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1" r:id="rId1"/>
    <p:sldMasterId id="2147483653" r:id="rId2"/>
    <p:sldMasterId id="2147483913" r:id="rId3"/>
    <p:sldMasterId id="2147484099" r:id="rId4"/>
  </p:sldMasterIdLst>
  <p:notesMasterIdLst>
    <p:notesMasterId r:id="rId210"/>
  </p:notesMasterIdLst>
  <p:sldIdLst>
    <p:sldId id="2580" r:id="rId5"/>
    <p:sldId id="476" r:id="rId6"/>
    <p:sldId id="465" r:id="rId7"/>
    <p:sldId id="284" r:id="rId8"/>
    <p:sldId id="471" r:id="rId9"/>
    <p:sldId id="552" r:id="rId10"/>
    <p:sldId id="463" r:id="rId11"/>
    <p:sldId id="287" r:id="rId12"/>
    <p:sldId id="472" r:id="rId13"/>
    <p:sldId id="466" r:id="rId14"/>
    <p:sldId id="467" r:id="rId15"/>
    <p:sldId id="468" r:id="rId16"/>
    <p:sldId id="478" r:id="rId17"/>
    <p:sldId id="469" r:id="rId18"/>
    <p:sldId id="470" r:id="rId19"/>
    <p:sldId id="296" r:id="rId20"/>
    <p:sldId id="300" r:id="rId21"/>
    <p:sldId id="553" r:id="rId22"/>
    <p:sldId id="327" r:id="rId23"/>
    <p:sldId id="301" r:id="rId24"/>
    <p:sldId id="322" r:id="rId25"/>
    <p:sldId id="477" r:id="rId26"/>
    <p:sldId id="317" r:id="rId27"/>
    <p:sldId id="318" r:id="rId28"/>
    <p:sldId id="335" r:id="rId29"/>
    <p:sldId id="320" r:id="rId30"/>
    <p:sldId id="337" r:id="rId31"/>
    <p:sldId id="323" r:id="rId32"/>
    <p:sldId id="325" r:id="rId33"/>
    <p:sldId id="329" r:id="rId34"/>
    <p:sldId id="333" r:id="rId35"/>
    <p:sldId id="481" r:id="rId36"/>
    <p:sldId id="474" r:id="rId37"/>
    <p:sldId id="473" r:id="rId38"/>
    <p:sldId id="489" r:id="rId39"/>
    <p:sldId id="2578" r:id="rId40"/>
    <p:sldId id="482" r:id="rId41"/>
    <p:sldId id="354" r:id="rId42"/>
    <p:sldId id="355" r:id="rId43"/>
    <p:sldId id="356" r:id="rId44"/>
    <p:sldId id="483" r:id="rId45"/>
    <p:sldId id="484" r:id="rId46"/>
    <p:sldId id="485" r:id="rId47"/>
    <p:sldId id="486" r:id="rId48"/>
    <p:sldId id="358" r:id="rId49"/>
    <p:sldId id="311" r:id="rId50"/>
    <p:sldId id="487" r:id="rId51"/>
    <p:sldId id="309" r:id="rId52"/>
    <p:sldId id="554" r:id="rId53"/>
    <p:sldId id="315" r:id="rId54"/>
    <p:sldId id="507" r:id="rId55"/>
    <p:sldId id="316" r:id="rId56"/>
    <p:sldId id="490" r:id="rId57"/>
    <p:sldId id="491" r:id="rId58"/>
    <p:sldId id="360" r:id="rId59"/>
    <p:sldId id="492" r:id="rId60"/>
    <p:sldId id="494" r:id="rId61"/>
    <p:sldId id="495" r:id="rId62"/>
    <p:sldId id="508" r:id="rId63"/>
    <p:sldId id="341" r:id="rId64"/>
    <p:sldId id="343" r:id="rId65"/>
    <p:sldId id="344" r:id="rId66"/>
    <p:sldId id="361" r:id="rId67"/>
    <p:sldId id="362" r:id="rId68"/>
    <p:sldId id="364" r:id="rId69"/>
    <p:sldId id="363" r:id="rId70"/>
    <p:sldId id="365" r:id="rId71"/>
    <p:sldId id="367" r:id="rId72"/>
    <p:sldId id="368" r:id="rId73"/>
    <p:sldId id="369" r:id="rId74"/>
    <p:sldId id="370" r:id="rId75"/>
    <p:sldId id="371" r:id="rId76"/>
    <p:sldId id="372" r:id="rId77"/>
    <p:sldId id="373" r:id="rId78"/>
    <p:sldId id="555" r:id="rId79"/>
    <p:sldId id="374" r:id="rId80"/>
    <p:sldId id="518" r:id="rId81"/>
    <p:sldId id="496" r:id="rId82"/>
    <p:sldId id="497" r:id="rId83"/>
    <p:sldId id="375" r:id="rId84"/>
    <p:sldId id="376" r:id="rId85"/>
    <p:sldId id="377" r:id="rId86"/>
    <p:sldId id="378" r:id="rId87"/>
    <p:sldId id="509" r:id="rId88"/>
    <p:sldId id="498" r:id="rId89"/>
    <p:sldId id="499" r:id="rId90"/>
    <p:sldId id="383" r:id="rId91"/>
    <p:sldId id="560" r:id="rId92"/>
    <p:sldId id="501" r:id="rId93"/>
    <p:sldId id="384" r:id="rId94"/>
    <p:sldId id="388" r:id="rId95"/>
    <p:sldId id="516" r:id="rId96"/>
    <p:sldId id="385" r:id="rId97"/>
    <p:sldId id="386" r:id="rId98"/>
    <p:sldId id="387" r:id="rId99"/>
    <p:sldId id="389" r:id="rId100"/>
    <p:sldId id="390" r:id="rId101"/>
    <p:sldId id="391" r:id="rId102"/>
    <p:sldId id="556" r:id="rId103"/>
    <p:sldId id="502" r:id="rId104"/>
    <p:sldId id="503" r:id="rId105"/>
    <p:sldId id="504" r:id="rId106"/>
    <p:sldId id="505" r:id="rId107"/>
    <p:sldId id="517" r:id="rId108"/>
    <p:sldId id="524" r:id="rId109"/>
    <p:sldId id="394" r:id="rId110"/>
    <p:sldId id="510" r:id="rId111"/>
    <p:sldId id="395" r:id="rId112"/>
    <p:sldId id="396" r:id="rId113"/>
    <p:sldId id="511" r:id="rId114"/>
    <p:sldId id="397" r:id="rId115"/>
    <p:sldId id="398" r:id="rId116"/>
    <p:sldId id="512" r:id="rId117"/>
    <p:sldId id="399" r:id="rId118"/>
    <p:sldId id="400" r:id="rId119"/>
    <p:sldId id="513" r:id="rId120"/>
    <p:sldId id="401" r:id="rId121"/>
    <p:sldId id="514" r:id="rId122"/>
    <p:sldId id="515" r:id="rId123"/>
    <p:sldId id="557" r:id="rId124"/>
    <p:sldId id="402" r:id="rId125"/>
    <p:sldId id="403" r:id="rId126"/>
    <p:sldId id="525" r:id="rId127"/>
    <p:sldId id="404" r:id="rId128"/>
    <p:sldId id="406" r:id="rId129"/>
    <p:sldId id="405" r:id="rId130"/>
    <p:sldId id="520" r:id="rId131"/>
    <p:sldId id="526" r:id="rId132"/>
    <p:sldId id="407" r:id="rId133"/>
    <p:sldId id="522" r:id="rId134"/>
    <p:sldId id="523" r:id="rId135"/>
    <p:sldId id="409" r:id="rId136"/>
    <p:sldId id="561" r:id="rId137"/>
    <p:sldId id="412" r:id="rId138"/>
    <p:sldId id="562" r:id="rId139"/>
    <p:sldId id="527" r:id="rId140"/>
    <p:sldId id="414" r:id="rId141"/>
    <p:sldId id="415" r:id="rId142"/>
    <p:sldId id="528" r:id="rId143"/>
    <p:sldId id="2579" r:id="rId144"/>
    <p:sldId id="416" r:id="rId145"/>
    <p:sldId id="417" r:id="rId146"/>
    <p:sldId id="418" r:id="rId147"/>
    <p:sldId id="529" r:id="rId148"/>
    <p:sldId id="530" r:id="rId149"/>
    <p:sldId id="419" r:id="rId150"/>
    <p:sldId id="420" r:id="rId151"/>
    <p:sldId id="433" r:id="rId152"/>
    <p:sldId id="422" r:id="rId153"/>
    <p:sldId id="531" r:id="rId154"/>
    <p:sldId id="563" r:id="rId155"/>
    <p:sldId id="423" r:id="rId156"/>
    <p:sldId id="532" r:id="rId157"/>
    <p:sldId id="558" r:id="rId158"/>
    <p:sldId id="424" r:id="rId159"/>
    <p:sldId id="425" r:id="rId160"/>
    <p:sldId id="426" r:id="rId161"/>
    <p:sldId id="427" r:id="rId162"/>
    <p:sldId id="428" r:id="rId163"/>
    <p:sldId id="429" r:id="rId164"/>
    <p:sldId id="430" r:id="rId165"/>
    <p:sldId id="432" r:id="rId166"/>
    <p:sldId id="431" r:id="rId167"/>
    <p:sldId id="536" r:id="rId168"/>
    <p:sldId id="537" r:id="rId169"/>
    <p:sldId id="535" r:id="rId170"/>
    <p:sldId id="434" r:id="rId171"/>
    <p:sldId id="435" r:id="rId172"/>
    <p:sldId id="436" r:id="rId173"/>
    <p:sldId id="437" r:id="rId174"/>
    <p:sldId id="538" r:id="rId175"/>
    <p:sldId id="438" r:id="rId176"/>
    <p:sldId id="539" r:id="rId177"/>
    <p:sldId id="439" r:id="rId178"/>
    <p:sldId id="440" r:id="rId179"/>
    <p:sldId id="441" r:id="rId180"/>
    <p:sldId id="546" r:id="rId181"/>
    <p:sldId id="541" r:id="rId182"/>
    <p:sldId id="542" r:id="rId183"/>
    <p:sldId id="547" r:id="rId184"/>
    <p:sldId id="543" r:id="rId185"/>
    <p:sldId id="442" r:id="rId186"/>
    <p:sldId id="548" r:id="rId187"/>
    <p:sldId id="443" r:id="rId188"/>
    <p:sldId id="444" r:id="rId189"/>
    <p:sldId id="544" r:id="rId190"/>
    <p:sldId id="445" r:id="rId191"/>
    <p:sldId id="449" r:id="rId192"/>
    <p:sldId id="559" r:id="rId193"/>
    <p:sldId id="550" r:id="rId194"/>
    <p:sldId id="549" r:id="rId195"/>
    <p:sldId id="450" r:id="rId196"/>
    <p:sldId id="451" r:id="rId197"/>
    <p:sldId id="452" r:id="rId198"/>
    <p:sldId id="461" r:id="rId199"/>
    <p:sldId id="462" r:id="rId200"/>
    <p:sldId id="453" r:id="rId201"/>
    <p:sldId id="454" r:id="rId202"/>
    <p:sldId id="455" r:id="rId203"/>
    <p:sldId id="459" r:id="rId204"/>
    <p:sldId id="456" r:id="rId205"/>
    <p:sldId id="457" r:id="rId206"/>
    <p:sldId id="458" r:id="rId207"/>
    <p:sldId id="460" r:id="rId208"/>
    <p:sldId id="551" r:id="rId209"/>
  </p:sldIdLst>
  <p:sldSz cx="9144000" cy="6858000" type="screen4x3"/>
  <p:notesSz cx="6858000" cy="9144000"/>
  <p:embeddedFontLst>
    <p:embeddedFont>
      <p:font typeface="Agency FB" panose="020B0503020202020204" pitchFamily="34" charset="0"/>
      <p:regular r:id="rId211"/>
      <p:bold r:id="rId212"/>
    </p:embeddedFont>
    <p:embeddedFont>
      <p:font typeface="Arial Black" panose="020B0A04020102020204" pitchFamily="34" charset="0"/>
      <p:regular r:id="rId213"/>
      <p:bold r:id="rId214"/>
    </p:embeddedFont>
    <p:embeddedFont>
      <p:font typeface="Arial Narrow" panose="020B0606020202030204" pitchFamily="34" charset="0"/>
      <p:regular r:id="rId215"/>
      <p:bold r:id="rId216"/>
      <p:italic r:id="rId217"/>
      <p:boldItalic r:id="rId218"/>
    </p:embeddedFont>
    <p:embeddedFont>
      <p:font typeface="Arial Rounded MT Bold" panose="020F0704030504030204" pitchFamily="34" charset="0"/>
      <p:regular r:id="rId219"/>
    </p:embeddedFont>
    <p:embeddedFont>
      <p:font typeface="Berlin Sans FB" panose="020E0602020502020306" pitchFamily="34" charset="0"/>
      <p:regular r:id="rId220"/>
      <p:bold r:id="rId221"/>
    </p:embeddedFont>
    <p:embeddedFont>
      <p:font typeface="Berlin Sans FB Demi" panose="020E0802020502020306" pitchFamily="34" charset="0"/>
      <p:regular r:id="rId222"/>
      <p:bold r:id="rId223"/>
    </p:embeddedFont>
    <p:embeddedFont>
      <p:font typeface="Bernard MT Condensed" panose="02050806060905020404" pitchFamily="18" charset="0"/>
      <p:regular r:id="rId224"/>
    </p:embeddedFont>
    <p:embeddedFont>
      <p:font typeface="Book Antiqua" panose="02040602050305030304" pitchFamily="18" charset="0"/>
      <p:regular r:id="rId225"/>
      <p:bold r:id="rId226"/>
      <p:italic r:id="rId227"/>
      <p:boldItalic r:id="rId228"/>
    </p:embeddedFont>
    <p:embeddedFont>
      <p:font typeface="Brush Script MT" panose="03060802040406070304" pitchFamily="66" charset="0"/>
      <p:italic r:id="rId229"/>
    </p:embeddedFont>
    <p:embeddedFont>
      <p:font typeface="Comic Sans MS" panose="030F0702030302020204" pitchFamily="66" charset="0"/>
      <p:regular r:id="rId230"/>
      <p:bold r:id="rId231"/>
      <p:italic r:id="rId232"/>
      <p:boldItalic r:id="rId233"/>
    </p:embeddedFont>
    <p:embeddedFont>
      <p:font typeface="Cooper Black" panose="0208090404030B020404" pitchFamily="18" charset="0"/>
      <p:regular r:id="rId234"/>
    </p:embeddedFont>
    <p:embeddedFont>
      <p:font typeface="Eras Bold ITC" panose="020B0907030504020204" pitchFamily="34" charset="0"/>
      <p:regular r:id="rId235"/>
      <p:bold r:id="rId236"/>
    </p:embeddedFont>
    <p:embeddedFont>
      <p:font typeface="Eras Demi ITC" panose="020B0805030504020804" pitchFamily="34" charset="0"/>
      <p:regular r:id="rId237"/>
      <p:bold r:id="rId238"/>
    </p:embeddedFont>
    <p:embeddedFont>
      <p:font typeface="Franklin Gothic Medium" panose="020B0603020102020204" pitchFamily="34" charset="0"/>
      <p:regular r:id="rId239"/>
      <p:italic r:id="rId240"/>
    </p:embeddedFont>
    <p:embeddedFont>
      <p:font typeface="Freestyle Script" panose="030804020302050B0404" pitchFamily="66" charset="0"/>
      <p:regular r:id="rId241"/>
    </p:embeddedFont>
    <p:embeddedFont>
      <p:font typeface="Garamond" panose="02020404030301010803" pitchFamily="18" charset="0"/>
      <p:regular r:id="rId242"/>
      <p:bold r:id="rId243"/>
      <p:italic r:id="rId244"/>
      <p:boldItalic r:id="rId245"/>
    </p:embeddedFont>
    <p:embeddedFont>
      <p:font typeface="GENUINE" panose="020B0604020202020204"/>
      <p:regular r:id="rId246"/>
    </p:embeddedFont>
    <p:embeddedFont>
      <p:font typeface="Georgia" panose="02040502050405020303" pitchFamily="18" charset="0"/>
      <p:regular r:id="rId247"/>
      <p:bold r:id="rId248"/>
      <p:italic r:id="rId249"/>
      <p:boldItalic r:id="rId250"/>
    </p:embeddedFont>
    <p:embeddedFont>
      <p:font typeface="Gill Sans MT" panose="020B0502020104020203" pitchFamily="34" charset="0"/>
      <p:regular r:id="rId251"/>
      <p:bold r:id="rId252"/>
      <p:italic r:id="rId253"/>
      <p:boldItalic r:id="rId254"/>
    </p:embeddedFont>
    <p:embeddedFont>
      <p:font typeface="Gill Sans MT Ext Condensed Bold" panose="020B0902020104020203" pitchFamily="34" charset="0"/>
      <p:regular r:id="rId255"/>
      <p:bold r:id="rId256"/>
    </p:embeddedFont>
    <p:embeddedFont>
      <p:font typeface="Gloucester MT Extra Condensed" panose="02030808020601010101" pitchFamily="18" charset="0"/>
      <p:regular r:id="rId257"/>
    </p:embeddedFont>
    <p:embeddedFont>
      <p:font typeface="Harlow Solid Italic" panose="04030604020F02020D02" pitchFamily="82" charset="0"/>
      <p:italic r:id="rId258"/>
    </p:embeddedFont>
    <p:embeddedFont>
      <p:font typeface="HebrewTh" pitchFamily="2" charset="0"/>
      <p:regular r:id="rId259"/>
    </p:embeddedFont>
    <p:embeddedFont>
      <p:font typeface="Impact" panose="020B0806030902050204" pitchFamily="34" charset="0"/>
      <p:regular r:id="rId260"/>
    </p:embeddedFont>
    <p:embeddedFont>
      <p:font typeface="Jenkins v2.0" panose="020B0604020202020204"/>
      <p:regular r:id="rId261"/>
    </p:embeddedFont>
    <p:embeddedFont>
      <p:font typeface="Lucida Bright" panose="02040602050505020304" pitchFamily="18" charset="0"/>
      <p:regular r:id="rId262"/>
      <p:bold r:id="rId263"/>
      <p:italic r:id="rId264"/>
      <p:boldItalic r:id="rId265"/>
    </p:embeddedFont>
    <p:embeddedFont>
      <p:font typeface="Lucida Sans Unicode" panose="020B0602030504020204" pitchFamily="34" charset="0"/>
      <p:regular r:id="rId266"/>
    </p:embeddedFont>
    <p:embeddedFont>
      <p:font typeface="Matura MT Script Capitals" panose="03020802060602070202" pitchFamily="66" charset="0"/>
      <p:regular r:id="rId267"/>
    </p:embeddedFont>
    <p:embeddedFont>
      <p:font typeface="Monotype Corsiva" panose="03010101010201010101" pitchFamily="66" charset="0"/>
      <p:regular r:id="rId268"/>
      <p:italic r:id="rId269"/>
    </p:embeddedFont>
    <p:embeddedFont>
      <p:font typeface="Narkisim" panose="020E0502050101010101" pitchFamily="34" charset="-79"/>
      <p:regular r:id="rId270"/>
    </p:embeddedFont>
    <p:embeddedFont>
      <p:font typeface="Papyrus" panose="03070502060502030205" pitchFamily="66" charset="0"/>
      <p:regular r:id="rId271"/>
    </p:embeddedFont>
    <p:embeddedFont>
      <p:font typeface="Pristina" panose="03060402040406080204" pitchFamily="66" charset="0"/>
      <p:regular r:id="rId272"/>
    </p:embeddedFont>
    <p:embeddedFont>
      <p:font typeface="Rockwell" panose="02060603020205020403" pitchFamily="18" charset="0"/>
      <p:regular r:id="rId273"/>
      <p:bold r:id="rId274"/>
      <p:italic r:id="rId275"/>
      <p:boldItalic r:id="rId276"/>
    </p:embeddedFont>
    <p:embeddedFont>
      <p:font typeface="Tahoma" panose="020B0604030504040204" pitchFamily="34" charset="0"/>
      <p:regular r:id="rId277"/>
      <p:bold r:id="rId278"/>
    </p:embeddedFont>
    <p:embeddedFont>
      <p:font typeface="Wingdings 2" panose="05020102010507070707" pitchFamily="18" charset="2"/>
      <p:regular r:id="rId279"/>
    </p:embeddedFont>
  </p:embeddedFontLst>
  <p:defaultTextStyle>
    <a:defPPr>
      <a:defRPr lang="en-US"/>
    </a:defPPr>
    <a:lvl1pPr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8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8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57" autoAdjust="0"/>
    <p:restoredTop sz="94643"/>
  </p:normalViewPr>
  <p:slideViewPr>
    <p:cSldViewPr>
      <p:cViewPr varScale="1">
        <p:scale>
          <a:sx n="94" d="100"/>
          <a:sy n="94" d="100"/>
        </p:scale>
        <p:origin x="1662"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170" Type="http://schemas.openxmlformats.org/officeDocument/2006/relationships/slide" Target="slides/slide166.xml"/><Relationship Id="rId226" Type="http://schemas.openxmlformats.org/officeDocument/2006/relationships/font" Target="fonts/font16.fntdata"/><Relationship Id="rId268" Type="http://schemas.openxmlformats.org/officeDocument/2006/relationships/font" Target="fonts/font58.fntdata"/><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font" Target="fonts/font27.fntdata"/><Relationship Id="rId279" Type="http://schemas.openxmlformats.org/officeDocument/2006/relationships/font" Target="fonts/font69.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font" Target="fonts/font17.fntdata"/><Relationship Id="rId248" Type="http://schemas.openxmlformats.org/officeDocument/2006/relationships/font" Target="fonts/font38.fntdata"/><Relationship Id="rId269" Type="http://schemas.openxmlformats.org/officeDocument/2006/relationships/font" Target="fonts/font59.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presProps" Target="presProps.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font" Target="fonts/font7.fntdata"/><Relationship Id="rId6" Type="http://schemas.openxmlformats.org/officeDocument/2006/relationships/slide" Target="slides/slide2.xml"/><Relationship Id="rId238" Type="http://schemas.openxmlformats.org/officeDocument/2006/relationships/font" Target="fonts/font28.fntdata"/><Relationship Id="rId259" Type="http://schemas.openxmlformats.org/officeDocument/2006/relationships/font" Target="fonts/font49.fntdata"/><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font" Target="fonts/font60.fntdata"/><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font" Target="fonts/font18.fntdata"/><Relationship Id="rId249" Type="http://schemas.openxmlformats.org/officeDocument/2006/relationships/font" Target="fonts/font39.fntdata"/><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font" Target="fonts/font50.fntdata"/><Relationship Id="rId281" Type="http://schemas.openxmlformats.org/officeDocument/2006/relationships/viewProps" Target="viewProps.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font" Target="fonts/font8.fntdata"/><Relationship Id="rId239" Type="http://schemas.openxmlformats.org/officeDocument/2006/relationships/font" Target="fonts/font29.fntdata"/><Relationship Id="rId250" Type="http://schemas.openxmlformats.org/officeDocument/2006/relationships/font" Target="fonts/font40.fntdata"/><Relationship Id="rId271" Type="http://schemas.openxmlformats.org/officeDocument/2006/relationships/font" Target="fonts/font61.fntdata"/><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font" Target="fonts/font19.fntdata"/><Relationship Id="rId240" Type="http://schemas.openxmlformats.org/officeDocument/2006/relationships/font" Target="fonts/font30.fntdata"/><Relationship Id="rId261" Type="http://schemas.openxmlformats.org/officeDocument/2006/relationships/font" Target="fonts/font51.fntdata"/><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theme" Target="theme/theme1.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font" Target="fonts/font9.fntdata"/><Relationship Id="rId230" Type="http://schemas.openxmlformats.org/officeDocument/2006/relationships/font" Target="fonts/font20.fntdata"/><Relationship Id="rId251" Type="http://schemas.openxmlformats.org/officeDocument/2006/relationships/font" Target="fonts/font41.fntdata"/><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font" Target="fonts/font62.fntdata"/><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font" Target="fonts/font10.fntdata"/><Relationship Id="rId241" Type="http://schemas.openxmlformats.org/officeDocument/2006/relationships/font" Target="fonts/font31.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font" Target="fonts/font52.fntdata"/><Relationship Id="rId283" Type="http://schemas.openxmlformats.org/officeDocument/2006/relationships/tableStyles" Target="tableStyle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notesMaster" Target="notesMasters/notesMaster1.xml"/><Relationship Id="rId26" Type="http://schemas.openxmlformats.org/officeDocument/2006/relationships/slide" Target="slides/slide22.xml"/><Relationship Id="rId231" Type="http://schemas.openxmlformats.org/officeDocument/2006/relationships/font" Target="fonts/font21.fntdata"/><Relationship Id="rId252" Type="http://schemas.openxmlformats.org/officeDocument/2006/relationships/font" Target="fonts/font42.fntdata"/><Relationship Id="rId273" Type="http://schemas.openxmlformats.org/officeDocument/2006/relationships/font" Target="fonts/font63.fntdata"/><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font" Target="fonts/font11.fntdata"/><Relationship Id="rId242" Type="http://schemas.openxmlformats.org/officeDocument/2006/relationships/font" Target="fonts/font32.fntdata"/><Relationship Id="rId263" Type="http://schemas.openxmlformats.org/officeDocument/2006/relationships/font" Target="fonts/font53.fntdata"/><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font" Target="fonts/font1.fntdata"/><Relationship Id="rId232" Type="http://schemas.openxmlformats.org/officeDocument/2006/relationships/font" Target="fonts/font22.fntdata"/><Relationship Id="rId253" Type="http://schemas.openxmlformats.org/officeDocument/2006/relationships/font" Target="fonts/font43.fntdata"/><Relationship Id="rId274" Type="http://schemas.openxmlformats.org/officeDocument/2006/relationships/font" Target="fonts/font64.fntdata"/><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font" Target="fonts/font12.fntdata"/><Relationship Id="rId243" Type="http://schemas.openxmlformats.org/officeDocument/2006/relationships/font" Target="fonts/font33.fntdata"/><Relationship Id="rId264" Type="http://schemas.openxmlformats.org/officeDocument/2006/relationships/font" Target="fonts/font54.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slideMaster" Target="slideMasters/slideMaster1.xml"/><Relationship Id="rId212" Type="http://schemas.openxmlformats.org/officeDocument/2006/relationships/font" Target="fonts/font2.fntdata"/><Relationship Id="rId233" Type="http://schemas.openxmlformats.org/officeDocument/2006/relationships/font" Target="fonts/font23.fntdata"/><Relationship Id="rId254" Type="http://schemas.openxmlformats.org/officeDocument/2006/relationships/font" Target="fonts/font44.fntdata"/><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font" Target="fonts/font65.fntdata"/><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font" Target="fonts/font13.fntdata"/><Relationship Id="rId244" Type="http://schemas.openxmlformats.org/officeDocument/2006/relationships/font" Target="fonts/font34.fntdata"/><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font" Target="fonts/font55.fntdata"/><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font" Target="fonts/font3.fntdata"/><Relationship Id="rId234"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5.xml"/><Relationship Id="rId255" Type="http://schemas.openxmlformats.org/officeDocument/2006/relationships/font" Target="fonts/font45.fntdata"/><Relationship Id="rId276" Type="http://schemas.openxmlformats.org/officeDocument/2006/relationships/font" Target="fonts/font66.fntdata"/><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font" Target="fonts/font14.fntdata"/><Relationship Id="rId245" Type="http://schemas.openxmlformats.org/officeDocument/2006/relationships/font" Target="fonts/font35.fntdata"/><Relationship Id="rId266" Type="http://schemas.openxmlformats.org/officeDocument/2006/relationships/font" Target="fonts/font56.fntdata"/><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slideMaster" Target="slideMasters/slideMaster3.xml"/><Relationship Id="rId214" Type="http://schemas.openxmlformats.org/officeDocument/2006/relationships/font" Target="fonts/font4.fntdata"/><Relationship Id="rId235" Type="http://schemas.openxmlformats.org/officeDocument/2006/relationships/font" Target="fonts/font25.fntdata"/><Relationship Id="rId256" Type="http://schemas.openxmlformats.org/officeDocument/2006/relationships/font" Target="fonts/font46.fntdata"/><Relationship Id="rId277" Type="http://schemas.openxmlformats.org/officeDocument/2006/relationships/font" Target="fonts/font67.fntdata"/><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font" Target="fonts/font15.fntdata"/><Relationship Id="rId246" Type="http://schemas.openxmlformats.org/officeDocument/2006/relationships/font" Target="fonts/font36.fntdata"/><Relationship Id="rId267" Type="http://schemas.openxmlformats.org/officeDocument/2006/relationships/font" Target="fonts/font57.fntdata"/><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4" Type="http://schemas.openxmlformats.org/officeDocument/2006/relationships/slideMaster" Target="slideMasters/slideMaster4.xml"/><Relationship Id="rId180" Type="http://schemas.openxmlformats.org/officeDocument/2006/relationships/slide" Target="slides/slide176.xml"/><Relationship Id="rId215" Type="http://schemas.openxmlformats.org/officeDocument/2006/relationships/font" Target="fonts/font5.fntdata"/><Relationship Id="rId236" Type="http://schemas.openxmlformats.org/officeDocument/2006/relationships/font" Target="fonts/font26.fntdata"/><Relationship Id="rId257" Type="http://schemas.openxmlformats.org/officeDocument/2006/relationships/font" Target="fonts/font47.fntdata"/><Relationship Id="rId278" Type="http://schemas.openxmlformats.org/officeDocument/2006/relationships/font" Target="fonts/font68.fntdata"/><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font" Target="fonts/font37.fntdata"/><Relationship Id="rId107" Type="http://schemas.openxmlformats.org/officeDocument/2006/relationships/slide" Target="slides/slide103.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font" Target="fonts/font6.fntdata"/><Relationship Id="rId258" Type="http://schemas.openxmlformats.org/officeDocument/2006/relationships/font" Target="fonts/font4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BEEB6D3E-15A8-4160-9775-A97A567CEF8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ltLang="en-US"/>
          </a:p>
        </p:txBody>
      </p:sp>
      <p:sp>
        <p:nvSpPr>
          <p:cNvPr id="87043" name="Rectangle 3">
            <a:extLst>
              <a:ext uri="{FF2B5EF4-FFF2-40B4-BE49-F238E27FC236}">
                <a16:creationId xmlns:a16="http://schemas.microsoft.com/office/drawing/2014/main" id="{1A3AE2BA-1E3A-4A53-B9EC-ACBAD198484F}"/>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ltLang="en-US"/>
          </a:p>
        </p:txBody>
      </p:sp>
      <p:sp>
        <p:nvSpPr>
          <p:cNvPr id="29700" name="Rectangle 4">
            <a:extLst>
              <a:ext uri="{FF2B5EF4-FFF2-40B4-BE49-F238E27FC236}">
                <a16:creationId xmlns:a16="http://schemas.microsoft.com/office/drawing/2014/main" id="{02F3536E-81A7-0D4E-8391-4D7005A149E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7045" name="Rectangle 5">
            <a:extLst>
              <a:ext uri="{FF2B5EF4-FFF2-40B4-BE49-F238E27FC236}">
                <a16:creationId xmlns:a16="http://schemas.microsoft.com/office/drawing/2014/main" id="{921D53EA-55DE-4BC2-9BDE-74A68D8EED70}"/>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87046" name="Rectangle 6">
            <a:extLst>
              <a:ext uri="{FF2B5EF4-FFF2-40B4-BE49-F238E27FC236}">
                <a16:creationId xmlns:a16="http://schemas.microsoft.com/office/drawing/2014/main" id="{3168A314-24C5-4F79-AC2E-BD397AFB18E3}"/>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ltLang="en-US"/>
          </a:p>
        </p:txBody>
      </p:sp>
      <p:sp>
        <p:nvSpPr>
          <p:cNvPr id="87047" name="Rectangle 7">
            <a:extLst>
              <a:ext uri="{FF2B5EF4-FFF2-40B4-BE49-F238E27FC236}">
                <a16:creationId xmlns:a16="http://schemas.microsoft.com/office/drawing/2014/main" id="{96698528-4D69-4ACA-908C-0D28755CD405}"/>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fld id="{7B04A386-1041-154B-9E9F-66E55494DD4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7B04A386-1041-154B-9E9F-66E55494DD4B}" type="slidenum">
              <a:rPr lang="en-US" altLang="en-US" smtClean="0"/>
              <a:pPr/>
              <a:t>95</a:t>
            </a:fld>
            <a:endParaRPr lang="en-US" altLang="en-US"/>
          </a:p>
        </p:txBody>
      </p:sp>
    </p:spTree>
    <p:extLst>
      <p:ext uri="{BB962C8B-B14F-4D97-AF65-F5344CB8AC3E}">
        <p14:creationId xmlns:p14="http://schemas.microsoft.com/office/powerpoint/2010/main" val="107397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F1E6D9D1-DBD4-6142-B347-C71C50795ECF}"/>
              </a:ext>
            </a:extLst>
          </p:cNvPr>
          <p:cNvGrpSpPr>
            <a:grpSpLocks/>
          </p:cNvGrpSpPr>
          <p:nvPr/>
        </p:nvGrpSpPr>
        <p:grpSpPr bwMode="auto">
          <a:xfrm>
            <a:off x="0" y="2438400"/>
            <a:ext cx="9144000" cy="4046538"/>
            <a:chOff x="0" y="1536"/>
            <a:chExt cx="5760" cy="2549"/>
          </a:xfrm>
        </p:grpSpPr>
        <p:sp>
          <p:nvSpPr>
            <p:cNvPr id="5" name="Rectangle 3">
              <a:extLst>
                <a:ext uri="{FF2B5EF4-FFF2-40B4-BE49-F238E27FC236}">
                  <a16:creationId xmlns:a16="http://schemas.microsoft.com/office/drawing/2014/main" id="{7FC80CCE-F02B-C346-8CC7-C846C2F02E71}"/>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6" name="Freeform 4">
              <a:extLst>
                <a:ext uri="{FF2B5EF4-FFF2-40B4-BE49-F238E27FC236}">
                  <a16:creationId xmlns:a16="http://schemas.microsoft.com/office/drawing/2014/main" id="{72B5B7A1-90F4-814B-8306-F56C4CCEA411}"/>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7" name="Freeform 5">
              <a:extLst>
                <a:ext uri="{FF2B5EF4-FFF2-40B4-BE49-F238E27FC236}">
                  <a16:creationId xmlns:a16="http://schemas.microsoft.com/office/drawing/2014/main" id="{0EA4CBEF-8A9F-B844-AC8A-7DE2C84B1B66}"/>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 name="Freeform 6">
              <a:extLst>
                <a:ext uri="{FF2B5EF4-FFF2-40B4-BE49-F238E27FC236}">
                  <a16:creationId xmlns:a16="http://schemas.microsoft.com/office/drawing/2014/main" id="{78681B80-15F4-BE4F-9391-D8F61B12415D}"/>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9" name="Freeform 7">
              <a:extLst>
                <a:ext uri="{FF2B5EF4-FFF2-40B4-BE49-F238E27FC236}">
                  <a16:creationId xmlns:a16="http://schemas.microsoft.com/office/drawing/2014/main" id="{8B0BF4E8-E520-DE40-BE35-D68D6CBD087F}"/>
                </a:ext>
              </a:extLst>
            </p:cNvPr>
            <p:cNvSpPr>
              <a:spLocks/>
            </p:cNvSpPr>
            <p:nvPr userDrawn="1"/>
          </p:nvSpPr>
          <p:spPr bwMode="hidden">
            <a:xfrm>
              <a:off x="3599" y="2477"/>
              <a:ext cx="186" cy="120"/>
            </a:xfrm>
            <a:custGeom>
              <a:avLst/>
              <a:gdLst>
                <a:gd name="T0" fmla="*/ 198 w 185"/>
                <a:gd name="T1" fmla="*/ 0 h 120"/>
                <a:gd name="T2" fmla="*/ 198 w 185"/>
                <a:gd name="T3" fmla="*/ 6 h 120"/>
                <a:gd name="T4" fmla="*/ 198 w 185"/>
                <a:gd name="T5" fmla="*/ 18 h 120"/>
                <a:gd name="T6" fmla="*/ 198 w 185"/>
                <a:gd name="T7" fmla="*/ 36 h 120"/>
                <a:gd name="T8" fmla="*/ 192 w 185"/>
                <a:gd name="T9" fmla="*/ 54 h 120"/>
                <a:gd name="T10" fmla="*/ 174 w 185"/>
                <a:gd name="T11" fmla="*/ 72 h 120"/>
                <a:gd name="T12" fmla="*/ 150 w 185"/>
                <a:gd name="T13" fmla="*/ 96 h 120"/>
                <a:gd name="T14" fmla="*/ 114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8 w 185"/>
                <a:gd name="T29" fmla="*/ 0 h 120"/>
                <a:gd name="T30" fmla="*/ 198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 name="Freeform 8">
              <a:extLst>
                <a:ext uri="{FF2B5EF4-FFF2-40B4-BE49-F238E27FC236}">
                  <a16:creationId xmlns:a16="http://schemas.microsoft.com/office/drawing/2014/main" id="{DB9832D5-7DAB-724F-8512-69F3721FA1AD}"/>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1" name="Freeform 9">
              <a:extLst>
                <a:ext uri="{FF2B5EF4-FFF2-40B4-BE49-F238E27FC236}">
                  <a16:creationId xmlns:a16="http://schemas.microsoft.com/office/drawing/2014/main" id="{E9DE2EBB-DF63-C141-B259-CB7C14BE51CD}"/>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50 w 526"/>
                <a:gd name="T17" fmla="*/ 179 h 275"/>
                <a:gd name="T18" fmla="*/ 222 w 526"/>
                <a:gd name="T19" fmla="*/ 143 h 275"/>
                <a:gd name="T20" fmla="*/ 264 w 526"/>
                <a:gd name="T21" fmla="*/ 120 h 275"/>
                <a:gd name="T22" fmla="*/ 312 w 526"/>
                <a:gd name="T23" fmla="*/ 96 h 275"/>
                <a:gd name="T24" fmla="*/ 419 w 526"/>
                <a:gd name="T25" fmla="*/ 48 h 275"/>
                <a:gd name="T26" fmla="*/ 468 w 526"/>
                <a:gd name="T27" fmla="*/ 30 h 275"/>
                <a:gd name="T28" fmla="*/ 504 w 526"/>
                <a:gd name="T29" fmla="*/ 12 h 275"/>
                <a:gd name="T30" fmla="*/ 528 w 526"/>
                <a:gd name="T31" fmla="*/ 6 h 275"/>
                <a:gd name="T32" fmla="*/ 546 w 526"/>
                <a:gd name="T33" fmla="*/ 0 h 275"/>
                <a:gd name="T34" fmla="*/ 552 w 526"/>
                <a:gd name="T35" fmla="*/ 0 h 275"/>
                <a:gd name="T36" fmla="*/ 546 w 526"/>
                <a:gd name="T37" fmla="*/ 6 h 275"/>
                <a:gd name="T38" fmla="*/ 534 w 526"/>
                <a:gd name="T39" fmla="*/ 12 h 275"/>
                <a:gd name="T40" fmla="*/ 510 w 526"/>
                <a:gd name="T41" fmla="*/ 24 h 275"/>
                <a:gd name="T42" fmla="*/ 486 w 526"/>
                <a:gd name="T43" fmla="*/ 42 h 275"/>
                <a:gd name="T44" fmla="*/ 462 w 526"/>
                <a:gd name="T45" fmla="*/ 54 h 275"/>
                <a:gd name="T46" fmla="*/ 419 w 526"/>
                <a:gd name="T47" fmla="*/ 78 h 275"/>
                <a:gd name="T48" fmla="*/ 353 w 526"/>
                <a:gd name="T49" fmla="*/ 108 h 275"/>
                <a:gd name="T50" fmla="*/ 288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2" name="Freeform 10">
              <a:extLst>
                <a:ext uri="{FF2B5EF4-FFF2-40B4-BE49-F238E27FC236}">
                  <a16:creationId xmlns:a16="http://schemas.microsoft.com/office/drawing/2014/main" id="{33BE0F32-D1EB-5348-B881-76D81EE704D9}"/>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3 w 718"/>
                <a:gd name="T17" fmla="*/ 228 h 306"/>
                <a:gd name="T18" fmla="*/ 139 w 718"/>
                <a:gd name="T19" fmla="*/ 228 h 306"/>
                <a:gd name="T20" fmla="*/ 157 w 718"/>
                <a:gd name="T21" fmla="*/ 222 h 306"/>
                <a:gd name="T22" fmla="*/ 181 w 718"/>
                <a:gd name="T23" fmla="*/ 216 h 306"/>
                <a:gd name="T24" fmla="*/ 211 w 718"/>
                <a:gd name="T25" fmla="*/ 204 h 306"/>
                <a:gd name="T26" fmla="*/ 288 w 718"/>
                <a:gd name="T27" fmla="*/ 180 h 306"/>
                <a:gd name="T28" fmla="*/ 397 w 718"/>
                <a:gd name="T29" fmla="*/ 156 h 306"/>
                <a:gd name="T30" fmla="*/ 487 w 718"/>
                <a:gd name="T31" fmla="*/ 126 h 306"/>
                <a:gd name="T32" fmla="*/ 570 w 718"/>
                <a:gd name="T33" fmla="*/ 102 h 306"/>
                <a:gd name="T34" fmla="*/ 600 w 718"/>
                <a:gd name="T35" fmla="*/ 90 h 306"/>
                <a:gd name="T36" fmla="*/ 643 w 718"/>
                <a:gd name="T37" fmla="*/ 84 h 306"/>
                <a:gd name="T38" fmla="*/ 661 w 718"/>
                <a:gd name="T39" fmla="*/ 78 h 306"/>
                <a:gd name="T40" fmla="*/ 667 w 718"/>
                <a:gd name="T41" fmla="*/ 72 h 306"/>
                <a:gd name="T42" fmla="*/ 673 w 718"/>
                <a:gd name="T43" fmla="*/ 66 h 306"/>
                <a:gd name="T44" fmla="*/ 691 w 718"/>
                <a:gd name="T45" fmla="*/ 60 h 306"/>
                <a:gd name="T46" fmla="*/ 733 w 718"/>
                <a:gd name="T47" fmla="*/ 30 h 306"/>
                <a:gd name="T48" fmla="*/ 751 w 718"/>
                <a:gd name="T49" fmla="*/ 18 h 306"/>
                <a:gd name="T50" fmla="*/ 757 w 718"/>
                <a:gd name="T51" fmla="*/ 6 h 306"/>
                <a:gd name="T52" fmla="*/ 751 w 718"/>
                <a:gd name="T53" fmla="*/ 0 h 306"/>
                <a:gd name="T54" fmla="*/ 727 w 718"/>
                <a:gd name="T55" fmla="*/ 0 h 306"/>
                <a:gd name="T56" fmla="*/ 667 w 718"/>
                <a:gd name="T57" fmla="*/ 0 h 306"/>
                <a:gd name="T58" fmla="*/ 609 w 718"/>
                <a:gd name="T59" fmla="*/ 0 h 306"/>
                <a:gd name="T60" fmla="*/ 570 w 718"/>
                <a:gd name="T61" fmla="*/ 0 h 306"/>
                <a:gd name="T62" fmla="*/ 540 w 718"/>
                <a:gd name="T63" fmla="*/ 18 h 306"/>
                <a:gd name="T64" fmla="*/ 511 w 718"/>
                <a:gd name="T65" fmla="*/ 42 h 306"/>
                <a:gd name="T66" fmla="*/ 493 w 718"/>
                <a:gd name="T67" fmla="*/ 54 h 306"/>
                <a:gd name="T68" fmla="*/ 475 w 718"/>
                <a:gd name="T69" fmla="*/ 60 h 306"/>
                <a:gd name="T70" fmla="*/ 451 w 718"/>
                <a:gd name="T71" fmla="*/ 60 h 306"/>
                <a:gd name="T72" fmla="*/ 415 w 718"/>
                <a:gd name="T73" fmla="*/ 66 h 306"/>
                <a:gd name="T74" fmla="*/ 361 w 718"/>
                <a:gd name="T75" fmla="*/ 84 h 306"/>
                <a:gd name="T76" fmla="*/ 324 w 718"/>
                <a:gd name="T77" fmla="*/ 108 h 306"/>
                <a:gd name="T78" fmla="*/ 300 w 718"/>
                <a:gd name="T79" fmla="*/ 126 h 306"/>
                <a:gd name="T80" fmla="*/ 288 w 718"/>
                <a:gd name="T81" fmla="*/ 132 h 306"/>
                <a:gd name="T82" fmla="*/ 270 w 718"/>
                <a:gd name="T83" fmla="*/ 138 h 306"/>
                <a:gd name="T84" fmla="*/ 234 w 718"/>
                <a:gd name="T85" fmla="*/ 138 h 306"/>
                <a:gd name="T86" fmla="*/ 199 w 718"/>
                <a:gd name="T87" fmla="*/ 138 h 306"/>
                <a:gd name="T88" fmla="*/ 193 w 718"/>
                <a:gd name="T89" fmla="*/ 138 h 306"/>
                <a:gd name="T90" fmla="*/ 187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3" name="Freeform 11">
              <a:extLst>
                <a:ext uri="{FF2B5EF4-FFF2-40B4-BE49-F238E27FC236}">
                  <a16:creationId xmlns:a16="http://schemas.microsoft.com/office/drawing/2014/main" id="{79944DA3-585D-4B43-BFE5-3B7E89182C6B}"/>
                </a:ext>
              </a:extLst>
            </p:cNvPr>
            <p:cNvSpPr>
              <a:spLocks/>
            </p:cNvSpPr>
            <p:nvPr userDrawn="1"/>
          </p:nvSpPr>
          <p:spPr bwMode="hidden">
            <a:xfrm>
              <a:off x="3358" y="1890"/>
              <a:ext cx="2400" cy="881"/>
            </a:xfrm>
            <a:custGeom>
              <a:avLst/>
              <a:gdLst>
                <a:gd name="T0" fmla="*/ 2333 w 2392"/>
                <a:gd name="T1" fmla="*/ 54 h 881"/>
                <a:gd name="T2" fmla="*/ 2285 w 2392"/>
                <a:gd name="T3" fmla="*/ 54 h 881"/>
                <a:gd name="T4" fmla="*/ 2238 w 2392"/>
                <a:gd name="T5" fmla="*/ 66 h 881"/>
                <a:gd name="T6" fmla="*/ 2112 w 2392"/>
                <a:gd name="T7" fmla="*/ 101 h 881"/>
                <a:gd name="T8" fmla="*/ 2047 w 2392"/>
                <a:gd name="T9" fmla="*/ 119 h 881"/>
                <a:gd name="T10" fmla="*/ 1938 w 2392"/>
                <a:gd name="T11" fmla="*/ 167 h 881"/>
                <a:gd name="T12" fmla="*/ 1914 w 2392"/>
                <a:gd name="T13" fmla="*/ 245 h 881"/>
                <a:gd name="T14" fmla="*/ 1920 w 2392"/>
                <a:gd name="T15" fmla="*/ 305 h 881"/>
                <a:gd name="T16" fmla="*/ 1836 w 2392"/>
                <a:gd name="T17" fmla="*/ 317 h 881"/>
                <a:gd name="T18" fmla="*/ 1665 w 2392"/>
                <a:gd name="T19" fmla="*/ 263 h 881"/>
                <a:gd name="T20" fmla="*/ 1572 w 2392"/>
                <a:gd name="T21" fmla="*/ 257 h 881"/>
                <a:gd name="T22" fmla="*/ 1464 w 2392"/>
                <a:gd name="T23" fmla="*/ 311 h 881"/>
                <a:gd name="T24" fmla="*/ 1396 w 2392"/>
                <a:gd name="T25" fmla="*/ 353 h 881"/>
                <a:gd name="T26" fmla="*/ 1366 w 2392"/>
                <a:gd name="T27" fmla="*/ 359 h 881"/>
                <a:gd name="T28" fmla="*/ 1266 w 2392"/>
                <a:gd name="T29" fmla="*/ 371 h 881"/>
                <a:gd name="T30" fmla="*/ 1212 w 2392"/>
                <a:gd name="T31" fmla="*/ 365 h 881"/>
                <a:gd name="T32" fmla="*/ 1105 w 2392"/>
                <a:gd name="T33" fmla="*/ 371 h 881"/>
                <a:gd name="T34" fmla="*/ 996 w 2392"/>
                <a:gd name="T35" fmla="*/ 383 h 881"/>
                <a:gd name="T36" fmla="*/ 960 w 2392"/>
                <a:gd name="T37" fmla="*/ 401 h 881"/>
                <a:gd name="T38" fmla="*/ 858 w 2392"/>
                <a:gd name="T39" fmla="*/ 419 h 881"/>
                <a:gd name="T40" fmla="*/ 817 w 2392"/>
                <a:gd name="T41" fmla="*/ 419 h 881"/>
                <a:gd name="T42" fmla="*/ 690 w 2392"/>
                <a:gd name="T43" fmla="*/ 437 h 881"/>
                <a:gd name="T44" fmla="*/ 624 w 2392"/>
                <a:gd name="T45" fmla="*/ 473 h 881"/>
                <a:gd name="T46" fmla="*/ 529 w 2392"/>
                <a:gd name="T47" fmla="*/ 467 h 881"/>
                <a:gd name="T48" fmla="*/ 444 w 2392"/>
                <a:gd name="T49" fmla="*/ 491 h 881"/>
                <a:gd name="T50" fmla="*/ 426 w 2392"/>
                <a:gd name="T51" fmla="*/ 539 h 881"/>
                <a:gd name="T52" fmla="*/ 360 w 2392"/>
                <a:gd name="T53" fmla="*/ 569 h 881"/>
                <a:gd name="T54" fmla="*/ 235 w 2392"/>
                <a:gd name="T55" fmla="*/ 599 h 881"/>
                <a:gd name="T56" fmla="*/ 138 w 2392"/>
                <a:gd name="T57" fmla="*/ 647 h 881"/>
                <a:gd name="T58" fmla="*/ 108 w 2392"/>
                <a:gd name="T59" fmla="*/ 659 h 881"/>
                <a:gd name="T60" fmla="*/ 0 w 2392"/>
                <a:gd name="T61" fmla="*/ 671 h 881"/>
                <a:gd name="T62" fmla="*/ 84 w 2392"/>
                <a:gd name="T63" fmla="*/ 695 h 881"/>
                <a:gd name="T64" fmla="*/ 276 w 2392"/>
                <a:gd name="T65" fmla="*/ 653 h 881"/>
                <a:gd name="T66" fmla="*/ 499 w 2392"/>
                <a:gd name="T67" fmla="*/ 569 h 881"/>
                <a:gd name="T68" fmla="*/ 594 w 2392"/>
                <a:gd name="T69" fmla="*/ 521 h 881"/>
                <a:gd name="T70" fmla="*/ 672 w 2392"/>
                <a:gd name="T71" fmla="*/ 515 h 881"/>
                <a:gd name="T72" fmla="*/ 912 w 2392"/>
                <a:gd name="T73" fmla="*/ 461 h 881"/>
                <a:gd name="T74" fmla="*/ 1200 w 2392"/>
                <a:gd name="T75" fmla="*/ 425 h 881"/>
                <a:gd name="T76" fmla="*/ 1344 w 2392"/>
                <a:gd name="T77" fmla="*/ 461 h 881"/>
                <a:gd name="T78" fmla="*/ 1482 w 2392"/>
                <a:gd name="T79" fmla="*/ 533 h 881"/>
                <a:gd name="T80" fmla="*/ 1500 w 2392"/>
                <a:gd name="T81" fmla="*/ 617 h 881"/>
                <a:gd name="T82" fmla="*/ 1441 w 2392"/>
                <a:gd name="T83" fmla="*/ 653 h 881"/>
                <a:gd name="T84" fmla="*/ 1278 w 2392"/>
                <a:gd name="T85" fmla="*/ 701 h 881"/>
                <a:gd name="T86" fmla="*/ 1164 w 2392"/>
                <a:gd name="T87" fmla="*/ 755 h 881"/>
                <a:gd name="T88" fmla="*/ 1117 w 2392"/>
                <a:gd name="T89" fmla="*/ 809 h 881"/>
                <a:gd name="T90" fmla="*/ 1129 w 2392"/>
                <a:gd name="T91" fmla="*/ 869 h 881"/>
                <a:gd name="T92" fmla="*/ 1158 w 2392"/>
                <a:gd name="T93" fmla="*/ 881 h 881"/>
                <a:gd name="T94" fmla="*/ 1260 w 2392"/>
                <a:gd name="T95" fmla="*/ 869 h 881"/>
                <a:gd name="T96" fmla="*/ 1453 w 2392"/>
                <a:gd name="T97" fmla="*/ 857 h 881"/>
                <a:gd name="T98" fmla="*/ 1506 w 2392"/>
                <a:gd name="T99" fmla="*/ 851 h 881"/>
                <a:gd name="T100" fmla="*/ 1548 w 2392"/>
                <a:gd name="T101" fmla="*/ 833 h 881"/>
                <a:gd name="T102" fmla="*/ 1753 w 2392"/>
                <a:gd name="T103" fmla="*/ 743 h 881"/>
                <a:gd name="T104" fmla="*/ 1884 w 2392"/>
                <a:gd name="T105" fmla="*/ 689 h 881"/>
                <a:gd name="T106" fmla="*/ 1965 w 2392"/>
                <a:gd name="T107" fmla="*/ 581 h 881"/>
                <a:gd name="T108" fmla="*/ 2130 w 2392"/>
                <a:gd name="T109" fmla="*/ 389 h 881"/>
                <a:gd name="T110" fmla="*/ 2305 w 2392"/>
                <a:gd name="T111" fmla="*/ 269 h 881"/>
                <a:gd name="T112" fmla="*/ 2353 w 2392"/>
                <a:gd name="T113" fmla="*/ 239 h 881"/>
                <a:gd name="T114" fmla="*/ 2496 w 2392"/>
                <a:gd name="T115" fmla="*/ 0 h 881"/>
                <a:gd name="T116" fmla="*/ 2406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4" name="Freeform 12">
              <a:extLst>
                <a:ext uri="{FF2B5EF4-FFF2-40B4-BE49-F238E27FC236}">
                  <a16:creationId xmlns:a16="http://schemas.microsoft.com/office/drawing/2014/main" id="{A208FA61-000A-584D-98D3-D10CB6D6EE5D}"/>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5" name="Freeform 13">
              <a:extLst>
                <a:ext uri="{FF2B5EF4-FFF2-40B4-BE49-F238E27FC236}">
                  <a16:creationId xmlns:a16="http://schemas.microsoft.com/office/drawing/2014/main" id="{FB2933BF-B5C6-1640-8642-1AA41019DFA5}"/>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6" name="Freeform 14">
              <a:extLst>
                <a:ext uri="{FF2B5EF4-FFF2-40B4-BE49-F238E27FC236}">
                  <a16:creationId xmlns:a16="http://schemas.microsoft.com/office/drawing/2014/main" id="{F36F9521-57E4-6346-99AF-7DDE50C51F28}"/>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7" name="Freeform 15">
              <a:extLst>
                <a:ext uri="{FF2B5EF4-FFF2-40B4-BE49-F238E27FC236}">
                  <a16:creationId xmlns:a16="http://schemas.microsoft.com/office/drawing/2014/main" id="{E98564BB-00C4-F142-B5F4-DD512E4A3900}"/>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8" name="Freeform 16">
              <a:extLst>
                <a:ext uri="{FF2B5EF4-FFF2-40B4-BE49-F238E27FC236}">
                  <a16:creationId xmlns:a16="http://schemas.microsoft.com/office/drawing/2014/main" id="{420698CB-6BF1-AE47-8A3C-DF4FAC593B82}"/>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9" name="Freeform 17">
              <a:extLst>
                <a:ext uri="{FF2B5EF4-FFF2-40B4-BE49-F238E27FC236}">
                  <a16:creationId xmlns:a16="http://schemas.microsoft.com/office/drawing/2014/main" id="{AA5CE233-5586-E847-B493-4971C81437FB}"/>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de-CH"/>
            </a:p>
          </p:txBody>
        </p:sp>
      </p:grpSp>
      <p:sp>
        <p:nvSpPr>
          <p:cNvPr id="7186" name="Rectangle 18"/>
          <p:cNvSpPr>
            <a:spLocks noGrp="1" noChangeArrowheads="1"/>
          </p:cNvSpPr>
          <p:nvPr>
            <p:ph type="ctrTitle" sz="quarter"/>
          </p:nvPr>
        </p:nvSpPr>
        <p:spPr>
          <a:xfrm>
            <a:off x="685800" y="1768475"/>
            <a:ext cx="7772400" cy="1736725"/>
          </a:xfrm>
        </p:spPr>
        <p:txBody>
          <a:bodyPr anchor="b"/>
          <a:lstStyle>
            <a:lvl1pPr>
              <a:defRPr sz="5400"/>
            </a:lvl1pPr>
          </a:lstStyle>
          <a:p>
            <a:pPr lvl="0"/>
            <a:r>
              <a:rPr lang="en-US" altLang="en-US" noProof="0"/>
              <a:t>Click to edit Master title style</a:t>
            </a:r>
          </a:p>
        </p:txBody>
      </p:sp>
      <p:sp>
        <p:nvSpPr>
          <p:cNvPr id="7187"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altLang="en-US" noProof="0"/>
              <a:t>Click to edit Master subtitle style</a:t>
            </a:r>
          </a:p>
        </p:txBody>
      </p:sp>
      <p:sp>
        <p:nvSpPr>
          <p:cNvPr id="20" name="Rectangle 20">
            <a:extLst>
              <a:ext uri="{FF2B5EF4-FFF2-40B4-BE49-F238E27FC236}">
                <a16:creationId xmlns:a16="http://schemas.microsoft.com/office/drawing/2014/main" id="{2D6E1EC6-8555-AB4A-B425-F1F18B3445C4}"/>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21" name="Rectangle 21">
            <a:extLst>
              <a:ext uri="{FF2B5EF4-FFF2-40B4-BE49-F238E27FC236}">
                <a16:creationId xmlns:a16="http://schemas.microsoft.com/office/drawing/2014/main" id="{22C626DA-AB04-5C4E-926B-F3665A9FD96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2" name="Rectangle 22">
            <a:extLst>
              <a:ext uri="{FF2B5EF4-FFF2-40B4-BE49-F238E27FC236}">
                <a16:creationId xmlns:a16="http://schemas.microsoft.com/office/drawing/2014/main" id="{0275EC07-4611-034E-9F17-BF6C16680877}"/>
              </a:ext>
            </a:extLst>
          </p:cNvPr>
          <p:cNvSpPr>
            <a:spLocks noGrp="1" noChangeArrowheads="1"/>
          </p:cNvSpPr>
          <p:nvPr>
            <p:ph type="sldNum" sz="quarter" idx="12"/>
          </p:nvPr>
        </p:nvSpPr>
        <p:spPr/>
        <p:txBody>
          <a:bodyPr/>
          <a:lstStyle>
            <a:lvl1pPr>
              <a:defRPr/>
            </a:lvl1pPr>
          </a:lstStyle>
          <a:p>
            <a:fld id="{FAFF43DA-B1FC-D440-8539-81A9B6B46AE4}" type="slidenum">
              <a:rPr lang="en-US" altLang="en-US"/>
              <a:pPr/>
              <a:t>‹#›</a:t>
            </a:fld>
            <a:endParaRPr lang="en-US" altLang="en-US"/>
          </a:p>
        </p:txBody>
      </p:sp>
    </p:spTree>
    <p:extLst>
      <p:ext uri="{BB962C8B-B14F-4D97-AF65-F5344CB8AC3E}">
        <p14:creationId xmlns:p14="http://schemas.microsoft.com/office/powerpoint/2010/main" val="1198918343"/>
      </p:ext>
    </p:extLst>
  </p:cSld>
  <p:clrMapOvr>
    <a:masterClrMapping/>
  </p:clrMapOvr>
  <p:transition>
    <p:blinds/>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BBFF2030-3464-7D4E-BDFB-8C06550F64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5D2D689-2C56-A14E-88FF-24590CAA32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633AA1BF-08AF-8842-9A80-1AD74BE278DD}"/>
              </a:ext>
            </a:extLst>
          </p:cNvPr>
          <p:cNvSpPr>
            <a:spLocks noGrp="1" noChangeArrowheads="1"/>
          </p:cNvSpPr>
          <p:nvPr>
            <p:ph type="sldNum" sz="quarter" idx="12"/>
          </p:nvPr>
        </p:nvSpPr>
        <p:spPr>
          <a:ln/>
        </p:spPr>
        <p:txBody>
          <a:bodyPr/>
          <a:lstStyle>
            <a:lvl1pPr>
              <a:defRPr/>
            </a:lvl1pPr>
          </a:lstStyle>
          <a:p>
            <a:fld id="{38872176-54B3-8843-B312-C8009D9CBEF2}" type="slidenum">
              <a:rPr lang="en-US" altLang="en-US"/>
              <a:pPr/>
              <a:t>‹#›</a:t>
            </a:fld>
            <a:endParaRPr lang="en-US" altLang="en-US"/>
          </a:p>
        </p:txBody>
      </p:sp>
    </p:spTree>
    <p:extLst>
      <p:ext uri="{BB962C8B-B14F-4D97-AF65-F5344CB8AC3E}">
        <p14:creationId xmlns:p14="http://schemas.microsoft.com/office/powerpoint/2010/main" val="2900759025"/>
      </p:ext>
    </p:extLst>
  </p:cSld>
  <p:clrMapOvr>
    <a:masterClrMapping/>
  </p:clrMapOvr>
  <p:transition>
    <p:blinds/>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E83FB35A-DE01-534B-B935-032352F1BF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DA66B310-C2A0-E248-8FE9-FD836B556C4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81290CC6-6A74-6E42-979D-0659ACEFA260}"/>
              </a:ext>
            </a:extLst>
          </p:cNvPr>
          <p:cNvSpPr>
            <a:spLocks noGrp="1" noChangeArrowheads="1"/>
          </p:cNvSpPr>
          <p:nvPr>
            <p:ph type="sldNum" sz="quarter" idx="12"/>
          </p:nvPr>
        </p:nvSpPr>
        <p:spPr>
          <a:ln/>
        </p:spPr>
        <p:txBody>
          <a:bodyPr/>
          <a:lstStyle>
            <a:lvl1pPr>
              <a:defRPr/>
            </a:lvl1pPr>
          </a:lstStyle>
          <a:p>
            <a:fld id="{5BC84A43-6CAD-4040-8FA3-2AFEB128F53A}" type="slidenum">
              <a:rPr lang="en-US" altLang="en-US"/>
              <a:pPr/>
              <a:t>‹#›</a:t>
            </a:fld>
            <a:endParaRPr lang="en-US" altLang="en-US"/>
          </a:p>
        </p:txBody>
      </p:sp>
    </p:spTree>
    <p:extLst>
      <p:ext uri="{BB962C8B-B14F-4D97-AF65-F5344CB8AC3E}">
        <p14:creationId xmlns:p14="http://schemas.microsoft.com/office/powerpoint/2010/main" val="3034369665"/>
      </p:ext>
    </p:extLst>
  </p:cSld>
  <p:clrMapOvr>
    <a:masterClrMapping/>
  </p:clrMapOvr>
  <p:transition>
    <p:blinds/>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243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F0E09E1B-EC13-4C4B-B79A-FB6CC06B35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6DFEDAA2-4952-884E-A8FA-3A46950E0E1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E6106BFA-C7AC-2840-8DDD-3BF94716E0BC}"/>
              </a:ext>
            </a:extLst>
          </p:cNvPr>
          <p:cNvSpPr>
            <a:spLocks noGrp="1" noChangeArrowheads="1"/>
          </p:cNvSpPr>
          <p:nvPr>
            <p:ph type="sldNum" sz="quarter" idx="12"/>
          </p:nvPr>
        </p:nvSpPr>
        <p:spPr>
          <a:ln/>
        </p:spPr>
        <p:txBody>
          <a:bodyPr/>
          <a:lstStyle>
            <a:lvl1pPr>
              <a:defRPr/>
            </a:lvl1pPr>
          </a:lstStyle>
          <a:p>
            <a:fld id="{69132C9E-9D65-DF4F-BD27-345C351F2E62}" type="slidenum">
              <a:rPr lang="en-US" altLang="en-US"/>
              <a:pPr/>
              <a:t>‹#›</a:t>
            </a:fld>
            <a:endParaRPr lang="en-US" altLang="en-US"/>
          </a:p>
        </p:txBody>
      </p:sp>
    </p:spTree>
    <p:extLst>
      <p:ext uri="{BB962C8B-B14F-4D97-AF65-F5344CB8AC3E}">
        <p14:creationId xmlns:p14="http://schemas.microsoft.com/office/powerpoint/2010/main" val="2590723015"/>
      </p:ext>
    </p:extLst>
  </p:cSld>
  <p:clrMapOvr>
    <a:masterClrMapping/>
  </p:clrMapOvr>
  <p:transition>
    <p:blinds/>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106ACB63-9CBE-184C-A9C4-2A0E7FA999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A230CE25-CB4C-C54D-AE37-8F4FFFC3F5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B9269D19-204A-F14B-BE73-17397B9C5A29}"/>
              </a:ext>
            </a:extLst>
          </p:cNvPr>
          <p:cNvSpPr>
            <a:spLocks noGrp="1" noChangeArrowheads="1"/>
          </p:cNvSpPr>
          <p:nvPr>
            <p:ph type="sldNum" sz="quarter" idx="12"/>
          </p:nvPr>
        </p:nvSpPr>
        <p:spPr>
          <a:ln/>
        </p:spPr>
        <p:txBody>
          <a:bodyPr/>
          <a:lstStyle>
            <a:lvl1pPr>
              <a:defRPr/>
            </a:lvl1pPr>
          </a:lstStyle>
          <a:p>
            <a:fld id="{2FF795DA-9902-5640-861E-E2F04BE8D0C8}" type="slidenum">
              <a:rPr lang="en-US" altLang="en-US"/>
              <a:pPr/>
              <a:t>‹#›</a:t>
            </a:fld>
            <a:endParaRPr lang="en-US" altLang="en-US"/>
          </a:p>
        </p:txBody>
      </p:sp>
    </p:spTree>
    <p:extLst>
      <p:ext uri="{BB962C8B-B14F-4D97-AF65-F5344CB8AC3E}">
        <p14:creationId xmlns:p14="http://schemas.microsoft.com/office/powerpoint/2010/main" val="2979600710"/>
      </p:ext>
    </p:extLst>
  </p:cSld>
  <p:clrMapOvr>
    <a:masterClrMapping/>
  </p:clrMapOvr>
  <p:transition>
    <p:blinds/>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97B0EC73-8735-1347-9D02-C3F714A41C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F886667F-FE23-974C-A8F9-EA19D58FB8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B5C93880-886D-814A-BB41-29CE50A927E9}"/>
              </a:ext>
            </a:extLst>
          </p:cNvPr>
          <p:cNvSpPr>
            <a:spLocks noGrp="1" noChangeArrowheads="1"/>
          </p:cNvSpPr>
          <p:nvPr>
            <p:ph type="sldNum" sz="quarter" idx="12"/>
          </p:nvPr>
        </p:nvSpPr>
        <p:spPr>
          <a:ln/>
        </p:spPr>
        <p:txBody>
          <a:bodyPr/>
          <a:lstStyle>
            <a:lvl1pPr>
              <a:defRPr/>
            </a:lvl1pPr>
          </a:lstStyle>
          <a:p>
            <a:fld id="{3A67B342-8315-AD41-95A0-7472DF8D0431}" type="slidenum">
              <a:rPr lang="en-US" altLang="en-US"/>
              <a:pPr/>
              <a:t>‹#›</a:t>
            </a:fld>
            <a:endParaRPr lang="en-US" altLang="en-US"/>
          </a:p>
        </p:txBody>
      </p:sp>
    </p:spTree>
    <p:extLst>
      <p:ext uri="{BB962C8B-B14F-4D97-AF65-F5344CB8AC3E}">
        <p14:creationId xmlns:p14="http://schemas.microsoft.com/office/powerpoint/2010/main" val="3539934834"/>
      </p:ext>
    </p:extLst>
  </p:cSld>
  <p:clrMapOvr>
    <a:masterClrMapping/>
  </p:clrMapOvr>
  <p:transition>
    <p:blinds/>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D85BC3AC-2ACF-2E45-8E24-94FC6570BB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CC0796BC-5D7C-B54D-8AB7-671C11D03E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35796E6A-87AB-3840-AF2E-F33EDB9B585D}"/>
              </a:ext>
            </a:extLst>
          </p:cNvPr>
          <p:cNvSpPr>
            <a:spLocks noGrp="1" noChangeArrowheads="1"/>
          </p:cNvSpPr>
          <p:nvPr>
            <p:ph type="sldNum" sz="quarter" idx="12"/>
          </p:nvPr>
        </p:nvSpPr>
        <p:spPr>
          <a:ln/>
        </p:spPr>
        <p:txBody>
          <a:bodyPr/>
          <a:lstStyle>
            <a:lvl1pPr>
              <a:defRPr/>
            </a:lvl1pPr>
          </a:lstStyle>
          <a:p>
            <a:fld id="{4D5D1B78-6C23-EF44-A87A-12DD98E4016A}" type="slidenum">
              <a:rPr lang="en-US" altLang="en-US"/>
              <a:pPr/>
              <a:t>‹#›</a:t>
            </a:fld>
            <a:endParaRPr lang="en-US" altLang="en-US"/>
          </a:p>
        </p:txBody>
      </p:sp>
    </p:spTree>
    <p:extLst>
      <p:ext uri="{BB962C8B-B14F-4D97-AF65-F5344CB8AC3E}">
        <p14:creationId xmlns:p14="http://schemas.microsoft.com/office/powerpoint/2010/main" val="2404925253"/>
      </p:ext>
    </p:extLst>
  </p:cSld>
  <p:clrMapOvr>
    <a:masterClrMapping/>
  </p:clrMapOvr>
  <p:transition>
    <p:blinds/>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9E8C24E0-C71F-124D-AA57-336A2F3563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B4CB327B-75FE-444F-9C53-FF36EC1B70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0A352680-8C29-8B41-A59A-11A46B64A79B}"/>
              </a:ext>
            </a:extLst>
          </p:cNvPr>
          <p:cNvSpPr>
            <a:spLocks noGrp="1" noChangeArrowheads="1"/>
          </p:cNvSpPr>
          <p:nvPr>
            <p:ph type="sldNum" sz="quarter" idx="12"/>
          </p:nvPr>
        </p:nvSpPr>
        <p:spPr>
          <a:ln/>
        </p:spPr>
        <p:txBody>
          <a:bodyPr/>
          <a:lstStyle>
            <a:lvl1pPr>
              <a:defRPr/>
            </a:lvl1pPr>
          </a:lstStyle>
          <a:p>
            <a:fld id="{B3EFEE58-F92D-F34E-A7E8-D98F54BAD8A0}" type="slidenum">
              <a:rPr lang="en-US" altLang="en-US"/>
              <a:pPr/>
              <a:t>‹#›</a:t>
            </a:fld>
            <a:endParaRPr lang="en-US" altLang="en-US"/>
          </a:p>
        </p:txBody>
      </p:sp>
    </p:spTree>
    <p:extLst>
      <p:ext uri="{BB962C8B-B14F-4D97-AF65-F5344CB8AC3E}">
        <p14:creationId xmlns:p14="http://schemas.microsoft.com/office/powerpoint/2010/main" val="1471805095"/>
      </p:ext>
    </p:extLst>
  </p:cSld>
  <p:clrMapOvr>
    <a:masterClrMapping/>
  </p:clrMapOvr>
  <p:transition>
    <p:blinds/>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24300"/>
            <a:ext cx="4038600" cy="2171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929F2C25-CFAF-4348-9313-9E42985052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74FABE3B-7A91-7F4C-9CFB-EC83C87369C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634FA31E-42AB-7040-991C-2F51C70FCD1D}"/>
              </a:ext>
            </a:extLst>
          </p:cNvPr>
          <p:cNvSpPr>
            <a:spLocks noGrp="1" noChangeArrowheads="1"/>
          </p:cNvSpPr>
          <p:nvPr>
            <p:ph type="sldNum" sz="quarter" idx="12"/>
          </p:nvPr>
        </p:nvSpPr>
        <p:spPr>
          <a:ln/>
        </p:spPr>
        <p:txBody>
          <a:bodyPr/>
          <a:lstStyle>
            <a:lvl1pPr>
              <a:defRPr/>
            </a:lvl1pPr>
          </a:lstStyle>
          <a:p>
            <a:fld id="{E7F6C98B-AB81-9C48-8261-F4E84C447B9A}" type="slidenum">
              <a:rPr lang="en-US" altLang="en-US"/>
              <a:pPr/>
              <a:t>‹#›</a:t>
            </a:fld>
            <a:endParaRPr lang="en-US" altLang="en-US"/>
          </a:p>
        </p:txBody>
      </p:sp>
    </p:spTree>
    <p:extLst>
      <p:ext uri="{BB962C8B-B14F-4D97-AF65-F5344CB8AC3E}">
        <p14:creationId xmlns:p14="http://schemas.microsoft.com/office/powerpoint/2010/main" val="4024657850"/>
      </p:ext>
    </p:extLst>
  </p:cSld>
  <p:clrMapOvr>
    <a:masterClrMapping/>
  </p:clrMapOvr>
  <p:transition>
    <p:blinds/>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08E758E5-2B01-CA42-880C-EF66D0F0D9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0A0E4AB-0481-1242-8ACE-FBB771FA724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4A5B05-5CA6-E24C-9BE4-017C1F32948C}"/>
              </a:ext>
            </a:extLst>
          </p:cNvPr>
          <p:cNvSpPr>
            <a:spLocks noGrp="1" noChangeArrowheads="1"/>
          </p:cNvSpPr>
          <p:nvPr>
            <p:ph type="sldNum" sz="quarter" idx="12"/>
          </p:nvPr>
        </p:nvSpPr>
        <p:spPr>
          <a:ln/>
        </p:spPr>
        <p:txBody>
          <a:bodyPr/>
          <a:lstStyle>
            <a:lvl1pPr>
              <a:defRPr/>
            </a:lvl1pPr>
          </a:lstStyle>
          <a:p>
            <a:fld id="{602AE34C-13FA-CD4E-928F-484AF0266032}" type="slidenum">
              <a:rPr lang="en-US" altLang="en-US"/>
              <a:pPr/>
              <a:t>‹#›</a:t>
            </a:fld>
            <a:endParaRPr lang="en-US" altLang="en-US"/>
          </a:p>
        </p:txBody>
      </p:sp>
    </p:spTree>
    <p:extLst>
      <p:ext uri="{BB962C8B-B14F-4D97-AF65-F5344CB8AC3E}">
        <p14:creationId xmlns:p14="http://schemas.microsoft.com/office/powerpoint/2010/main" val="1308360709"/>
      </p:ext>
    </p:extLst>
  </p:cSld>
  <p:clrMapOvr>
    <a:masterClrMapping/>
  </p:clrMapOvr>
  <p:transition>
    <p:blinds/>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34E09D-663D-1942-8306-28EAC1D937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722AD20-F0F5-3E46-B01B-66B16C0256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F023DCA-C239-BB49-AD9D-CDFBFADEAD2E}"/>
              </a:ext>
            </a:extLst>
          </p:cNvPr>
          <p:cNvSpPr>
            <a:spLocks noGrp="1" noChangeArrowheads="1"/>
          </p:cNvSpPr>
          <p:nvPr>
            <p:ph type="sldNum" sz="quarter" idx="12"/>
          </p:nvPr>
        </p:nvSpPr>
        <p:spPr>
          <a:ln/>
        </p:spPr>
        <p:txBody>
          <a:bodyPr/>
          <a:lstStyle>
            <a:lvl1pPr>
              <a:defRPr/>
            </a:lvl1pPr>
          </a:lstStyle>
          <a:p>
            <a:fld id="{A0F8B546-0FA3-A243-88F5-28483A5FFAD2}" type="slidenum">
              <a:rPr lang="en-US" altLang="en-US"/>
              <a:pPr/>
              <a:t>‹#›</a:t>
            </a:fld>
            <a:endParaRPr lang="en-US" altLang="en-US"/>
          </a:p>
        </p:txBody>
      </p:sp>
    </p:spTree>
    <p:extLst>
      <p:ext uri="{BB962C8B-B14F-4D97-AF65-F5344CB8AC3E}">
        <p14:creationId xmlns:p14="http://schemas.microsoft.com/office/powerpoint/2010/main" val="3451386866"/>
      </p:ext>
    </p:extLst>
  </p:cSld>
  <p:clrMapOvr>
    <a:masterClrMapping/>
  </p:clrMapOvr>
  <p:transition>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C7AE32F2-D7D3-6740-B6D2-73D669B12C0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20135F6F-45A1-9043-A4BF-FE0ED25885A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9626780D-4B1E-2E4A-AE68-755BDBC934D6}"/>
              </a:ext>
            </a:extLst>
          </p:cNvPr>
          <p:cNvSpPr>
            <a:spLocks noGrp="1" noChangeArrowheads="1"/>
          </p:cNvSpPr>
          <p:nvPr>
            <p:ph type="sldNum" sz="quarter" idx="12"/>
          </p:nvPr>
        </p:nvSpPr>
        <p:spPr>
          <a:ln/>
        </p:spPr>
        <p:txBody>
          <a:bodyPr/>
          <a:lstStyle>
            <a:lvl1pPr>
              <a:defRPr/>
            </a:lvl1pPr>
          </a:lstStyle>
          <a:p>
            <a:fld id="{4F84CF13-EF1F-DD40-93D8-A316E9420A39}" type="slidenum">
              <a:rPr lang="en-US" altLang="en-US"/>
              <a:pPr/>
              <a:t>‹#›</a:t>
            </a:fld>
            <a:endParaRPr lang="en-US" altLang="en-US"/>
          </a:p>
        </p:txBody>
      </p:sp>
    </p:spTree>
    <p:extLst>
      <p:ext uri="{BB962C8B-B14F-4D97-AF65-F5344CB8AC3E}">
        <p14:creationId xmlns:p14="http://schemas.microsoft.com/office/powerpoint/2010/main" val="2496059648"/>
      </p:ext>
    </p:extLst>
  </p:cSld>
  <p:clrMapOvr>
    <a:masterClrMapping/>
  </p:clrMapOvr>
  <p:transition>
    <p:blinds/>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EF5F0097-FB7D-AB4E-8644-CEECDF4656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2E177D-7C19-1C4B-ABAC-E0A8A3577E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E5148DA-36B6-1B4B-9039-BBDFA8C7C9D3}"/>
              </a:ext>
            </a:extLst>
          </p:cNvPr>
          <p:cNvSpPr>
            <a:spLocks noGrp="1" noChangeArrowheads="1"/>
          </p:cNvSpPr>
          <p:nvPr>
            <p:ph type="sldNum" sz="quarter" idx="12"/>
          </p:nvPr>
        </p:nvSpPr>
        <p:spPr>
          <a:ln/>
        </p:spPr>
        <p:txBody>
          <a:bodyPr/>
          <a:lstStyle>
            <a:lvl1pPr>
              <a:defRPr/>
            </a:lvl1pPr>
          </a:lstStyle>
          <a:p>
            <a:fld id="{7AC12267-1DCB-B94D-B739-18C5A70A894F}" type="slidenum">
              <a:rPr lang="en-US" altLang="en-US"/>
              <a:pPr/>
              <a:t>‹#›</a:t>
            </a:fld>
            <a:endParaRPr lang="en-US" altLang="en-US"/>
          </a:p>
        </p:txBody>
      </p:sp>
    </p:spTree>
    <p:extLst>
      <p:ext uri="{BB962C8B-B14F-4D97-AF65-F5344CB8AC3E}">
        <p14:creationId xmlns:p14="http://schemas.microsoft.com/office/powerpoint/2010/main" val="1904293308"/>
      </p:ext>
    </p:extLst>
  </p:cSld>
  <p:clrMapOvr>
    <a:masterClrMapping/>
  </p:clrMapOvr>
  <p:transition>
    <p:blinds/>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AD1BBCF-AA1A-FC40-9EFF-1BA82EBD4C3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37793F0-E725-FE4F-8093-F883C56A29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7BF2847-078D-6546-A288-3163F53D80D1}"/>
              </a:ext>
            </a:extLst>
          </p:cNvPr>
          <p:cNvSpPr>
            <a:spLocks noGrp="1" noChangeArrowheads="1"/>
          </p:cNvSpPr>
          <p:nvPr>
            <p:ph type="sldNum" sz="quarter" idx="12"/>
          </p:nvPr>
        </p:nvSpPr>
        <p:spPr>
          <a:ln/>
        </p:spPr>
        <p:txBody>
          <a:bodyPr/>
          <a:lstStyle>
            <a:lvl1pPr>
              <a:defRPr/>
            </a:lvl1pPr>
          </a:lstStyle>
          <a:p>
            <a:fld id="{4AE71FDE-4A1B-C445-B6F9-543E9EC327AD}" type="slidenum">
              <a:rPr lang="en-US" altLang="en-US"/>
              <a:pPr/>
              <a:t>‹#›</a:t>
            </a:fld>
            <a:endParaRPr lang="en-US" altLang="en-US"/>
          </a:p>
        </p:txBody>
      </p:sp>
    </p:spTree>
    <p:extLst>
      <p:ext uri="{BB962C8B-B14F-4D97-AF65-F5344CB8AC3E}">
        <p14:creationId xmlns:p14="http://schemas.microsoft.com/office/powerpoint/2010/main" val="437677509"/>
      </p:ext>
    </p:extLst>
  </p:cSld>
  <p:clrMapOvr>
    <a:masterClrMapping/>
  </p:clrMapOvr>
  <p:transition>
    <p:blinds/>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7E286A8-B7DE-0E47-9EC1-22EAFAA4A3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83CDD1D-DA60-4446-9E6F-8EEBF27A27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5AA379E-9A5E-7443-ADFE-6AC06B30063E}"/>
              </a:ext>
            </a:extLst>
          </p:cNvPr>
          <p:cNvSpPr>
            <a:spLocks noGrp="1" noChangeArrowheads="1"/>
          </p:cNvSpPr>
          <p:nvPr>
            <p:ph type="sldNum" sz="quarter" idx="12"/>
          </p:nvPr>
        </p:nvSpPr>
        <p:spPr>
          <a:ln/>
        </p:spPr>
        <p:txBody>
          <a:bodyPr/>
          <a:lstStyle>
            <a:lvl1pPr>
              <a:defRPr/>
            </a:lvl1pPr>
          </a:lstStyle>
          <a:p>
            <a:fld id="{5159E172-48F1-7642-A153-26B425040295}" type="slidenum">
              <a:rPr lang="en-US" altLang="en-US"/>
              <a:pPr/>
              <a:t>‹#›</a:t>
            </a:fld>
            <a:endParaRPr lang="en-US" altLang="en-US"/>
          </a:p>
        </p:txBody>
      </p:sp>
    </p:spTree>
    <p:extLst>
      <p:ext uri="{BB962C8B-B14F-4D97-AF65-F5344CB8AC3E}">
        <p14:creationId xmlns:p14="http://schemas.microsoft.com/office/powerpoint/2010/main" val="1605804175"/>
      </p:ext>
    </p:extLst>
  </p:cSld>
  <p:clrMapOvr>
    <a:masterClrMapping/>
  </p:clrMapOvr>
  <p:transition>
    <p:blinds/>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9FBA35E-94D8-5C49-B694-DFF33FA2CC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D6A7F48-9C5D-5B49-9EFE-A9C81F869A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E4BEF20-E446-F84A-900D-57BEF6D7D766}"/>
              </a:ext>
            </a:extLst>
          </p:cNvPr>
          <p:cNvSpPr>
            <a:spLocks noGrp="1" noChangeArrowheads="1"/>
          </p:cNvSpPr>
          <p:nvPr>
            <p:ph type="sldNum" sz="quarter" idx="12"/>
          </p:nvPr>
        </p:nvSpPr>
        <p:spPr>
          <a:ln/>
        </p:spPr>
        <p:txBody>
          <a:bodyPr/>
          <a:lstStyle>
            <a:lvl1pPr>
              <a:defRPr/>
            </a:lvl1pPr>
          </a:lstStyle>
          <a:p>
            <a:fld id="{B79CEE10-CE68-2A49-8309-452D28B00202}" type="slidenum">
              <a:rPr lang="en-US" altLang="en-US"/>
              <a:pPr/>
              <a:t>‹#›</a:t>
            </a:fld>
            <a:endParaRPr lang="en-US" altLang="en-US"/>
          </a:p>
        </p:txBody>
      </p:sp>
    </p:spTree>
    <p:extLst>
      <p:ext uri="{BB962C8B-B14F-4D97-AF65-F5344CB8AC3E}">
        <p14:creationId xmlns:p14="http://schemas.microsoft.com/office/powerpoint/2010/main" val="3088628804"/>
      </p:ext>
    </p:extLst>
  </p:cSld>
  <p:clrMapOvr>
    <a:masterClrMapping/>
  </p:clrMapOvr>
  <p:transition>
    <p:blinds/>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A3418E-1CF8-524A-AA2A-498C78C685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05C3FB5-6946-9243-9150-2ABD721F58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27FDD6F-4684-E34D-9D7F-D7B6D5B9E2B2}"/>
              </a:ext>
            </a:extLst>
          </p:cNvPr>
          <p:cNvSpPr>
            <a:spLocks noGrp="1" noChangeArrowheads="1"/>
          </p:cNvSpPr>
          <p:nvPr>
            <p:ph type="sldNum" sz="quarter" idx="12"/>
          </p:nvPr>
        </p:nvSpPr>
        <p:spPr>
          <a:ln/>
        </p:spPr>
        <p:txBody>
          <a:bodyPr/>
          <a:lstStyle>
            <a:lvl1pPr>
              <a:defRPr/>
            </a:lvl1pPr>
          </a:lstStyle>
          <a:p>
            <a:fld id="{C842C42F-A318-7D42-86E2-8392334A4939}" type="slidenum">
              <a:rPr lang="en-US" altLang="en-US"/>
              <a:pPr/>
              <a:t>‹#›</a:t>
            </a:fld>
            <a:endParaRPr lang="en-US" altLang="en-US"/>
          </a:p>
        </p:txBody>
      </p:sp>
    </p:spTree>
    <p:extLst>
      <p:ext uri="{BB962C8B-B14F-4D97-AF65-F5344CB8AC3E}">
        <p14:creationId xmlns:p14="http://schemas.microsoft.com/office/powerpoint/2010/main" val="4156979281"/>
      </p:ext>
    </p:extLst>
  </p:cSld>
  <p:clrMapOvr>
    <a:masterClrMapping/>
  </p:clrMapOvr>
  <p:transition>
    <p:blinds/>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170B79C-4302-A540-9877-3D36A9D09C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21FC9FC-C59F-C643-9BC5-14C056BB9D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C072F1-2408-9845-94D9-D35A37FDA17D}"/>
              </a:ext>
            </a:extLst>
          </p:cNvPr>
          <p:cNvSpPr>
            <a:spLocks noGrp="1" noChangeArrowheads="1"/>
          </p:cNvSpPr>
          <p:nvPr>
            <p:ph type="sldNum" sz="quarter" idx="12"/>
          </p:nvPr>
        </p:nvSpPr>
        <p:spPr>
          <a:ln/>
        </p:spPr>
        <p:txBody>
          <a:bodyPr/>
          <a:lstStyle>
            <a:lvl1pPr>
              <a:defRPr/>
            </a:lvl1pPr>
          </a:lstStyle>
          <a:p>
            <a:fld id="{C2981B9E-FED1-7141-8DD1-5D84212EADCC}" type="slidenum">
              <a:rPr lang="en-US" altLang="en-US"/>
              <a:pPr/>
              <a:t>‹#›</a:t>
            </a:fld>
            <a:endParaRPr lang="en-US" altLang="en-US"/>
          </a:p>
        </p:txBody>
      </p:sp>
    </p:spTree>
    <p:extLst>
      <p:ext uri="{BB962C8B-B14F-4D97-AF65-F5344CB8AC3E}">
        <p14:creationId xmlns:p14="http://schemas.microsoft.com/office/powerpoint/2010/main" val="870826628"/>
      </p:ext>
    </p:extLst>
  </p:cSld>
  <p:clrMapOvr>
    <a:masterClrMapping/>
  </p:clrMapOvr>
  <p:transition>
    <p:blinds/>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DBFB9B6-6374-074A-83EF-0B63F3E6F88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7EFC117-84EA-AA45-BB22-E152DE65278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B9B449-BC95-C748-AFD2-60742C626222}"/>
              </a:ext>
            </a:extLst>
          </p:cNvPr>
          <p:cNvSpPr>
            <a:spLocks noGrp="1" noChangeArrowheads="1"/>
          </p:cNvSpPr>
          <p:nvPr>
            <p:ph type="sldNum" sz="quarter" idx="12"/>
          </p:nvPr>
        </p:nvSpPr>
        <p:spPr>
          <a:ln/>
        </p:spPr>
        <p:txBody>
          <a:bodyPr/>
          <a:lstStyle>
            <a:lvl1pPr>
              <a:defRPr/>
            </a:lvl1pPr>
          </a:lstStyle>
          <a:p>
            <a:fld id="{68674EC8-DDDD-AE42-83C9-6DE9B4631BB1}" type="slidenum">
              <a:rPr lang="en-US" altLang="en-US"/>
              <a:pPr/>
              <a:t>‹#›</a:t>
            </a:fld>
            <a:endParaRPr lang="en-US" altLang="en-US"/>
          </a:p>
        </p:txBody>
      </p:sp>
    </p:spTree>
    <p:extLst>
      <p:ext uri="{BB962C8B-B14F-4D97-AF65-F5344CB8AC3E}">
        <p14:creationId xmlns:p14="http://schemas.microsoft.com/office/powerpoint/2010/main" val="2411512524"/>
      </p:ext>
    </p:extLst>
  </p:cSld>
  <p:clrMapOvr>
    <a:masterClrMapping/>
  </p:clrMapOvr>
  <p:transition>
    <p:blinds/>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0EBA548-3B14-6E44-9280-EF25FC62070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F33956-5D62-EB43-95B0-7DEE58F788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08AB45A-62B7-6141-994C-5A420C66DB3F}"/>
              </a:ext>
            </a:extLst>
          </p:cNvPr>
          <p:cNvSpPr>
            <a:spLocks noGrp="1" noChangeArrowheads="1"/>
          </p:cNvSpPr>
          <p:nvPr>
            <p:ph type="sldNum" sz="quarter" idx="12"/>
          </p:nvPr>
        </p:nvSpPr>
        <p:spPr>
          <a:ln/>
        </p:spPr>
        <p:txBody>
          <a:bodyPr/>
          <a:lstStyle>
            <a:lvl1pPr>
              <a:defRPr/>
            </a:lvl1pPr>
          </a:lstStyle>
          <a:p>
            <a:fld id="{A6EC7889-CDF8-A040-A50E-0078B55F5677}" type="slidenum">
              <a:rPr lang="en-US" altLang="en-US"/>
              <a:pPr/>
              <a:t>‹#›</a:t>
            </a:fld>
            <a:endParaRPr lang="en-US" altLang="en-US"/>
          </a:p>
        </p:txBody>
      </p:sp>
    </p:spTree>
    <p:extLst>
      <p:ext uri="{BB962C8B-B14F-4D97-AF65-F5344CB8AC3E}">
        <p14:creationId xmlns:p14="http://schemas.microsoft.com/office/powerpoint/2010/main" val="1748661599"/>
      </p:ext>
    </p:extLst>
  </p:cSld>
  <p:clrMapOvr>
    <a:masterClrMapping/>
  </p:clrMapOvr>
  <p:transition>
    <p:blinds/>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5C142A3-514A-4943-9A34-2523DD7D453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F018506-00D1-104F-84EC-FDB562A2B9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417A79-CD27-B24D-A9C1-3421DEA5FE48}"/>
              </a:ext>
            </a:extLst>
          </p:cNvPr>
          <p:cNvSpPr>
            <a:spLocks noGrp="1" noChangeArrowheads="1"/>
          </p:cNvSpPr>
          <p:nvPr>
            <p:ph type="sldNum" sz="quarter" idx="12"/>
          </p:nvPr>
        </p:nvSpPr>
        <p:spPr>
          <a:ln/>
        </p:spPr>
        <p:txBody>
          <a:bodyPr/>
          <a:lstStyle>
            <a:lvl1pPr>
              <a:defRPr/>
            </a:lvl1pPr>
          </a:lstStyle>
          <a:p>
            <a:fld id="{370DC001-B8F2-914F-8FA6-D175C32AF885}" type="slidenum">
              <a:rPr lang="en-US" altLang="en-US"/>
              <a:pPr/>
              <a:t>‹#›</a:t>
            </a:fld>
            <a:endParaRPr lang="en-US" altLang="en-US"/>
          </a:p>
        </p:txBody>
      </p:sp>
    </p:spTree>
    <p:extLst>
      <p:ext uri="{BB962C8B-B14F-4D97-AF65-F5344CB8AC3E}">
        <p14:creationId xmlns:p14="http://schemas.microsoft.com/office/powerpoint/2010/main" val="1068020776"/>
      </p:ext>
    </p:extLst>
  </p:cSld>
  <p:clrMapOvr>
    <a:masterClrMapping/>
  </p:clrMapOvr>
  <p:transition>
    <p:blinds/>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5" name="Picture 2" descr="Image result for paper texture">
            <a:extLst>
              <a:ext uri="{FF2B5EF4-FFF2-40B4-BE49-F238E27FC236}">
                <a16:creationId xmlns:a16="http://schemas.microsoft.com/office/drawing/2014/main" id="{5963431A-C5AF-BD46-8F4E-49747C4B772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8">
            <a:extLst>
              <a:ext uri="{FF2B5EF4-FFF2-40B4-BE49-F238E27FC236}">
                <a16:creationId xmlns:a16="http://schemas.microsoft.com/office/drawing/2014/main" id="{7D90BED8-16EC-0347-8ACE-280FD6DEC6FA}"/>
              </a:ext>
            </a:extLst>
          </p:cNvPr>
          <p:cNvCxnSpPr>
            <a:cxnSpLocks/>
          </p:cNvCxnSpPr>
          <p:nvPr userDrawn="1"/>
        </p:nvCxnSpPr>
        <p:spPr>
          <a:xfrm>
            <a:off x="4983163" y="3735388"/>
            <a:ext cx="353218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A817157C-130F-4CC4-BDCC-2D48500E5D31}"/>
              </a:ext>
            </a:extLst>
          </p:cNvPr>
          <p:cNvSpPr>
            <a:spLocks noGrp="1"/>
          </p:cNvSpPr>
          <p:nvPr>
            <p:ph type="title"/>
          </p:nvPr>
        </p:nvSpPr>
        <p:spPr>
          <a:xfrm>
            <a:off x="5037992" y="1863970"/>
            <a:ext cx="3472595" cy="1872028"/>
          </a:xfrm>
          <a:prstGeom prst="rect">
            <a:avLst/>
          </a:prstGeom>
        </p:spPr>
        <p:txBody>
          <a:bodyPr anchor="b"/>
          <a:lstStyle>
            <a:lvl1pPr>
              <a:defRPr sz="45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5037992" y="3762987"/>
            <a:ext cx="3472595"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p:nvPr>
        </p:nvSpPr>
        <p:spPr>
          <a:xfrm>
            <a:off x="1" y="1"/>
            <a:ext cx="443507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rtlCol="0" anchor="ctr">
            <a:noAutofit/>
          </a:bodyPr>
          <a:lstStyle>
            <a:lvl1pPr marL="0" indent="0" algn="ctr">
              <a:buNone/>
              <a:defRPr/>
            </a:lvl1pPr>
          </a:lstStyle>
          <a:p>
            <a:pPr lvl="0"/>
            <a:r>
              <a:rPr lang="en-US" noProof="0"/>
              <a:t>Click icon to add picture</a:t>
            </a:r>
            <a:endParaRPr lang="en-US" noProof="0" dirty="0"/>
          </a:p>
        </p:txBody>
      </p:sp>
      <p:sp>
        <p:nvSpPr>
          <p:cNvPr id="7" name="Date Placeholder 3">
            <a:extLst>
              <a:ext uri="{FF2B5EF4-FFF2-40B4-BE49-F238E27FC236}">
                <a16:creationId xmlns:a16="http://schemas.microsoft.com/office/drawing/2014/main" id="{3008925C-C200-BA47-9359-69D0EED3C1F6}"/>
              </a:ext>
            </a:extLst>
          </p:cNvPr>
          <p:cNvSpPr>
            <a:spLocks noGrp="1"/>
          </p:cNvSpPr>
          <p:nvPr>
            <p:ph type="dt" sz="half" idx="14"/>
          </p:nvPr>
        </p:nvSpPr>
        <p:spPr>
          <a:xfrm>
            <a:off x="628650" y="6356350"/>
            <a:ext cx="2057400" cy="365125"/>
          </a:xfrm>
          <a:prstGeom prst="rect">
            <a:avLst/>
          </a:prstGeom>
        </p:spPr>
        <p:txBody>
          <a:bodyPr/>
          <a:lstStyle>
            <a:lvl1pPr>
              <a:defRPr/>
            </a:lvl1pPr>
          </a:lstStyle>
          <a:p>
            <a:pPr>
              <a:defRPr/>
            </a:pPr>
            <a:fld id="{C0B220AE-68F6-4F80-825B-D5BD1A2A3BFE}" type="datetime1">
              <a:rPr lang="en-US"/>
              <a:pPr>
                <a:defRPr/>
              </a:pPr>
              <a:t>2/18/2025</a:t>
            </a:fld>
            <a:endParaRPr lang="en-US" dirty="0"/>
          </a:p>
        </p:txBody>
      </p:sp>
      <p:sp>
        <p:nvSpPr>
          <p:cNvPr id="11" name="Footer Placeholder 4">
            <a:extLst>
              <a:ext uri="{FF2B5EF4-FFF2-40B4-BE49-F238E27FC236}">
                <a16:creationId xmlns:a16="http://schemas.microsoft.com/office/drawing/2014/main" id="{3936C8DD-4632-B44B-88AC-81A1D3E9D1E4}"/>
              </a:ext>
            </a:extLst>
          </p:cNvPr>
          <p:cNvSpPr>
            <a:spLocks noGrp="1"/>
          </p:cNvSpPr>
          <p:nvPr>
            <p:ph type="ftr" sz="quarter" idx="15"/>
          </p:nvPr>
        </p:nvSpPr>
        <p:spPr/>
        <p:txBody>
          <a:bodyPr/>
          <a:lstStyle>
            <a:lvl1pPr>
              <a:defRPr/>
            </a:lvl1pPr>
          </a:lstStyle>
          <a:p>
            <a:pPr>
              <a:defRPr/>
            </a:pPr>
            <a:endParaRPr lang="en-US"/>
          </a:p>
        </p:txBody>
      </p:sp>
    </p:spTree>
    <p:extLst>
      <p:ext uri="{BB962C8B-B14F-4D97-AF65-F5344CB8AC3E}">
        <p14:creationId xmlns:p14="http://schemas.microsoft.com/office/powerpoint/2010/main" val="242197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AACE8AF3-2ABB-7D4B-A810-5426F752A3E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61F785CD-D4A4-264C-8A0D-FBC33E137DE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2472013D-A4E4-D745-98E7-9C556A4345A4}"/>
              </a:ext>
            </a:extLst>
          </p:cNvPr>
          <p:cNvSpPr>
            <a:spLocks noGrp="1" noChangeArrowheads="1"/>
          </p:cNvSpPr>
          <p:nvPr>
            <p:ph type="sldNum" sz="quarter" idx="12"/>
          </p:nvPr>
        </p:nvSpPr>
        <p:spPr>
          <a:ln/>
        </p:spPr>
        <p:txBody>
          <a:bodyPr/>
          <a:lstStyle>
            <a:lvl1pPr>
              <a:defRPr/>
            </a:lvl1pPr>
          </a:lstStyle>
          <a:p>
            <a:fld id="{933CD62C-AA25-2B42-912B-1C06F190266A}" type="slidenum">
              <a:rPr lang="en-US" altLang="en-US"/>
              <a:pPr/>
              <a:t>‹#›</a:t>
            </a:fld>
            <a:endParaRPr lang="en-US" altLang="en-US"/>
          </a:p>
        </p:txBody>
      </p:sp>
    </p:spTree>
    <p:extLst>
      <p:ext uri="{BB962C8B-B14F-4D97-AF65-F5344CB8AC3E}">
        <p14:creationId xmlns:p14="http://schemas.microsoft.com/office/powerpoint/2010/main" val="3349031920"/>
      </p:ext>
    </p:extLst>
  </p:cSld>
  <p:clrMapOvr>
    <a:masterClrMapping/>
  </p:clrMapOvr>
  <p:transition>
    <p:blinds/>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38A3856-A236-E64D-8725-3D17E4E66ECA}"/>
              </a:ext>
            </a:extLst>
          </p:cNvPr>
          <p:cNvSpPr/>
          <p:nvPr userDrawn="1"/>
        </p:nvSpPr>
        <p:spPr>
          <a:xfrm flipV="1">
            <a:off x="0" y="0"/>
            <a:ext cx="9144000" cy="133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5" name="Rectangle 8">
            <a:extLst>
              <a:ext uri="{FF2B5EF4-FFF2-40B4-BE49-F238E27FC236}">
                <a16:creationId xmlns:a16="http://schemas.microsoft.com/office/drawing/2014/main" id="{D7971F3B-51B6-CA45-8E98-5A7B13CE7D8B}"/>
              </a:ext>
            </a:extLst>
          </p:cNvPr>
          <p:cNvSpPr/>
          <p:nvPr userDrawn="1"/>
        </p:nvSpPr>
        <p:spPr>
          <a:xfrm flipV="1">
            <a:off x="0" y="1493838"/>
            <a:ext cx="9144000" cy="536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6" name="Shape 61">
            <a:extLst>
              <a:ext uri="{FF2B5EF4-FFF2-40B4-BE49-F238E27FC236}">
                <a16:creationId xmlns:a16="http://schemas.microsoft.com/office/drawing/2014/main" id="{53B261D3-EA77-864C-9E64-E2050A0CEEF0}"/>
              </a:ext>
            </a:extLst>
          </p:cNvPr>
          <p:cNvSpPr>
            <a:spLocks noChangeArrowheads="1"/>
          </p:cNvSpPr>
          <p:nvPr userDrawn="1"/>
        </p:nvSpPr>
        <p:spPr bwMode="auto">
          <a:xfrm>
            <a:off x="7016750" y="6410325"/>
            <a:ext cx="1501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none" lIns="14288" tIns="14288" rIns="14288" bIns="14288" anchor="ct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defRPr/>
            </a:pPr>
            <a:r>
              <a:rPr lang="en-US" altLang="en-US" sz="1500" dirty="0">
                <a:solidFill>
                  <a:schemeClr val="accent1"/>
                </a:solidFill>
                <a:latin typeface="Calibri" panose="020F0502020204030204" pitchFamily="34" charset="0"/>
                <a:sym typeface="Bebas"/>
              </a:rPr>
              <a:t>ALPINE</a:t>
            </a:r>
            <a:r>
              <a:rPr lang="en-US" altLang="en-US" sz="1500" dirty="0">
                <a:latin typeface="Calibri" panose="020F0502020204030204" pitchFamily="34" charset="0"/>
                <a:sym typeface="Bebas"/>
              </a:rPr>
              <a:t> SKI HOUSE</a:t>
            </a:r>
            <a:endParaRPr lang="en-US" altLang="en-US" sz="1500" b="0" i="0" dirty="0">
              <a:latin typeface="Gill Sans MT" panose="020B0502020104020203" pitchFamily="34" charset="77"/>
              <a:ea typeface="Bebas"/>
              <a:cs typeface="Gill Sans"/>
              <a:sym typeface="Bebas"/>
            </a:endParaRPr>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p:nvPr>
        </p:nvSpPr>
        <p:spPr>
          <a:xfrm>
            <a:off x="628650" y="428534"/>
            <a:ext cx="7886700" cy="637198"/>
          </a:xfrm>
          <a:prstGeom prst="rect">
            <a:avLst/>
          </a:prstGeom>
        </p:spPr>
        <p:txBody>
          <a:bodyPr rtlCol="0">
            <a:normAutofit/>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628650" y="1922798"/>
            <a:ext cx="7886700" cy="4254165"/>
          </a:xfrm>
        </p:spPr>
        <p:txBody>
          <a:bodyPr/>
          <a:lstStyle>
            <a:lvl1pPr>
              <a:defRPr sz="1200">
                <a:latin typeface="+mj-lt"/>
              </a:defRPr>
            </a:lvl1pPr>
            <a:lvl2pPr>
              <a:defRPr sz="1050">
                <a:latin typeface="+mj-lt"/>
              </a:defRPr>
            </a:lvl2pPr>
            <a:lvl3pPr>
              <a:defRPr sz="900">
                <a:latin typeface="+mj-lt"/>
              </a:defRPr>
            </a:lvl3pPr>
            <a:lvl4pPr>
              <a:defRPr sz="825">
                <a:latin typeface="+mj-lt"/>
              </a:defRPr>
            </a:lvl4pPr>
            <a:lvl5pPr>
              <a:defRPr sz="825">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72CC8490-92ED-E644-9F7B-F4F2CF01F27E}"/>
              </a:ext>
            </a:extLst>
          </p:cNvPr>
          <p:cNvSpPr>
            <a:spLocks noGrp="1"/>
          </p:cNvSpPr>
          <p:nvPr>
            <p:ph type="ftr" sz="quarter" idx="10"/>
          </p:nvPr>
        </p:nvSpPr>
        <p:spPr/>
        <p:txBody>
          <a:bodyPr/>
          <a:lstStyle>
            <a:lvl1pPr>
              <a:defRPr/>
            </a:lvl1pPr>
          </a:lstStyle>
          <a:p>
            <a:pPr>
              <a:defRPr/>
            </a:pPr>
            <a:endParaRPr lang="en-US"/>
          </a:p>
        </p:txBody>
      </p:sp>
      <p:sp>
        <p:nvSpPr>
          <p:cNvPr id="8" name="Slide Number Placeholder 1">
            <a:extLst>
              <a:ext uri="{FF2B5EF4-FFF2-40B4-BE49-F238E27FC236}">
                <a16:creationId xmlns:a16="http://schemas.microsoft.com/office/drawing/2014/main" id="{6B4FE234-C05D-3243-8902-51245F25C8B6}"/>
              </a:ext>
            </a:extLst>
          </p:cNvPr>
          <p:cNvSpPr>
            <a:spLocks noGrp="1"/>
          </p:cNvSpPr>
          <p:nvPr>
            <p:ph type="sldNum" sz="quarter" idx="11"/>
          </p:nvPr>
        </p:nvSpPr>
        <p:spPr/>
        <p:txBody>
          <a:bodyPr/>
          <a:lstStyle>
            <a:lvl1pPr>
              <a:defRPr/>
            </a:lvl1pPr>
          </a:lstStyle>
          <a:p>
            <a:fld id="{5904D46C-5025-134F-8F32-23FA77EDA34C}" type="slidenum">
              <a:rPr lang="en-US" altLang="de-DE"/>
              <a:pPr/>
              <a:t>‹#›</a:t>
            </a:fld>
            <a:endParaRPr lang="en-US" altLang="de-DE"/>
          </a:p>
        </p:txBody>
      </p:sp>
    </p:spTree>
    <p:extLst>
      <p:ext uri="{BB962C8B-B14F-4D97-AF65-F5344CB8AC3E}">
        <p14:creationId xmlns:p14="http://schemas.microsoft.com/office/powerpoint/2010/main" val="21504225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D58F77C3-80CD-B94C-A584-7A21F76BC515}"/>
              </a:ext>
            </a:extLst>
          </p:cNvPr>
          <p:cNvCxnSpPr>
            <a:cxnSpLocks/>
          </p:cNvCxnSpPr>
          <p:nvPr userDrawn="1"/>
        </p:nvCxnSpPr>
        <p:spPr>
          <a:xfrm>
            <a:off x="4983163" y="4519613"/>
            <a:ext cx="35321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p:nvPr>
        </p:nvSpPr>
        <p:spPr>
          <a:xfrm>
            <a:off x="0" y="681530"/>
            <a:ext cx="9144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lIns="1005840" rtlCol="0" anchor="ctr">
            <a:noAutofit/>
          </a:bodyPr>
          <a:lstStyle>
            <a:lvl1pPr marL="0" indent="0" algn="l">
              <a:buNone/>
              <a:defRPr>
                <a:solidFill>
                  <a:schemeClr val="tx1"/>
                </a:solidFill>
              </a:defRPr>
            </a:lvl1pPr>
          </a:lstStyle>
          <a:p>
            <a:pPr lvl="0"/>
            <a:r>
              <a:rPr lang="en-US" noProof="0"/>
              <a:t>Click icon to add picture</a:t>
            </a:r>
            <a:endParaRPr lang="en-US" noProof="0" dirty="0"/>
          </a:p>
        </p:txBody>
      </p:sp>
      <p:sp>
        <p:nvSpPr>
          <p:cNvPr id="2" name="Title 1">
            <a:extLst>
              <a:ext uri="{FF2B5EF4-FFF2-40B4-BE49-F238E27FC236}">
                <a16:creationId xmlns:a16="http://schemas.microsoft.com/office/drawing/2014/main" id="{5D407EF3-FF81-4A6B-BAD7-C162A3B126B0}"/>
              </a:ext>
            </a:extLst>
          </p:cNvPr>
          <p:cNvSpPr>
            <a:spLocks noGrp="1"/>
          </p:cNvSpPr>
          <p:nvPr>
            <p:ph type="title"/>
          </p:nvPr>
        </p:nvSpPr>
        <p:spPr>
          <a:xfrm>
            <a:off x="5037992" y="2647012"/>
            <a:ext cx="3713203" cy="1872028"/>
          </a:xfrm>
          <a:prstGeom prst="rect">
            <a:avLst/>
          </a:prstGeom>
        </p:spPr>
        <p:txBody>
          <a:bodyPr anchor="b"/>
          <a:lstStyle>
            <a:lvl1pPr>
              <a:defRPr sz="45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5037992" y="4546029"/>
            <a:ext cx="3713203"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6">
            <a:extLst>
              <a:ext uri="{FF2B5EF4-FFF2-40B4-BE49-F238E27FC236}">
                <a16:creationId xmlns:a16="http://schemas.microsoft.com/office/drawing/2014/main" id="{FD1A1259-E9BC-DB49-86F5-BA8B71DB2AFD}"/>
              </a:ext>
            </a:extLst>
          </p:cNvPr>
          <p:cNvSpPr>
            <a:spLocks noGrp="1"/>
          </p:cNvSpPr>
          <p:nvPr>
            <p:ph type="sldNum" sz="quarter" idx="14"/>
          </p:nvPr>
        </p:nvSpPr>
        <p:spPr/>
        <p:txBody>
          <a:bodyPr/>
          <a:lstStyle>
            <a:lvl1pPr>
              <a:defRPr/>
            </a:lvl1pPr>
          </a:lstStyle>
          <a:p>
            <a:fld id="{03BF5888-965D-5545-97E1-F76E2B89ED4C}" type="slidenum">
              <a:rPr lang="en-US" altLang="de-DE"/>
              <a:pPr/>
              <a:t>‹#›</a:t>
            </a:fld>
            <a:endParaRPr lang="en-US" altLang="de-DE"/>
          </a:p>
        </p:txBody>
      </p:sp>
    </p:spTree>
    <p:extLst>
      <p:ext uri="{BB962C8B-B14F-4D97-AF65-F5344CB8AC3E}">
        <p14:creationId xmlns:p14="http://schemas.microsoft.com/office/powerpoint/2010/main" val="23288922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cxnSp>
        <p:nvCxnSpPr>
          <p:cNvPr id="5" name="Straight Connector 7">
            <a:extLst>
              <a:ext uri="{FF2B5EF4-FFF2-40B4-BE49-F238E27FC236}">
                <a16:creationId xmlns:a16="http://schemas.microsoft.com/office/drawing/2014/main" id="{11EA4F34-DD4C-6446-9CD7-0058287FA466}"/>
              </a:ext>
            </a:extLst>
          </p:cNvPr>
          <p:cNvCxnSpPr>
            <a:cxnSpLocks/>
          </p:cNvCxnSpPr>
          <p:nvPr userDrawn="1"/>
        </p:nvCxnSpPr>
        <p:spPr>
          <a:xfrm>
            <a:off x="4994275" y="3735388"/>
            <a:ext cx="35321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5037991" y="3762987"/>
            <a:ext cx="3703544"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p:nvPr>
        </p:nvSpPr>
        <p:spPr>
          <a:xfrm>
            <a:off x="0" y="0"/>
            <a:ext cx="485262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rtlCol="0" anchor="ctr">
            <a:noAutofit/>
          </a:bodyPr>
          <a:lstStyle>
            <a:lvl1pPr marL="0" indent="0" algn="ctr">
              <a:buNone/>
              <a:defRPr/>
            </a:lvl1pPr>
          </a:lstStyle>
          <a:p>
            <a:pPr lvl="0"/>
            <a:r>
              <a:rPr lang="en-US" noProof="0"/>
              <a:t>Click icon to add picture</a:t>
            </a:r>
            <a:endParaRPr lang="en-US" noProof="0" dirty="0"/>
          </a:p>
        </p:txBody>
      </p:sp>
      <p:sp>
        <p:nvSpPr>
          <p:cNvPr id="10" name="Title 1">
            <a:extLst>
              <a:ext uri="{FF2B5EF4-FFF2-40B4-BE49-F238E27FC236}">
                <a16:creationId xmlns:a16="http://schemas.microsoft.com/office/drawing/2014/main" id="{346305D7-8853-41A9-B459-9FF08CB3DA15}"/>
              </a:ext>
            </a:extLst>
          </p:cNvPr>
          <p:cNvSpPr>
            <a:spLocks noGrp="1"/>
          </p:cNvSpPr>
          <p:nvPr>
            <p:ph type="title"/>
          </p:nvPr>
        </p:nvSpPr>
        <p:spPr>
          <a:xfrm>
            <a:off x="5037991" y="1863970"/>
            <a:ext cx="3703544" cy="1872028"/>
          </a:xfrm>
          <a:prstGeom prst="rect">
            <a:avLst/>
          </a:prstGeom>
        </p:spPr>
        <p:txBody>
          <a:bodyPr anchor="b"/>
          <a:lstStyle>
            <a:lvl1pPr>
              <a:defRPr sz="45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DADFE1A-AB32-0047-BDD9-34B2981D5CAB}"/>
              </a:ext>
            </a:extLst>
          </p:cNvPr>
          <p:cNvSpPr>
            <a:spLocks noGrp="1"/>
          </p:cNvSpPr>
          <p:nvPr>
            <p:ph type="sldNum" sz="quarter" idx="14"/>
          </p:nvPr>
        </p:nvSpPr>
        <p:spPr/>
        <p:txBody>
          <a:bodyPr/>
          <a:lstStyle>
            <a:lvl1pPr>
              <a:defRPr/>
            </a:lvl1pPr>
          </a:lstStyle>
          <a:p>
            <a:fld id="{558FEE5A-F7CB-2249-A1AB-670EF51EDC70}" type="slidenum">
              <a:rPr lang="en-US" altLang="de-DE"/>
              <a:pPr/>
              <a:t>‹#›</a:t>
            </a:fld>
            <a:endParaRPr lang="en-US" altLang="de-DE"/>
          </a:p>
        </p:txBody>
      </p:sp>
    </p:spTree>
    <p:extLst>
      <p:ext uri="{BB962C8B-B14F-4D97-AF65-F5344CB8AC3E}">
        <p14:creationId xmlns:p14="http://schemas.microsoft.com/office/powerpoint/2010/main" val="2930593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2" descr="Image result for paper texture">
            <a:extLst>
              <a:ext uri="{FF2B5EF4-FFF2-40B4-BE49-F238E27FC236}">
                <a16:creationId xmlns:a16="http://schemas.microsoft.com/office/drawing/2014/main" id="{5DEC21C2-50AA-5F40-A0DE-C1F6D355A79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8">
            <a:extLst>
              <a:ext uri="{FF2B5EF4-FFF2-40B4-BE49-F238E27FC236}">
                <a16:creationId xmlns:a16="http://schemas.microsoft.com/office/drawing/2014/main" id="{A92709ED-2DB0-1D45-951E-C5928974949D}"/>
              </a:ext>
            </a:extLst>
          </p:cNvPr>
          <p:cNvCxnSpPr>
            <a:cxnSpLocks/>
          </p:cNvCxnSpPr>
          <p:nvPr userDrawn="1"/>
        </p:nvCxnSpPr>
        <p:spPr>
          <a:xfrm>
            <a:off x="4983163" y="3735388"/>
            <a:ext cx="353218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9">
            <a:extLst>
              <a:ext uri="{FF2B5EF4-FFF2-40B4-BE49-F238E27FC236}">
                <a16:creationId xmlns:a16="http://schemas.microsoft.com/office/drawing/2014/main" id="{CB15E878-11B1-154D-ACCF-85C34501B8D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0"/>
            <a:ext cx="4435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A817157C-130F-4CC4-BDCC-2D48500E5D31}"/>
              </a:ext>
            </a:extLst>
          </p:cNvPr>
          <p:cNvSpPr>
            <a:spLocks noGrp="1"/>
          </p:cNvSpPr>
          <p:nvPr>
            <p:ph type="title"/>
          </p:nvPr>
        </p:nvSpPr>
        <p:spPr>
          <a:xfrm>
            <a:off x="5037992" y="1863970"/>
            <a:ext cx="3472595" cy="1872028"/>
          </a:xfrm>
          <a:prstGeom prst="rect">
            <a:avLst/>
          </a:prstGeom>
        </p:spPr>
        <p:txBody>
          <a:bodyPr anchor="b"/>
          <a:lstStyle>
            <a:lvl1pPr>
              <a:defRPr sz="45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5037992" y="3762987"/>
            <a:ext cx="3472595"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4274C2E5-7011-EA4E-9E4B-FC39DEE58932}"/>
              </a:ext>
            </a:extLst>
          </p:cNvPr>
          <p:cNvSpPr>
            <a:spLocks noGrp="1"/>
          </p:cNvSpPr>
          <p:nvPr>
            <p:ph type="dt" sz="half" idx="10"/>
          </p:nvPr>
        </p:nvSpPr>
        <p:spPr>
          <a:xfrm>
            <a:off x="628650" y="6356350"/>
            <a:ext cx="2057400" cy="365125"/>
          </a:xfrm>
          <a:prstGeom prst="rect">
            <a:avLst/>
          </a:prstGeom>
        </p:spPr>
        <p:txBody>
          <a:bodyPr/>
          <a:lstStyle>
            <a:lvl1pPr>
              <a:defRPr/>
            </a:lvl1pPr>
          </a:lstStyle>
          <a:p>
            <a:pPr>
              <a:defRPr/>
            </a:pPr>
            <a:fld id="{AF85C366-EEEA-4D32-A225-D11CEBA2E48D}" type="datetime1">
              <a:rPr lang="en-US"/>
              <a:pPr>
                <a:defRPr/>
              </a:pPr>
              <a:t>2/18/2025</a:t>
            </a:fld>
            <a:endParaRPr lang="en-US" dirty="0"/>
          </a:p>
        </p:txBody>
      </p:sp>
      <p:sp>
        <p:nvSpPr>
          <p:cNvPr id="10" name="Footer Placeholder 4">
            <a:extLst>
              <a:ext uri="{FF2B5EF4-FFF2-40B4-BE49-F238E27FC236}">
                <a16:creationId xmlns:a16="http://schemas.microsoft.com/office/drawing/2014/main" id="{8352E5C7-BC16-2D44-9CE9-FAAD95568EA9}"/>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853182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8B2CC38-39FF-C44E-85DD-7D14248B088E}"/>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682625"/>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8">
            <a:extLst>
              <a:ext uri="{FF2B5EF4-FFF2-40B4-BE49-F238E27FC236}">
                <a16:creationId xmlns:a16="http://schemas.microsoft.com/office/drawing/2014/main" id="{C79E0B1A-988D-104D-97A1-4992DF60F1D2}"/>
              </a:ext>
            </a:extLst>
          </p:cNvPr>
          <p:cNvCxnSpPr>
            <a:cxnSpLocks/>
          </p:cNvCxnSpPr>
          <p:nvPr userDrawn="1"/>
        </p:nvCxnSpPr>
        <p:spPr>
          <a:xfrm>
            <a:off x="4983163" y="4519613"/>
            <a:ext cx="353218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5D407EF3-FF81-4A6B-BAD7-C162A3B126B0}"/>
              </a:ext>
            </a:extLst>
          </p:cNvPr>
          <p:cNvSpPr>
            <a:spLocks noGrp="1"/>
          </p:cNvSpPr>
          <p:nvPr>
            <p:ph type="title"/>
          </p:nvPr>
        </p:nvSpPr>
        <p:spPr>
          <a:xfrm>
            <a:off x="5037992" y="2647012"/>
            <a:ext cx="3713203" cy="1872028"/>
          </a:xfrm>
          <a:prstGeom prst="rect">
            <a:avLst/>
          </a:prstGeom>
        </p:spPr>
        <p:txBody>
          <a:bodyPr anchor="b"/>
          <a:lstStyle>
            <a:lvl1pPr>
              <a:defRPr sz="45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5037992" y="4546029"/>
            <a:ext cx="3713203" cy="1500187"/>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6">
            <a:extLst>
              <a:ext uri="{FF2B5EF4-FFF2-40B4-BE49-F238E27FC236}">
                <a16:creationId xmlns:a16="http://schemas.microsoft.com/office/drawing/2014/main" id="{2D46CA33-231B-CA49-BDED-8C0ED4001DC8}"/>
              </a:ext>
            </a:extLst>
          </p:cNvPr>
          <p:cNvSpPr>
            <a:spLocks noGrp="1"/>
          </p:cNvSpPr>
          <p:nvPr>
            <p:ph type="sldNum" sz="quarter" idx="10"/>
          </p:nvPr>
        </p:nvSpPr>
        <p:spPr/>
        <p:txBody>
          <a:bodyPr/>
          <a:lstStyle>
            <a:lvl1pPr>
              <a:defRPr/>
            </a:lvl1pPr>
          </a:lstStyle>
          <a:p>
            <a:fld id="{42F4D4D7-A6CC-F34C-9174-AD5F808B6545}" type="slidenum">
              <a:rPr lang="en-US" altLang="de-DE"/>
              <a:pPr/>
              <a:t>‹#›</a:t>
            </a:fld>
            <a:endParaRPr lang="en-US" altLang="de-DE"/>
          </a:p>
        </p:txBody>
      </p:sp>
    </p:spTree>
    <p:extLst>
      <p:ext uri="{BB962C8B-B14F-4D97-AF65-F5344CB8AC3E}">
        <p14:creationId xmlns:p14="http://schemas.microsoft.com/office/powerpoint/2010/main" val="4099717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F45D61-6A27-FA40-8F60-3A9C0F731C63}"/>
              </a:ext>
            </a:extLst>
          </p:cNvPr>
          <p:cNvSpPr/>
          <p:nvPr userDrawn="1"/>
        </p:nvSpPr>
        <p:spPr>
          <a:xfrm flipV="1">
            <a:off x="0" y="0"/>
            <a:ext cx="9144000" cy="133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8" name="Rectangle 8">
            <a:extLst>
              <a:ext uri="{FF2B5EF4-FFF2-40B4-BE49-F238E27FC236}">
                <a16:creationId xmlns:a16="http://schemas.microsoft.com/office/drawing/2014/main" id="{311ACB8A-C4EC-6241-9ABB-FF201BC4B975}"/>
              </a:ext>
            </a:extLst>
          </p:cNvPr>
          <p:cNvSpPr/>
          <p:nvPr userDrawn="1"/>
        </p:nvSpPr>
        <p:spPr>
          <a:xfrm flipV="1">
            <a:off x="0" y="1493838"/>
            <a:ext cx="9144000" cy="536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cxnSp>
        <p:nvCxnSpPr>
          <p:cNvPr id="9" name="Straight Connector 9">
            <a:extLst>
              <a:ext uri="{FF2B5EF4-FFF2-40B4-BE49-F238E27FC236}">
                <a16:creationId xmlns:a16="http://schemas.microsoft.com/office/drawing/2014/main" id="{D86CC99E-27D8-0F4E-8104-C26C370A3DFC}"/>
              </a:ext>
            </a:extLst>
          </p:cNvPr>
          <p:cNvCxnSpPr>
            <a:cxnSpLocks/>
          </p:cNvCxnSpPr>
          <p:nvPr userDrawn="1"/>
        </p:nvCxnSpPr>
        <p:spPr>
          <a:xfrm flipV="1">
            <a:off x="628650" y="2306638"/>
            <a:ext cx="3749675" cy="2222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10">
            <a:extLst>
              <a:ext uri="{FF2B5EF4-FFF2-40B4-BE49-F238E27FC236}">
                <a16:creationId xmlns:a16="http://schemas.microsoft.com/office/drawing/2014/main" id="{8D68BD5C-72D2-5F49-A906-4EB81C120247}"/>
              </a:ext>
            </a:extLst>
          </p:cNvPr>
          <p:cNvCxnSpPr>
            <a:cxnSpLocks/>
          </p:cNvCxnSpPr>
          <p:nvPr userDrawn="1"/>
        </p:nvCxnSpPr>
        <p:spPr>
          <a:xfrm flipV="1">
            <a:off x="4748213" y="2290763"/>
            <a:ext cx="3765550" cy="2222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Shape 61">
            <a:extLst>
              <a:ext uri="{FF2B5EF4-FFF2-40B4-BE49-F238E27FC236}">
                <a16:creationId xmlns:a16="http://schemas.microsoft.com/office/drawing/2014/main" id="{540FF250-300F-C845-93E7-82A8E5CF2B1A}"/>
              </a:ext>
            </a:extLst>
          </p:cNvPr>
          <p:cNvSpPr>
            <a:spLocks noChangeArrowheads="1"/>
          </p:cNvSpPr>
          <p:nvPr userDrawn="1"/>
        </p:nvSpPr>
        <p:spPr bwMode="auto">
          <a:xfrm>
            <a:off x="7016750" y="6410325"/>
            <a:ext cx="1501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none" lIns="14288" tIns="14288" rIns="14288" bIns="14288" anchor="ct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defRPr/>
            </a:pPr>
            <a:r>
              <a:rPr lang="en-US" altLang="en-US" sz="1500" dirty="0">
                <a:solidFill>
                  <a:schemeClr val="accent1"/>
                </a:solidFill>
                <a:latin typeface="Calibri" panose="020F0502020204030204" pitchFamily="34" charset="0"/>
                <a:sym typeface="Bebas"/>
              </a:rPr>
              <a:t>ALPINE</a:t>
            </a:r>
            <a:r>
              <a:rPr lang="en-US" altLang="en-US" sz="1500" dirty="0">
                <a:latin typeface="Calibri" panose="020F0502020204030204" pitchFamily="34" charset="0"/>
                <a:sym typeface="Bebas"/>
              </a:rPr>
              <a:t> SKI HOUSE</a:t>
            </a:r>
            <a:endParaRPr lang="en-US" altLang="en-US" sz="1500" b="0" i="0" dirty="0">
              <a:latin typeface="Gill Sans MT" panose="020B0502020104020203" pitchFamily="34" charset="77"/>
              <a:ea typeface="Bebas"/>
              <a:cs typeface="Gill Sans"/>
              <a:sym typeface="Bebas"/>
            </a:endParaRPr>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p:nvPr>
        </p:nvSpPr>
        <p:spPr>
          <a:xfrm>
            <a:off x="628650" y="428534"/>
            <a:ext cx="7886700" cy="637198"/>
          </a:xfrm>
          <a:prstGeom prst="rect">
            <a:avLst/>
          </a:prstGeom>
        </p:spPr>
        <p:txBody>
          <a:bodyPr rtlCol="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629842" y="1834486"/>
            <a:ext cx="3748728" cy="464160"/>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629842" y="2485546"/>
            <a:ext cx="3748728" cy="3857441"/>
          </a:xfrm>
        </p:spPr>
        <p:txBody>
          <a:bodyPr/>
          <a:lstStyle>
            <a:lvl1pPr>
              <a:lnSpc>
                <a:spcPct val="120000"/>
              </a:lnSpc>
              <a:defRPr sz="1200">
                <a:latin typeface="+mj-lt"/>
              </a:defRPr>
            </a:lvl1pPr>
            <a:lvl2pPr>
              <a:lnSpc>
                <a:spcPct val="120000"/>
              </a:lnSpc>
              <a:defRPr sz="1050">
                <a:latin typeface="+mj-lt"/>
              </a:defRPr>
            </a:lvl2pPr>
            <a:lvl3pPr>
              <a:lnSpc>
                <a:spcPct val="120000"/>
              </a:lnSpc>
              <a:defRPr sz="900">
                <a:latin typeface="+mj-lt"/>
              </a:defRPr>
            </a:lvl3pPr>
            <a:lvl4pPr>
              <a:lnSpc>
                <a:spcPct val="120000"/>
              </a:lnSpc>
              <a:defRPr sz="825">
                <a:latin typeface="+mj-lt"/>
              </a:defRPr>
            </a:lvl4pPr>
            <a:lvl5pPr>
              <a:lnSpc>
                <a:spcPct val="120000"/>
              </a:lnSpc>
              <a:defRPr sz="825">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4776735" y="1834486"/>
            <a:ext cx="3767190" cy="464160"/>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4776735" y="2485546"/>
            <a:ext cx="3767190" cy="3857441"/>
          </a:xfrm>
        </p:spPr>
        <p:txBody>
          <a:bodyPr/>
          <a:lstStyle>
            <a:lvl1pPr>
              <a:lnSpc>
                <a:spcPct val="120000"/>
              </a:lnSpc>
              <a:defRPr sz="1200">
                <a:latin typeface="+mj-lt"/>
              </a:defRPr>
            </a:lvl1pPr>
            <a:lvl2pPr>
              <a:lnSpc>
                <a:spcPct val="120000"/>
              </a:lnSpc>
              <a:defRPr sz="1050">
                <a:latin typeface="+mj-lt"/>
              </a:defRPr>
            </a:lvl2pPr>
            <a:lvl3pPr>
              <a:lnSpc>
                <a:spcPct val="120000"/>
              </a:lnSpc>
              <a:defRPr sz="900">
                <a:latin typeface="+mj-lt"/>
              </a:defRPr>
            </a:lvl3pPr>
            <a:lvl4pPr>
              <a:lnSpc>
                <a:spcPct val="120000"/>
              </a:lnSpc>
              <a:defRPr sz="825">
                <a:latin typeface="+mj-lt"/>
              </a:defRPr>
            </a:lvl4pPr>
            <a:lvl5pPr>
              <a:lnSpc>
                <a:spcPct val="120000"/>
              </a:lnSpc>
              <a:defRPr sz="825">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1">
            <a:extLst>
              <a:ext uri="{FF2B5EF4-FFF2-40B4-BE49-F238E27FC236}">
                <a16:creationId xmlns:a16="http://schemas.microsoft.com/office/drawing/2014/main" id="{4C47BCA7-E4A9-7144-BD7C-B9AA959752D3}"/>
              </a:ext>
            </a:extLst>
          </p:cNvPr>
          <p:cNvSpPr>
            <a:spLocks noGrp="1"/>
          </p:cNvSpPr>
          <p:nvPr>
            <p:ph type="ftr" sz="quarter" idx="10"/>
          </p:nvPr>
        </p:nvSpPr>
        <p:spPr/>
        <p:txBody>
          <a:bodyPr/>
          <a:lstStyle>
            <a:lvl1pPr>
              <a:defRPr/>
            </a:lvl1pPr>
          </a:lstStyle>
          <a:p>
            <a:pPr>
              <a:defRPr/>
            </a:pPr>
            <a:endParaRPr lang="en-US"/>
          </a:p>
        </p:txBody>
      </p:sp>
      <p:sp>
        <p:nvSpPr>
          <p:cNvPr id="13" name="Slide Number Placeholder 6">
            <a:extLst>
              <a:ext uri="{FF2B5EF4-FFF2-40B4-BE49-F238E27FC236}">
                <a16:creationId xmlns:a16="http://schemas.microsoft.com/office/drawing/2014/main" id="{F9F3ACE6-60E1-E246-AC36-6F8A306C0E52}"/>
              </a:ext>
            </a:extLst>
          </p:cNvPr>
          <p:cNvSpPr>
            <a:spLocks noGrp="1"/>
          </p:cNvSpPr>
          <p:nvPr>
            <p:ph type="sldNum" sz="quarter" idx="11"/>
          </p:nvPr>
        </p:nvSpPr>
        <p:spPr/>
        <p:txBody>
          <a:bodyPr/>
          <a:lstStyle>
            <a:lvl1pPr>
              <a:defRPr/>
            </a:lvl1pPr>
          </a:lstStyle>
          <a:p>
            <a:fld id="{4118287E-1325-D14B-AE33-F490B6E00131}" type="slidenum">
              <a:rPr lang="en-US" altLang="de-DE"/>
              <a:pPr/>
              <a:t>‹#›</a:t>
            </a:fld>
            <a:endParaRPr lang="en-US" altLang="de-DE"/>
          </a:p>
        </p:txBody>
      </p:sp>
    </p:spTree>
    <p:extLst>
      <p:ext uri="{BB962C8B-B14F-4D97-AF65-F5344CB8AC3E}">
        <p14:creationId xmlns:p14="http://schemas.microsoft.com/office/powerpoint/2010/main" val="3469339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232C7D2-E00D-1647-808D-409A335B8606}"/>
              </a:ext>
            </a:extLst>
          </p:cNvPr>
          <p:cNvSpPr/>
          <p:nvPr userDrawn="1"/>
        </p:nvSpPr>
        <p:spPr>
          <a:xfrm flipV="1">
            <a:off x="0" y="0"/>
            <a:ext cx="9144000" cy="133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6" name="Rectangle 8">
            <a:extLst>
              <a:ext uri="{FF2B5EF4-FFF2-40B4-BE49-F238E27FC236}">
                <a16:creationId xmlns:a16="http://schemas.microsoft.com/office/drawing/2014/main" id="{7EC47980-3BD4-D048-BD7F-8697B53B8F83}"/>
              </a:ext>
            </a:extLst>
          </p:cNvPr>
          <p:cNvSpPr/>
          <p:nvPr userDrawn="1"/>
        </p:nvSpPr>
        <p:spPr>
          <a:xfrm flipV="1">
            <a:off x="0" y="1493838"/>
            <a:ext cx="9144000" cy="536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7" name="Shape 61">
            <a:extLst>
              <a:ext uri="{FF2B5EF4-FFF2-40B4-BE49-F238E27FC236}">
                <a16:creationId xmlns:a16="http://schemas.microsoft.com/office/drawing/2014/main" id="{09D492E1-ED15-5344-9A34-DEC343D544EF}"/>
              </a:ext>
            </a:extLst>
          </p:cNvPr>
          <p:cNvSpPr>
            <a:spLocks noChangeArrowheads="1"/>
          </p:cNvSpPr>
          <p:nvPr userDrawn="1"/>
        </p:nvSpPr>
        <p:spPr bwMode="auto">
          <a:xfrm>
            <a:off x="7016750" y="6410325"/>
            <a:ext cx="1501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none" lIns="14288" tIns="14288" rIns="14288" bIns="14288" anchor="ct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defRPr/>
            </a:pPr>
            <a:r>
              <a:rPr lang="en-US" altLang="en-US" sz="1500" dirty="0">
                <a:solidFill>
                  <a:schemeClr val="accent1"/>
                </a:solidFill>
                <a:latin typeface="Calibri" panose="020F0502020204030204" pitchFamily="34" charset="0"/>
                <a:sym typeface="Bebas"/>
              </a:rPr>
              <a:t>ALPINE</a:t>
            </a:r>
            <a:r>
              <a:rPr lang="en-US" altLang="en-US" sz="1500" dirty="0">
                <a:latin typeface="Calibri" panose="020F0502020204030204" pitchFamily="34" charset="0"/>
                <a:sym typeface="Bebas"/>
              </a:rPr>
              <a:t> SKI HOUSE</a:t>
            </a:r>
            <a:endParaRPr lang="en-US" altLang="en-US" sz="1500" b="0" i="0" dirty="0">
              <a:latin typeface="Gill Sans MT" panose="020B0502020104020203" pitchFamily="34" charset="77"/>
              <a:ea typeface="Bebas"/>
              <a:cs typeface="Gill Sans"/>
              <a:sym typeface="Bebas"/>
            </a:endParaRPr>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p:nvPr>
        </p:nvSpPr>
        <p:spPr>
          <a:xfrm>
            <a:off x="628650" y="428534"/>
            <a:ext cx="7886700" cy="637198"/>
          </a:xfrm>
          <a:prstGeom prst="rect">
            <a:avLst/>
          </a:prstGeom>
        </p:spPr>
        <p:txBody>
          <a:bodyPr rtlCol="0">
            <a:normAutofit/>
          </a:bodyPr>
          <a:lstStyle/>
          <a:p>
            <a:r>
              <a:rPr lang="en-US"/>
              <a:t>Click to edit Master title style</a:t>
            </a:r>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628650" y="1825625"/>
            <a:ext cx="3738615"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4776734" y="1825625"/>
            <a:ext cx="3738616"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1">
            <a:extLst>
              <a:ext uri="{FF2B5EF4-FFF2-40B4-BE49-F238E27FC236}">
                <a16:creationId xmlns:a16="http://schemas.microsoft.com/office/drawing/2014/main" id="{CDA22048-BB33-A147-9A81-7F764D53C0FD}"/>
              </a:ext>
            </a:extLst>
          </p:cNvPr>
          <p:cNvSpPr>
            <a:spLocks noGrp="1"/>
          </p:cNvSpPr>
          <p:nvPr>
            <p:ph type="ftr" sz="quarter" idx="10"/>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FA59D4FD-AB4E-9F47-BA9D-4251AAE761AD}"/>
              </a:ext>
            </a:extLst>
          </p:cNvPr>
          <p:cNvSpPr>
            <a:spLocks noGrp="1"/>
          </p:cNvSpPr>
          <p:nvPr>
            <p:ph type="sldNum" sz="quarter" idx="11"/>
          </p:nvPr>
        </p:nvSpPr>
        <p:spPr/>
        <p:txBody>
          <a:bodyPr/>
          <a:lstStyle>
            <a:lvl1pPr>
              <a:defRPr/>
            </a:lvl1pPr>
          </a:lstStyle>
          <a:p>
            <a:fld id="{064856AF-D2E5-8C42-A8BE-8DB6EDAD17E5}" type="slidenum">
              <a:rPr lang="en-US" altLang="de-DE"/>
              <a:pPr/>
              <a:t>‹#›</a:t>
            </a:fld>
            <a:endParaRPr lang="en-US" altLang="de-DE"/>
          </a:p>
        </p:txBody>
      </p:sp>
    </p:spTree>
    <p:extLst>
      <p:ext uri="{BB962C8B-B14F-4D97-AF65-F5344CB8AC3E}">
        <p14:creationId xmlns:p14="http://schemas.microsoft.com/office/powerpoint/2010/main" val="2122327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0A1398A-654A-7E4B-8F99-CE0CF4D9FFDE}"/>
              </a:ext>
            </a:extLst>
          </p:cNvPr>
          <p:cNvSpPr/>
          <p:nvPr userDrawn="1"/>
        </p:nvSpPr>
        <p:spPr>
          <a:xfrm>
            <a:off x="0" y="0"/>
            <a:ext cx="38623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cxnSp>
        <p:nvCxnSpPr>
          <p:cNvPr id="6" name="Straight Connector 8">
            <a:extLst>
              <a:ext uri="{FF2B5EF4-FFF2-40B4-BE49-F238E27FC236}">
                <a16:creationId xmlns:a16="http://schemas.microsoft.com/office/drawing/2014/main" id="{BD29C47D-1A13-4B4B-8EC4-55CC26CCFBE3}"/>
              </a:ext>
            </a:extLst>
          </p:cNvPr>
          <p:cNvCxnSpPr>
            <a:cxnSpLocks/>
          </p:cNvCxnSpPr>
          <p:nvPr userDrawn="1"/>
        </p:nvCxnSpPr>
        <p:spPr>
          <a:xfrm>
            <a:off x="457200" y="2160588"/>
            <a:ext cx="294798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456480" y="457200"/>
            <a:ext cx="2949178" cy="1600200"/>
          </a:xfrm>
          <a:prstGeom prst="rect">
            <a:avLst/>
          </a:prstGeom>
        </p:spPr>
        <p:txBody>
          <a:bodyPr lIns="0" rIns="0" anchor="b">
            <a:normAutofit/>
          </a:bodyPr>
          <a:lstStyle>
            <a:lvl1pPr>
              <a:defRPr sz="2700" b="1" cap="all" baseline="0">
                <a:latin typeface="+mn-lt"/>
              </a:defRPr>
            </a:lvl1pPr>
          </a:lstStyle>
          <a:p>
            <a:r>
              <a:rPr lang="en-US"/>
              <a:t>Click to edit Master title style</a:t>
            </a:r>
            <a:endParaRPr lang="en-US" dirty="0"/>
          </a:p>
        </p:txBody>
      </p: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456480" y="2406770"/>
            <a:ext cx="2949178" cy="3660626"/>
          </a:xfrm>
        </p:spPr>
        <p:txBody>
          <a:bodyPr lIns="0" rIns="0"/>
          <a:lstStyle>
            <a:lvl1pPr marL="0" indent="0" algn="just">
              <a:lnSpc>
                <a:spcPct val="100000"/>
              </a:lnSpc>
              <a:spcBef>
                <a:spcPts val="1800"/>
              </a:spcBef>
              <a:buNone/>
              <a:defRPr sz="1200">
                <a:latin typeface="+mj-lt"/>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4318616" y="457201"/>
            <a:ext cx="4342069" cy="5610195"/>
          </a:xfrm>
        </p:spPr>
        <p:txBody>
          <a:bodyPr/>
          <a:lstStyle>
            <a:lvl1pPr>
              <a:defRPr sz="1350"/>
            </a:lvl1pPr>
            <a:lvl2pPr>
              <a:defRPr sz="1200"/>
            </a:lvl2pPr>
            <a:lvl3pPr>
              <a:defRPr sz="1050"/>
            </a:lvl3pPr>
            <a:lvl4pPr>
              <a:defRPr sz="900"/>
            </a:lvl4pPr>
            <a:lvl5pPr>
              <a:defRPr sz="9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68556072-FA57-B746-85BB-17368C2877D1}"/>
              </a:ext>
            </a:extLst>
          </p:cNvPr>
          <p:cNvSpPr>
            <a:spLocks noGrp="1"/>
          </p:cNvSpPr>
          <p:nvPr>
            <p:ph type="sldNum" sz="quarter" idx="10"/>
          </p:nvPr>
        </p:nvSpPr>
        <p:spPr>
          <a:xfrm>
            <a:off x="6843713" y="6356350"/>
            <a:ext cx="2057400" cy="365125"/>
          </a:xfrm>
        </p:spPr>
        <p:txBody>
          <a:bodyPr/>
          <a:lstStyle>
            <a:lvl1pPr>
              <a:defRPr/>
            </a:lvl1pPr>
          </a:lstStyle>
          <a:p>
            <a:fld id="{C5BEA4A0-5D1C-6E4F-AAFE-F9B60CF9D87C}" type="slidenum">
              <a:rPr lang="en-US" altLang="de-DE"/>
              <a:pPr/>
              <a:t>‹#›</a:t>
            </a:fld>
            <a:endParaRPr lang="en-US" altLang="de-DE"/>
          </a:p>
        </p:txBody>
      </p:sp>
    </p:spTree>
    <p:extLst>
      <p:ext uri="{BB962C8B-B14F-4D97-AF65-F5344CB8AC3E}">
        <p14:creationId xmlns:p14="http://schemas.microsoft.com/office/powerpoint/2010/main" val="2253844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F76713F-153F-D445-A9E6-F3191BDF4074}"/>
              </a:ext>
            </a:extLst>
          </p:cNvPr>
          <p:cNvSpPr/>
          <p:nvPr userDrawn="1"/>
        </p:nvSpPr>
        <p:spPr>
          <a:xfrm flipV="1">
            <a:off x="0" y="0"/>
            <a:ext cx="9144000" cy="1336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4" name="Rectangle 8">
            <a:extLst>
              <a:ext uri="{FF2B5EF4-FFF2-40B4-BE49-F238E27FC236}">
                <a16:creationId xmlns:a16="http://schemas.microsoft.com/office/drawing/2014/main" id="{F16CBC84-B38C-6142-A4EB-F730C7CB788E}"/>
              </a:ext>
            </a:extLst>
          </p:cNvPr>
          <p:cNvSpPr/>
          <p:nvPr userDrawn="1"/>
        </p:nvSpPr>
        <p:spPr>
          <a:xfrm flipV="1">
            <a:off x="0" y="1493838"/>
            <a:ext cx="9144000" cy="5364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100" dirty="0"/>
          </a:p>
        </p:txBody>
      </p:sp>
      <p:sp>
        <p:nvSpPr>
          <p:cNvPr id="5" name="Shape 61">
            <a:extLst>
              <a:ext uri="{FF2B5EF4-FFF2-40B4-BE49-F238E27FC236}">
                <a16:creationId xmlns:a16="http://schemas.microsoft.com/office/drawing/2014/main" id="{74C5F804-21C0-9E4C-82DE-A6D8F5D163C8}"/>
              </a:ext>
            </a:extLst>
          </p:cNvPr>
          <p:cNvSpPr>
            <a:spLocks noChangeArrowheads="1"/>
          </p:cNvSpPr>
          <p:nvPr userDrawn="1"/>
        </p:nvSpPr>
        <p:spPr bwMode="auto">
          <a:xfrm>
            <a:off x="7016750" y="6410325"/>
            <a:ext cx="1501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none" lIns="14288" tIns="14288" rIns="14288" bIns="14288" anchor="ct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defRPr/>
            </a:pPr>
            <a:r>
              <a:rPr lang="en-US" altLang="en-US" sz="1500" dirty="0">
                <a:solidFill>
                  <a:schemeClr val="accent1"/>
                </a:solidFill>
                <a:latin typeface="Calibri" panose="020F0502020204030204" pitchFamily="34" charset="0"/>
                <a:sym typeface="Bebas"/>
              </a:rPr>
              <a:t>ALPINE</a:t>
            </a:r>
            <a:r>
              <a:rPr lang="en-US" altLang="en-US" sz="1500" dirty="0">
                <a:latin typeface="Calibri" panose="020F0502020204030204" pitchFamily="34" charset="0"/>
                <a:sym typeface="Bebas"/>
              </a:rPr>
              <a:t> SKI HOUSE</a:t>
            </a:r>
            <a:endParaRPr lang="en-US" altLang="en-US" sz="1500" b="0" i="0" dirty="0">
              <a:latin typeface="Gill Sans MT" panose="020B0502020104020203" pitchFamily="34" charset="77"/>
              <a:ea typeface="Bebas"/>
              <a:cs typeface="Gill Sans"/>
              <a:sym typeface="Bebas"/>
            </a:endParaRPr>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p:nvPr>
        </p:nvSpPr>
        <p:spPr>
          <a:xfrm>
            <a:off x="628650" y="428534"/>
            <a:ext cx="7886700" cy="637198"/>
          </a:xfrm>
          <a:prstGeom prst="rect">
            <a:avLst/>
          </a:prstGeom>
        </p:spPr>
        <p:txBody>
          <a:bodyPr rtlCol="0">
            <a:normAutofit/>
          </a:bodyPr>
          <a:lstStyle/>
          <a:p>
            <a:r>
              <a:rPr lang="en-US"/>
              <a:t>Click to edit Master title style</a:t>
            </a:r>
            <a:endParaRPr lang="en-US" dirty="0"/>
          </a:p>
        </p:txBody>
      </p:sp>
      <p:sp>
        <p:nvSpPr>
          <p:cNvPr id="6" name="Footer Placeholder 1">
            <a:extLst>
              <a:ext uri="{FF2B5EF4-FFF2-40B4-BE49-F238E27FC236}">
                <a16:creationId xmlns:a16="http://schemas.microsoft.com/office/drawing/2014/main" id="{D2EAAE2A-8147-0440-92CD-34F6C5B487CB}"/>
              </a:ext>
            </a:extLst>
          </p:cNvPr>
          <p:cNvSpPr>
            <a:spLocks noGrp="1"/>
          </p:cNvSpPr>
          <p:nvPr>
            <p:ph type="ftr" sz="quarter" idx="10"/>
          </p:nvPr>
        </p:nvSpPr>
        <p:spPr/>
        <p:txBody>
          <a:bodyPr/>
          <a:lstStyle>
            <a:lvl1pPr>
              <a:defRPr/>
            </a:lvl1pPr>
          </a:lstStyle>
          <a:p>
            <a:pPr>
              <a:defRPr/>
            </a:pPr>
            <a:endParaRPr lang="en-US"/>
          </a:p>
        </p:txBody>
      </p:sp>
      <p:sp>
        <p:nvSpPr>
          <p:cNvPr id="8" name="Slide Number Placeholder 4">
            <a:extLst>
              <a:ext uri="{FF2B5EF4-FFF2-40B4-BE49-F238E27FC236}">
                <a16:creationId xmlns:a16="http://schemas.microsoft.com/office/drawing/2014/main" id="{63791E56-1811-3747-8FC5-9B5447CB50FB}"/>
              </a:ext>
            </a:extLst>
          </p:cNvPr>
          <p:cNvSpPr>
            <a:spLocks noGrp="1"/>
          </p:cNvSpPr>
          <p:nvPr>
            <p:ph type="sldNum" sz="quarter" idx="11"/>
          </p:nvPr>
        </p:nvSpPr>
        <p:spPr/>
        <p:txBody>
          <a:bodyPr/>
          <a:lstStyle>
            <a:lvl1pPr>
              <a:defRPr/>
            </a:lvl1pPr>
          </a:lstStyle>
          <a:p>
            <a:fld id="{9B28182F-34FD-B048-AB62-A7125C9B9056}" type="slidenum">
              <a:rPr lang="en-US" altLang="de-DE"/>
              <a:pPr/>
              <a:t>‹#›</a:t>
            </a:fld>
            <a:endParaRPr lang="en-US" altLang="de-DE"/>
          </a:p>
        </p:txBody>
      </p:sp>
    </p:spTree>
    <p:extLst>
      <p:ext uri="{BB962C8B-B14F-4D97-AF65-F5344CB8AC3E}">
        <p14:creationId xmlns:p14="http://schemas.microsoft.com/office/powerpoint/2010/main" val="9229350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EF297FD-CC71-2E44-BE78-96411425AC13}"/>
              </a:ext>
            </a:extLst>
          </p:cNvPr>
          <p:cNvSpPr>
            <a:spLocks noGrp="1"/>
          </p:cNvSpPr>
          <p:nvPr>
            <p:ph type="sldNum" sz="quarter" idx="10"/>
          </p:nvPr>
        </p:nvSpPr>
        <p:spPr/>
        <p:txBody>
          <a:bodyPr/>
          <a:lstStyle>
            <a:lvl1pPr>
              <a:defRPr/>
            </a:lvl1pPr>
          </a:lstStyle>
          <a:p>
            <a:fld id="{6296E93D-A8DD-064C-A83C-25E7D0F9EDCC}" type="slidenum">
              <a:rPr lang="en-US" altLang="de-DE"/>
              <a:pPr/>
              <a:t>‹#›</a:t>
            </a:fld>
            <a:endParaRPr lang="en-US" altLang="de-DE"/>
          </a:p>
        </p:txBody>
      </p:sp>
    </p:spTree>
    <p:extLst>
      <p:ext uri="{BB962C8B-B14F-4D97-AF65-F5344CB8AC3E}">
        <p14:creationId xmlns:p14="http://schemas.microsoft.com/office/powerpoint/2010/main" val="6480258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FAAD66B8-36A3-5941-BDC4-D10D0F40A3E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EBC459B2-8076-1543-A783-C0206C04D8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1349E70E-995B-4145-BC21-F8BC320A8E92}"/>
              </a:ext>
            </a:extLst>
          </p:cNvPr>
          <p:cNvSpPr>
            <a:spLocks noGrp="1" noChangeArrowheads="1"/>
          </p:cNvSpPr>
          <p:nvPr>
            <p:ph type="sldNum" sz="quarter" idx="12"/>
          </p:nvPr>
        </p:nvSpPr>
        <p:spPr>
          <a:ln/>
        </p:spPr>
        <p:txBody>
          <a:bodyPr/>
          <a:lstStyle>
            <a:lvl1pPr>
              <a:defRPr/>
            </a:lvl1pPr>
          </a:lstStyle>
          <a:p>
            <a:fld id="{6438F9C8-09EF-9E4C-911D-DA504235A770}" type="slidenum">
              <a:rPr lang="en-US" altLang="en-US"/>
              <a:pPr/>
              <a:t>‹#›</a:t>
            </a:fld>
            <a:endParaRPr lang="en-US" altLang="en-US"/>
          </a:p>
        </p:txBody>
      </p:sp>
    </p:spTree>
    <p:extLst>
      <p:ext uri="{BB962C8B-B14F-4D97-AF65-F5344CB8AC3E}">
        <p14:creationId xmlns:p14="http://schemas.microsoft.com/office/powerpoint/2010/main" val="3375139733"/>
      </p:ext>
    </p:extLst>
  </p:cSld>
  <p:clrMapOvr>
    <a:masterClrMapping/>
  </p:clrMapOvr>
  <p:transition>
    <p:blinds/>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B2ACE5DD-53CD-7F4C-9DD0-EC6C5A31D982}"/>
              </a:ext>
            </a:extLst>
          </p:cNvPr>
          <p:cNvSpPr>
            <a:spLocks noGrp="1" noChangeArrowheads="1"/>
          </p:cNvSpPr>
          <p:nvPr>
            <p:ph type="dt" sz="half" idx="10"/>
          </p:nvPr>
        </p:nvSpPr>
        <p:spPr>
          <a:xfrm>
            <a:off x="0" y="0"/>
            <a:ext cx="0" cy="0"/>
          </a:xfrm>
        </p:spPr>
        <p:txBody>
          <a:bodyPr/>
          <a:lstStyle>
            <a:lvl1pPr>
              <a:defRPr/>
            </a:lvl1pPr>
          </a:lstStyle>
          <a:p>
            <a:pPr>
              <a:defRPr/>
            </a:pPr>
            <a:fld id="{709669BC-83F8-4D4A-AF3F-6309DD0A1426}" type="datetime1">
              <a:rPr lang="en-US" altLang="en-US"/>
              <a:pPr>
                <a:defRPr/>
              </a:pPr>
              <a:t>2/18/2025</a:t>
            </a:fld>
            <a:endParaRPr lang="en-US" altLang="en-US"/>
          </a:p>
        </p:txBody>
      </p:sp>
      <p:sp>
        <p:nvSpPr>
          <p:cNvPr id="6" name="Rectangle 41">
            <a:extLst>
              <a:ext uri="{FF2B5EF4-FFF2-40B4-BE49-F238E27FC236}">
                <a16:creationId xmlns:a16="http://schemas.microsoft.com/office/drawing/2014/main" id="{CA79AEA7-A413-7F4F-AB32-35C8CE9437B5}"/>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80045F2B-DB59-614A-9C8C-799C96D0AC19}"/>
              </a:ext>
            </a:extLst>
          </p:cNvPr>
          <p:cNvSpPr>
            <a:spLocks noGrp="1" noChangeArrowheads="1"/>
          </p:cNvSpPr>
          <p:nvPr>
            <p:ph type="sldNum" sz="quarter" idx="12"/>
          </p:nvPr>
        </p:nvSpPr>
        <p:spPr/>
        <p:txBody>
          <a:bodyPr/>
          <a:lstStyle>
            <a:lvl1pPr>
              <a:defRPr/>
            </a:lvl1pPr>
          </a:lstStyle>
          <a:p>
            <a:fld id="{57D1739E-001C-F543-B701-FC80B391BABA}" type="slidenum">
              <a:rPr lang="en-US" altLang="en-US"/>
              <a:pPr/>
              <a:t>‹#›</a:t>
            </a:fld>
            <a:endParaRPr lang="en-US" altLang="en-US"/>
          </a:p>
        </p:txBody>
      </p:sp>
    </p:spTree>
    <p:extLst>
      <p:ext uri="{BB962C8B-B14F-4D97-AF65-F5344CB8AC3E}">
        <p14:creationId xmlns:p14="http://schemas.microsoft.com/office/powerpoint/2010/main" val="22320281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5"/>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055B8910-5E9D-CB4F-800F-2616FC24A5E2}"/>
              </a:ext>
            </a:extLst>
          </p:cNvPr>
          <p:cNvSpPr>
            <a:spLocks noGrp="1" noChangeArrowheads="1"/>
          </p:cNvSpPr>
          <p:nvPr>
            <p:ph type="dt" sz="half" idx="10"/>
          </p:nvPr>
        </p:nvSpPr>
        <p:spPr>
          <a:xfrm>
            <a:off x="0" y="0"/>
            <a:ext cx="0" cy="0"/>
          </a:xfrm>
        </p:spPr>
        <p:txBody>
          <a:bodyPr/>
          <a:lstStyle>
            <a:lvl1pPr>
              <a:defRPr/>
            </a:lvl1pPr>
          </a:lstStyle>
          <a:p>
            <a:pPr>
              <a:defRPr/>
            </a:pPr>
            <a:fld id="{6E9932E2-4376-4902-9C74-29749F0CCAFF}" type="datetime1">
              <a:rPr lang="en-US" altLang="en-US"/>
              <a:pPr>
                <a:defRPr/>
              </a:pPr>
              <a:t>2/18/2025</a:t>
            </a:fld>
            <a:endParaRPr lang="en-US" altLang="en-US"/>
          </a:p>
        </p:txBody>
      </p:sp>
      <p:sp>
        <p:nvSpPr>
          <p:cNvPr id="6" name="Rectangle 41">
            <a:extLst>
              <a:ext uri="{FF2B5EF4-FFF2-40B4-BE49-F238E27FC236}">
                <a16:creationId xmlns:a16="http://schemas.microsoft.com/office/drawing/2014/main" id="{4F937C43-43E6-4444-BD66-D6C73403FDC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D0C43673-D1EB-3A47-98AE-91F1EC386EDC}"/>
              </a:ext>
            </a:extLst>
          </p:cNvPr>
          <p:cNvSpPr>
            <a:spLocks noGrp="1" noChangeArrowheads="1"/>
          </p:cNvSpPr>
          <p:nvPr>
            <p:ph type="sldNum" sz="quarter" idx="12"/>
          </p:nvPr>
        </p:nvSpPr>
        <p:spPr/>
        <p:txBody>
          <a:bodyPr/>
          <a:lstStyle>
            <a:lvl1pPr>
              <a:defRPr/>
            </a:lvl1pPr>
          </a:lstStyle>
          <a:p>
            <a:fld id="{7230EB4B-27B0-9546-B5F5-7E99810E8E80}" type="slidenum">
              <a:rPr lang="en-US" altLang="en-US"/>
              <a:pPr/>
              <a:t>‹#›</a:t>
            </a:fld>
            <a:endParaRPr lang="en-US" altLang="en-US"/>
          </a:p>
        </p:txBody>
      </p:sp>
    </p:spTree>
    <p:extLst>
      <p:ext uri="{BB962C8B-B14F-4D97-AF65-F5344CB8AC3E}">
        <p14:creationId xmlns:p14="http://schemas.microsoft.com/office/powerpoint/2010/main" val="17137941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D634E72F-CFEB-1D45-9D44-6B18B8190679}"/>
              </a:ext>
            </a:extLst>
          </p:cNvPr>
          <p:cNvSpPr>
            <a:spLocks noGrp="1" noChangeArrowheads="1"/>
          </p:cNvSpPr>
          <p:nvPr>
            <p:ph type="dt" sz="half" idx="10"/>
          </p:nvPr>
        </p:nvSpPr>
        <p:spPr>
          <a:xfrm>
            <a:off x="0" y="0"/>
            <a:ext cx="0" cy="0"/>
          </a:xfrm>
        </p:spPr>
        <p:txBody>
          <a:bodyPr/>
          <a:lstStyle>
            <a:lvl1pPr>
              <a:defRPr/>
            </a:lvl1pPr>
          </a:lstStyle>
          <a:p>
            <a:pPr>
              <a:defRPr/>
            </a:pPr>
            <a:fld id="{EC3AB40F-3043-4D0B-8148-BC78C0989619}" type="datetime1">
              <a:rPr lang="en-US" altLang="en-US"/>
              <a:pPr>
                <a:defRPr/>
              </a:pPr>
              <a:t>2/18/2025</a:t>
            </a:fld>
            <a:endParaRPr lang="en-US" altLang="en-US"/>
          </a:p>
        </p:txBody>
      </p:sp>
      <p:sp>
        <p:nvSpPr>
          <p:cNvPr id="4" name="Rectangle 41">
            <a:extLst>
              <a:ext uri="{FF2B5EF4-FFF2-40B4-BE49-F238E27FC236}">
                <a16:creationId xmlns:a16="http://schemas.microsoft.com/office/drawing/2014/main" id="{2326DDBD-9AB2-E445-BAB8-9A48EA32AE3C}"/>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7D09F2D0-5567-9F4F-AF88-ECC3F6EF5A3C}"/>
              </a:ext>
            </a:extLst>
          </p:cNvPr>
          <p:cNvSpPr>
            <a:spLocks noGrp="1" noChangeArrowheads="1"/>
          </p:cNvSpPr>
          <p:nvPr>
            <p:ph type="sldNum" sz="quarter" idx="12"/>
          </p:nvPr>
        </p:nvSpPr>
        <p:spPr/>
        <p:txBody>
          <a:bodyPr/>
          <a:lstStyle>
            <a:lvl1pPr>
              <a:defRPr/>
            </a:lvl1pPr>
          </a:lstStyle>
          <a:p>
            <a:fld id="{37AE8907-96AD-9C4A-B907-10D250542EB4}" type="slidenum">
              <a:rPr lang="en-US" altLang="en-US"/>
              <a:pPr/>
              <a:t>‹#›</a:t>
            </a:fld>
            <a:endParaRPr lang="en-US" altLang="en-US"/>
          </a:p>
        </p:txBody>
      </p:sp>
    </p:spTree>
    <p:extLst>
      <p:ext uri="{BB962C8B-B14F-4D97-AF65-F5344CB8AC3E}">
        <p14:creationId xmlns:p14="http://schemas.microsoft.com/office/powerpoint/2010/main" val="32143953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Arrondir un rectangle avec un coin diagonal 6">
            <a:extLst>
              <a:ext uri="{FF2B5EF4-FFF2-40B4-BE49-F238E27FC236}">
                <a16:creationId xmlns:a16="http://schemas.microsoft.com/office/drawing/2014/main" id="{10524EAC-154F-BE47-B7C6-BD95B4541B95}"/>
              </a:ext>
            </a:extLst>
          </p:cNvPr>
          <p:cNvSpPr>
            <a:spLocks noChangeArrowheads="1"/>
          </p:cNvSpPr>
          <p:nvPr/>
        </p:nvSpPr>
        <p:spPr bwMode="auto">
          <a:xfrm>
            <a:off x="165100" y="146050"/>
            <a:ext cx="8813800" cy="2505075"/>
          </a:xfrm>
          <a:custGeom>
            <a:avLst/>
            <a:gdLst>
              <a:gd name="T0" fmla="*/ 8814816 w 8814816"/>
              <a:gd name="T1" fmla="*/ 1252728 h 2505456"/>
              <a:gd name="T2" fmla="*/ 4407408 w 8814816"/>
              <a:gd name="T3" fmla="*/ 2505456 h 2505456"/>
              <a:gd name="T4" fmla="*/ 0 w 8814816"/>
              <a:gd name="T5" fmla="*/ 1252728 h 2505456"/>
              <a:gd name="T6" fmla="*/ 4407408 w 8814816"/>
              <a:gd name="T7" fmla="*/ 0 h 2505456"/>
              <a:gd name="T8" fmla="*/ 0 60000 65536"/>
              <a:gd name="T9" fmla="*/ 1 60000 65536"/>
              <a:gd name="T10" fmla="*/ 2 60000 65536"/>
              <a:gd name="T11" fmla="*/ 3 60000 65536"/>
              <a:gd name="T12" fmla="*/ 86642 w 8814816"/>
              <a:gd name="T13" fmla="*/ 86642 h 2505456"/>
              <a:gd name="T14" fmla="*/ 8728174 w 8814816"/>
              <a:gd name="T15" fmla="*/ 2418814 h 2505456"/>
            </a:gdLst>
            <a:ahLst/>
            <a:cxnLst>
              <a:cxn ang="T8">
                <a:pos x="T0" y="T1"/>
              </a:cxn>
              <a:cxn ang="T9">
                <a:pos x="T2" y="T3"/>
              </a:cxn>
              <a:cxn ang="T10">
                <a:pos x="T4" y="T5"/>
              </a:cxn>
              <a:cxn ang="T11">
                <a:pos x="T6" y="T7"/>
              </a:cxn>
            </a:cxnLst>
            <a:rect l="T12" t="T13" r="T14" b="T15"/>
            <a:pathLst>
              <a:path w="8814816" h="2505456">
                <a:moveTo>
                  <a:pt x="295819" y="0"/>
                </a:moveTo>
                <a:lnTo>
                  <a:pt x="8814816" y="0"/>
                </a:lnTo>
                <a:lnTo>
                  <a:pt x="8814816" y="2209637"/>
                </a:lnTo>
                <a:cubicBezTo>
                  <a:pt x="8814816" y="2373013"/>
                  <a:pt x="8682373" y="2505456"/>
                  <a:pt x="8518997" y="2505456"/>
                </a:cubicBezTo>
                <a:lnTo>
                  <a:pt x="0" y="2505456"/>
                </a:lnTo>
                <a:lnTo>
                  <a:pt x="0" y="295819"/>
                </a:lnTo>
                <a:cubicBezTo>
                  <a:pt x="0" y="132442"/>
                  <a:pt x="132442" y="0"/>
                  <a:pt x="295818"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8" name="Forme 7"/>
          <p:cNvSpPr>
            <a:spLocks noGrp="1"/>
          </p:cNvSpPr>
          <p:nvPr>
            <p:ph type="ctrTitle"/>
          </p:nvPr>
        </p:nvSpPr>
        <p:spPr>
          <a:xfrm>
            <a:off x="457200" y="1120775"/>
            <a:ext cx="8305800" cy="1470025"/>
          </a:xfrm>
        </p:spPr>
        <p:txBody>
          <a:bodyPr/>
          <a:lstStyle>
            <a:lvl1pPr marL="0" algn="r">
              <a:defRPr/>
            </a:lvl1pPr>
          </a:lstStyle>
          <a:p>
            <a:r>
              <a:rPr lang="fr-FR" noProof="1"/>
              <a:t>Cliquez pour modifier le style du titre</a:t>
            </a:r>
            <a:endParaRPr lang="en-US" dirty="0"/>
          </a:p>
        </p:txBody>
      </p:sp>
      <p:sp>
        <p:nvSpPr>
          <p:cNvPr id="9" name="Forme 8"/>
          <p:cNvSpPr>
            <a:spLocks noGrp="1"/>
          </p:cNvSpPr>
          <p:nvPr>
            <p:ph type="subTitle" idx="1"/>
          </p:nvPr>
        </p:nvSpPr>
        <p:spPr>
          <a:xfrm>
            <a:off x="2362200" y="2819400"/>
            <a:ext cx="6400800" cy="1752600"/>
          </a:xfrm>
        </p:spPr>
        <p:txBody>
          <a:bodyPr/>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fr-FR" noProof="1"/>
              <a:t>Cliquez pour modifier le style des sous-titres du masque</a:t>
            </a:r>
            <a:endParaRPr lang="en-US" dirty="0"/>
          </a:p>
        </p:txBody>
      </p:sp>
      <p:sp>
        <p:nvSpPr>
          <p:cNvPr id="5" name="Date Placeholder 4">
            <a:extLst>
              <a:ext uri="{FF2B5EF4-FFF2-40B4-BE49-F238E27FC236}">
                <a16:creationId xmlns:a16="http://schemas.microsoft.com/office/drawing/2014/main" id="{8C414274-E147-C643-A73E-AB9F350B966E}"/>
              </a:ext>
            </a:extLst>
          </p:cNvPr>
          <p:cNvSpPr>
            <a:spLocks noGrp="1"/>
          </p:cNvSpPr>
          <p:nvPr>
            <p:ph type="dt" sz="half" idx="10"/>
          </p:nvPr>
        </p:nvSpPr>
        <p:spPr>
          <a:xfrm>
            <a:off x="5562600" y="6508750"/>
            <a:ext cx="3001963" cy="274638"/>
          </a:xfrm>
        </p:spPr>
        <p:txBody>
          <a:bodyPr/>
          <a:lstStyle>
            <a:lvl1pPr>
              <a:defRPr/>
            </a:lvl1pPr>
          </a:lstStyle>
          <a:p>
            <a:pPr>
              <a:defRPr/>
            </a:pPr>
            <a:fld id="{410774C1-721F-9B47-A132-D2D7508F38A5}" type="datetime8">
              <a:rPr lang="en-US" altLang="en-US"/>
              <a:pPr>
                <a:defRPr/>
              </a:pPr>
              <a:t>2/18/2025 6:45 PM</a:t>
            </a:fld>
            <a:endParaRPr lang="en-US" altLang="en-US"/>
          </a:p>
        </p:txBody>
      </p:sp>
      <p:sp>
        <p:nvSpPr>
          <p:cNvPr id="6" name="Slide Number Placeholder 5">
            <a:extLst>
              <a:ext uri="{FF2B5EF4-FFF2-40B4-BE49-F238E27FC236}">
                <a16:creationId xmlns:a16="http://schemas.microsoft.com/office/drawing/2014/main" id="{EA406A02-F3C9-D643-A0F0-CD31E45B4EDC}"/>
              </a:ext>
            </a:extLst>
          </p:cNvPr>
          <p:cNvSpPr>
            <a:spLocks noGrp="1"/>
          </p:cNvSpPr>
          <p:nvPr>
            <p:ph type="sldNum" sz="quarter" idx="11"/>
          </p:nvPr>
        </p:nvSpPr>
        <p:spPr>
          <a:xfrm>
            <a:off x="8639175" y="6508750"/>
            <a:ext cx="463550" cy="274638"/>
          </a:xfrm>
        </p:spPr>
        <p:txBody>
          <a:bodyPr/>
          <a:lstStyle>
            <a:lvl1pPr>
              <a:defRPr/>
            </a:lvl1pPr>
          </a:lstStyle>
          <a:p>
            <a:fld id="{96E83BE4-DF9E-C44B-84E3-63D1955AA91D}" type="slidenum">
              <a:rPr lang="en-US" altLang="en-US"/>
              <a:pPr/>
              <a:t>‹#›</a:t>
            </a:fld>
            <a:r>
              <a:rPr lang="en-US" altLang="en-US"/>
              <a:t> </a:t>
            </a:r>
            <a:endParaRPr lang="en-US" altLang="en-US">
              <a:solidFill>
                <a:srgbClr val="8BBD8F"/>
              </a:solidFill>
            </a:endParaRPr>
          </a:p>
        </p:txBody>
      </p:sp>
      <p:sp>
        <p:nvSpPr>
          <p:cNvPr id="7" name="Rectangle 7">
            <a:extLst>
              <a:ext uri="{FF2B5EF4-FFF2-40B4-BE49-F238E27FC236}">
                <a16:creationId xmlns:a16="http://schemas.microsoft.com/office/drawing/2014/main" id="{5719E7DB-28FC-6041-BC9F-C92AED60D963}"/>
              </a:ext>
            </a:extLst>
          </p:cNvPr>
          <p:cNvSpPr>
            <a:spLocks noGrp="1"/>
          </p:cNvSpPr>
          <p:nvPr>
            <p:ph type="ftr" sz="quarter" idx="12"/>
          </p:nvPr>
        </p:nvSpPr>
        <p:spPr>
          <a:xfrm>
            <a:off x="1600200" y="6508750"/>
            <a:ext cx="3906838" cy="274638"/>
          </a:xfrm>
        </p:spPr>
        <p:txBody>
          <a:bodyPr/>
          <a:lstStyle>
            <a:lvl1pPr>
              <a:defRPr/>
            </a:lvl1pPr>
          </a:lstStyle>
          <a:p>
            <a:pPr>
              <a:defRPr/>
            </a:pPr>
            <a:endParaRPr lang="en-US" altLang="en-US"/>
          </a:p>
        </p:txBody>
      </p:sp>
    </p:spTree>
    <p:extLst>
      <p:ext uri="{BB962C8B-B14F-4D97-AF65-F5344CB8AC3E}">
        <p14:creationId xmlns:p14="http://schemas.microsoft.com/office/powerpoint/2010/main" val="2765529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25F03C92-53BA-6444-8E72-A33E3183FAB9}"/>
              </a:ext>
            </a:extLst>
          </p:cNvPr>
          <p:cNvSpPr>
            <a:spLocks noChangeArrowheads="1"/>
          </p:cNvSpPr>
          <p:nvPr/>
        </p:nvSpPr>
        <p:spPr bwMode="auto">
          <a:xfrm>
            <a:off x="588963" y="1303338"/>
            <a:ext cx="8001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dirty="0"/>
          </a:p>
        </p:txBody>
      </p:sp>
      <p:sp>
        <p:nvSpPr>
          <p:cNvPr id="3" name="Forme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a:extLst>
              <a:ext uri="{FF2B5EF4-FFF2-40B4-BE49-F238E27FC236}">
                <a16:creationId xmlns:a16="http://schemas.microsoft.com/office/drawing/2014/main" id="{59069810-18C3-A34A-8F2C-146D087705E3}"/>
              </a:ext>
            </a:extLst>
          </p:cNvPr>
          <p:cNvSpPr>
            <a:spLocks noGrp="1"/>
          </p:cNvSpPr>
          <p:nvPr>
            <p:ph type="dt" sz="half" idx="10"/>
          </p:nvPr>
        </p:nvSpPr>
        <p:spPr/>
        <p:txBody>
          <a:bodyPr/>
          <a:lstStyle>
            <a:lvl1pPr>
              <a:defRPr/>
            </a:lvl1pPr>
          </a:lstStyle>
          <a:p>
            <a:pPr>
              <a:defRPr/>
            </a:pPr>
            <a:fld id="{B751F174-94F6-6F49-9D76-ED457CE5D67F}" type="datetime8">
              <a:rPr lang="en-US" altLang="en-US"/>
              <a:pPr>
                <a:defRPr/>
              </a:pPr>
              <a:t>2/18/2025 6:45 PM</a:t>
            </a:fld>
            <a:endParaRPr lang="en-US" altLang="en-US"/>
          </a:p>
        </p:txBody>
      </p:sp>
      <p:sp>
        <p:nvSpPr>
          <p:cNvPr id="6" name="Rectangle 8">
            <a:extLst>
              <a:ext uri="{FF2B5EF4-FFF2-40B4-BE49-F238E27FC236}">
                <a16:creationId xmlns:a16="http://schemas.microsoft.com/office/drawing/2014/main" id="{0C0BAB44-330B-064B-8280-95658096088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3527D064-D91A-B842-B5A1-F04E3856585E}"/>
              </a:ext>
            </a:extLst>
          </p:cNvPr>
          <p:cNvSpPr>
            <a:spLocks noGrp="1"/>
          </p:cNvSpPr>
          <p:nvPr>
            <p:ph type="sldNum" sz="quarter" idx="12"/>
          </p:nvPr>
        </p:nvSpPr>
        <p:spPr/>
        <p:txBody>
          <a:bodyPr/>
          <a:lstStyle>
            <a:lvl1pPr>
              <a:defRPr>
                <a:solidFill>
                  <a:srgbClr val="8BBD8F"/>
                </a:solidFill>
              </a:defRPr>
            </a:lvl1pPr>
          </a:lstStyle>
          <a:p>
            <a:fld id="{90E74E91-A93E-1640-B4A3-1DACB9F03E79}" type="slidenum">
              <a:rPr lang="en-US" altLang="en-US"/>
              <a:pPr/>
              <a:t>‹#›</a:t>
            </a:fld>
            <a:endParaRPr lang="en-US" altLang="en-US"/>
          </a:p>
        </p:txBody>
      </p:sp>
    </p:spTree>
    <p:extLst>
      <p:ext uri="{BB962C8B-B14F-4D97-AF65-F5344CB8AC3E}">
        <p14:creationId xmlns:p14="http://schemas.microsoft.com/office/powerpoint/2010/main" val="4030392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2"/>
        </a:solidFill>
        <a:effectLst/>
      </p:bgPr>
    </p:bg>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4AE698F1-818B-3D47-BE5D-4A2B847EB5EB}"/>
              </a:ext>
            </a:extLst>
          </p:cNvPr>
          <p:cNvSpPr>
            <a:spLocks noChangeArrowheads="1"/>
          </p:cNvSpPr>
          <p:nvPr/>
        </p:nvSpPr>
        <p:spPr bwMode="auto">
          <a:xfrm>
            <a:off x="1000125" y="3155950"/>
            <a:ext cx="7407275" cy="7938"/>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 name="Forme 1"/>
          <p:cNvSpPr>
            <a:spLocks noGrp="1"/>
          </p:cNvSpPr>
          <p:nvPr>
            <p:ph type="title"/>
          </p:nvPr>
        </p:nvSpPr>
        <p:spPr>
          <a:xfrm>
            <a:off x="722376" y="1901952"/>
            <a:ext cx="7772400" cy="1362456"/>
          </a:xfrm>
        </p:spPr>
        <p:txBody>
          <a:bodyPr/>
          <a:lstStyle>
            <a:lvl1pPr algn="r">
              <a:buNone/>
              <a:defRPr sz="4000" b="1" cap="none">
                <a:solidFill>
                  <a:schemeClr val="accent1">
                    <a:tint val="95000"/>
                    <a:satMod val="200000"/>
                  </a:schemeClr>
                </a:solidFill>
              </a:defRPr>
            </a:lvl1pPr>
          </a:lstStyle>
          <a:p>
            <a:r>
              <a:rPr lang="fr-FR"/>
              <a:t>Cliquez pour modifier le style du titre</a:t>
            </a:r>
            <a:endParaRPr lang="en-US" dirty="0"/>
          </a:p>
        </p:txBody>
      </p:sp>
      <p:sp>
        <p:nvSpPr>
          <p:cNvPr id="3" name="Forme 2"/>
          <p:cNvSpPr>
            <a:spLocks noGrp="1"/>
          </p:cNvSpPr>
          <p:nvPr>
            <p:ph type="body" idx="1"/>
          </p:nvPr>
        </p:nvSpPr>
        <p:spPr>
          <a:xfrm>
            <a:off x="722313" y="3287713"/>
            <a:ext cx="7772400" cy="1509712"/>
          </a:xfrm>
        </p:spPr>
        <p:txBody>
          <a:bodyPr/>
          <a:lstStyle>
            <a:lvl1pPr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Date Placeholder 4">
            <a:extLst>
              <a:ext uri="{FF2B5EF4-FFF2-40B4-BE49-F238E27FC236}">
                <a16:creationId xmlns:a16="http://schemas.microsoft.com/office/drawing/2014/main" id="{F37CAB65-0DB6-2549-985A-9BB1C07C3866}"/>
              </a:ext>
            </a:extLst>
          </p:cNvPr>
          <p:cNvSpPr>
            <a:spLocks noGrp="1"/>
          </p:cNvSpPr>
          <p:nvPr>
            <p:ph type="dt" sz="half" idx="10"/>
          </p:nvPr>
        </p:nvSpPr>
        <p:spPr>
          <a:xfrm>
            <a:off x="5562600" y="6513513"/>
            <a:ext cx="3001963" cy="274637"/>
          </a:xfrm>
        </p:spPr>
        <p:txBody>
          <a:bodyPr/>
          <a:lstStyle>
            <a:lvl1pPr>
              <a:defRPr/>
            </a:lvl1pPr>
          </a:lstStyle>
          <a:p>
            <a:pPr>
              <a:defRPr/>
            </a:pPr>
            <a:fld id="{A0E79287-E263-DC45-84B6-1CFC93B38C71}" type="datetime8">
              <a:rPr lang="en-US" altLang="en-US"/>
              <a:pPr>
                <a:defRPr/>
              </a:pPr>
              <a:t>2/18/2025 6:45 PM</a:t>
            </a:fld>
            <a:endParaRPr lang="en-US" altLang="en-US"/>
          </a:p>
        </p:txBody>
      </p:sp>
      <p:sp>
        <p:nvSpPr>
          <p:cNvPr id="6" name="Slide Number Placeholder 5">
            <a:extLst>
              <a:ext uri="{FF2B5EF4-FFF2-40B4-BE49-F238E27FC236}">
                <a16:creationId xmlns:a16="http://schemas.microsoft.com/office/drawing/2014/main" id="{3A9F41AA-8180-CC40-B7E4-D3B588A99B31}"/>
              </a:ext>
            </a:extLst>
          </p:cNvPr>
          <p:cNvSpPr>
            <a:spLocks noGrp="1"/>
          </p:cNvSpPr>
          <p:nvPr>
            <p:ph type="sldNum" sz="quarter" idx="11"/>
          </p:nvPr>
        </p:nvSpPr>
        <p:spPr>
          <a:xfrm>
            <a:off x="8639175" y="6513513"/>
            <a:ext cx="463550" cy="274637"/>
          </a:xfrm>
        </p:spPr>
        <p:txBody>
          <a:bodyPr/>
          <a:lstStyle>
            <a:lvl1pPr>
              <a:defRPr/>
            </a:lvl1pPr>
          </a:lstStyle>
          <a:p>
            <a:fld id="{EDAB9C74-5AA1-C349-9F69-6CE318DAD529}" type="slidenum">
              <a:rPr lang="en-US" altLang="en-US"/>
              <a:pPr/>
              <a:t>‹#›</a:t>
            </a:fld>
            <a:r>
              <a:rPr lang="en-US" altLang="en-US"/>
              <a:t> </a:t>
            </a:r>
            <a:endParaRPr lang="en-US" altLang="en-US">
              <a:solidFill>
                <a:srgbClr val="8BBD8F"/>
              </a:solidFill>
            </a:endParaRPr>
          </a:p>
        </p:txBody>
      </p:sp>
      <p:sp>
        <p:nvSpPr>
          <p:cNvPr id="7" name="Rectangle 7">
            <a:extLst>
              <a:ext uri="{FF2B5EF4-FFF2-40B4-BE49-F238E27FC236}">
                <a16:creationId xmlns:a16="http://schemas.microsoft.com/office/drawing/2014/main" id="{57DBCE69-CDD5-A24E-BD76-F3232F3FF7B9}"/>
              </a:ext>
            </a:extLst>
          </p:cNvPr>
          <p:cNvSpPr>
            <a:spLocks noGrp="1"/>
          </p:cNvSpPr>
          <p:nvPr>
            <p:ph type="ftr" sz="quarter" idx="12"/>
          </p:nvPr>
        </p:nvSpPr>
        <p:spPr>
          <a:xfrm>
            <a:off x="1600200" y="6513513"/>
            <a:ext cx="3906838" cy="274637"/>
          </a:xfrm>
        </p:spPr>
        <p:txBody>
          <a:bodyPr/>
          <a:lstStyle>
            <a:lvl1pPr>
              <a:defRPr/>
            </a:lvl1pPr>
          </a:lstStyle>
          <a:p>
            <a:pPr>
              <a:defRPr/>
            </a:pPr>
            <a:endParaRPr lang="en-US" altLang="en-US"/>
          </a:p>
        </p:txBody>
      </p:sp>
    </p:spTree>
    <p:extLst>
      <p:ext uri="{BB962C8B-B14F-4D97-AF65-F5344CB8AC3E}">
        <p14:creationId xmlns:p14="http://schemas.microsoft.com/office/powerpoint/2010/main" val="233663645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622C79-D7C4-EA4A-B6C5-B1C2426D384B}"/>
              </a:ext>
            </a:extLst>
          </p:cNvPr>
          <p:cNvSpPr>
            <a:spLocks noChangeArrowheads="1"/>
          </p:cNvSpPr>
          <p:nvPr/>
        </p:nvSpPr>
        <p:spPr bwMode="auto">
          <a:xfrm>
            <a:off x="588963" y="1303338"/>
            <a:ext cx="8001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 name="Forme 1"/>
          <p:cNvSpPr>
            <a:spLocks noGrp="1"/>
          </p:cNvSpPr>
          <p:nvPr>
            <p:ph type="title"/>
          </p:nvPr>
        </p:nvSpPr>
        <p:spPr/>
        <p:txBody>
          <a:bodyPr/>
          <a:lstStyle/>
          <a:p>
            <a:r>
              <a:rPr lang="fr-FR"/>
              <a:t>Cliquez pour modifier le style du titre</a:t>
            </a:r>
            <a:endParaRPr lang="en-US"/>
          </a:p>
        </p:txBody>
      </p:sp>
      <p:sp>
        <p:nvSpPr>
          <p:cNvPr id="3" name="Forme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Forme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Date Placeholder 5">
            <a:extLst>
              <a:ext uri="{FF2B5EF4-FFF2-40B4-BE49-F238E27FC236}">
                <a16:creationId xmlns:a16="http://schemas.microsoft.com/office/drawing/2014/main" id="{3C9930C1-8C27-5949-AF0D-9FB9ED66B10F}"/>
              </a:ext>
            </a:extLst>
          </p:cNvPr>
          <p:cNvSpPr>
            <a:spLocks noGrp="1"/>
          </p:cNvSpPr>
          <p:nvPr>
            <p:ph type="dt" sz="half" idx="10"/>
          </p:nvPr>
        </p:nvSpPr>
        <p:spPr/>
        <p:txBody>
          <a:bodyPr/>
          <a:lstStyle>
            <a:lvl1pPr>
              <a:defRPr/>
            </a:lvl1pPr>
          </a:lstStyle>
          <a:p>
            <a:pPr>
              <a:defRPr/>
            </a:pPr>
            <a:fld id="{3437F735-D509-D24B-9E24-C302D0B7C6CA}" type="datetime8">
              <a:rPr lang="en-US" altLang="en-US"/>
              <a:pPr>
                <a:defRPr/>
              </a:pPr>
              <a:t>2/18/2025 6:45 PM</a:t>
            </a:fld>
            <a:endParaRPr lang="en-US" altLang="en-US"/>
          </a:p>
        </p:txBody>
      </p:sp>
      <p:sp>
        <p:nvSpPr>
          <p:cNvPr id="7" name="Rectangle 8">
            <a:extLst>
              <a:ext uri="{FF2B5EF4-FFF2-40B4-BE49-F238E27FC236}">
                <a16:creationId xmlns:a16="http://schemas.microsoft.com/office/drawing/2014/main" id="{95002A2A-85EC-8D4B-AE9E-310F83760174}"/>
              </a:ext>
            </a:extLst>
          </p:cNvPr>
          <p:cNvSpPr>
            <a:spLocks noGrp="1"/>
          </p:cNvSpPr>
          <p:nvPr>
            <p:ph type="ftr" sz="quarter" idx="11"/>
          </p:nvPr>
        </p:nvSpPr>
        <p:spPr/>
        <p:txBody>
          <a:bodyPr/>
          <a:lstStyle>
            <a:lvl1pPr>
              <a:defRPr/>
            </a:lvl1pPr>
          </a:lstStyle>
          <a:p>
            <a:pPr>
              <a:defRPr/>
            </a:pPr>
            <a:endParaRPr lang="en-US" altLang="en-US"/>
          </a:p>
        </p:txBody>
      </p:sp>
      <p:sp>
        <p:nvSpPr>
          <p:cNvPr id="8" name="Slide Number Placeholder 7">
            <a:extLst>
              <a:ext uri="{FF2B5EF4-FFF2-40B4-BE49-F238E27FC236}">
                <a16:creationId xmlns:a16="http://schemas.microsoft.com/office/drawing/2014/main" id="{4CDB11EA-52CF-0643-B170-A54926615965}"/>
              </a:ext>
            </a:extLst>
          </p:cNvPr>
          <p:cNvSpPr>
            <a:spLocks noGrp="1"/>
          </p:cNvSpPr>
          <p:nvPr>
            <p:ph type="sldNum" sz="quarter" idx="12"/>
          </p:nvPr>
        </p:nvSpPr>
        <p:spPr>
          <a:xfrm>
            <a:off x="8640763" y="6515100"/>
            <a:ext cx="465137" cy="273050"/>
          </a:xfrm>
        </p:spPr>
        <p:txBody>
          <a:bodyPr/>
          <a:lstStyle>
            <a:lvl1pPr>
              <a:defRPr>
                <a:solidFill>
                  <a:srgbClr val="8BBD8F"/>
                </a:solidFill>
              </a:defRPr>
            </a:lvl1pPr>
          </a:lstStyle>
          <a:p>
            <a:fld id="{03858C41-7ECE-2341-AC7C-8426D1F23E77}" type="slidenum">
              <a:rPr lang="en-US" altLang="en-US"/>
              <a:pPr/>
              <a:t>‹#›</a:t>
            </a:fld>
            <a:endParaRPr lang="en-US" altLang="en-US"/>
          </a:p>
        </p:txBody>
      </p:sp>
    </p:spTree>
    <p:extLst>
      <p:ext uri="{BB962C8B-B14F-4D97-AF65-F5344CB8AC3E}">
        <p14:creationId xmlns:p14="http://schemas.microsoft.com/office/powerpoint/2010/main" val="2046799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08E707A-4242-6E42-A53D-2786D017EEE2}"/>
              </a:ext>
            </a:extLst>
          </p:cNvPr>
          <p:cNvSpPr>
            <a:spLocks noChangeArrowheads="1"/>
          </p:cNvSpPr>
          <p:nvPr/>
        </p:nvSpPr>
        <p:spPr bwMode="auto">
          <a:xfrm>
            <a:off x="617538" y="2100263"/>
            <a:ext cx="3748087"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8" name="Rectangle 8">
            <a:extLst>
              <a:ext uri="{FF2B5EF4-FFF2-40B4-BE49-F238E27FC236}">
                <a16:creationId xmlns:a16="http://schemas.microsoft.com/office/drawing/2014/main" id="{3C11DFFB-B5DB-3B42-A725-C46BFB7DA7E0}"/>
              </a:ext>
            </a:extLst>
          </p:cNvPr>
          <p:cNvSpPr>
            <a:spLocks noChangeArrowheads="1"/>
          </p:cNvSpPr>
          <p:nvPr/>
        </p:nvSpPr>
        <p:spPr bwMode="auto">
          <a:xfrm>
            <a:off x="4800600" y="2100263"/>
            <a:ext cx="3749675"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 name="Forme 1"/>
          <p:cNvSpPr>
            <a:spLocks noGrp="1"/>
          </p:cNvSpPr>
          <p:nvPr>
            <p:ph type="title"/>
          </p:nvPr>
        </p:nvSpPr>
        <p:spPr>
          <a:xfrm>
            <a:off x="457200" y="273050"/>
            <a:ext cx="8229600" cy="1143000"/>
          </a:xfrm>
        </p:spPr>
        <p:txBody>
          <a:bodyPr anchor="ctr"/>
          <a:lstStyle>
            <a:lvl1pPr>
              <a:defRPr/>
            </a:lvl1pPr>
          </a:lstStyle>
          <a:p>
            <a:r>
              <a:rPr lang="fr-FR"/>
              <a:t>Cliquez pour modifier le style du titre</a:t>
            </a:r>
            <a:endParaRPr lang="en-US" dirty="0"/>
          </a:p>
        </p:txBody>
      </p:sp>
      <p:sp>
        <p:nvSpPr>
          <p:cNvPr id="3" name="Forme 2"/>
          <p:cNvSpPr>
            <a:spLocks noGrp="1"/>
          </p:cNvSpPr>
          <p:nvPr>
            <p:ph type="body" idx="1"/>
          </p:nvPr>
        </p:nvSpPr>
        <p:spPr>
          <a:xfrm>
            <a:off x="457200" y="1535113"/>
            <a:ext cx="4040188"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type="body" sz="half" idx="2"/>
          </p:nvPr>
        </p:nvSpPr>
        <p:spPr>
          <a:xfrm>
            <a:off x="4645025" y="1535113"/>
            <a:ext cx="4041775" cy="639762"/>
          </a:xfrm>
        </p:spPr>
        <p:txBody>
          <a:bodyPr anchor="b">
            <a:noAutofit/>
          </a:bodyPr>
          <a:lstStyle>
            <a:lvl1pPr marL="91440" indent="0" algn="l">
              <a:spcBef>
                <a:spcPts val="0"/>
              </a:spcBef>
              <a:buNone/>
              <a:defRPr sz="2400" b="0"/>
            </a:lvl1pPr>
            <a:lvl2pPr>
              <a:buNone/>
              <a:defRPr sz="2000" b="1"/>
            </a:lvl2pPr>
            <a:lvl3pPr>
              <a:buNone/>
              <a:defRPr sz="1800" b="1"/>
            </a:lvl3pPr>
            <a:lvl4pPr>
              <a:buNone/>
              <a:defRPr sz="1600" b="1"/>
            </a:lvl4pPr>
            <a:lvl5pPr>
              <a:buNone/>
              <a:defRPr sz="1600" b="1"/>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Forme 4"/>
          <p:cNvSpPr>
            <a:spLocks noGrp="1"/>
          </p:cNvSpPr>
          <p:nvPr>
            <p:ph sz="quarter" idx="3"/>
          </p:nvPr>
        </p:nvSpPr>
        <p:spPr>
          <a:xfrm>
            <a:off x="457200" y="2362200"/>
            <a:ext cx="4040188"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Forme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9" name="Date Placeholder 8">
            <a:extLst>
              <a:ext uri="{FF2B5EF4-FFF2-40B4-BE49-F238E27FC236}">
                <a16:creationId xmlns:a16="http://schemas.microsoft.com/office/drawing/2014/main" id="{0B0B6DFA-2069-8345-B0BF-6EBB56ECAA59}"/>
              </a:ext>
            </a:extLst>
          </p:cNvPr>
          <p:cNvSpPr>
            <a:spLocks noGrp="1"/>
          </p:cNvSpPr>
          <p:nvPr>
            <p:ph type="dt" sz="half" idx="10"/>
          </p:nvPr>
        </p:nvSpPr>
        <p:spPr/>
        <p:txBody>
          <a:bodyPr/>
          <a:lstStyle>
            <a:lvl1pPr>
              <a:defRPr/>
            </a:lvl1pPr>
          </a:lstStyle>
          <a:p>
            <a:pPr>
              <a:defRPr/>
            </a:pPr>
            <a:fld id="{6565B305-6398-2341-BF32-C17B5DAF4548}" type="datetime8">
              <a:rPr lang="en-US" altLang="en-US"/>
              <a:pPr>
                <a:defRPr/>
              </a:pPr>
              <a:t>2/18/2025 6:45 PM</a:t>
            </a:fld>
            <a:endParaRPr lang="en-US" altLang="en-US"/>
          </a:p>
        </p:txBody>
      </p:sp>
      <p:sp>
        <p:nvSpPr>
          <p:cNvPr id="10" name="Footer Placeholder 10">
            <a:extLst>
              <a:ext uri="{FF2B5EF4-FFF2-40B4-BE49-F238E27FC236}">
                <a16:creationId xmlns:a16="http://schemas.microsoft.com/office/drawing/2014/main" id="{A2DC666A-BB1B-4748-861B-C9E283854B22}"/>
              </a:ext>
            </a:extLst>
          </p:cNvPr>
          <p:cNvSpPr>
            <a:spLocks noGrp="1"/>
          </p:cNvSpPr>
          <p:nvPr>
            <p:ph type="ftr" sz="quarter" idx="11"/>
          </p:nvPr>
        </p:nvSpPr>
        <p:spPr/>
        <p:txBody>
          <a:bodyPr/>
          <a:lstStyle>
            <a:lvl1pPr>
              <a:defRPr/>
            </a:lvl1pPr>
          </a:lstStyle>
          <a:p>
            <a:pPr>
              <a:defRPr/>
            </a:pPr>
            <a:endParaRPr lang="en-US" altLang="en-US"/>
          </a:p>
        </p:txBody>
      </p:sp>
      <p:sp>
        <p:nvSpPr>
          <p:cNvPr id="11" name="Slide Number Placeholder 10">
            <a:extLst>
              <a:ext uri="{FF2B5EF4-FFF2-40B4-BE49-F238E27FC236}">
                <a16:creationId xmlns:a16="http://schemas.microsoft.com/office/drawing/2014/main" id="{53512EDE-284F-044F-AFD9-7F46E893155E}"/>
              </a:ext>
            </a:extLst>
          </p:cNvPr>
          <p:cNvSpPr>
            <a:spLocks noGrp="1"/>
          </p:cNvSpPr>
          <p:nvPr>
            <p:ph type="sldNum" sz="quarter" idx="12"/>
          </p:nvPr>
        </p:nvSpPr>
        <p:spPr>
          <a:xfrm>
            <a:off x="8640763" y="6515100"/>
            <a:ext cx="465137" cy="273050"/>
          </a:xfrm>
        </p:spPr>
        <p:txBody>
          <a:bodyPr/>
          <a:lstStyle>
            <a:lvl1pPr>
              <a:defRPr>
                <a:solidFill>
                  <a:srgbClr val="8BBD8F"/>
                </a:solidFill>
              </a:defRPr>
            </a:lvl1pPr>
          </a:lstStyle>
          <a:p>
            <a:fld id="{4D056A35-EBC1-F247-AB33-B1BED4203428}" type="slidenum">
              <a:rPr lang="en-US" altLang="en-US"/>
              <a:pPr/>
              <a:t>‹#›</a:t>
            </a:fld>
            <a:endParaRPr lang="en-US" altLang="en-US"/>
          </a:p>
        </p:txBody>
      </p:sp>
    </p:spTree>
    <p:extLst>
      <p:ext uri="{BB962C8B-B14F-4D97-AF65-F5344CB8AC3E}">
        <p14:creationId xmlns:p14="http://schemas.microsoft.com/office/powerpoint/2010/main" val="2771780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0A075422-FB6D-BE41-9367-079671BB4C53}"/>
              </a:ext>
            </a:extLst>
          </p:cNvPr>
          <p:cNvSpPr>
            <a:spLocks noChangeArrowheads="1"/>
          </p:cNvSpPr>
          <p:nvPr/>
        </p:nvSpPr>
        <p:spPr bwMode="auto">
          <a:xfrm>
            <a:off x="588963" y="1303338"/>
            <a:ext cx="8001000" cy="7937"/>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 name="Forme 1"/>
          <p:cNvSpPr>
            <a:spLocks noGrp="1"/>
          </p:cNvSpPr>
          <p:nvPr>
            <p:ph type="title"/>
          </p:nvPr>
        </p:nvSpPr>
        <p:spPr>
          <a:xfrm>
            <a:off x="457200" y="274320"/>
            <a:ext cx="8229600" cy="1143000"/>
          </a:xfrm>
        </p:spPr>
        <p:txBody>
          <a:bodyPr/>
          <a:lstStyle/>
          <a:p>
            <a:r>
              <a:rPr lang="fr-FR"/>
              <a:t>Cliquez pour modifier le style du titre</a:t>
            </a:r>
            <a:endParaRPr lang="en-US" dirty="0"/>
          </a:p>
        </p:txBody>
      </p:sp>
      <p:sp>
        <p:nvSpPr>
          <p:cNvPr id="4" name="Date Placeholder 3">
            <a:extLst>
              <a:ext uri="{FF2B5EF4-FFF2-40B4-BE49-F238E27FC236}">
                <a16:creationId xmlns:a16="http://schemas.microsoft.com/office/drawing/2014/main" id="{CD90D18B-2EF4-2C44-8F06-9B3B06A8784C}"/>
              </a:ext>
            </a:extLst>
          </p:cNvPr>
          <p:cNvSpPr>
            <a:spLocks noGrp="1"/>
          </p:cNvSpPr>
          <p:nvPr>
            <p:ph type="dt" sz="half" idx="10"/>
          </p:nvPr>
        </p:nvSpPr>
        <p:spPr/>
        <p:txBody>
          <a:bodyPr/>
          <a:lstStyle>
            <a:lvl1pPr>
              <a:defRPr/>
            </a:lvl1pPr>
          </a:lstStyle>
          <a:p>
            <a:pPr>
              <a:defRPr/>
            </a:pPr>
            <a:fld id="{EE2EC91B-723C-AD47-8BB1-D5BF9E7AD468}" type="datetime8">
              <a:rPr lang="en-US" altLang="en-US"/>
              <a:pPr>
                <a:defRPr/>
              </a:pPr>
              <a:t>2/18/2025 6:45 PM</a:t>
            </a:fld>
            <a:endParaRPr lang="en-US" altLang="en-US"/>
          </a:p>
        </p:txBody>
      </p:sp>
      <p:sp>
        <p:nvSpPr>
          <p:cNvPr id="5" name="Rectangle 8">
            <a:extLst>
              <a:ext uri="{FF2B5EF4-FFF2-40B4-BE49-F238E27FC236}">
                <a16:creationId xmlns:a16="http://schemas.microsoft.com/office/drawing/2014/main" id="{FA85A26D-54F7-024D-BFEF-03F32DAA4A11}"/>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6444C749-10DE-E240-9E7F-82A0ECBCC01B}"/>
              </a:ext>
            </a:extLst>
          </p:cNvPr>
          <p:cNvSpPr>
            <a:spLocks noGrp="1"/>
          </p:cNvSpPr>
          <p:nvPr>
            <p:ph type="sldNum" sz="quarter" idx="12"/>
          </p:nvPr>
        </p:nvSpPr>
        <p:spPr/>
        <p:txBody>
          <a:bodyPr/>
          <a:lstStyle>
            <a:lvl1pPr>
              <a:defRPr>
                <a:solidFill>
                  <a:srgbClr val="8BBD8F"/>
                </a:solidFill>
              </a:defRPr>
            </a:lvl1pPr>
          </a:lstStyle>
          <a:p>
            <a:fld id="{04DB22B1-9FA6-B747-9179-2F0C87F47889}" type="slidenum">
              <a:rPr lang="en-US" altLang="en-US"/>
              <a:pPr/>
              <a:t>‹#›</a:t>
            </a:fld>
            <a:endParaRPr lang="en-US" altLang="en-US"/>
          </a:p>
        </p:txBody>
      </p:sp>
    </p:spTree>
    <p:extLst>
      <p:ext uri="{BB962C8B-B14F-4D97-AF65-F5344CB8AC3E}">
        <p14:creationId xmlns:p14="http://schemas.microsoft.com/office/powerpoint/2010/main" val="656038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D96F87-5C00-1649-9E22-38FB69DFDBEA}"/>
              </a:ext>
            </a:extLst>
          </p:cNvPr>
          <p:cNvSpPr>
            <a:spLocks noGrp="1"/>
          </p:cNvSpPr>
          <p:nvPr>
            <p:ph type="dt" sz="half" idx="10"/>
          </p:nvPr>
        </p:nvSpPr>
        <p:spPr/>
        <p:txBody>
          <a:bodyPr/>
          <a:lstStyle>
            <a:lvl1pPr>
              <a:defRPr/>
            </a:lvl1pPr>
          </a:lstStyle>
          <a:p>
            <a:pPr>
              <a:defRPr/>
            </a:pPr>
            <a:fld id="{89561800-7577-C049-A49E-2577CD5D25BA}" type="datetime8">
              <a:rPr lang="en-US" altLang="en-US"/>
              <a:pPr>
                <a:defRPr/>
              </a:pPr>
              <a:t>2/18/2025 6:45 PM</a:t>
            </a:fld>
            <a:endParaRPr lang="en-US" altLang="en-US"/>
          </a:p>
        </p:txBody>
      </p:sp>
      <p:sp>
        <p:nvSpPr>
          <p:cNvPr id="3" name="Rectangle 5">
            <a:extLst>
              <a:ext uri="{FF2B5EF4-FFF2-40B4-BE49-F238E27FC236}">
                <a16:creationId xmlns:a16="http://schemas.microsoft.com/office/drawing/2014/main" id="{E15C0CD8-E982-9148-B4ED-F2DBA62A5457}"/>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2E40E54E-6C91-994A-A181-0D0C580FA384}"/>
              </a:ext>
            </a:extLst>
          </p:cNvPr>
          <p:cNvSpPr>
            <a:spLocks noGrp="1"/>
          </p:cNvSpPr>
          <p:nvPr>
            <p:ph type="sldNum" sz="quarter" idx="12"/>
          </p:nvPr>
        </p:nvSpPr>
        <p:spPr/>
        <p:txBody>
          <a:bodyPr/>
          <a:lstStyle>
            <a:lvl1pPr>
              <a:defRPr>
                <a:solidFill>
                  <a:srgbClr val="8BBD8F"/>
                </a:solidFill>
              </a:defRPr>
            </a:lvl1pPr>
          </a:lstStyle>
          <a:p>
            <a:fld id="{1FBB57C8-A808-0F44-85DE-82F7D206BF9B}" type="slidenum">
              <a:rPr lang="en-US" altLang="en-US"/>
              <a:pPr/>
              <a:t>‹#›</a:t>
            </a:fld>
            <a:endParaRPr lang="en-US" altLang="en-US"/>
          </a:p>
        </p:txBody>
      </p:sp>
    </p:spTree>
    <p:extLst>
      <p:ext uri="{BB962C8B-B14F-4D97-AF65-F5344CB8AC3E}">
        <p14:creationId xmlns:p14="http://schemas.microsoft.com/office/powerpoint/2010/main" val="1390722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6C633013-668B-E948-A5CC-3459D6EF4C1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E273D1B7-D907-944A-8E3F-CD17331675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0C8A3DFB-20A6-E34F-9726-71D3E204A4B3}"/>
              </a:ext>
            </a:extLst>
          </p:cNvPr>
          <p:cNvSpPr>
            <a:spLocks noGrp="1" noChangeArrowheads="1"/>
          </p:cNvSpPr>
          <p:nvPr>
            <p:ph type="sldNum" sz="quarter" idx="12"/>
          </p:nvPr>
        </p:nvSpPr>
        <p:spPr>
          <a:ln/>
        </p:spPr>
        <p:txBody>
          <a:bodyPr/>
          <a:lstStyle>
            <a:lvl1pPr>
              <a:defRPr/>
            </a:lvl1pPr>
          </a:lstStyle>
          <a:p>
            <a:fld id="{07C94D30-C9CC-E047-8EDC-ECA2115CA166}" type="slidenum">
              <a:rPr lang="en-US" altLang="en-US"/>
              <a:pPr/>
              <a:t>‹#›</a:t>
            </a:fld>
            <a:endParaRPr lang="en-US" altLang="en-US"/>
          </a:p>
        </p:txBody>
      </p:sp>
    </p:spTree>
    <p:extLst>
      <p:ext uri="{BB962C8B-B14F-4D97-AF65-F5344CB8AC3E}">
        <p14:creationId xmlns:p14="http://schemas.microsoft.com/office/powerpoint/2010/main" val="4239351038"/>
      </p:ext>
    </p:extLst>
  </p:cSld>
  <p:clrMapOvr>
    <a:masterClrMapping/>
  </p:clrMapOvr>
  <p:transition>
    <p:blinds/>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Pr>
        <a:solidFill>
          <a:schemeClr val="bg2"/>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0C1607B-6E0D-9A45-8498-5320541E1310}"/>
              </a:ext>
            </a:extLst>
          </p:cNvPr>
          <p:cNvSpPr>
            <a:spLocks noChangeArrowheads="1"/>
          </p:cNvSpPr>
          <p:nvPr/>
        </p:nvSpPr>
        <p:spPr bwMode="auto">
          <a:xfrm>
            <a:off x="5057775" y="996950"/>
            <a:ext cx="3748088" cy="9525"/>
          </a:xfrm>
          <a:prstGeom prst="rect">
            <a:avLst/>
          </a:prstGeom>
          <a:solidFill>
            <a:schemeClr val="accent1"/>
          </a:solidFill>
          <a:ln>
            <a:noFill/>
          </a:ln>
          <a:effectLst>
            <a:outerShdw dist="12900" dir="5400000" algn="tl" rotWithShape="0">
              <a:srgbClr val="000000">
                <a:alpha val="7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 name="Forme 1"/>
          <p:cNvSpPr>
            <a:spLocks noGrp="1"/>
          </p:cNvSpPr>
          <p:nvPr>
            <p:ph type="title"/>
          </p:nvPr>
        </p:nvSpPr>
        <p:spPr>
          <a:xfrm>
            <a:off x="4963136" y="304800"/>
            <a:ext cx="3931920" cy="762000"/>
          </a:xfrm>
        </p:spPr>
        <p:txBody>
          <a:bodyPr/>
          <a:lstStyle>
            <a:lvl1pPr marL="0" algn="r">
              <a:buNone/>
              <a:defRPr sz="2000" b="1"/>
            </a:lvl1pPr>
          </a:lstStyle>
          <a:p>
            <a:r>
              <a:rPr lang="fr-FR"/>
              <a:t>Cliquez pour modifier le style du titre</a:t>
            </a:r>
            <a:endParaRPr lang="en-US" dirty="0"/>
          </a:p>
        </p:txBody>
      </p:sp>
      <p:sp>
        <p:nvSpPr>
          <p:cNvPr id="3" name="Forme 2"/>
          <p:cNvSpPr>
            <a:spLocks noGrp="1"/>
          </p:cNvSpPr>
          <p:nvPr>
            <p:ph type="body" idx="1"/>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Forme 3"/>
          <p:cNvSpPr>
            <a:spLocks noGrp="1"/>
          </p:cNvSpPr>
          <p:nvPr>
            <p:ph sz="half" idx="2"/>
          </p:nvPr>
        </p:nvSpPr>
        <p:spPr>
          <a:xfrm>
            <a:off x="228600" y="2209800"/>
            <a:ext cx="8666456" cy="3977640"/>
          </a:xfrm>
        </p:spPr>
        <p:txBody>
          <a:bodyPr/>
          <a:lstStyle>
            <a:lvl1pPr marL="0">
              <a:defRPr sz="3200"/>
            </a:lvl1pPr>
            <a:lvl2pPr marL="594360">
              <a:defRPr sz="2800"/>
            </a:lvl2pPr>
            <a:lvl3pPr marL="822960">
              <a:defRPr sz="2400"/>
            </a:lvl3pPr>
            <a:lvl4pPr marL="1051560">
              <a:defRPr sz="2000"/>
            </a:lvl4pPr>
            <a:lvl5pPr marL="1261872">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6" name="Date Placeholder 5">
            <a:extLst>
              <a:ext uri="{FF2B5EF4-FFF2-40B4-BE49-F238E27FC236}">
                <a16:creationId xmlns:a16="http://schemas.microsoft.com/office/drawing/2014/main" id="{3BDEF6D8-AC76-7C4F-ABA9-098CE1F80889}"/>
              </a:ext>
            </a:extLst>
          </p:cNvPr>
          <p:cNvSpPr>
            <a:spLocks noGrp="1"/>
          </p:cNvSpPr>
          <p:nvPr>
            <p:ph type="dt" sz="half" idx="10"/>
          </p:nvPr>
        </p:nvSpPr>
        <p:spPr>
          <a:xfrm>
            <a:off x="5562600" y="6513513"/>
            <a:ext cx="3001963" cy="274637"/>
          </a:xfrm>
        </p:spPr>
        <p:txBody>
          <a:bodyPr/>
          <a:lstStyle>
            <a:lvl1pPr>
              <a:defRPr/>
            </a:lvl1pPr>
          </a:lstStyle>
          <a:p>
            <a:pPr>
              <a:defRPr/>
            </a:pPr>
            <a:fld id="{B3508C83-BD87-C644-AEE3-A1FDFCF74326}" type="datetime8">
              <a:rPr lang="en-US" altLang="en-US"/>
              <a:pPr>
                <a:defRPr/>
              </a:pPr>
              <a:t>2/18/2025 6:45 PM</a:t>
            </a:fld>
            <a:endParaRPr lang="en-US" altLang="en-US"/>
          </a:p>
        </p:txBody>
      </p:sp>
      <p:sp>
        <p:nvSpPr>
          <p:cNvPr id="7" name="Slide Number Placeholder 6">
            <a:extLst>
              <a:ext uri="{FF2B5EF4-FFF2-40B4-BE49-F238E27FC236}">
                <a16:creationId xmlns:a16="http://schemas.microsoft.com/office/drawing/2014/main" id="{AFBEE458-9E88-904F-825C-E3E5D8AA7929}"/>
              </a:ext>
            </a:extLst>
          </p:cNvPr>
          <p:cNvSpPr>
            <a:spLocks noGrp="1"/>
          </p:cNvSpPr>
          <p:nvPr>
            <p:ph type="sldNum" sz="quarter" idx="11"/>
          </p:nvPr>
        </p:nvSpPr>
        <p:spPr>
          <a:xfrm>
            <a:off x="8639175" y="6513513"/>
            <a:ext cx="463550" cy="274637"/>
          </a:xfrm>
        </p:spPr>
        <p:txBody>
          <a:bodyPr/>
          <a:lstStyle>
            <a:lvl1pPr>
              <a:defRPr/>
            </a:lvl1pPr>
          </a:lstStyle>
          <a:p>
            <a:fld id="{240C60E7-FA17-9F46-AE64-9162A2E8A969}" type="slidenum">
              <a:rPr lang="en-US" altLang="en-US"/>
              <a:pPr/>
              <a:t>‹#›</a:t>
            </a:fld>
            <a:r>
              <a:rPr lang="en-US" altLang="en-US"/>
              <a:t> </a:t>
            </a:r>
            <a:endParaRPr lang="en-US" altLang="en-US">
              <a:solidFill>
                <a:srgbClr val="8BBD8F"/>
              </a:solidFill>
            </a:endParaRPr>
          </a:p>
        </p:txBody>
      </p:sp>
      <p:sp>
        <p:nvSpPr>
          <p:cNvPr id="8" name="Footer Placeholder 7">
            <a:extLst>
              <a:ext uri="{FF2B5EF4-FFF2-40B4-BE49-F238E27FC236}">
                <a16:creationId xmlns:a16="http://schemas.microsoft.com/office/drawing/2014/main" id="{B5142E57-7BE3-3946-A33B-9C881ED7A3D5}"/>
              </a:ext>
            </a:extLst>
          </p:cNvPr>
          <p:cNvSpPr>
            <a:spLocks noGrp="1"/>
          </p:cNvSpPr>
          <p:nvPr>
            <p:ph type="ftr" sz="quarter" idx="12"/>
          </p:nvPr>
        </p:nvSpPr>
        <p:spPr>
          <a:xfrm>
            <a:off x="1600200" y="6513513"/>
            <a:ext cx="3906838" cy="274637"/>
          </a:xfrm>
        </p:spPr>
        <p:txBody>
          <a:bodyPr/>
          <a:lstStyle>
            <a:lvl1pPr>
              <a:defRPr/>
            </a:lvl1pPr>
          </a:lstStyle>
          <a:p>
            <a:pPr>
              <a:defRPr/>
            </a:pPr>
            <a:endParaRPr lang="en-US" altLang="en-US"/>
          </a:p>
        </p:txBody>
      </p:sp>
    </p:spTree>
    <p:extLst>
      <p:ext uri="{BB962C8B-B14F-4D97-AF65-F5344CB8AC3E}">
        <p14:creationId xmlns:p14="http://schemas.microsoft.com/office/powerpoint/2010/main" val="397174371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Forme 1"/>
          <p:cNvSpPr>
            <a:spLocks noGrp="1"/>
          </p:cNvSpPr>
          <p:nvPr>
            <p:ph type="title"/>
          </p:nvPr>
        </p:nvSpPr>
        <p:spPr>
          <a:xfrm>
            <a:off x="3276600" y="4866648"/>
            <a:ext cx="5486400" cy="522288"/>
          </a:xfrm>
        </p:spPr>
        <p:txBody>
          <a:bodyPr/>
          <a:lstStyle>
            <a:lvl1pPr marL="0" algn="r">
              <a:buNone/>
              <a:defRPr sz="2000" b="1"/>
            </a:lvl1pPr>
          </a:lstStyle>
          <a:p>
            <a:r>
              <a:rPr lang="fr-FR"/>
              <a:t>Cliquez pour modifier le style du titre</a:t>
            </a:r>
            <a:endParaRPr lang="en-US" dirty="0"/>
          </a:p>
        </p:txBody>
      </p:sp>
      <p:sp>
        <p:nvSpPr>
          <p:cNvPr id="4" name="Forme 3"/>
          <p:cNvSpPr>
            <a:spLocks noGrp="1"/>
          </p:cNvSpPr>
          <p:nvPr>
            <p:ph type="body" sz="half" idx="2"/>
          </p:nvPr>
        </p:nvSpPr>
        <p:spPr>
          <a:xfrm>
            <a:off x="3276600"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Arrondir un rectangle avec un coin diagonal 12"/>
          <p:cNvSpPr>
            <a:spLocks noGrp="1"/>
          </p:cNvSpPr>
          <p:nvPr>
            <p:ph type="pic" idx="1"/>
          </p:nvPr>
        </p:nvSpPr>
        <p:spPr>
          <a:xfrm>
            <a:off x="304800" y="249864"/>
            <a:ext cx="8534400" cy="4343400"/>
          </a:xfrm>
          <a:prstGeom prst="round2DiagRect">
            <a:avLst>
              <a:gd name="adj1" fmla="val 14912"/>
              <a:gd name="adj2" fmla="val 0"/>
            </a:avLst>
          </a:prstGeom>
          <a:solidFill>
            <a:schemeClr val="bg2">
              <a:shade val="50000"/>
              <a:alpha val="65000"/>
            </a:schemeClr>
          </a:solidFill>
          <a:ln w="11000" cap="rnd" cmpd="sng" algn="ctr">
            <a:solidFill>
              <a:schemeClr val="bg2">
                <a:tint val="78000"/>
                <a:satMod val="180000"/>
                <a:alpha val="88000"/>
              </a:schemeClr>
            </a:solid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a:buNone/>
              <a:defRPr sz="3200"/>
            </a:lvl1pPr>
          </a:lstStyle>
          <a:p>
            <a:pPr lvl="0"/>
            <a:r>
              <a:rPr lang="fr-FR" noProof="0"/>
              <a:t>Cliquez sur l'icône pour ajouter une image</a:t>
            </a:r>
            <a:endParaRPr lang="en-US" noProof="0" dirty="0"/>
          </a:p>
        </p:txBody>
      </p:sp>
      <p:sp>
        <p:nvSpPr>
          <p:cNvPr id="5" name="Date Placeholder 4">
            <a:extLst>
              <a:ext uri="{FF2B5EF4-FFF2-40B4-BE49-F238E27FC236}">
                <a16:creationId xmlns:a16="http://schemas.microsoft.com/office/drawing/2014/main" id="{BB8CFB2E-5A11-0B48-9A87-9BD9EC5F6DD4}"/>
              </a:ext>
            </a:extLst>
          </p:cNvPr>
          <p:cNvSpPr>
            <a:spLocks noGrp="1"/>
          </p:cNvSpPr>
          <p:nvPr>
            <p:ph type="dt" sz="half" idx="10"/>
          </p:nvPr>
        </p:nvSpPr>
        <p:spPr>
          <a:xfrm>
            <a:off x="5562600" y="6508750"/>
            <a:ext cx="3001963" cy="274638"/>
          </a:xfrm>
        </p:spPr>
        <p:txBody>
          <a:bodyPr/>
          <a:lstStyle>
            <a:lvl1pPr>
              <a:defRPr/>
            </a:lvl1pPr>
          </a:lstStyle>
          <a:p>
            <a:pPr>
              <a:defRPr/>
            </a:pPr>
            <a:fld id="{E9AE96E5-63BB-2548-8F15-013166CCD488}" type="datetime8">
              <a:rPr lang="en-US" altLang="en-US"/>
              <a:pPr>
                <a:defRPr/>
              </a:pPr>
              <a:t>2/18/2025 6:45 PM</a:t>
            </a:fld>
            <a:endParaRPr lang="en-US" altLang="en-US"/>
          </a:p>
        </p:txBody>
      </p:sp>
      <p:sp>
        <p:nvSpPr>
          <p:cNvPr id="6" name="Slide Number Placeholder 5">
            <a:extLst>
              <a:ext uri="{FF2B5EF4-FFF2-40B4-BE49-F238E27FC236}">
                <a16:creationId xmlns:a16="http://schemas.microsoft.com/office/drawing/2014/main" id="{08DA0795-7544-5549-BF4B-302347FA31C2}"/>
              </a:ext>
            </a:extLst>
          </p:cNvPr>
          <p:cNvSpPr>
            <a:spLocks noGrp="1"/>
          </p:cNvSpPr>
          <p:nvPr>
            <p:ph type="sldNum" sz="quarter" idx="11"/>
          </p:nvPr>
        </p:nvSpPr>
        <p:spPr>
          <a:xfrm>
            <a:off x="8639175" y="6508750"/>
            <a:ext cx="463550" cy="274638"/>
          </a:xfrm>
        </p:spPr>
        <p:txBody>
          <a:bodyPr/>
          <a:lstStyle>
            <a:lvl1pPr>
              <a:defRPr/>
            </a:lvl1pPr>
          </a:lstStyle>
          <a:p>
            <a:fld id="{A046A01D-1C1E-D04E-BCA7-328E48AE4A08}" type="slidenum">
              <a:rPr lang="en-US" altLang="en-US"/>
              <a:pPr/>
              <a:t>‹#›</a:t>
            </a:fld>
            <a:r>
              <a:rPr lang="en-US" altLang="en-US"/>
              <a:t> </a:t>
            </a:r>
            <a:endParaRPr lang="en-US" altLang="en-US">
              <a:solidFill>
                <a:srgbClr val="8BBD8F"/>
              </a:solidFill>
            </a:endParaRPr>
          </a:p>
        </p:txBody>
      </p:sp>
      <p:sp>
        <p:nvSpPr>
          <p:cNvPr id="7" name="Rectangle 5">
            <a:extLst>
              <a:ext uri="{FF2B5EF4-FFF2-40B4-BE49-F238E27FC236}">
                <a16:creationId xmlns:a16="http://schemas.microsoft.com/office/drawing/2014/main" id="{9B2F7E6F-EAAA-F241-832E-7E9F9E787EDB}"/>
              </a:ext>
            </a:extLst>
          </p:cNvPr>
          <p:cNvSpPr>
            <a:spLocks noGrp="1"/>
          </p:cNvSpPr>
          <p:nvPr>
            <p:ph type="ftr" sz="quarter" idx="12"/>
          </p:nvPr>
        </p:nvSpPr>
        <p:spPr>
          <a:xfrm>
            <a:off x="1600200" y="6508750"/>
            <a:ext cx="3906838" cy="274638"/>
          </a:xfrm>
        </p:spPr>
        <p:txBody>
          <a:bodyPr/>
          <a:lstStyle>
            <a:lvl1pPr>
              <a:defRPr/>
            </a:lvl1pPr>
          </a:lstStyle>
          <a:p>
            <a:pPr>
              <a:defRPr/>
            </a:pPr>
            <a:endParaRPr lang="en-US" altLang="en-US"/>
          </a:p>
        </p:txBody>
      </p:sp>
    </p:spTree>
    <p:extLst>
      <p:ext uri="{BB962C8B-B14F-4D97-AF65-F5344CB8AC3E}">
        <p14:creationId xmlns:p14="http://schemas.microsoft.com/office/powerpoint/2010/main" val="1171282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CABE03B1-ACAE-AD47-A291-C3975B24F9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900816E9-75AA-4D4E-BDAD-C9EB7B029B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AF62791C-E64A-0A43-A0A8-3FA174B27A52}"/>
              </a:ext>
            </a:extLst>
          </p:cNvPr>
          <p:cNvSpPr>
            <a:spLocks noGrp="1" noChangeArrowheads="1"/>
          </p:cNvSpPr>
          <p:nvPr>
            <p:ph type="sldNum" sz="quarter" idx="12"/>
          </p:nvPr>
        </p:nvSpPr>
        <p:spPr>
          <a:ln/>
        </p:spPr>
        <p:txBody>
          <a:bodyPr/>
          <a:lstStyle>
            <a:lvl1pPr>
              <a:defRPr/>
            </a:lvl1pPr>
          </a:lstStyle>
          <a:p>
            <a:fld id="{BF4C95A7-3D47-3D4D-90D7-E447A9FE05B6}" type="slidenum">
              <a:rPr lang="en-US" altLang="en-US"/>
              <a:pPr/>
              <a:t>‹#›</a:t>
            </a:fld>
            <a:endParaRPr lang="en-US" altLang="en-US"/>
          </a:p>
        </p:txBody>
      </p:sp>
    </p:spTree>
    <p:extLst>
      <p:ext uri="{BB962C8B-B14F-4D97-AF65-F5344CB8AC3E}">
        <p14:creationId xmlns:p14="http://schemas.microsoft.com/office/powerpoint/2010/main" val="983919274"/>
      </p:ext>
    </p:extLst>
  </p:cSld>
  <p:clrMapOvr>
    <a:masterClrMapping/>
  </p:clrMapOvr>
  <p:transition>
    <p:blinds/>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8BC27227-1E40-6943-9B4A-9A287793F6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3EDD9702-6B40-0640-B3A7-4C528A5931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5545F581-E73B-4640-9C83-75432EB77574}"/>
              </a:ext>
            </a:extLst>
          </p:cNvPr>
          <p:cNvSpPr>
            <a:spLocks noGrp="1" noChangeArrowheads="1"/>
          </p:cNvSpPr>
          <p:nvPr>
            <p:ph type="sldNum" sz="quarter" idx="12"/>
          </p:nvPr>
        </p:nvSpPr>
        <p:spPr>
          <a:ln/>
        </p:spPr>
        <p:txBody>
          <a:bodyPr/>
          <a:lstStyle>
            <a:lvl1pPr>
              <a:defRPr/>
            </a:lvl1pPr>
          </a:lstStyle>
          <a:p>
            <a:fld id="{EC9C2169-B791-AD45-A89B-7AAE8A7A4869}" type="slidenum">
              <a:rPr lang="en-US" altLang="en-US"/>
              <a:pPr/>
              <a:t>‹#›</a:t>
            </a:fld>
            <a:endParaRPr lang="en-US" altLang="en-US"/>
          </a:p>
        </p:txBody>
      </p:sp>
    </p:spTree>
    <p:extLst>
      <p:ext uri="{BB962C8B-B14F-4D97-AF65-F5344CB8AC3E}">
        <p14:creationId xmlns:p14="http://schemas.microsoft.com/office/powerpoint/2010/main" val="1609271212"/>
      </p:ext>
    </p:extLst>
  </p:cSld>
  <p:clrMapOvr>
    <a:masterClrMapping/>
  </p:clrMapOvr>
  <p:transition>
    <p:blinds/>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A1153431-84F6-3A49-90B1-2C754E2022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59B870C5-1581-A14D-8BFE-355FE6C1D5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DC1FFBB-F444-D64B-A2D2-73F6FB66E176}"/>
              </a:ext>
            </a:extLst>
          </p:cNvPr>
          <p:cNvSpPr>
            <a:spLocks noGrp="1" noChangeArrowheads="1"/>
          </p:cNvSpPr>
          <p:nvPr>
            <p:ph type="sldNum" sz="quarter" idx="12"/>
          </p:nvPr>
        </p:nvSpPr>
        <p:spPr>
          <a:ln/>
        </p:spPr>
        <p:txBody>
          <a:bodyPr/>
          <a:lstStyle>
            <a:lvl1pPr>
              <a:defRPr/>
            </a:lvl1pPr>
          </a:lstStyle>
          <a:p>
            <a:fld id="{7A6283D2-5C65-A745-927B-8AB1EF793A2C}" type="slidenum">
              <a:rPr lang="en-US" altLang="en-US"/>
              <a:pPr/>
              <a:t>‹#›</a:t>
            </a:fld>
            <a:endParaRPr lang="en-US" altLang="en-US"/>
          </a:p>
        </p:txBody>
      </p:sp>
    </p:spTree>
    <p:extLst>
      <p:ext uri="{BB962C8B-B14F-4D97-AF65-F5344CB8AC3E}">
        <p14:creationId xmlns:p14="http://schemas.microsoft.com/office/powerpoint/2010/main" val="3700675845"/>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48DE070A-AB0C-B840-AAB1-73B74F2B06C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9F60ACFA-545A-A34D-AC93-28EE806A84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981C7F65-B866-DA44-A94A-3CDF9FF23512}"/>
              </a:ext>
            </a:extLst>
          </p:cNvPr>
          <p:cNvSpPr>
            <a:spLocks noGrp="1" noChangeArrowheads="1"/>
          </p:cNvSpPr>
          <p:nvPr>
            <p:ph type="sldNum" sz="quarter" idx="12"/>
          </p:nvPr>
        </p:nvSpPr>
        <p:spPr>
          <a:ln/>
        </p:spPr>
        <p:txBody>
          <a:bodyPr/>
          <a:lstStyle>
            <a:lvl1pPr>
              <a:defRPr/>
            </a:lvl1pPr>
          </a:lstStyle>
          <a:p>
            <a:fld id="{94BD977C-7D5D-594A-A9FD-B2CA04E91B7A}" type="slidenum">
              <a:rPr lang="en-US" altLang="en-US"/>
              <a:pPr/>
              <a:t>‹#›</a:t>
            </a:fld>
            <a:endParaRPr lang="en-US" altLang="en-US"/>
          </a:p>
        </p:txBody>
      </p:sp>
    </p:spTree>
    <p:extLst>
      <p:ext uri="{BB962C8B-B14F-4D97-AF65-F5344CB8AC3E}">
        <p14:creationId xmlns:p14="http://schemas.microsoft.com/office/powerpoint/2010/main" val="4274590706"/>
      </p:ext>
    </p:extLst>
  </p:cSld>
  <p:clrMapOvr>
    <a:masterClrMapping/>
  </p:clrMapOvr>
  <p:transition>
    <p:blinds/>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6.png"/><Relationship Id="rId5" Type="http://schemas.openxmlformats.org/officeDocument/2006/relationships/slideLayout" Target="../slideLayouts/slideLayout47.xml"/><Relationship Id="rId10" Type="http://schemas.openxmlformats.org/officeDocument/2006/relationships/theme" Target="../theme/theme4.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tile tx="0" ty="0" sx="100000" sy="100000" flip="none" algn="tl"/>
        </a:blip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0137B3B-89D1-E249-A340-726D2466E05B}"/>
              </a:ext>
            </a:extLst>
          </p:cNvPr>
          <p:cNvGrpSpPr>
            <a:grpSpLocks/>
          </p:cNvGrpSpPr>
          <p:nvPr/>
        </p:nvGrpSpPr>
        <p:grpSpPr bwMode="auto">
          <a:xfrm>
            <a:off x="0" y="2438400"/>
            <a:ext cx="9144000" cy="4046538"/>
            <a:chOff x="0" y="1536"/>
            <a:chExt cx="5760" cy="2549"/>
          </a:xfrm>
        </p:grpSpPr>
        <p:sp>
          <p:nvSpPr>
            <p:cNvPr id="6147" name="Rectangle 3">
              <a:extLst>
                <a:ext uri="{FF2B5EF4-FFF2-40B4-BE49-F238E27FC236}">
                  <a16:creationId xmlns:a16="http://schemas.microsoft.com/office/drawing/2014/main" id="{09C1BFF0-2ED6-43EC-A012-3292C94BCE37}"/>
                </a:ext>
              </a:extLst>
            </p:cNvPr>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1033" name="Freeform 4">
              <a:extLst>
                <a:ext uri="{FF2B5EF4-FFF2-40B4-BE49-F238E27FC236}">
                  <a16:creationId xmlns:a16="http://schemas.microsoft.com/office/drawing/2014/main" id="{D6CC458E-1BBF-EF4D-ABBD-873359BB41D3}"/>
                </a:ext>
              </a:extLst>
            </p:cNvPr>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34" name="Freeform 5">
              <a:extLst>
                <a:ext uri="{FF2B5EF4-FFF2-40B4-BE49-F238E27FC236}">
                  <a16:creationId xmlns:a16="http://schemas.microsoft.com/office/drawing/2014/main" id="{00BD370A-50C1-D74E-BDEF-FA5BE7309257}"/>
                </a:ext>
              </a:extLst>
            </p:cNvPr>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6150" name="Freeform 6">
              <a:extLst>
                <a:ext uri="{FF2B5EF4-FFF2-40B4-BE49-F238E27FC236}">
                  <a16:creationId xmlns:a16="http://schemas.microsoft.com/office/drawing/2014/main" id="{DDCB3350-690A-4797-8700-17C299D1442D}"/>
                </a:ext>
              </a:extLst>
            </p:cNvPr>
            <p:cNvSpPr>
              <a:spLocks/>
            </p:cNvSpPr>
            <p:nvPr userDrawn="1"/>
          </p:nvSpPr>
          <p:spPr bwMode="hidden">
            <a:xfrm>
              <a:off x="3792" y="1536"/>
              <a:ext cx="1968" cy="762"/>
            </a:xfrm>
            <a:custGeom>
              <a:avLst/>
              <a:gdLst>
                <a:gd name="T0" fmla="*/ 965 w 1968"/>
                <a:gd name="T1" fmla="*/ 165 h 762"/>
                <a:gd name="T2" fmla="*/ 696 w 1968"/>
                <a:gd name="T3" fmla="*/ 200 h 762"/>
                <a:gd name="T4" fmla="*/ 693 w 1968"/>
                <a:gd name="T5" fmla="*/ 237 h 762"/>
                <a:gd name="T6" fmla="*/ 924 w 1968"/>
                <a:gd name="T7" fmla="*/ 258 h 762"/>
                <a:gd name="T8" fmla="*/ 993 w 1968"/>
                <a:gd name="T9" fmla="*/ 267 h 762"/>
                <a:gd name="T10" fmla="*/ 681 w 1968"/>
                <a:gd name="T11" fmla="*/ 291 h 762"/>
                <a:gd name="T12" fmla="*/ 633 w 1968"/>
                <a:gd name="T13" fmla="*/ 309 h 762"/>
                <a:gd name="T14" fmla="*/ 645 w 1968"/>
                <a:gd name="T15" fmla="*/ 336 h 762"/>
                <a:gd name="T16" fmla="*/ 672 w 1968"/>
                <a:gd name="T17" fmla="*/ 351 h 762"/>
                <a:gd name="T18" fmla="*/ 984 w 1968"/>
                <a:gd name="T19" fmla="*/ 333 h 762"/>
                <a:gd name="T20" fmla="*/ 1080 w 1968"/>
                <a:gd name="T21" fmla="*/ 357 h 762"/>
                <a:gd name="T22" fmla="*/ 624 w 1968"/>
                <a:gd name="T23" fmla="*/ 492 h 762"/>
                <a:gd name="T24" fmla="*/ 616 w 1968"/>
                <a:gd name="T25" fmla="*/ 536 h 762"/>
                <a:gd name="T26" fmla="*/ 8 w 1968"/>
                <a:gd name="T27" fmla="*/ 724 h 762"/>
                <a:gd name="T28" fmla="*/ 0 w 1968"/>
                <a:gd name="T29" fmla="*/ 756 h 762"/>
                <a:gd name="T30" fmla="*/ 27 w 1968"/>
                <a:gd name="T31" fmla="*/ 762 h 762"/>
                <a:gd name="T32" fmla="*/ 664 w 1968"/>
                <a:gd name="T33" fmla="*/ 564 h 762"/>
                <a:gd name="T34" fmla="*/ 856 w 1968"/>
                <a:gd name="T35" fmla="*/ 600 h 762"/>
                <a:gd name="T36" fmla="*/ 1158 w 1968"/>
                <a:gd name="T37" fmla="*/ 507 h 762"/>
                <a:gd name="T38" fmla="*/ 1434 w 1968"/>
                <a:gd name="T39" fmla="*/ 465 h 762"/>
                <a:gd name="T40" fmla="*/ 1572 w 1968"/>
                <a:gd name="T41" fmla="*/ 368 h 762"/>
                <a:gd name="T42" fmla="*/ 1712 w 1968"/>
                <a:gd name="T43" fmla="*/ 340 h 762"/>
                <a:gd name="T44" fmla="*/ 1856 w 1968"/>
                <a:gd name="T45" fmla="*/ 328 h 762"/>
                <a:gd name="T46" fmla="*/ 1968 w 1968"/>
                <a:gd name="T47" fmla="*/ 330 h 762"/>
                <a:gd name="T48" fmla="*/ 1968 w 1968"/>
                <a:gd name="T49" fmla="*/ 0 h 762"/>
                <a:gd name="T50" fmla="*/ 1934 w 1968"/>
                <a:gd name="T51" fmla="*/ 3 h 762"/>
                <a:gd name="T52" fmla="*/ 1832 w 1968"/>
                <a:gd name="T53" fmla="*/ 5 h 762"/>
                <a:gd name="T54" fmla="*/ 1682 w 1968"/>
                <a:gd name="T55" fmla="*/ 35 h 762"/>
                <a:gd name="T56" fmla="*/ 1643 w 1968"/>
                <a:gd name="T57" fmla="*/ 72 h 762"/>
                <a:gd name="T58" fmla="*/ 1392 w 1968"/>
                <a:gd name="T59" fmla="*/ 119 h 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6" name="Freeform 7">
              <a:extLst>
                <a:ext uri="{FF2B5EF4-FFF2-40B4-BE49-F238E27FC236}">
                  <a16:creationId xmlns:a16="http://schemas.microsoft.com/office/drawing/2014/main" id="{D2897F64-4837-B14A-B37A-AEB46A2C54FC}"/>
                </a:ext>
              </a:extLst>
            </p:cNvPr>
            <p:cNvSpPr>
              <a:spLocks/>
            </p:cNvSpPr>
            <p:nvPr userDrawn="1"/>
          </p:nvSpPr>
          <p:spPr bwMode="hidden">
            <a:xfrm>
              <a:off x="3599" y="2477"/>
              <a:ext cx="186" cy="120"/>
            </a:xfrm>
            <a:custGeom>
              <a:avLst/>
              <a:gdLst>
                <a:gd name="T0" fmla="*/ 198 w 185"/>
                <a:gd name="T1" fmla="*/ 0 h 120"/>
                <a:gd name="T2" fmla="*/ 198 w 185"/>
                <a:gd name="T3" fmla="*/ 6 h 120"/>
                <a:gd name="T4" fmla="*/ 198 w 185"/>
                <a:gd name="T5" fmla="*/ 18 h 120"/>
                <a:gd name="T6" fmla="*/ 198 w 185"/>
                <a:gd name="T7" fmla="*/ 36 h 120"/>
                <a:gd name="T8" fmla="*/ 192 w 185"/>
                <a:gd name="T9" fmla="*/ 54 h 120"/>
                <a:gd name="T10" fmla="*/ 174 w 185"/>
                <a:gd name="T11" fmla="*/ 72 h 120"/>
                <a:gd name="T12" fmla="*/ 150 w 185"/>
                <a:gd name="T13" fmla="*/ 96 h 120"/>
                <a:gd name="T14" fmla="*/ 114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198 w 185"/>
                <a:gd name="T29" fmla="*/ 0 h 120"/>
                <a:gd name="T30" fmla="*/ 198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37" name="Freeform 8">
              <a:extLst>
                <a:ext uri="{FF2B5EF4-FFF2-40B4-BE49-F238E27FC236}">
                  <a16:creationId xmlns:a16="http://schemas.microsoft.com/office/drawing/2014/main" id="{E712AD15-9B54-1A46-944D-F73FE0D7841D}"/>
                </a:ext>
              </a:extLst>
            </p:cNvPr>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38" name="Freeform 9">
              <a:extLst>
                <a:ext uri="{FF2B5EF4-FFF2-40B4-BE49-F238E27FC236}">
                  <a16:creationId xmlns:a16="http://schemas.microsoft.com/office/drawing/2014/main" id="{8BF96291-5E14-CD45-B70D-F2054FA5E86D}"/>
                </a:ext>
              </a:extLst>
            </p:cNvPr>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50 w 526"/>
                <a:gd name="T17" fmla="*/ 179 h 275"/>
                <a:gd name="T18" fmla="*/ 222 w 526"/>
                <a:gd name="T19" fmla="*/ 143 h 275"/>
                <a:gd name="T20" fmla="*/ 264 w 526"/>
                <a:gd name="T21" fmla="*/ 120 h 275"/>
                <a:gd name="T22" fmla="*/ 312 w 526"/>
                <a:gd name="T23" fmla="*/ 96 h 275"/>
                <a:gd name="T24" fmla="*/ 419 w 526"/>
                <a:gd name="T25" fmla="*/ 48 h 275"/>
                <a:gd name="T26" fmla="*/ 468 w 526"/>
                <a:gd name="T27" fmla="*/ 30 h 275"/>
                <a:gd name="T28" fmla="*/ 504 w 526"/>
                <a:gd name="T29" fmla="*/ 12 h 275"/>
                <a:gd name="T30" fmla="*/ 528 w 526"/>
                <a:gd name="T31" fmla="*/ 6 h 275"/>
                <a:gd name="T32" fmla="*/ 546 w 526"/>
                <a:gd name="T33" fmla="*/ 0 h 275"/>
                <a:gd name="T34" fmla="*/ 552 w 526"/>
                <a:gd name="T35" fmla="*/ 0 h 275"/>
                <a:gd name="T36" fmla="*/ 546 w 526"/>
                <a:gd name="T37" fmla="*/ 6 h 275"/>
                <a:gd name="T38" fmla="*/ 534 w 526"/>
                <a:gd name="T39" fmla="*/ 12 h 275"/>
                <a:gd name="T40" fmla="*/ 510 w 526"/>
                <a:gd name="T41" fmla="*/ 24 h 275"/>
                <a:gd name="T42" fmla="*/ 486 w 526"/>
                <a:gd name="T43" fmla="*/ 42 h 275"/>
                <a:gd name="T44" fmla="*/ 462 w 526"/>
                <a:gd name="T45" fmla="*/ 54 h 275"/>
                <a:gd name="T46" fmla="*/ 419 w 526"/>
                <a:gd name="T47" fmla="*/ 78 h 275"/>
                <a:gd name="T48" fmla="*/ 353 w 526"/>
                <a:gd name="T49" fmla="*/ 108 h 275"/>
                <a:gd name="T50" fmla="*/ 288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39" name="Freeform 10">
              <a:extLst>
                <a:ext uri="{FF2B5EF4-FFF2-40B4-BE49-F238E27FC236}">
                  <a16:creationId xmlns:a16="http://schemas.microsoft.com/office/drawing/2014/main" id="{22AA9D98-C397-4C48-B506-7E5DFB889CB8}"/>
                </a:ext>
              </a:extLst>
            </p:cNvPr>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33 w 718"/>
                <a:gd name="T17" fmla="*/ 228 h 306"/>
                <a:gd name="T18" fmla="*/ 139 w 718"/>
                <a:gd name="T19" fmla="*/ 228 h 306"/>
                <a:gd name="T20" fmla="*/ 157 w 718"/>
                <a:gd name="T21" fmla="*/ 222 h 306"/>
                <a:gd name="T22" fmla="*/ 181 w 718"/>
                <a:gd name="T23" fmla="*/ 216 h 306"/>
                <a:gd name="T24" fmla="*/ 211 w 718"/>
                <a:gd name="T25" fmla="*/ 204 h 306"/>
                <a:gd name="T26" fmla="*/ 288 w 718"/>
                <a:gd name="T27" fmla="*/ 180 h 306"/>
                <a:gd name="T28" fmla="*/ 397 w 718"/>
                <a:gd name="T29" fmla="*/ 156 h 306"/>
                <a:gd name="T30" fmla="*/ 487 w 718"/>
                <a:gd name="T31" fmla="*/ 126 h 306"/>
                <a:gd name="T32" fmla="*/ 570 w 718"/>
                <a:gd name="T33" fmla="*/ 102 h 306"/>
                <a:gd name="T34" fmla="*/ 600 w 718"/>
                <a:gd name="T35" fmla="*/ 90 h 306"/>
                <a:gd name="T36" fmla="*/ 643 w 718"/>
                <a:gd name="T37" fmla="*/ 84 h 306"/>
                <a:gd name="T38" fmla="*/ 661 w 718"/>
                <a:gd name="T39" fmla="*/ 78 h 306"/>
                <a:gd name="T40" fmla="*/ 667 w 718"/>
                <a:gd name="T41" fmla="*/ 72 h 306"/>
                <a:gd name="T42" fmla="*/ 673 w 718"/>
                <a:gd name="T43" fmla="*/ 66 h 306"/>
                <a:gd name="T44" fmla="*/ 691 w 718"/>
                <a:gd name="T45" fmla="*/ 60 h 306"/>
                <a:gd name="T46" fmla="*/ 733 w 718"/>
                <a:gd name="T47" fmla="*/ 30 h 306"/>
                <a:gd name="T48" fmla="*/ 751 w 718"/>
                <a:gd name="T49" fmla="*/ 18 h 306"/>
                <a:gd name="T50" fmla="*/ 757 w 718"/>
                <a:gd name="T51" fmla="*/ 6 h 306"/>
                <a:gd name="T52" fmla="*/ 751 w 718"/>
                <a:gd name="T53" fmla="*/ 0 h 306"/>
                <a:gd name="T54" fmla="*/ 727 w 718"/>
                <a:gd name="T55" fmla="*/ 0 h 306"/>
                <a:gd name="T56" fmla="*/ 667 w 718"/>
                <a:gd name="T57" fmla="*/ 0 h 306"/>
                <a:gd name="T58" fmla="*/ 609 w 718"/>
                <a:gd name="T59" fmla="*/ 0 h 306"/>
                <a:gd name="T60" fmla="*/ 570 w 718"/>
                <a:gd name="T61" fmla="*/ 0 h 306"/>
                <a:gd name="T62" fmla="*/ 540 w 718"/>
                <a:gd name="T63" fmla="*/ 18 h 306"/>
                <a:gd name="T64" fmla="*/ 511 w 718"/>
                <a:gd name="T65" fmla="*/ 42 h 306"/>
                <a:gd name="T66" fmla="*/ 493 w 718"/>
                <a:gd name="T67" fmla="*/ 54 h 306"/>
                <a:gd name="T68" fmla="*/ 475 w 718"/>
                <a:gd name="T69" fmla="*/ 60 h 306"/>
                <a:gd name="T70" fmla="*/ 451 w 718"/>
                <a:gd name="T71" fmla="*/ 60 h 306"/>
                <a:gd name="T72" fmla="*/ 415 w 718"/>
                <a:gd name="T73" fmla="*/ 66 h 306"/>
                <a:gd name="T74" fmla="*/ 361 w 718"/>
                <a:gd name="T75" fmla="*/ 84 h 306"/>
                <a:gd name="T76" fmla="*/ 324 w 718"/>
                <a:gd name="T77" fmla="*/ 108 h 306"/>
                <a:gd name="T78" fmla="*/ 300 w 718"/>
                <a:gd name="T79" fmla="*/ 126 h 306"/>
                <a:gd name="T80" fmla="*/ 288 w 718"/>
                <a:gd name="T81" fmla="*/ 132 h 306"/>
                <a:gd name="T82" fmla="*/ 270 w 718"/>
                <a:gd name="T83" fmla="*/ 138 h 306"/>
                <a:gd name="T84" fmla="*/ 234 w 718"/>
                <a:gd name="T85" fmla="*/ 138 h 306"/>
                <a:gd name="T86" fmla="*/ 199 w 718"/>
                <a:gd name="T87" fmla="*/ 138 h 306"/>
                <a:gd name="T88" fmla="*/ 193 w 718"/>
                <a:gd name="T89" fmla="*/ 138 h 306"/>
                <a:gd name="T90" fmla="*/ 187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0" name="Freeform 11">
              <a:extLst>
                <a:ext uri="{FF2B5EF4-FFF2-40B4-BE49-F238E27FC236}">
                  <a16:creationId xmlns:a16="http://schemas.microsoft.com/office/drawing/2014/main" id="{BEC181A8-291E-6948-8798-A3D313B4AA01}"/>
                </a:ext>
              </a:extLst>
            </p:cNvPr>
            <p:cNvSpPr>
              <a:spLocks/>
            </p:cNvSpPr>
            <p:nvPr userDrawn="1"/>
          </p:nvSpPr>
          <p:spPr bwMode="hidden">
            <a:xfrm>
              <a:off x="3358" y="1890"/>
              <a:ext cx="2400" cy="881"/>
            </a:xfrm>
            <a:custGeom>
              <a:avLst/>
              <a:gdLst>
                <a:gd name="T0" fmla="*/ 2333 w 2392"/>
                <a:gd name="T1" fmla="*/ 54 h 881"/>
                <a:gd name="T2" fmla="*/ 2285 w 2392"/>
                <a:gd name="T3" fmla="*/ 54 h 881"/>
                <a:gd name="T4" fmla="*/ 2238 w 2392"/>
                <a:gd name="T5" fmla="*/ 66 h 881"/>
                <a:gd name="T6" fmla="*/ 2112 w 2392"/>
                <a:gd name="T7" fmla="*/ 101 h 881"/>
                <a:gd name="T8" fmla="*/ 2047 w 2392"/>
                <a:gd name="T9" fmla="*/ 119 h 881"/>
                <a:gd name="T10" fmla="*/ 1938 w 2392"/>
                <a:gd name="T11" fmla="*/ 167 h 881"/>
                <a:gd name="T12" fmla="*/ 1914 w 2392"/>
                <a:gd name="T13" fmla="*/ 245 h 881"/>
                <a:gd name="T14" fmla="*/ 1920 w 2392"/>
                <a:gd name="T15" fmla="*/ 305 h 881"/>
                <a:gd name="T16" fmla="*/ 1836 w 2392"/>
                <a:gd name="T17" fmla="*/ 317 h 881"/>
                <a:gd name="T18" fmla="*/ 1665 w 2392"/>
                <a:gd name="T19" fmla="*/ 263 h 881"/>
                <a:gd name="T20" fmla="*/ 1572 w 2392"/>
                <a:gd name="T21" fmla="*/ 257 h 881"/>
                <a:gd name="T22" fmla="*/ 1464 w 2392"/>
                <a:gd name="T23" fmla="*/ 311 h 881"/>
                <a:gd name="T24" fmla="*/ 1396 w 2392"/>
                <a:gd name="T25" fmla="*/ 353 h 881"/>
                <a:gd name="T26" fmla="*/ 1366 w 2392"/>
                <a:gd name="T27" fmla="*/ 359 h 881"/>
                <a:gd name="T28" fmla="*/ 1266 w 2392"/>
                <a:gd name="T29" fmla="*/ 371 h 881"/>
                <a:gd name="T30" fmla="*/ 1212 w 2392"/>
                <a:gd name="T31" fmla="*/ 365 h 881"/>
                <a:gd name="T32" fmla="*/ 1105 w 2392"/>
                <a:gd name="T33" fmla="*/ 371 h 881"/>
                <a:gd name="T34" fmla="*/ 996 w 2392"/>
                <a:gd name="T35" fmla="*/ 383 h 881"/>
                <a:gd name="T36" fmla="*/ 960 w 2392"/>
                <a:gd name="T37" fmla="*/ 401 h 881"/>
                <a:gd name="T38" fmla="*/ 858 w 2392"/>
                <a:gd name="T39" fmla="*/ 419 h 881"/>
                <a:gd name="T40" fmla="*/ 817 w 2392"/>
                <a:gd name="T41" fmla="*/ 419 h 881"/>
                <a:gd name="T42" fmla="*/ 690 w 2392"/>
                <a:gd name="T43" fmla="*/ 437 h 881"/>
                <a:gd name="T44" fmla="*/ 624 w 2392"/>
                <a:gd name="T45" fmla="*/ 473 h 881"/>
                <a:gd name="T46" fmla="*/ 529 w 2392"/>
                <a:gd name="T47" fmla="*/ 467 h 881"/>
                <a:gd name="T48" fmla="*/ 444 w 2392"/>
                <a:gd name="T49" fmla="*/ 491 h 881"/>
                <a:gd name="T50" fmla="*/ 426 w 2392"/>
                <a:gd name="T51" fmla="*/ 539 h 881"/>
                <a:gd name="T52" fmla="*/ 360 w 2392"/>
                <a:gd name="T53" fmla="*/ 569 h 881"/>
                <a:gd name="T54" fmla="*/ 235 w 2392"/>
                <a:gd name="T55" fmla="*/ 599 h 881"/>
                <a:gd name="T56" fmla="*/ 138 w 2392"/>
                <a:gd name="T57" fmla="*/ 647 h 881"/>
                <a:gd name="T58" fmla="*/ 108 w 2392"/>
                <a:gd name="T59" fmla="*/ 659 h 881"/>
                <a:gd name="T60" fmla="*/ 0 w 2392"/>
                <a:gd name="T61" fmla="*/ 671 h 881"/>
                <a:gd name="T62" fmla="*/ 84 w 2392"/>
                <a:gd name="T63" fmla="*/ 695 h 881"/>
                <a:gd name="T64" fmla="*/ 276 w 2392"/>
                <a:gd name="T65" fmla="*/ 653 h 881"/>
                <a:gd name="T66" fmla="*/ 499 w 2392"/>
                <a:gd name="T67" fmla="*/ 569 h 881"/>
                <a:gd name="T68" fmla="*/ 594 w 2392"/>
                <a:gd name="T69" fmla="*/ 521 h 881"/>
                <a:gd name="T70" fmla="*/ 672 w 2392"/>
                <a:gd name="T71" fmla="*/ 515 h 881"/>
                <a:gd name="T72" fmla="*/ 912 w 2392"/>
                <a:gd name="T73" fmla="*/ 461 h 881"/>
                <a:gd name="T74" fmla="*/ 1200 w 2392"/>
                <a:gd name="T75" fmla="*/ 425 h 881"/>
                <a:gd name="T76" fmla="*/ 1344 w 2392"/>
                <a:gd name="T77" fmla="*/ 461 h 881"/>
                <a:gd name="T78" fmla="*/ 1482 w 2392"/>
                <a:gd name="T79" fmla="*/ 533 h 881"/>
                <a:gd name="T80" fmla="*/ 1500 w 2392"/>
                <a:gd name="T81" fmla="*/ 617 h 881"/>
                <a:gd name="T82" fmla="*/ 1441 w 2392"/>
                <a:gd name="T83" fmla="*/ 653 h 881"/>
                <a:gd name="T84" fmla="*/ 1278 w 2392"/>
                <a:gd name="T85" fmla="*/ 701 h 881"/>
                <a:gd name="T86" fmla="*/ 1164 w 2392"/>
                <a:gd name="T87" fmla="*/ 755 h 881"/>
                <a:gd name="T88" fmla="*/ 1117 w 2392"/>
                <a:gd name="T89" fmla="*/ 809 h 881"/>
                <a:gd name="T90" fmla="*/ 1129 w 2392"/>
                <a:gd name="T91" fmla="*/ 869 h 881"/>
                <a:gd name="T92" fmla="*/ 1158 w 2392"/>
                <a:gd name="T93" fmla="*/ 881 h 881"/>
                <a:gd name="T94" fmla="*/ 1260 w 2392"/>
                <a:gd name="T95" fmla="*/ 869 h 881"/>
                <a:gd name="T96" fmla="*/ 1453 w 2392"/>
                <a:gd name="T97" fmla="*/ 857 h 881"/>
                <a:gd name="T98" fmla="*/ 1506 w 2392"/>
                <a:gd name="T99" fmla="*/ 851 h 881"/>
                <a:gd name="T100" fmla="*/ 1548 w 2392"/>
                <a:gd name="T101" fmla="*/ 833 h 881"/>
                <a:gd name="T102" fmla="*/ 1753 w 2392"/>
                <a:gd name="T103" fmla="*/ 743 h 881"/>
                <a:gd name="T104" fmla="*/ 1884 w 2392"/>
                <a:gd name="T105" fmla="*/ 689 h 881"/>
                <a:gd name="T106" fmla="*/ 1965 w 2392"/>
                <a:gd name="T107" fmla="*/ 581 h 881"/>
                <a:gd name="T108" fmla="*/ 2130 w 2392"/>
                <a:gd name="T109" fmla="*/ 389 h 881"/>
                <a:gd name="T110" fmla="*/ 2305 w 2392"/>
                <a:gd name="T111" fmla="*/ 269 h 881"/>
                <a:gd name="T112" fmla="*/ 2353 w 2392"/>
                <a:gd name="T113" fmla="*/ 239 h 881"/>
                <a:gd name="T114" fmla="*/ 2496 w 2392"/>
                <a:gd name="T115" fmla="*/ 0 h 881"/>
                <a:gd name="T116" fmla="*/ 2406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6156" name="Freeform 12">
              <a:extLst>
                <a:ext uri="{FF2B5EF4-FFF2-40B4-BE49-F238E27FC236}">
                  <a16:creationId xmlns:a16="http://schemas.microsoft.com/office/drawing/2014/main" id="{66C79A03-A9B9-4C07-A31E-95CBC9EE84E7}"/>
                </a:ext>
              </a:extLst>
            </p:cNvPr>
            <p:cNvSpPr>
              <a:spLocks/>
            </p:cNvSpPr>
            <p:nvPr userDrawn="1"/>
          </p:nvSpPr>
          <p:spPr bwMode="hidden">
            <a:xfrm>
              <a:off x="3839" y="1854"/>
              <a:ext cx="577" cy="258"/>
            </a:xfrm>
            <a:custGeom>
              <a:avLst/>
              <a:gdLst>
                <a:gd name="T0" fmla="*/ 30 w 550"/>
                <a:gd name="T1" fmla="*/ 245 h 257"/>
                <a:gd name="T2" fmla="*/ 18 w 550"/>
                <a:gd name="T3" fmla="*/ 251 h 257"/>
                <a:gd name="T4" fmla="*/ 6 w 550"/>
                <a:gd name="T5" fmla="*/ 257 h 257"/>
                <a:gd name="T6" fmla="*/ 0 w 550"/>
                <a:gd name="T7" fmla="*/ 257 h 257"/>
                <a:gd name="T8" fmla="*/ 305 w 550"/>
                <a:gd name="T9" fmla="*/ 113 h 257"/>
                <a:gd name="T10" fmla="*/ 520 w 550"/>
                <a:gd name="T11" fmla="*/ 0 h 257"/>
                <a:gd name="T12" fmla="*/ 526 w 550"/>
                <a:gd name="T13" fmla="*/ 6 h 257"/>
                <a:gd name="T14" fmla="*/ 544 w 550"/>
                <a:gd name="T15" fmla="*/ 18 h 257"/>
                <a:gd name="T16" fmla="*/ 550 w 550"/>
                <a:gd name="T17" fmla="*/ 24 h 257"/>
                <a:gd name="T18" fmla="*/ 550 w 550"/>
                <a:gd name="T19" fmla="*/ 36 h 257"/>
                <a:gd name="T20" fmla="*/ 544 w 550"/>
                <a:gd name="T21" fmla="*/ 42 h 257"/>
                <a:gd name="T22" fmla="*/ 526 w 550"/>
                <a:gd name="T23" fmla="*/ 54 h 257"/>
                <a:gd name="T24" fmla="*/ 514 w 550"/>
                <a:gd name="T25" fmla="*/ 60 h 257"/>
                <a:gd name="T26" fmla="*/ 502 w 550"/>
                <a:gd name="T27" fmla="*/ 66 h 257"/>
                <a:gd name="T28" fmla="*/ 448 w 550"/>
                <a:gd name="T29" fmla="*/ 84 h 257"/>
                <a:gd name="T30" fmla="*/ 382 w 550"/>
                <a:gd name="T31" fmla="*/ 113 h 257"/>
                <a:gd name="T32" fmla="*/ 305 w 550"/>
                <a:gd name="T33" fmla="*/ 143 h 257"/>
                <a:gd name="T34" fmla="*/ 227 w 550"/>
                <a:gd name="T35" fmla="*/ 173 h 257"/>
                <a:gd name="T36" fmla="*/ 149 w 550"/>
                <a:gd name="T37" fmla="*/ 203 h 257"/>
                <a:gd name="T38" fmla="*/ 83 w 550"/>
                <a:gd name="T39" fmla="*/ 227 h 257"/>
                <a:gd name="T40" fmla="*/ 30 w 550"/>
                <a:gd name="T41" fmla="*/ 245 h 257"/>
                <a:gd name="T42" fmla="*/ 30 w 550"/>
                <a:gd name="T43" fmla="*/ 245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2" name="Freeform 13">
              <a:extLst>
                <a:ext uri="{FF2B5EF4-FFF2-40B4-BE49-F238E27FC236}">
                  <a16:creationId xmlns:a16="http://schemas.microsoft.com/office/drawing/2014/main" id="{1D511775-DF04-C740-B95F-46D7FACDA66D}"/>
                </a:ext>
              </a:extLst>
            </p:cNvPr>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6158" name="Freeform 14">
              <a:extLst>
                <a:ext uri="{FF2B5EF4-FFF2-40B4-BE49-F238E27FC236}">
                  <a16:creationId xmlns:a16="http://schemas.microsoft.com/office/drawing/2014/main" id="{CFD17C94-F948-40CE-8A83-7FD0E13F9E0E}"/>
                </a:ext>
              </a:extLst>
            </p:cNvPr>
            <p:cNvSpPr>
              <a:spLocks/>
            </p:cNvSpPr>
            <p:nvPr userDrawn="1"/>
          </p:nvSpPr>
          <p:spPr bwMode="hidden">
            <a:xfrm>
              <a:off x="3839" y="1728"/>
              <a:ext cx="716" cy="383"/>
            </a:xfrm>
            <a:custGeom>
              <a:avLst/>
              <a:gdLst>
                <a:gd name="T0" fmla="*/ 659 w 716"/>
                <a:gd name="T1" fmla="*/ 6 h 383"/>
                <a:gd name="T2" fmla="*/ 588 w 716"/>
                <a:gd name="T3" fmla="*/ 42 h 383"/>
                <a:gd name="T4" fmla="*/ 515 w 716"/>
                <a:gd name="T5" fmla="*/ 84 h 383"/>
                <a:gd name="T6" fmla="*/ 509 w 716"/>
                <a:gd name="T7" fmla="*/ 90 h 383"/>
                <a:gd name="T8" fmla="*/ 485 w 716"/>
                <a:gd name="T9" fmla="*/ 102 h 383"/>
                <a:gd name="T10" fmla="*/ 455 w 716"/>
                <a:gd name="T11" fmla="*/ 120 h 383"/>
                <a:gd name="T12" fmla="*/ 425 w 716"/>
                <a:gd name="T13" fmla="*/ 138 h 383"/>
                <a:gd name="T14" fmla="*/ 371 w 716"/>
                <a:gd name="T15" fmla="*/ 168 h 383"/>
                <a:gd name="T16" fmla="*/ 306 w 716"/>
                <a:gd name="T17" fmla="*/ 198 h 383"/>
                <a:gd name="T18" fmla="*/ 186 w 716"/>
                <a:gd name="T19" fmla="*/ 251 h 383"/>
                <a:gd name="T20" fmla="*/ 131 w 716"/>
                <a:gd name="T21" fmla="*/ 269 h 383"/>
                <a:gd name="T22" fmla="*/ 89 w 716"/>
                <a:gd name="T23" fmla="*/ 287 h 383"/>
                <a:gd name="T24" fmla="*/ 53 w 716"/>
                <a:gd name="T25" fmla="*/ 305 h 383"/>
                <a:gd name="T26" fmla="*/ 36 w 716"/>
                <a:gd name="T27" fmla="*/ 311 h 383"/>
                <a:gd name="T28" fmla="*/ 12 w 716"/>
                <a:gd name="T29" fmla="*/ 329 h 383"/>
                <a:gd name="T30" fmla="*/ 0 w 716"/>
                <a:gd name="T31" fmla="*/ 353 h 383"/>
                <a:gd name="T32" fmla="*/ 0 w 716"/>
                <a:gd name="T33" fmla="*/ 371 h 383"/>
                <a:gd name="T34" fmla="*/ 0 w 716"/>
                <a:gd name="T35" fmla="*/ 383 h 383"/>
                <a:gd name="T36" fmla="*/ 0 w 716"/>
                <a:gd name="T37" fmla="*/ 383 h 383"/>
                <a:gd name="T38" fmla="*/ 12 w 716"/>
                <a:gd name="T39" fmla="*/ 371 h 383"/>
                <a:gd name="T40" fmla="*/ 30 w 716"/>
                <a:gd name="T41" fmla="*/ 353 h 383"/>
                <a:gd name="T42" fmla="*/ 53 w 716"/>
                <a:gd name="T43" fmla="*/ 335 h 383"/>
                <a:gd name="T44" fmla="*/ 77 w 716"/>
                <a:gd name="T45" fmla="*/ 317 h 383"/>
                <a:gd name="T46" fmla="*/ 101 w 716"/>
                <a:gd name="T47" fmla="*/ 311 h 383"/>
                <a:gd name="T48" fmla="*/ 131 w 716"/>
                <a:gd name="T49" fmla="*/ 299 h 383"/>
                <a:gd name="T50" fmla="*/ 204 w 716"/>
                <a:gd name="T51" fmla="*/ 269 h 383"/>
                <a:gd name="T52" fmla="*/ 240 w 716"/>
                <a:gd name="T53" fmla="*/ 251 h 383"/>
                <a:gd name="T54" fmla="*/ 270 w 716"/>
                <a:gd name="T55" fmla="*/ 239 h 383"/>
                <a:gd name="T56" fmla="*/ 294 w 716"/>
                <a:gd name="T57" fmla="*/ 228 h 383"/>
                <a:gd name="T58" fmla="*/ 312 w 716"/>
                <a:gd name="T59" fmla="*/ 222 h 383"/>
                <a:gd name="T60" fmla="*/ 330 w 716"/>
                <a:gd name="T61" fmla="*/ 210 h 383"/>
                <a:gd name="T62" fmla="*/ 365 w 716"/>
                <a:gd name="T63" fmla="*/ 186 h 383"/>
                <a:gd name="T64" fmla="*/ 419 w 716"/>
                <a:gd name="T65" fmla="*/ 156 h 383"/>
                <a:gd name="T66" fmla="*/ 473 w 716"/>
                <a:gd name="T67" fmla="*/ 120 h 383"/>
                <a:gd name="T68" fmla="*/ 527 w 716"/>
                <a:gd name="T69" fmla="*/ 90 h 383"/>
                <a:gd name="T70" fmla="*/ 576 w 716"/>
                <a:gd name="T71" fmla="*/ 60 h 383"/>
                <a:gd name="T72" fmla="*/ 612 w 716"/>
                <a:gd name="T73" fmla="*/ 42 h 383"/>
                <a:gd name="T74" fmla="*/ 629 w 716"/>
                <a:gd name="T75" fmla="*/ 36 h 383"/>
                <a:gd name="T76" fmla="*/ 647 w 716"/>
                <a:gd name="T77" fmla="*/ 30 h 383"/>
                <a:gd name="T78" fmla="*/ 677 w 716"/>
                <a:gd name="T79" fmla="*/ 18 h 383"/>
                <a:gd name="T80" fmla="*/ 701 w 716"/>
                <a:gd name="T81" fmla="*/ 6 h 383"/>
                <a:gd name="T82" fmla="*/ 713 w 716"/>
                <a:gd name="T83" fmla="*/ 0 h 383"/>
                <a:gd name="T84" fmla="*/ 713 w 716"/>
                <a:gd name="T85" fmla="*/ 0 h 383"/>
                <a:gd name="T86" fmla="*/ 659 w 716"/>
                <a:gd name="T87" fmla="*/ 6 h 383"/>
                <a:gd name="T88" fmla="*/ 716 w 716"/>
                <a:gd name="T89" fmla="*/ 63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159" name="Freeform 15">
              <a:extLst>
                <a:ext uri="{FF2B5EF4-FFF2-40B4-BE49-F238E27FC236}">
                  <a16:creationId xmlns:a16="http://schemas.microsoft.com/office/drawing/2014/main" id="{A587C3B0-A29C-4453-A5B4-43CC04DC27DE}"/>
                </a:ext>
              </a:extLst>
            </p:cNvPr>
            <p:cNvSpPr>
              <a:spLocks/>
            </p:cNvSpPr>
            <p:nvPr userDrawn="1"/>
          </p:nvSpPr>
          <p:spPr bwMode="hidden">
            <a:xfrm>
              <a:off x="3453" y="2271"/>
              <a:ext cx="318" cy="225"/>
            </a:xfrm>
            <a:custGeom>
              <a:avLst/>
              <a:gdLst>
                <a:gd name="T0" fmla="*/ 6 w 318"/>
                <a:gd name="T1" fmla="*/ 225 h 225"/>
                <a:gd name="T2" fmla="*/ 0 w 318"/>
                <a:gd name="T3" fmla="*/ 195 h 225"/>
                <a:gd name="T4" fmla="*/ 315 w 318"/>
                <a:gd name="T5" fmla="*/ 0 h 225"/>
                <a:gd name="T6" fmla="*/ 303 w 318"/>
                <a:gd name="T7" fmla="*/ 27 h 225"/>
                <a:gd name="T8" fmla="*/ 318 w 318"/>
                <a:gd name="T9" fmla="*/ 42 h 225"/>
              </a:gdLst>
              <a:ahLst/>
              <a:cxnLst>
                <a:cxn ang="0">
                  <a:pos x="T0" y="T1"/>
                </a:cxn>
                <a:cxn ang="0">
                  <a:pos x="T2" y="T3"/>
                </a:cxn>
                <a:cxn ang="0">
                  <a:pos x="T4" y="T5"/>
                </a:cxn>
                <a:cxn ang="0">
                  <a:pos x="T6" y="T7"/>
                </a:cxn>
                <a:cxn ang="0">
                  <a:pos x="T8" y="T9"/>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160" name="Freeform 16">
              <a:extLst>
                <a:ext uri="{FF2B5EF4-FFF2-40B4-BE49-F238E27FC236}">
                  <a16:creationId xmlns:a16="http://schemas.microsoft.com/office/drawing/2014/main" id="{C0A2C493-46AF-4523-8CD4-47ECA381DFC3}"/>
                </a:ext>
              </a:extLst>
            </p:cNvPr>
            <p:cNvSpPr>
              <a:spLocks/>
            </p:cNvSpPr>
            <p:nvPr userDrawn="1"/>
          </p:nvSpPr>
          <p:spPr bwMode="hidden">
            <a:xfrm>
              <a:off x="0" y="2658"/>
              <a:ext cx="2595" cy="933"/>
            </a:xfrm>
            <a:custGeom>
              <a:avLst/>
              <a:gdLst>
                <a:gd name="T0" fmla="*/ 1050 w 2595"/>
                <a:gd name="T1" fmla="*/ 657 h 933"/>
                <a:gd name="T2" fmla="*/ 1581 w 2595"/>
                <a:gd name="T3" fmla="*/ 690 h 933"/>
                <a:gd name="T4" fmla="*/ 1671 w 2595"/>
                <a:gd name="T5" fmla="*/ 723 h 933"/>
                <a:gd name="T6" fmla="*/ 1176 w 2595"/>
                <a:gd name="T7" fmla="*/ 621 h 933"/>
                <a:gd name="T8" fmla="*/ 1854 w 2595"/>
                <a:gd name="T9" fmla="*/ 567 h 933"/>
                <a:gd name="T10" fmla="*/ 1869 w 2595"/>
                <a:gd name="T11" fmla="*/ 612 h 933"/>
                <a:gd name="T12" fmla="*/ 2103 w 2595"/>
                <a:gd name="T13" fmla="*/ 861 h 933"/>
                <a:gd name="T14" fmla="*/ 1883 w 2595"/>
                <a:gd name="T15" fmla="*/ 520 h 933"/>
                <a:gd name="T16" fmla="*/ 1842 w 2595"/>
                <a:gd name="T17" fmla="*/ 490 h 933"/>
                <a:gd name="T18" fmla="*/ 1770 w 2595"/>
                <a:gd name="T19" fmla="*/ 466 h 933"/>
                <a:gd name="T20" fmla="*/ 1740 w 2595"/>
                <a:gd name="T21" fmla="*/ 448 h 933"/>
                <a:gd name="T22" fmla="*/ 1758 w 2595"/>
                <a:gd name="T23" fmla="*/ 436 h 933"/>
                <a:gd name="T24" fmla="*/ 1830 w 2595"/>
                <a:gd name="T25" fmla="*/ 430 h 933"/>
                <a:gd name="T26" fmla="*/ 1877 w 2595"/>
                <a:gd name="T27" fmla="*/ 424 h 933"/>
                <a:gd name="T28" fmla="*/ 1955 w 2595"/>
                <a:gd name="T29" fmla="*/ 394 h 933"/>
                <a:gd name="T30" fmla="*/ 2052 w 2595"/>
                <a:gd name="T31" fmla="*/ 396 h 933"/>
                <a:gd name="T32" fmla="*/ 2253 w 2595"/>
                <a:gd name="T33" fmla="*/ 732 h 933"/>
                <a:gd name="T34" fmla="*/ 2415 w 2595"/>
                <a:gd name="T35" fmla="*/ 933 h 933"/>
                <a:gd name="T36" fmla="*/ 2397 w 2595"/>
                <a:gd name="T37" fmla="*/ 828 h 933"/>
                <a:gd name="T38" fmla="*/ 2088 w 2595"/>
                <a:gd name="T39" fmla="*/ 400 h 933"/>
                <a:gd name="T40" fmla="*/ 2046 w 2595"/>
                <a:gd name="T41" fmla="*/ 346 h 933"/>
                <a:gd name="T42" fmla="*/ 1997 w 2595"/>
                <a:gd name="T43" fmla="*/ 304 h 933"/>
                <a:gd name="T44" fmla="*/ 1967 w 2595"/>
                <a:gd name="T45" fmla="*/ 286 h 933"/>
                <a:gd name="T46" fmla="*/ 1973 w 2595"/>
                <a:gd name="T47" fmla="*/ 286 h 933"/>
                <a:gd name="T48" fmla="*/ 2009 w 2595"/>
                <a:gd name="T49" fmla="*/ 286 h 933"/>
                <a:gd name="T50" fmla="*/ 2082 w 2595"/>
                <a:gd name="T51" fmla="*/ 322 h 933"/>
                <a:gd name="T52" fmla="*/ 2199 w 2595"/>
                <a:gd name="T53" fmla="*/ 384 h 933"/>
                <a:gd name="T54" fmla="*/ 2394 w 2595"/>
                <a:gd name="T55" fmla="*/ 448 h 933"/>
                <a:gd name="T56" fmla="*/ 2595 w 2595"/>
                <a:gd name="T57" fmla="*/ 516 h 933"/>
                <a:gd name="T58" fmla="*/ 2388 w 2595"/>
                <a:gd name="T59" fmla="*/ 424 h 933"/>
                <a:gd name="T60" fmla="*/ 2219 w 2595"/>
                <a:gd name="T61" fmla="*/ 340 h 933"/>
                <a:gd name="T62" fmla="*/ 2052 w 2595"/>
                <a:gd name="T63" fmla="*/ 280 h 933"/>
                <a:gd name="T64" fmla="*/ 1955 w 2595"/>
                <a:gd name="T65" fmla="*/ 262 h 933"/>
                <a:gd name="T66" fmla="*/ 1877 w 2595"/>
                <a:gd name="T67" fmla="*/ 274 h 933"/>
                <a:gd name="T68" fmla="*/ 1752 w 2595"/>
                <a:gd name="T69" fmla="*/ 274 h 933"/>
                <a:gd name="T70" fmla="*/ 1661 w 2595"/>
                <a:gd name="T71" fmla="*/ 292 h 933"/>
                <a:gd name="T72" fmla="*/ 1607 w 2595"/>
                <a:gd name="T73" fmla="*/ 316 h 933"/>
                <a:gd name="T74" fmla="*/ 1589 w 2595"/>
                <a:gd name="T75" fmla="*/ 322 h 933"/>
                <a:gd name="T76" fmla="*/ 1409 w 2595"/>
                <a:gd name="T77" fmla="*/ 358 h 933"/>
                <a:gd name="T78" fmla="*/ 1152 w 2595"/>
                <a:gd name="T79" fmla="*/ 442 h 933"/>
                <a:gd name="T80" fmla="*/ 966 w 2595"/>
                <a:gd name="T81" fmla="*/ 460 h 933"/>
                <a:gd name="T82" fmla="*/ 870 w 2595"/>
                <a:gd name="T83" fmla="*/ 442 h 933"/>
                <a:gd name="T84" fmla="*/ 828 w 2595"/>
                <a:gd name="T85" fmla="*/ 430 h 933"/>
                <a:gd name="T86" fmla="*/ 743 w 2595"/>
                <a:gd name="T87" fmla="*/ 388 h 933"/>
                <a:gd name="T88" fmla="*/ 636 w 2595"/>
                <a:gd name="T89" fmla="*/ 334 h 933"/>
                <a:gd name="T90" fmla="*/ 467 w 2595"/>
                <a:gd name="T91" fmla="*/ 256 h 933"/>
                <a:gd name="T92" fmla="*/ 0 w 2595"/>
                <a:gd name="T93" fmla="*/ 0 h 933"/>
                <a:gd name="T94" fmla="*/ 585 w 2595"/>
                <a:gd name="T95" fmla="*/ 390 h 933"/>
                <a:gd name="T96" fmla="*/ 849 w 2595"/>
                <a:gd name="T97" fmla="*/ 543 h 933"/>
                <a:gd name="T98" fmla="*/ 897 w 2595"/>
                <a:gd name="T99" fmla="*/ 62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46" name="Freeform 17">
              <a:extLst>
                <a:ext uri="{FF2B5EF4-FFF2-40B4-BE49-F238E27FC236}">
                  <a16:creationId xmlns:a16="http://schemas.microsoft.com/office/drawing/2014/main" id="{B1237301-35CB-EE4F-BF7D-EB4088BE77D0}"/>
                </a:ext>
              </a:extLst>
            </p:cNvPr>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de-CH"/>
            </a:p>
          </p:txBody>
        </p:sp>
      </p:grpSp>
      <p:sp>
        <p:nvSpPr>
          <p:cNvPr id="6162" name="Rectangle 18">
            <a:extLst>
              <a:ext uri="{FF2B5EF4-FFF2-40B4-BE49-F238E27FC236}">
                <a16:creationId xmlns:a16="http://schemas.microsoft.com/office/drawing/2014/main" id="{B3DAEA6B-7CB6-4D8A-8807-8C5F752F8C3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6163" name="Rectangle 19">
            <a:extLst>
              <a:ext uri="{FF2B5EF4-FFF2-40B4-BE49-F238E27FC236}">
                <a16:creationId xmlns:a16="http://schemas.microsoft.com/office/drawing/2014/main" id="{FED1FC7B-24BC-4D33-A0B4-43509E29C3BB}"/>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mn-lt"/>
              </a:defRPr>
            </a:lvl1pPr>
          </a:lstStyle>
          <a:p>
            <a:pPr>
              <a:defRPr/>
            </a:pPr>
            <a:endParaRPr lang="en-US" altLang="en-US"/>
          </a:p>
        </p:txBody>
      </p:sp>
      <p:sp>
        <p:nvSpPr>
          <p:cNvPr id="6164" name="Rectangle 20">
            <a:extLst>
              <a:ext uri="{FF2B5EF4-FFF2-40B4-BE49-F238E27FC236}">
                <a16:creationId xmlns:a16="http://schemas.microsoft.com/office/drawing/2014/main" id="{C5F13781-6DC1-4BBD-BBD9-DCC056D6E900}"/>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0">
                <a:latin typeface="+mn-lt"/>
              </a:defRPr>
            </a:lvl1pPr>
          </a:lstStyle>
          <a:p>
            <a:pPr>
              <a:defRPr/>
            </a:pPr>
            <a:endParaRPr lang="en-US" altLang="en-US"/>
          </a:p>
        </p:txBody>
      </p:sp>
      <p:sp>
        <p:nvSpPr>
          <p:cNvPr id="6165" name="Rectangle 21">
            <a:extLst>
              <a:ext uri="{FF2B5EF4-FFF2-40B4-BE49-F238E27FC236}">
                <a16:creationId xmlns:a16="http://schemas.microsoft.com/office/drawing/2014/main" id="{714FC2E8-0194-48A0-9063-898F0A93E6EF}"/>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Garamond" panose="02020404030301010803" pitchFamily="18" charset="0"/>
              </a:defRPr>
            </a:lvl1pPr>
          </a:lstStyle>
          <a:p>
            <a:fld id="{239DB047-CED9-394B-9AB4-CC672710F815}" type="slidenum">
              <a:rPr lang="en-US" altLang="en-US"/>
              <a:pPr/>
              <a:t>‹#›</a:t>
            </a:fld>
            <a:endParaRPr lang="en-US" altLang="en-US"/>
          </a:p>
        </p:txBody>
      </p:sp>
      <p:sp>
        <p:nvSpPr>
          <p:cNvPr id="6166" name="Rectangle 22">
            <a:extLst>
              <a:ext uri="{FF2B5EF4-FFF2-40B4-BE49-F238E27FC236}">
                <a16:creationId xmlns:a16="http://schemas.microsoft.com/office/drawing/2014/main" id="{31EAB521-7D47-4FDA-8FF2-05457FBFC624}"/>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4235"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 id="2147484218" r:id="rId12"/>
    <p:sldLayoutId id="2147484219" r:id="rId13"/>
    <p:sldLayoutId id="2147484220" r:id="rId14"/>
    <p:sldLayoutId id="2147484221" r:id="rId15"/>
    <p:sldLayoutId id="2147484222" r:id="rId16"/>
    <p:sldLayoutId id="2147484223" r:id="rId17"/>
  </p:sldLayoutIdLst>
  <p:transition>
    <p:blinds/>
  </p:transition>
  <p:hf hdr="0" ftr="0" dt="0"/>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9A314C-BC24-4546-BFF5-765B6880A84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232E5232-4A7E-6548-968F-EE168C612F47}"/>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0836" name="Rectangle 4">
            <a:extLst>
              <a:ext uri="{FF2B5EF4-FFF2-40B4-BE49-F238E27FC236}">
                <a16:creationId xmlns:a16="http://schemas.microsoft.com/office/drawing/2014/main" id="{9853C773-655C-4C69-AA89-BCCAC260F68B}"/>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120837" name="Rectangle 5">
            <a:extLst>
              <a:ext uri="{FF2B5EF4-FFF2-40B4-BE49-F238E27FC236}">
                <a16:creationId xmlns:a16="http://schemas.microsoft.com/office/drawing/2014/main" id="{20EFF593-4C03-4666-89A0-E65A6A6AF29D}"/>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120838" name="Rectangle 6">
            <a:extLst>
              <a:ext uri="{FF2B5EF4-FFF2-40B4-BE49-F238E27FC236}">
                <a16:creationId xmlns:a16="http://schemas.microsoft.com/office/drawing/2014/main" id="{71332FBC-9354-4F8A-AB50-90BD2F6BDD4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fld id="{40D767E5-108F-EC49-9616-9C3DB5F3703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Lst>
  <p:transition>
    <p:blinds/>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paper texture">
            <a:extLst>
              <a:ext uri="{FF2B5EF4-FFF2-40B4-BE49-F238E27FC236}">
                <a16:creationId xmlns:a16="http://schemas.microsoft.com/office/drawing/2014/main" id="{B11BFB4B-74F7-314B-A256-3BE1095DF1BB}"/>
              </a:ext>
            </a:extLst>
          </p:cNvPr>
          <p:cNvPicPr>
            <a:picLocks noChangeAspect="1" noChangeArrowheads="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itle Placeholder 1">
            <a:extLst>
              <a:ext uri="{FF2B5EF4-FFF2-40B4-BE49-F238E27FC236}">
                <a16:creationId xmlns:a16="http://schemas.microsoft.com/office/drawing/2014/main" id="{A3E92B41-8120-D94F-928F-CC3E85D236CC}"/>
              </a:ext>
            </a:extLst>
          </p:cNvPr>
          <p:cNvSpPr>
            <a:spLocks noGrp="1" noChangeArrowheads="1"/>
          </p:cNvSpPr>
          <p:nvPr>
            <p:ph type="title"/>
          </p:nvPr>
        </p:nvSpPr>
        <p:spPr bwMode="auto">
          <a:xfrm>
            <a:off x="628650" y="430213"/>
            <a:ext cx="7886700"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68DCE938-0AD1-CD4B-BB4A-F43CF1C1144C}"/>
              </a:ext>
            </a:extLst>
          </p:cNvPr>
          <p:cNvSpPr>
            <a:spLocks noGrp="1" noChangeArrowheads="1"/>
          </p:cNvSpPr>
          <p:nvPr>
            <p:ph type="body" idx="1"/>
          </p:nvPr>
        </p:nvSpPr>
        <p:spPr bwMode="auto">
          <a:xfrm>
            <a:off x="628650" y="1301750"/>
            <a:ext cx="7886700" cy="487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3078" name="Shape 61">
            <a:extLst>
              <a:ext uri="{FF2B5EF4-FFF2-40B4-BE49-F238E27FC236}">
                <a16:creationId xmlns:a16="http://schemas.microsoft.com/office/drawing/2014/main" id="{D53FA0C9-6AB7-4B74-BAB1-4D54A0093D4E}"/>
              </a:ext>
            </a:extLst>
          </p:cNvPr>
          <p:cNvSpPr>
            <a:spLocks noChangeArrowheads="1"/>
          </p:cNvSpPr>
          <p:nvPr userDrawn="1"/>
        </p:nvSpPr>
        <p:spPr bwMode="auto">
          <a:xfrm>
            <a:off x="7016750" y="6410325"/>
            <a:ext cx="1501775" cy="25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400000"/>
                <a:headEnd/>
                <a:tailEnd/>
              </a14:hiddenLine>
            </a:ext>
          </a:extLst>
        </p:spPr>
        <p:txBody>
          <a:bodyPr wrap="none" lIns="14288" tIns="14288" rIns="14288" bIns="14288" anchor="ctr">
            <a:spAutoFit/>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pPr>
              <a:defRPr/>
            </a:pPr>
            <a:r>
              <a:rPr lang="en-US" altLang="en-US" sz="1500" dirty="0">
                <a:solidFill>
                  <a:schemeClr val="accent1"/>
                </a:solidFill>
                <a:latin typeface="Calibri" panose="020F0502020204030204" pitchFamily="34" charset="0"/>
                <a:sym typeface="Bebas"/>
              </a:rPr>
              <a:t>ALPINE</a:t>
            </a:r>
            <a:r>
              <a:rPr lang="en-US" altLang="en-US" sz="1500" dirty="0">
                <a:latin typeface="Calibri" panose="020F0502020204030204" pitchFamily="34" charset="0"/>
                <a:sym typeface="Bebas"/>
              </a:rPr>
              <a:t> SKI HOUSE</a:t>
            </a:r>
            <a:endParaRPr lang="en-US" altLang="en-US" sz="1500" b="0" i="0" dirty="0">
              <a:latin typeface="Gill Sans MT" panose="020B0502020104020203" pitchFamily="34" charset="77"/>
              <a:ea typeface="Bebas"/>
              <a:cs typeface="Gill Sans"/>
              <a:sym typeface="Bebas"/>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8515350" y="6356350"/>
            <a:ext cx="385763" cy="365125"/>
          </a:xfrm>
          <a:prstGeom prst="rect">
            <a:avLst/>
          </a:prstGeom>
        </p:spPr>
        <p:txBody>
          <a:bodyPr vert="horz" wrap="square" lIns="91440" tIns="45720" rIns="91440" bIns="45720" numCol="1" anchor="t" anchorCtr="0" compatLnSpc="1">
            <a:prstTxWarp prst="textNoShape">
              <a:avLst/>
            </a:prstTxWarp>
          </a:bodyPr>
          <a:lstStyle>
            <a:lvl1pPr algn="r">
              <a:defRPr/>
            </a:lvl1pPr>
          </a:lstStyle>
          <a:p>
            <a:fld id="{D91D883A-EF13-AB4E-9F22-AAD3DB3F2124}" type="slidenum">
              <a:rPr lang="en-US" altLang="de-DE"/>
              <a:pPr/>
              <a:t>‹#›</a:t>
            </a:fld>
            <a:endParaRPr lang="en-US" altLang="de-DE"/>
          </a:p>
        </p:txBody>
      </p:sp>
    </p:spTree>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 id="2147484247" r:id="rId12"/>
    <p:sldLayoutId id="2147484248" r:id="rId13"/>
    <p:sldLayoutId id="2147484249" r:id="rId14"/>
  </p:sldLayoutIdLst>
  <p:hf hdr="0" ftr="0" dt="0"/>
  <p:txStyles>
    <p:titleStyle>
      <a:lvl1pPr algn="l" defTabSz="685800" rtl="0" eaLnBrk="0" fontAlgn="base" hangingPunct="0">
        <a:lnSpc>
          <a:spcPct val="90000"/>
        </a:lnSpc>
        <a:spcBef>
          <a:spcPct val="0"/>
        </a:spcBef>
        <a:spcAft>
          <a:spcPct val="0"/>
        </a:spcAft>
        <a:defRPr sz="2700" b="1" kern="1200">
          <a:solidFill>
            <a:schemeClr val="tx1"/>
          </a:solidFill>
          <a:latin typeface="+mn-lt"/>
          <a:ea typeface="+mj-ea"/>
          <a:cs typeface="+mj-cs"/>
        </a:defRPr>
      </a:lvl1pPr>
      <a:lvl2pPr algn="l" defTabSz="685800" rtl="0" eaLnBrk="0" fontAlgn="base" hangingPunct="0">
        <a:lnSpc>
          <a:spcPct val="90000"/>
        </a:lnSpc>
        <a:spcBef>
          <a:spcPct val="0"/>
        </a:spcBef>
        <a:spcAft>
          <a:spcPct val="0"/>
        </a:spcAft>
        <a:defRPr sz="2700" b="1">
          <a:solidFill>
            <a:schemeClr val="tx1"/>
          </a:solidFill>
          <a:latin typeface="Calibri" panose="020F0502020204030204" pitchFamily="34" charset="0"/>
        </a:defRPr>
      </a:lvl2pPr>
      <a:lvl3pPr algn="l" defTabSz="685800" rtl="0" eaLnBrk="0" fontAlgn="base" hangingPunct="0">
        <a:lnSpc>
          <a:spcPct val="90000"/>
        </a:lnSpc>
        <a:spcBef>
          <a:spcPct val="0"/>
        </a:spcBef>
        <a:spcAft>
          <a:spcPct val="0"/>
        </a:spcAft>
        <a:defRPr sz="2700" b="1">
          <a:solidFill>
            <a:schemeClr val="tx1"/>
          </a:solidFill>
          <a:latin typeface="Calibri" panose="020F0502020204030204" pitchFamily="34" charset="0"/>
        </a:defRPr>
      </a:lvl3pPr>
      <a:lvl4pPr algn="l" defTabSz="685800" rtl="0" eaLnBrk="0" fontAlgn="base" hangingPunct="0">
        <a:lnSpc>
          <a:spcPct val="90000"/>
        </a:lnSpc>
        <a:spcBef>
          <a:spcPct val="0"/>
        </a:spcBef>
        <a:spcAft>
          <a:spcPct val="0"/>
        </a:spcAft>
        <a:defRPr sz="2700" b="1">
          <a:solidFill>
            <a:schemeClr val="tx1"/>
          </a:solidFill>
          <a:latin typeface="Calibri" panose="020F0502020204030204" pitchFamily="34" charset="0"/>
        </a:defRPr>
      </a:lvl4pPr>
      <a:lvl5pPr algn="l" defTabSz="685800" rtl="0" eaLnBrk="0" fontAlgn="base" hangingPunct="0">
        <a:lnSpc>
          <a:spcPct val="90000"/>
        </a:lnSpc>
        <a:spcBef>
          <a:spcPct val="0"/>
        </a:spcBef>
        <a:spcAft>
          <a:spcPct val="0"/>
        </a:spcAft>
        <a:defRPr sz="2700" b="1">
          <a:solidFill>
            <a:schemeClr val="tx1"/>
          </a:solidFill>
          <a:latin typeface="Calibri" panose="020F0502020204030204" pitchFamily="34" charset="0"/>
        </a:defRPr>
      </a:lvl5pPr>
      <a:lvl6pPr marL="457200" algn="l" defTabSz="685800" rtl="0" fontAlgn="base">
        <a:lnSpc>
          <a:spcPct val="90000"/>
        </a:lnSpc>
        <a:spcBef>
          <a:spcPct val="0"/>
        </a:spcBef>
        <a:spcAft>
          <a:spcPct val="0"/>
        </a:spcAft>
        <a:defRPr sz="2700" b="1">
          <a:solidFill>
            <a:schemeClr val="tx1"/>
          </a:solidFill>
          <a:latin typeface="Calibri" panose="020F0502020204030204" pitchFamily="34" charset="0"/>
        </a:defRPr>
      </a:lvl6pPr>
      <a:lvl7pPr marL="914400" algn="l" defTabSz="685800" rtl="0" fontAlgn="base">
        <a:lnSpc>
          <a:spcPct val="90000"/>
        </a:lnSpc>
        <a:spcBef>
          <a:spcPct val="0"/>
        </a:spcBef>
        <a:spcAft>
          <a:spcPct val="0"/>
        </a:spcAft>
        <a:defRPr sz="2700" b="1">
          <a:solidFill>
            <a:schemeClr val="tx1"/>
          </a:solidFill>
          <a:latin typeface="Calibri" panose="020F0502020204030204" pitchFamily="34" charset="0"/>
        </a:defRPr>
      </a:lvl7pPr>
      <a:lvl8pPr marL="1371600" algn="l" defTabSz="685800" rtl="0" fontAlgn="base">
        <a:lnSpc>
          <a:spcPct val="90000"/>
        </a:lnSpc>
        <a:spcBef>
          <a:spcPct val="0"/>
        </a:spcBef>
        <a:spcAft>
          <a:spcPct val="0"/>
        </a:spcAft>
        <a:defRPr sz="2700" b="1">
          <a:solidFill>
            <a:schemeClr val="tx1"/>
          </a:solidFill>
          <a:latin typeface="Calibri" panose="020F0502020204030204" pitchFamily="34" charset="0"/>
        </a:defRPr>
      </a:lvl8pPr>
      <a:lvl9pPr marL="1828800" algn="l" defTabSz="685800" rtl="0" fontAlgn="base">
        <a:lnSpc>
          <a:spcPct val="90000"/>
        </a:lnSpc>
        <a:spcBef>
          <a:spcPct val="0"/>
        </a:spcBef>
        <a:spcAft>
          <a:spcPct val="0"/>
        </a:spcAft>
        <a:defRPr sz="2700" b="1">
          <a:solidFill>
            <a:schemeClr val="tx1"/>
          </a:solidFill>
          <a:latin typeface="Calibri" panose="020F0502020204030204" pitchFamily="34" charset="0"/>
        </a:defRPr>
      </a:lvl9pPr>
    </p:titleStyle>
    <p:bodyStyle>
      <a:lvl1pPr marL="171450" indent="-171450" algn="l" defTabSz="685800" rtl="0" eaLnBrk="0" fontAlgn="base" hangingPunct="0">
        <a:lnSpc>
          <a:spcPct val="120000"/>
        </a:lnSpc>
        <a:spcBef>
          <a:spcPts val="750"/>
        </a:spcBef>
        <a:spcAft>
          <a:spcPct val="0"/>
        </a:spcAft>
        <a:buFont typeface="Arial" panose="020B0604020202020204" pitchFamily="34" charset="0"/>
        <a:buChar char="•"/>
        <a:defRPr sz="1200" kern="1200">
          <a:solidFill>
            <a:schemeClr val="tx1"/>
          </a:solidFill>
          <a:latin typeface="+mj-lt"/>
          <a:ea typeface="+mn-ea"/>
          <a:cs typeface="+mn-cs"/>
        </a:defRPr>
      </a:lvl1pPr>
      <a:lvl2pPr marL="514350" indent="-171450" algn="l" defTabSz="685800" rtl="0" eaLnBrk="0" fontAlgn="base" hangingPunct="0">
        <a:lnSpc>
          <a:spcPct val="120000"/>
        </a:lnSpc>
        <a:spcBef>
          <a:spcPts val="375"/>
        </a:spcBef>
        <a:spcAft>
          <a:spcPct val="0"/>
        </a:spcAft>
        <a:buFont typeface="Arial" panose="020B0604020202020204" pitchFamily="34" charset="0"/>
        <a:buChar char="•"/>
        <a:defRPr sz="1000" kern="1200">
          <a:solidFill>
            <a:schemeClr val="tx1"/>
          </a:solidFill>
          <a:latin typeface="+mj-lt"/>
          <a:ea typeface="+mn-ea"/>
          <a:cs typeface="+mn-cs"/>
        </a:defRPr>
      </a:lvl2pPr>
      <a:lvl3pPr marL="857250" indent="-171450" algn="l" defTabSz="685800" rtl="0" eaLnBrk="0" fontAlgn="base" hangingPunct="0">
        <a:lnSpc>
          <a:spcPct val="120000"/>
        </a:lnSpc>
        <a:spcBef>
          <a:spcPts val="375"/>
        </a:spcBef>
        <a:spcAft>
          <a:spcPct val="0"/>
        </a:spcAft>
        <a:buFont typeface="Arial" panose="020B0604020202020204" pitchFamily="34" charset="0"/>
        <a:buChar char="•"/>
        <a:defRPr sz="900" kern="1200">
          <a:solidFill>
            <a:schemeClr val="tx1"/>
          </a:solidFill>
          <a:latin typeface="+mj-lt"/>
          <a:ea typeface="+mn-ea"/>
          <a:cs typeface="+mn-cs"/>
        </a:defRPr>
      </a:lvl3pPr>
      <a:lvl4pPr marL="1200150" indent="-171450" algn="l" defTabSz="685800" rtl="0" eaLnBrk="0" fontAlgn="base" hangingPunct="0">
        <a:lnSpc>
          <a:spcPct val="120000"/>
        </a:lnSpc>
        <a:spcBef>
          <a:spcPts val="375"/>
        </a:spcBef>
        <a:spcAft>
          <a:spcPct val="0"/>
        </a:spcAft>
        <a:buFont typeface="Arial" panose="020B0604020202020204" pitchFamily="34" charset="0"/>
        <a:buChar char="•"/>
        <a:defRPr sz="800" kern="1200">
          <a:solidFill>
            <a:schemeClr val="tx1"/>
          </a:solidFill>
          <a:latin typeface="+mj-lt"/>
          <a:ea typeface="+mn-ea"/>
          <a:cs typeface="+mn-cs"/>
        </a:defRPr>
      </a:lvl4pPr>
      <a:lvl5pPr marL="1543050" indent="-171450" algn="l" defTabSz="685800" rtl="0" eaLnBrk="0" fontAlgn="base" hangingPunct="0">
        <a:lnSpc>
          <a:spcPct val="120000"/>
        </a:lnSpc>
        <a:spcBef>
          <a:spcPts val="375"/>
        </a:spcBef>
        <a:spcAft>
          <a:spcPct val="0"/>
        </a:spcAft>
        <a:buFont typeface="Arial" panose="020B0604020202020204" pitchFamily="34" charset="0"/>
        <a:buChar char="•"/>
        <a:defRPr sz="80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1"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Arrondir un rectangle avec un coin diagonal 6">
            <a:extLst>
              <a:ext uri="{FF2B5EF4-FFF2-40B4-BE49-F238E27FC236}">
                <a16:creationId xmlns:a16="http://schemas.microsoft.com/office/drawing/2014/main" id="{187B2142-65A3-4033-9A24-58271D005813}"/>
              </a:ext>
            </a:extLst>
          </p:cNvPr>
          <p:cNvSpPr>
            <a:spLocks noChangeArrowheads="1"/>
          </p:cNvSpPr>
          <p:nvPr/>
        </p:nvSpPr>
        <p:spPr bwMode="auto">
          <a:xfrm>
            <a:off x="165100" y="147638"/>
            <a:ext cx="8810625" cy="6564312"/>
          </a:xfrm>
          <a:custGeom>
            <a:avLst/>
            <a:gdLst>
              <a:gd name="T0" fmla="*/ 8810846 w 8810846"/>
              <a:gd name="T1" fmla="*/ 3282696 h 6565392"/>
              <a:gd name="T2" fmla="*/ 4405423 w 8810846"/>
              <a:gd name="T3" fmla="*/ 6565392 h 6565392"/>
              <a:gd name="T4" fmla="*/ 0 w 8810846"/>
              <a:gd name="T5" fmla="*/ 3282696 h 6565392"/>
              <a:gd name="T6" fmla="*/ 4405423 w 8810846"/>
              <a:gd name="T7" fmla="*/ 0 h 6565392"/>
              <a:gd name="T8" fmla="*/ 0 60000 65536"/>
              <a:gd name="T9" fmla="*/ 1 60000 65536"/>
              <a:gd name="T10" fmla="*/ 2 60000 65536"/>
              <a:gd name="T11" fmla="*/ 3 60000 65536"/>
              <a:gd name="T12" fmla="*/ 227041 w 8810846"/>
              <a:gd name="T13" fmla="*/ 227041 h 6565392"/>
              <a:gd name="T14" fmla="*/ 8583805 w 8810846"/>
              <a:gd name="T15" fmla="*/ 6338351 h 6565392"/>
            </a:gdLst>
            <a:ahLst/>
            <a:cxnLst>
              <a:cxn ang="T8">
                <a:pos x="T0" y="T1"/>
              </a:cxn>
              <a:cxn ang="T9">
                <a:pos x="T2" y="T3"/>
              </a:cxn>
              <a:cxn ang="T10">
                <a:pos x="T4" y="T5"/>
              </a:cxn>
              <a:cxn ang="T11">
                <a:pos x="T6" y="T7"/>
              </a:cxn>
            </a:cxnLst>
            <a:rect l="T12" t="T13" r="T14" b="T15"/>
            <a:pathLst>
              <a:path w="8810846" h="6565392">
                <a:moveTo>
                  <a:pt x="775176" y="0"/>
                </a:moveTo>
                <a:lnTo>
                  <a:pt x="8810846" y="0"/>
                </a:lnTo>
                <a:lnTo>
                  <a:pt x="8810846" y="5790216"/>
                </a:lnTo>
                <a:cubicBezTo>
                  <a:pt x="8810846" y="6218333"/>
                  <a:pt x="8463787" y="6565392"/>
                  <a:pt x="8035670" y="6565392"/>
                </a:cubicBezTo>
                <a:lnTo>
                  <a:pt x="0" y="6565392"/>
                </a:lnTo>
                <a:lnTo>
                  <a:pt x="0" y="775176"/>
                </a:lnTo>
                <a:cubicBezTo>
                  <a:pt x="0" y="347058"/>
                  <a:pt x="347058" y="0"/>
                  <a:pt x="775175" y="0"/>
                </a:cubicBezTo>
                <a:close/>
              </a:path>
            </a:pathLst>
          </a:custGeom>
          <a:solidFill>
            <a:srgbClr val="4A4C3C">
              <a:alpha val="65097"/>
            </a:srgbClr>
          </a:solidFill>
          <a:ln w="11000" cap="rnd" algn="ctr">
            <a:solidFill>
              <a:srgbClr val="9DA08F">
                <a:alpha val="87842"/>
              </a:srgbClr>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a:solidFill>
                <a:srgbClr val="FFFFFF"/>
              </a:solidFill>
              <a:latin typeface="Rockwell" panose="02060603020205020403" pitchFamily="18" charset="0"/>
            </a:endParaRPr>
          </a:p>
        </p:txBody>
      </p:sp>
      <p:sp>
        <p:nvSpPr>
          <p:cNvPr id="22" name="Title Placeholder 21">
            <a:extLst>
              <a:ext uri="{FF2B5EF4-FFF2-40B4-BE49-F238E27FC236}">
                <a16:creationId xmlns:a16="http://schemas.microsoft.com/office/drawing/2014/main" id="{57B09DE1-7EAD-40E3-96FD-2536DC18BEEB}"/>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noProof="1"/>
              <a:t>Click to edit Master title style</a:t>
            </a:r>
            <a:endParaRPr lang="en-US" altLang="en-US"/>
          </a:p>
        </p:txBody>
      </p:sp>
      <p:sp>
        <p:nvSpPr>
          <p:cNvPr id="4100" name="Text Placeholder 12">
            <a:extLst>
              <a:ext uri="{FF2B5EF4-FFF2-40B4-BE49-F238E27FC236}">
                <a16:creationId xmlns:a16="http://schemas.microsoft.com/office/drawing/2014/main" id="{E5C2D523-F2F0-CD43-8E01-F4B07FBDCE12}"/>
              </a:ext>
            </a:extLst>
          </p:cNvPr>
          <p:cNvSpPr>
            <a:spLocks noGrp="1"/>
          </p:cNvSpPr>
          <p:nvPr>
            <p:ph type="body" idx="1"/>
          </p:nvPr>
        </p:nvSpPr>
        <p:spPr bwMode="auto">
          <a:xfrm>
            <a:off x="457200" y="16462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CH" altLang="en-US" noProof="1"/>
              <a:t>Click to edit Master text styles</a:t>
            </a:r>
            <a:endParaRPr lang="en-US" altLang="en-US"/>
          </a:p>
          <a:p>
            <a:pPr lvl="1"/>
            <a:r>
              <a:rPr lang="en-US" altLang="en-US" noProof="1"/>
              <a:t>Second level</a:t>
            </a:r>
          </a:p>
          <a:p>
            <a:pPr lvl="2"/>
            <a:r>
              <a:rPr lang="en-US" altLang="en-US" noProof="1"/>
              <a:t>Third level</a:t>
            </a:r>
          </a:p>
          <a:p>
            <a:pPr lvl="3"/>
            <a:r>
              <a:rPr lang="en-US" altLang="en-US" noProof="1"/>
              <a:t>Fourth level</a:t>
            </a:r>
          </a:p>
          <a:p>
            <a:pPr lvl="4"/>
            <a:r>
              <a:rPr lang="en-US" altLang="en-US" noProof="1"/>
              <a:t>Fifth level</a:t>
            </a:r>
          </a:p>
          <a:p>
            <a:pPr lvl="4"/>
            <a:r>
              <a:rPr lang="en-US" altLang="en-US"/>
              <a:t>Sixth level</a:t>
            </a:r>
          </a:p>
          <a:p>
            <a:pPr lvl="4"/>
            <a:r>
              <a:rPr lang="en-US" altLang="en-US"/>
              <a:t>Seventh level</a:t>
            </a:r>
          </a:p>
          <a:p>
            <a:pPr lvl="4"/>
            <a:r>
              <a:rPr lang="en-US" altLang="en-US"/>
              <a:t>Eighth level</a:t>
            </a:r>
          </a:p>
          <a:p>
            <a:pPr lvl="4"/>
            <a:r>
              <a:rPr lang="en-US" altLang="en-US"/>
              <a:t>Ninth level</a:t>
            </a:r>
          </a:p>
        </p:txBody>
      </p:sp>
      <p:sp>
        <p:nvSpPr>
          <p:cNvPr id="14" name="Date Placeholder 13">
            <a:extLst>
              <a:ext uri="{FF2B5EF4-FFF2-40B4-BE49-F238E27FC236}">
                <a16:creationId xmlns:a16="http://schemas.microsoft.com/office/drawing/2014/main" id="{6F66D47B-55E1-4E90-ABD7-C6D1FD6C18DD}"/>
              </a:ext>
            </a:extLst>
          </p:cNvPr>
          <p:cNvSpPr>
            <a:spLocks noGrp="1"/>
          </p:cNvSpPr>
          <p:nvPr>
            <p:ph type="dt" sz="half" idx="2"/>
          </p:nvPr>
        </p:nvSpPr>
        <p:spPr bwMode="auto">
          <a:xfrm>
            <a:off x="5562600" y="6400800"/>
            <a:ext cx="3001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300">
                <a:solidFill>
                  <a:srgbClr val="B9BBB2"/>
                </a:solidFill>
                <a:latin typeface="Rockwell" panose="02060603020205020403" pitchFamily="18" charset="0"/>
              </a:defRPr>
            </a:lvl1pPr>
          </a:lstStyle>
          <a:p>
            <a:pPr>
              <a:defRPr/>
            </a:pPr>
            <a:fld id="{1E127279-578C-0E43-ADA2-4B2686D65A1D}" type="datetime8">
              <a:rPr lang="en-US" altLang="en-US"/>
              <a:pPr>
                <a:defRPr/>
              </a:pPr>
              <a:t>2/18/2025 6:45 PM</a:t>
            </a:fld>
            <a:endParaRPr lang="en-US" altLang="en-US"/>
          </a:p>
        </p:txBody>
      </p:sp>
      <p:sp>
        <p:nvSpPr>
          <p:cNvPr id="1030" name="Rectangle 2">
            <a:extLst>
              <a:ext uri="{FF2B5EF4-FFF2-40B4-BE49-F238E27FC236}">
                <a16:creationId xmlns:a16="http://schemas.microsoft.com/office/drawing/2014/main" id="{4ACCD168-B728-4E67-803C-F33360D4C6F1}"/>
              </a:ext>
            </a:extLst>
          </p:cNvPr>
          <p:cNvSpPr>
            <a:spLocks noGrp="1"/>
          </p:cNvSpPr>
          <p:nvPr>
            <p:ph type="ftr" sz="quarter" idx="3"/>
          </p:nvPr>
        </p:nvSpPr>
        <p:spPr bwMode="auto">
          <a:xfrm>
            <a:off x="1600200" y="6400800"/>
            <a:ext cx="39068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300">
                <a:solidFill>
                  <a:srgbClr val="B9BBB2"/>
                </a:solidFill>
                <a:latin typeface="Rockwell" panose="02060603020205020403" pitchFamily="18" charset="0"/>
              </a:defRPr>
            </a:lvl1pPr>
          </a:lstStyle>
          <a:p>
            <a:pPr>
              <a:defRPr/>
            </a:pPr>
            <a:endParaRPr lang="en-US" altLang="en-US"/>
          </a:p>
        </p:txBody>
      </p:sp>
      <p:sp>
        <p:nvSpPr>
          <p:cNvPr id="23" name="Slide Number Placeholder 22">
            <a:extLst>
              <a:ext uri="{FF2B5EF4-FFF2-40B4-BE49-F238E27FC236}">
                <a16:creationId xmlns:a16="http://schemas.microsoft.com/office/drawing/2014/main" id="{94ED8289-E816-4F35-9BC1-DD320C0FD8DA}"/>
              </a:ext>
            </a:extLst>
          </p:cNvPr>
          <p:cNvSpPr>
            <a:spLocks noGrp="1"/>
          </p:cNvSpPr>
          <p:nvPr>
            <p:ph type="sldNum" sz="quarter" idx="4"/>
          </p:nvPr>
        </p:nvSpPr>
        <p:spPr bwMode="auto">
          <a:xfrm>
            <a:off x="8639175" y="6515100"/>
            <a:ext cx="46355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defRPr sz="1600">
                <a:solidFill>
                  <a:schemeClr val="accent1"/>
                </a:solidFill>
                <a:latin typeface="Rockwell" panose="02060603020205020403" pitchFamily="18" charset="77"/>
              </a:defRPr>
            </a:lvl1pPr>
          </a:lstStyle>
          <a:p>
            <a:fld id="{B398E90C-7438-CC4B-904F-A27471AA7193}" type="slidenum">
              <a:rPr lang="en-US" altLang="en-US"/>
              <a:pPr/>
              <a:t>‹#›</a:t>
            </a:fld>
            <a:r>
              <a:rPr lang="en-US" altLang="en-US"/>
              <a:t> </a:t>
            </a:r>
          </a:p>
        </p:txBody>
      </p:sp>
    </p:spTree>
  </p:cSld>
  <p:clrMap bg1="dk1" tx1="lt1" bg2="dk2" tx2="lt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Lst>
  <p:txStyles>
    <p:titleStyle>
      <a:lvl1pPr marL="342900" indent="-342900" algn="r" defTabSz="-13873163" rtl="0" eaLnBrk="0" fontAlgn="base" hangingPunct="0">
        <a:spcBef>
          <a:spcPct val="0"/>
        </a:spcBef>
        <a:spcAft>
          <a:spcPct val="0"/>
        </a:spcAft>
        <a:defRPr sz="4600" kern="1200">
          <a:solidFill>
            <a:srgbClr val="E7EACB"/>
          </a:solidFill>
          <a:effectLst>
            <a:outerShdw blurRad="38100" dist="38100" dir="2700000" algn="tl">
              <a:srgbClr val="FFFFFF"/>
            </a:outerShdw>
          </a:effectLst>
          <a:latin typeface="+mj-lt"/>
          <a:ea typeface="+mj-ea"/>
          <a:cs typeface="+mj-cs"/>
        </a:defRPr>
      </a:lvl1pPr>
      <a:lvl2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2pPr>
      <a:lvl3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3pPr>
      <a:lvl4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4pPr>
      <a:lvl5pPr marL="3429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5pPr>
      <a:lvl6pPr marL="8001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6pPr>
      <a:lvl7pPr marL="12573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7pPr>
      <a:lvl8pPr marL="17145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8pPr>
      <a:lvl9pPr marL="2171700" indent="-342900" algn="r" defTabSz="-13873163" rtl="0" eaLnBrk="0" fontAlgn="base" hangingPunct="0">
        <a:spcBef>
          <a:spcPct val="0"/>
        </a:spcBef>
        <a:spcAft>
          <a:spcPct val="0"/>
        </a:spcAft>
        <a:defRPr sz="4600">
          <a:solidFill>
            <a:srgbClr val="E7EACB"/>
          </a:solidFill>
          <a:effectLst>
            <a:outerShdw blurRad="38100" dist="38100" dir="2700000" algn="tl">
              <a:srgbClr val="FFFFFF"/>
            </a:outerShdw>
          </a:effectLst>
          <a:latin typeface="Rockwell" panose="02060603020205020403" pitchFamily="18" charset="0"/>
        </a:defRPr>
      </a:lvl9pPr>
    </p:titleStyle>
    <p:bodyStyle>
      <a:lvl1pPr marL="342900" indent="-342900" algn="l" defTabSz="-13873163" rtl="0" eaLnBrk="0" fontAlgn="base" hangingPunct="0">
        <a:spcBef>
          <a:spcPct val="0"/>
        </a:spcBef>
        <a:spcAft>
          <a:spcPct val="0"/>
        </a:spcAft>
        <a:buClr>
          <a:schemeClr val="accent1"/>
        </a:buClr>
        <a:buSzPct val="70000"/>
        <a:buFont typeface="Wingdings 2" pitchFamily="2" charset="2"/>
        <a:buChar char=""/>
        <a:defRPr sz="3200" kern="1200">
          <a:solidFill>
            <a:schemeClr val="tx1"/>
          </a:solidFill>
          <a:latin typeface="+mn-lt"/>
          <a:ea typeface="+mn-ea"/>
          <a:cs typeface="+mn-cs"/>
        </a:defRPr>
      </a:lvl1pPr>
      <a:lvl2pPr marL="742950" indent="-285750" algn="l" defTabSz="-13873163"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1143000" indent="-228600" algn="l" defTabSz="-13873163" rtl="0" eaLnBrk="0" fontAlgn="base" hangingPunct="0">
        <a:spcBef>
          <a:spcPts val="400"/>
        </a:spcBef>
        <a:spcAft>
          <a:spcPct val="0"/>
        </a:spcAft>
        <a:buClr>
          <a:srgbClr val="A8CDD7"/>
        </a:buClr>
        <a:buSzPct val="100000"/>
        <a:buFont typeface="Wingdings 2" pitchFamily="2" charset="2"/>
        <a:buChar char=""/>
        <a:defRPr sz="2300" kern="1200">
          <a:solidFill>
            <a:schemeClr val="tx1"/>
          </a:solidFill>
          <a:latin typeface="+mn-lt"/>
          <a:ea typeface="+mn-ea"/>
          <a:cs typeface="+mn-cs"/>
        </a:defRPr>
      </a:lvl3pPr>
      <a:lvl4pPr marL="1600200" indent="-228600" algn="l" defTabSz="-13873163" rtl="0" eaLnBrk="0" fontAlgn="base" hangingPunct="0">
        <a:spcBef>
          <a:spcPts val="400"/>
        </a:spcBef>
        <a:spcAft>
          <a:spcPct val="0"/>
        </a:spcAft>
        <a:buClr>
          <a:srgbClr val="A8CDD7"/>
        </a:buClr>
        <a:buSzPct val="100000"/>
        <a:buFont typeface="Wingdings 2" pitchFamily="2" charset="2"/>
        <a:buChar char=""/>
        <a:defRPr sz="2000" kern="1200">
          <a:solidFill>
            <a:schemeClr val="tx1"/>
          </a:solidFill>
          <a:latin typeface="+mn-lt"/>
          <a:ea typeface="+mn-ea"/>
          <a:cs typeface="+mn-cs"/>
        </a:defRPr>
      </a:lvl4pPr>
      <a:lvl5pPr marL="2057400" indent="-228600" algn="l" defTabSz="-13873163" rtl="0" eaLnBrk="0" fontAlgn="base" hangingPunct="0">
        <a:spcBef>
          <a:spcPts val="400"/>
        </a:spcBef>
        <a:spcAft>
          <a:spcPct val="0"/>
        </a:spcAft>
        <a:buClr>
          <a:srgbClr val="A8CDD7"/>
        </a:buClr>
        <a:buSzPct val="100000"/>
        <a:buFont typeface="Wingdings 2" pitchFamily="2" charset="2"/>
        <a:buChar char=""/>
        <a:defRPr sz="1900" kern="1200">
          <a:solidFill>
            <a:schemeClr val="tx1"/>
          </a:solidFill>
          <a:latin typeface="+mn-lt"/>
          <a:ea typeface="+mn-ea"/>
          <a:cs typeface="+mn-cs"/>
        </a:defRPr>
      </a:lvl5pPr>
      <a:lvl6pPr marL="1554480" indent="-173736" algn="l" rtl="0" latinLnBrk="0">
        <a:spcBef>
          <a:spcPts val="400"/>
        </a:spcBef>
        <a:buClr>
          <a:schemeClr val="accent4"/>
        </a:buClr>
        <a:buFont typeface="Wingdings 2"/>
        <a:buChar char=""/>
        <a:defRPr sz="1800" kern="1200" baseline="0">
          <a:solidFill>
            <a:schemeClr val="tx1"/>
          </a:solidFill>
          <a:latin typeface="+mn-lt"/>
          <a:ea typeface="+mn-ea"/>
          <a:cs typeface="+mn-cs"/>
        </a:defRPr>
      </a:lvl6pPr>
      <a:lvl7pPr marL="173736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7pPr>
      <a:lvl8pPr marL="19202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8pPr>
      <a:lvl9pPr marL="2148840" indent="-173736" algn="l" rtl="0" latinLnBrk="0">
        <a:spcBef>
          <a:spcPts val="400"/>
        </a:spcBef>
        <a:buClr>
          <a:schemeClr val="accent4"/>
        </a:buClr>
        <a:buFont typeface="Wingdings 2"/>
        <a:buChar char=""/>
        <a:defRPr sz="1600" kern="1200" baseline="0">
          <a:solidFill>
            <a:schemeClr val="tx1"/>
          </a:solidFill>
          <a:latin typeface="+mn-lt"/>
          <a:ea typeface="+mn-ea"/>
          <a:cs typeface="+mn-cs"/>
        </a:defRPr>
      </a:lvl9pPr>
    </p:bodyStyle>
    <p:otherStyle>
      <a:lvl1pPr marL="0" algn="l" rtl="0">
        <a:defRPr kern="1200">
          <a:solidFill>
            <a:schemeClr val="tx1"/>
          </a:solidFill>
          <a:latin typeface="+mn-lt"/>
          <a:ea typeface="+mn-ea"/>
          <a:cs typeface="+mn-cs"/>
        </a:defRPr>
      </a:lvl1pPr>
      <a:lvl2pPr marL="457200" algn="l" rtl="0">
        <a:defRPr kern="1200">
          <a:solidFill>
            <a:schemeClr val="tx1"/>
          </a:solidFill>
          <a:latin typeface="+mn-lt"/>
          <a:ea typeface="+mn-ea"/>
          <a:cs typeface="+mn-cs"/>
        </a:defRPr>
      </a:lvl2pPr>
      <a:lvl3pPr marL="914400" algn="l" rtl="0">
        <a:defRPr kern="1200">
          <a:solidFill>
            <a:schemeClr val="tx1"/>
          </a:solidFill>
          <a:latin typeface="+mn-lt"/>
          <a:ea typeface="+mn-ea"/>
          <a:cs typeface="+mn-cs"/>
        </a:defRPr>
      </a:lvl3pPr>
      <a:lvl4pPr marL="1371600" algn="l" rtl="0">
        <a:defRPr kern="1200">
          <a:solidFill>
            <a:schemeClr val="tx1"/>
          </a:solidFill>
          <a:latin typeface="+mn-lt"/>
          <a:ea typeface="+mn-ea"/>
          <a:cs typeface="+mn-cs"/>
        </a:defRPr>
      </a:lvl4pPr>
      <a:lvl5pPr marL="1828800" algn="l" rtl="0">
        <a:defRPr kern="1200">
          <a:solidFill>
            <a:schemeClr val="tx1"/>
          </a:solidFill>
          <a:latin typeface="+mn-lt"/>
          <a:ea typeface="+mn-ea"/>
          <a:cs typeface="+mn-cs"/>
        </a:defRPr>
      </a:lvl5pPr>
      <a:lvl6pPr marL="2286000" algn="l" rtl="0">
        <a:defRPr kern="1200">
          <a:solidFill>
            <a:schemeClr val="tx1"/>
          </a:solidFill>
          <a:latin typeface="+mn-lt"/>
          <a:ea typeface="+mn-ea"/>
          <a:cs typeface="+mn-cs"/>
        </a:defRPr>
      </a:lvl6pPr>
      <a:lvl7pPr marL="2743200" algn="l" rtl="0">
        <a:defRPr kern="1200">
          <a:solidFill>
            <a:schemeClr val="tx1"/>
          </a:solidFill>
          <a:latin typeface="+mn-lt"/>
          <a:ea typeface="+mn-ea"/>
          <a:cs typeface="+mn-cs"/>
        </a:defRPr>
      </a:lvl7pPr>
      <a:lvl8pPr marL="3200400" algn="l" rtl="0">
        <a:defRPr kern="1200">
          <a:solidFill>
            <a:schemeClr val="tx1"/>
          </a:solidFill>
          <a:latin typeface="+mn-lt"/>
          <a:ea typeface="+mn-ea"/>
          <a:cs typeface="+mn-cs"/>
        </a:defRPr>
      </a:lvl8pPr>
      <a:lvl9pPr marL="3657600" algn="l" rtl="0">
        <a:defRPr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upload.wikimedia.org/wikipedia/commons/7/70/Danel_epic_AO17323_img_0160.jpg" TargetMode="Externa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 Id="rId4" Type="http://schemas.microsoft.com/office/2007/relationships/hdphoto" Target="../media/hdphoto5.wdp"/></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9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8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9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EzekielWhirlwind">
            <a:extLst>
              <a:ext uri="{FF2B5EF4-FFF2-40B4-BE49-F238E27FC236}">
                <a16:creationId xmlns:a16="http://schemas.microsoft.com/office/drawing/2014/main" id="{DCEBB6AF-05BB-3142-A2FB-7724B3748ED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362325" y="457200"/>
            <a:ext cx="23526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WordArt 5">
            <a:extLst>
              <a:ext uri="{FF2B5EF4-FFF2-40B4-BE49-F238E27FC236}">
                <a16:creationId xmlns:a16="http://schemas.microsoft.com/office/drawing/2014/main" id="{85DCB037-B81D-934B-8466-E06FBC2DBB84}"/>
              </a:ext>
            </a:extLst>
          </p:cNvPr>
          <p:cNvSpPr>
            <a:spLocks noChangeArrowheads="1" noChangeShapeType="1" noTextEdit="1"/>
          </p:cNvSpPr>
          <p:nvPr/>
        </p:nvSpPr>
        <p:spPr bwMode="auto">
          <a:xfrm>
            <a:off x="457200" y="3810000"/>
            <a:ext cx="8153400" cy="2209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de-CH"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Gerichts- und Heilsbotschaft</a:t>
            </a:r>
          </a:p>
          <a:p>
            <a:pPr algn="ctr"/>
            <a:r>
              <a:rPr lang="de-CH"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panose="020B0806030902050204" pitchFamily="34" charset="0"/>
              </a:rPr>
              <a:t>Hesekiel  ( Ezechiel )</a:t>
            </a:r>
          </a:p>
        </p:txBody>
      </p:sp>
      <p:sp>
        <p:nvSpPr>
          <p:cNvPr id="4" name="Slide Number Placeholder 5">
            <a:extLst>
              <a:ext uri="{FF2B5EF4-FFF2-40B4-BE49-F238E27FC236}">
                <a16:creationId xmlns:a16="http://schemas.microsoft.com/office/drawing/2014/main" id="{94B84996-735C-0543-B17A-5637F9C35AC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a:t>
            </a:fld>
            <a:endParaRPr lang="en-US" altLang="en-US" sz="1400" b="1" dirty="0">
              <a:latin typeface="Tahoma" panose="020B0604030504040204" pitchFamily="34" charset="0"/>
            </a:endParaRPr>
          </a:p>
        </p:txBody>
      </p:sp>
    </p:spTree>
    <p:extLst>
      <p:ext uri="{BB962C8B-B14F-4D97-AF65-F5344CB8AC3E}">
        <p14:creationId xmlns:p14="http://schemas.microsoft.com/office/powerpoint/2010/main" val="325128295"/>
      </p:ext>
    </p:extLst>
  </p:cSld>
  <p:clrMapOvr>
    <a:masterClrMapping/>
  </p:clrMapOvr>
  <p:transition>
    <p:blinds/>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a:extLst>
              <a:ext uri="{FF2B5EF4-FFF2-40B4-BE49-F238E27FC236}">
                <a16:creationId xmlns:a16="http://schemas.microsoft.com/office/drawing/2014/main" id="{4DC8AE0C-D7A6-4030-A0FD-0A858944F05B}"/>
              </a:ext>
            </a:extLst>
          </p:cNvPr>
          <p:cNvSpPr>
            <a:spLocks noGrp="1" noChangeArrowheads="1"/>
          </p:cNvSpPr>
          <p:nvPr>
            <p:ph type="title"/>
          </p:nvPr>
        </p:nvSpPr>
        <p:spPr/>
        <p:txBody>
          <a:bodyPr/>
          <a:lstStyle/>
          <a:p>
            <a:pPr eaLnBrk="1" hangingPunct="1">
              <a:defRPr/>
            </a:pPr>
            <a:r>
              <a:rPr lang="en-US" altLang="en-US" sz="4800" b="0" dirty="0" err="1">
                <a:latin typeface="Impact" panose="020B0806030902050204" pitchFamily="34" charset="0"/>
              </a:rPr>
              <a:t>Jojakims</a:t>
            </a:r>
            <a:r>
              <a:rPr lang="en-US" altLang="en-US" sz="4800" b="0" dirty="0">
                <a:latin typeface="Impact" panose="020B0806030902050204" pitchFamily="34" charset="0"/>
              </a:rPr>
              <a:t> </a:t>
            </a:r>
            <a:r>
              <a:rPr lang="en-US" altLang="en-US" sz="4800" b="0" dirty="0" err="1">
                <a:latin typeface="Impact" panose="020B0806030902050204" pitchFamily="34" charset="0"/>
              </a:rPr>
              <a:t>Herrschaft</a:t>
            </a:r>
            <a:r>
              <a:rPr lang="en-US" altLang="en-US" sz="4800" dirty="0">
                <a:latin typeface="Impact" panose="020B0806030902050204" pitchFamily="34" charset="0"/>
              </a:rPr>
              <a:t> </a:t>
            </a:r>
            <a:r>
              <a:rPr lang="en-US" altLang="en-US" sz="2400" b="0" dirty="0">
                <a:latin typeface="Arial" panose="020B0604020202020204" pitchFamily="34" charset="0"/>
              </a:rPr>
              <a:t>(2Kön 23,36 – 24,7)</a:t>
            </a:r>
          </a:p>
        </p:txBody>
      </p:sp>
      <p:sp>
        <p:nvSpPr>
          <p:cNvPr id="407555" name="Rectangle 3">
            <a:extLst>
              <a:ext uri="{FF2B5EF4-FFF2-40B4-BE49-F238E27FC236}">
                <a16:creationId xmlns:a16="http://schemas.microsoft.com/office/drawing/2014/main" id="{989AA02B-9E64-4AD8-A2ED-AF35EFA92EC8}"/>
              </a:ext>
            </a:extLst>
          </p:cNvPr>
          <p:cNvSpPr>
            <a:spLocks noGrp="1" noChangeArrowheads="1"/>
          </p:cNvSpPr>
          <p:nvPr>
            <p:ph type="body" idx="1"/>
          </p:nvPr>
        </p:nvSpPr>
        <p:spPr>
          <a:xfrm>
            <a:off x="381000" y="1524000"/>
            <a:ext cx="8458200" cy="5029200"/>
          </a:xfrm>
        </p:spPr>
        <p:txBody>
          <a:bodyPr/>
          <a:lstStyle/>
          <a:p>
            <a:pPr eaLnBrk="1" hangingPunct="1">
              <a:lnSpc>
                <a:spcPct val="90000"/>
              </a:lnSpc>
              <a:buFontTx/>
              <a:buNone/>
              <a:defRPr/>
            </a:pPr>
            <a:r>
              <a:rPr lang="en-US" altLang="en-US" sz="2800" b="1" dirty="0">
                <a:solidFill>
                  <a:schemeClr val="folHlink"/>
                </a:solidFill>
                <a:latin typeface="Eras Demi ITC" pitchFamily="34" charset="0"/>
              </a:rPr>
              <a:t>Auch </a:t>
            </a:r>
            <a:r>
              <a:rPr lang="en-US" altLang="en-US" sz="2800" b="1" dirty="0" err="1">
                <a:solidFill>
                  <a:schemeClr val="folHlink"/>
                </a:solidFill>
                <a:latin typeface="Eras Demi ITC" pitchFamily="34" charset="0"/>
              </a:rPr>
              <a:t>wenn</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Jojakim</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als</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Vasall</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Ägyptens</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zu</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herr-schen</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begann</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blieb</a:t>
            </a:r>
            <a:r>
              <a:rPr lang="en-US" altLang="en-US" sz="2800" b="1" dirty="0">
                <a:solidFill>
                  <a:schemeClr val="folHlink"/>
                </a:solidFill>
                <a:latin typeface="Eras Demi ITC" pitchFamily="34" charset="0"/>
              </a:rPr>
              <a:t> er </a:t>
            </a:r>
            <a:r>
              <a:rPr lang="en-US" altLang="en-US" sz="2800" b="1" dirty="0" err="1">
                <a:solidFill>
                  <a:schemeClr val="folHlink"/>
                </a:solidFill>
                <a:latin typeface="Eras Demi ITC" pitchFamily="34" charset="0"/>
              </a:rPr>
              <a:t>auch</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nach</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Nebukane-zars</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Sieg</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über</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Pharao</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Necho</a:t>
            </a:r>
            <a:r>
              <a:rPr lang="en-US" altLang="en-US" sz="2800" b="1" dirty="0">
                <a:solidFill>
                  <a:schemeClr val="folHlink"/>
                </a:solidFill>
                <a:latin typeface="Eras Demi ITC" pitchFamily="34" charset="0"/>
              </a:rPr>
              <a:t> II in 605 </a:t>
            </a:r>
            <a:r>
              <a:rPr lang="en-US" altLang="en-US" sz="2800" b="1" dirty="0" err="1">
                <a:solidFill>
                  <a:schemeClr val="folHlink"/>
                </a:solidFill>
                <a:latin typeface="Eras Demi ITC" pitchFamily="34" charset="0"/>
              </a:rPr>
              <a:t>v.Chr</a:t>
            </a:r>
            <a:r>
              <a:rPr lang="en-US" altLang="en-US" sz="2800" b="1" dirty="0">
                <a:solidFill>
                  <a:schemeClr val="folHlink"/>
                </a:solidFill>
                <a:latin typeface="Eras Demi ITC" pitchFamily="34" charset="0"/>
              </a:rPr>
              <a:t>. der Hand der </a:t>
            </a:r>
            <a:r>
              <a:rPr lang="en-US" altLang="en-US" sz="2800" b="1" dirty="0" err="1">
                <a:solidFill>
                  <a:schemeClr val="folHlink"/>
                </a:solidFill>
                <a:latin typeface="Eras Demi ITC" pitchFamily="34" charset="0"/>
              </a:rPr>
              <a:t>Supermächte</a:t>
            </a:r>
            <a:r>
              <a:rPr lang="en-US" altLang="en-US" sz="2800" b="1" dirty="0">
                <a:solidFill>
                  <a:schemeClr val="folHlink"/>
                </a:solidFill>
                <a:latin typeface="Eras Demi ITC" pitchFamily="34" charset="0"/>
              </a:rPr>
              <a:t>.</a:t>
            </a:r>
          </a:p>
          <a:p>
            <a:pPr eaLnBrk="1" hangingPunct="1">
              <a:lnSpc>
                <a:spcPct val="90000"/>
              </a:lnSpc>
              <a:defRPr/>
            </a:pP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Nebukadnezar</a:t>
            </a:r>
            <a:r>
              <a:rPr lang="en-US" altLang="en-US" sz="2400" i="1" dirty="0">
                <a:latin typeface="Arial" panose="020B0604020202020204" pitchFamily="34" charset="0"/>
              </a:rPr>
              <a:t> 603 </a:t>
            </a:r>
            <a:r>
              <a:rPr lang="en-US" altLang="en-US" sz="2400" i="1" dirty="0" err="1">
                <a:latin typeface="Arial" panose="020B0604020202020204" pitchFamily="34" charset="0"/>
              </a:rPr>
              <a:t>v.Chr</a:t>
            </a:r>
            <a:r>
              <a:rPr lang="en-US" altLang="en-US" sz="2400" i="1" dirty="0">
                <a:latin typeface="Arial" panose="020B0604020202020204" pitchFamily="34" charset="0"/>
              </a:rPr>
              <a:t>. In Juda </a:t>
            </a:r>
            <a:r>
              <a:rPr lang="en-US" altLang="en-US" sz="2400" i="1" dirty="0" err="1">
                <a:latin typeface="Arial" panose="020B0604020202020204" pitchFamily="34" charset="0"/>
              </a:rPr>
              <a:t>eindrang</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Joiakim</a:t>
            </a:r>
            <a:r>
              <a:rPr lang="en-US" altLang="en-US" sz="2400" i="1" dirty="0">
                <a:latin typeface="Arial" panose="020B0604020202020204" pitchFamily="34" charset="0"/>
              </a:rPr>
              <a:t> </a:t>
            </a:r>
            <a:r>
              <a:rPr lang="en-US" altLang="en-US" sz="2400" i="1" dirty="0" err="1">
                <a:latin typeface="Arial" panose="020B0604020202020204" pitchFamily="34" charset="0"/>
              </a:rPr>
              <a:t>gewzungenermassen</a:t>
            </a:r>
            <a:r>
              <a:rPr lang="en-US" altLang="en-US" sz="2400" i="1" dirty="0">
                <a:latin typeface="Arial" panose="020B0604020202020204" pitchFamily="34" charset="0"/>
              </a:rPr>
              <a:t> </a:t>
            </a:r>
            <a:r>
              <a:rPr lang="en-US" altLang="en-US" sz="2400" i="1" dirty="0" err="1">
                <a:latin typeface="Arial" panose="020B0604020202020204" pitchFamily="34" charset="0"/>
              </a:rPr>
              <a:t>zum</a:t>
            </a:r>
            <a:r>
              <a:rPr lang="en-US" altLang="en-US" sz="2400" i="1" dirty="0">
                <a:latin typeface="Arial" panose="020B0604020202020204" pitchFamily="34" charset="0"/>
              </a:rPr>
              <a:t> </a:t>
            </a:r>
            <a:r>
              <a:rPr lang="en-US" altLang="en-US" sz="2400" i="1" dirty="0" err="1">
                <a:latin typeface="Arial" panose="020B0604020202020204" pitchFamily="34" charset="0"/>
              </a:rPr>
              <a:t>Vasall</a:t>
            </a:r>
            <a:r>
              <a:rPr lang="en-US" altLang="en-US" sz="2400" i="1" dirty="0">
                <a:latin typeface="Arial" panose="020B0604020202020204" pitchFamily="34" charset="0"/>
              </a:rPr>
              <a:t> von Babylon.</a:t>
            </a:r>
          </a:p>
          <a:p>
            <a:pPr eaLnBrk="1" hangingPunct="1">
              <a:lnSpc>
                <a:spcPct val="90000"/>
              </a:lnSpc>
              <a:defRPr/>
            </a:pPr>
            <a:r>
              <a:rPr lang="en-US" altLang="en-US" sz="2400" i="1" dirty="0">
                <a:latin typeface="Arial" panose="020B0604020202020204" pitchFamily="34" charset="0"/>
              </a:rPr>
              <a:t>Aber, </a:t>
            </a:r>
            <a:r>
              <a:rPr lang="en-US" altLang="en-US" sz="2400" i="1" dirty="0" err="1">
                <a:latin typeface="Arial" panose="020B0604020202020204" pitchFamily="34" charset="0"/>
              </a:rPr>
              <a:t>als</a:t>
            </a:r>
            <a:r>
              <a:rPr lang="en-US" altLang="en-US" sz="2400" i="1" dirty="0">
                <a:latin typeface="Arial" panose="020B0604020202020204" pitchFamily="34" charset="0"/>
              </a:rPr>
              <a:t> die </a:t>
            </a:r>
            <a:r>
              <a:rPr lang="en-US" altLang="en-US" sz="2400" i="1" dirty="0" err="1">
                <a:latin typeface="Arial" panose="020B0604020202020204" pitchFamily="34" charset="0"/>
              </a:rPr>
              <a:t>Babylonier</a:t>
            </a:r>
            <a:r>
              <a:rPr lang="en-US" altLang="en-US" sz="2400" i="1" dirty="0">
                <a:latin typeface="Arial" panose="020B0604020202020204" pitchFamily="34" charset="0"/>
              </a:rPr>
              <a:t> </a:t>
            </a:r>
            <a:r>
              <a:rPr lang="en-US" altLang="en-US" sz="2400" i="1" dirty="0" err="1">
                <a:latin typeface="Arial" panose="020B0604020202020204" pitchFamily="34" charset="0"/>
              </a:rPr>
              <a:t>vom</a:t>
            </a:r>
            <a:r>
              <a:rPr lang="en-US" altLang="en-US" sz="2400" i="1" dirty="0">
                <a:latin typeface="Arial" panose="020B0604020202020204" pitchFamily="34" charset="0"/>
              </a:rPr>
              <a:t> </a:t>
            </a:r>
            <a:r>
              <a:rPr lang="en-US" altLang="en-US" sz="2400" i="1" dirty="0" err="1">
                <a:latin typeface="Arial" panose="020B0604020202020204" pitchFamily="34" charset="0"/>
              </a:rPr>
              <a:t>Ägyptischen</a:t>
            </a:r>
            <a:r>
              <a:rPr lang="en-US" altLang="en-US" sz="2400" i="1" dirty="0">
                <a:latin typeface="Arial" panose="020B0604020202020204" pitchFamily="34" charset="0"/>
              </a:rPr>
              <a:t> </a:t>
            </a:r>
            <a:r>
              <a:rPr lang="en-US" altLang="en-US" sz="2400" i="1" dirty="0" err="1">
                <a:latin typeface="Arial" panose="020B0604020202020204" pitchFamily="34" charset="0"/>
              </a:rPr>
              <a:t>Heer</a:t>
            </a:r>
            <a:r>
              <a:rPr lang="en-US" altLang="en-US" sz="2400" i="1" dirty="0">
                <a:latin typeface="Arial" panose="020B0604020202020204" pitchFamily="34" charset="0"/>
              </a:rPr>
              <a:t> 601/600 </a:t>
            </a:r>
            <a:r>
              <a:rPr lang="en-US" altLang="en-US" sz="2400" i="1" dirty="0" err="1">
                <a:latin typeface="Arial" panose="020B0604020202020204" pitchFamily="34" charset="0"/>
              </a:rPr>
              <a:t>v.Chr</a:t>
            </a:r>
            <a:r>
              <a:rPr lang="en-US" altLang="en-US" sz="2400" i="1" dirty="0">
                <a:latin typeface="Arial" panose="020B0604020202020204" pitchFamily="34" charset="0"/>
              </a:rPr>
              <a:t>. </a:t>
            </a:r>
            <a:r>
              <a:rPr lang="en-US" altLang="en-US" sz="2400" i="1" dirty="0" err="1">
                <a:latin typeface="Arial" panose="020B0604020202020204" pitchFamily="34" charset="0"/>
              </a:rPr>
              <a:t>zurückgedrängt</a:t>
            </a:r>
            <a:r>
              <a:rPr lang="en-US" altLang="en-US" sz="2400" i="1" dirty="0">
                <a:latin typeface="Arial" panose="020B0604020202020204" pitchFamily="34" charset="0"/>
              </a:rPr>
              <a:t> </a:t>
            </a:r>
            <a:r>
              <a:rPr lang="en-US" altLang="en-US" sz="2400" i="1" dirty="0" err="1">
                <a:latin typeface="Arial" panose="020B0604020202020204" pitchFamily="34" charset="0"/>
              </a:rPr>
              <a:t>wurden</a:t>
            </a:r>
            <a:r>
              <a:rPr lang="en-US" altLang="en-US" sz="2400" i="1" dirty="0">
                <a:latin typeface="Arial" panose="020B0604020202020204" pitchFamily="34" charset="0"/>
              </a:rPr>
              <a:t>, hat </a:t>
            </a:r>
            <a:r>
              <a:rPr lang="en-US" altLang="en-US" sz="2400" i="1" dirty="0" err="1">
                <a:latin typeface="Arial" panose="020B0604020202020204" pitchFamily="34" charset="0"/>
              </a:rPr>
              <a:t>Joiakim</a:t>
            </a:r>
            <a:r>
              <a:rPr lang="en-US" altLang="en-US" sz="2400" i="1" dirty="0">
                <a:latin typeface="Arial" panose="020B0604020202020204" pitchFamily="34" charset="0"/>
              </a:rPr>
              <a:t> (der stark pro-</a:t>
            </a:r>
            <a:r>
              <a:rPr lang="en-US" altLang="en-US" sz="2400" i="1" dirty="0" err="1">
                <a:latin typeface="Arial" panose="020B0604020202020204" pitchFamily="34" charset="0"/>
              </a:rPr>
              <a:t>Ägyptisch</a:t>
            </a:r>
            <a:r>
              <a:rPr lang="en-US" altLang="en-US" sz="2400" i="1" dirty="0">
                <a:latin typeface="Arial" panose="020B0604020202020204" pitchFamily="34" charset="0"/>
              </a:rPr>
              <a:t> war) seine </a:t>
            </a:r>
            <a:r>
              <a:rPr lang="en-US" altLang="en-US" sz="2400" i="1" dirty="0" err="1">
                <a:latin typeface="Arial" panose="020B0604020202020204" pitchFamily="34" charset="0"/>
              </a:rPr>
              <a:t>Loyalität</a:t>
            </a:r>
            <a:r>
              <a:rPr lang="en-US" altLang="en-US" sz="2400" i="1" dirty="0">
                <a:latin typeface="Arial" panose="020B0604020202020204" pitchFamily="34" charset="0"/>
              </a:rPr>
              <a:t> </a:t>
            </a:r>
            <a:r>
              <a:rPr lang="en-US" altLang="en-US" sz="2400" i="1" dirty="0" err="1">
                <a:latin typeface="Arial" panose="020B0604020202020204" pitchFamily="34" charset="0"/>
              </a:rPr>
              <a:t>wieder</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Pharaoh </a:t>
            </a:r>
            <a:r>
              <a:rPr lang="en-US" altLang="en-US" sz="2400" i="1" dirty="0" err="1">
                <a:latin typeface="Arial" panose="020B0604020202020204" pitchFamily="34" charset="0"/>
              </a:rPr>
              <a:t>Neco</a:t>
            </a:r>
            <a:r>
              <a:rPr lang="en-US" altLang="en-US" sz="2400" i="1" dirty="0">
                <a:latin typeface="Arial" panose="020B0604020202020204" pitchFamily="34" charset="0"/>
              </a:rPr>
              <a:t> II </a:t>
            </a:r>
            <a:r>
              <a:rPr lang="en-US" altLang="en-US" sz="2400" i="1" dirty="0" err="1">
                <a:latin typeface="Arial" panose="020B0604020202020204" pitchFamily="34" charset="0"/>
              </a:rPr>
              <a:t>gewechselt</a:t>
            </a:r>
            <a:r>
              <a:rPr lang="en-US" altLang="en-US" sz="2400" i="1" dirty="0">
                <a:latin typeface="Arial" panose="020B0604020202020204" pitchFamily="34" charset="0"/>
              </a:rPr>
              <a:t>.</a:t>
            </a:r>
          </a:p>
          <a:p>
            <a:pPr eaLnBrk="1" hangingPunct="1">
              <a:lnSpc>
                <a:spcPct val="90000"/>
              </a:lnSpc>
              <a:defRPr/>
            </a:pPr>
            <a:r>
              <a:rPr lang="en-US" altLang="en-US" sz="2400" i="1" dirty="0" err="1">
                <a:latin typeface="Arial" panose="020B0604020202020204" pitchFamily="34" charset="0"/>
              </a:rPr>
              <a:t>Diese</a:t>
            </a:r>
            <a:r>
              <a:rPr lang="en-US" altLang="en-US" sz="2400" i="1" dirty="0">
                <a:latin typeface="Arial" panose="020B0604020202020204" pitchFamily="34" charset="0"/>
              </a:rPr>
              <a:t> Wende </a:t>
            </a:r>
            <a:r>
              <a:rPr lang="en-US" altLang="en-US" sz="2400" i="1" dirty="0" err="1">
                <a:latin typeface="Arial" panose="020B0604020202020204" pitchFamily="34" charset="0"/>
              </a:rPr>
              <a:t>zog</a:t>
            </a:r>
            <a:r>
              <a:rPr lang="en-US" altLang="en-US" sz="2400" i="1" dirty="0">
                <a:latin typeface="Arial" panose="020B0604020202020204" pitchFamily="34" charset="0"/>
              </a:rPr>
              <a:t> </a:t>
            </a:r>
            <a:r>
              <a:rPr lang="en-US" altLang="en-US" sz="2400" i="1" dirty="0" err="1">
                <a:latin typeface="Arial" panose="020B0604020202020204" pitchFamily="34" charset="0"/>
              </a:rPr>
              <a:t>Babylonische</a:t>
            </a:r>
            <a:r>
              <a:rPr lang="en-US" altLang="en-US" sz="2400" i="1" dirty="0">
                <a:latin typeface="Arial" panose="020B0604020202020204" pitchFamily="34" charset="0"/>
              </a:rPr>
              <a:t> Strafe </a:t>
            </a:r>
            <a:r>
              <a:rPr lang="en-US" altLang="en-US" sz="2400" i="1" dirty="0" err="1">
                <a:latin typeface="Arial" panose="020B0604020202020204" pitchFamily="34" charset="0"/>
              </a:rPr>
              <a:t>nach</a:t>
            </a:r>
            <a:r>
              <a:rPr lang="en-US" altLang="en-US" sz="2400" i="1" dirty="0">
                <a:latin typeface="Arial" panose="020B0604020202020204" pitchFamily="34" charset="0"/>
              </a:rPr>
              <a:t> </a:t>
            </a:r>
            <a:r>
              <a:rPr lang="en-US" altLang="en-US" sz="2400" i="1" dirty="0" err="1">
                <a:latin typeface="Arial" panose="020B0604020202020204" pitchFamily="34" charset="0"/>
              </a:rPr>
              <a:t>sich</a:t>
            </a:r>
            <a:r>
              <a:rPr lang="en-US" altLang="en-US" sz="2400" i="1" dirty="0">
                <a:latin typeface="Arial" panose="020B0604020202020204" pitchFamily="34" charset="0"/>
              </a:rPr>
              <a:t>, </a:t>
            </a:r>
            <a:r>
              <a:rPr lang="en-US" altLang="en-US" sz="2400" i="1" dirty="0" err="1">
                <a:latin typeface="Arial" panose="020B0604020202020204" pitchFamily="34" charset="0"/>
              </a:rPr>
              <a:t>Jerusa-lem</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erneut</a:t>
            </a:r>
            <a:r>
              <a:rPr lang="en-US" altLang="en-US" sz="2400" i="1" dirty="0">
                <a:latin typeface="Arial" panose="020B0604020202020204" pitchFamily="34" charset="0"/>
              </a:rPr>
              <a:t> </a:t>
            </a:r>
            <a:r>
              <a:rPr lang="en-US" altLang="en-US" sz="2400" i="1" dirty="0" err="1">
                <a:latin typeface="Arial" panose="020B0604020202020204" pitchFamily="34" charset="0"/>
              </a:rPr>
              <a:t>angegriffen</a:t>
            </a:r>
            <a:r>
              <a:rPr lang="en-US" altLang="en-US" sz="2400" i="1" dirty="0">
                <a:latin typeface="Arial" panose="020B0604020202020204" pitchFamily="34" charset="0"/>
              </a:rPr>
              <a:t>. </a:t>
            </a:r>
            <a:r>
              <a:rPr lang="en-US" altLang="en-US" sz="2400" i="1" dirty="0" err="1">
                <a:latin typeface="Arial" panose="020B0604020202020204" pitchFamily="34" charset="0"/>
              </a:rPr>
              <a:t>Joiakim</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Deporta-tion</a:t>
            </a:r>
            <a:r>
              <a:rPr lang="en-US" altLang="en-US" sz="2400" i="1" dirty="0">
                <a:latin typeface="Arial" panose="020B0604020202020204" pitchFamily="34" charset="0"/>
              </a:rPr>
              <a:t> </a:t>
            </a:r>
            <a:r>
              <a:rPr lang="en-US" altLang="en-US" sz="2400" i="1" dirty="0" err="1">
                <a:latin typeface="Arial" panose="020B0604020202020204" pitchFamily="34" charset="0"/>
              </a:rPr>
              <a:t>festgenommen</a:t>
            </a:r>
            <a:r>
              <a:rPr lang="en-US" altLang="en-US" sz="2400" i="1" dirty="0">
                <a:latin typeface="Arial" panose="020B0604020202020204" pitchFamily="34" charset="0"/>
              </a:rPr>
              <a:t>, </a:t>
            </a:r>
            <a:r>
              <a:rPr lang="en-US" altLang="en-US" sz="2400" i="1" dirty="0" err="1">
                <a:latin typeface="Arial" panose="020B0604020202020204" pitchFamily="34" charset="0"/>
              </a:rPr>
              <a:t>starb</a:t>
            </a:r>
            <a:r>
              <a:rPr lang="en-US" altLang="en-US" sz="2400" i="1" dirty="0">
                <a:latin typeface="Arial" panose="020B0604020202020204" pitchFamily="34" charset="0"/>
              </a:rPr>
              <a:t> </a:t>
            </a:r>
            <a:r>
              <a:rPr lang="en-US" altLang="en-US" sz="2400" i="1" dirty="0" err="1">
                <a:latin typeface="Arial" panose="020B0604020202020204" pitchFamily="34" charset="0"/>
              </a:rPr>
              <a:t>aber</a:t>
            </a:r>
            <a:r>
              <a:rPr lang="en-US" altLang="en-US" sz="2400" i="1" dirty="0">
                <a:latin typeface="Arial" panose="020B0604020202020204" pitchFamily="34" charset="0"/>
              </a:rPr>
              <a:t>, </a:t>
            </a:r>
            <a:r>
              <a:rPr lang="en-US" altLang="en-US" sz="2400" i="1" dirty="0" err="1">
                <a:latin typeface="Arial" panose="020B0604020202020204" pitchFamily="34" charset="0"/>
              </a:rPr>
              <a:t>oder</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umgebracht</a:t>
            </a:r>
            <a:r>
              <a:rPr lang="en-US" altLang="en-US" sz="2400" i="1" dirty="0">
                <a:latin typeface="Arial" panose="020B0604020202020204" pitchFamily="34" charset="0"/>
              </a:rPr>
              <a:t>, </a:t>
            </a:r>
            <a:r>
              <a:rPr lang="en-US" altLang="en-US" sz="2400" i="1" dirty="0" err="1">
                <a:latin typeface="Arial" panose="020B0604020202020204" pitchFamily="34" charset="0"/>
              </a:rPr>
              <a:t>vor</a:t>
            </a:r>
            <a:r>
              <a:rPr lang="en-US" altLang="en-US" sz="2400" i="1" dirty="0">
                <a:latin typeface="Arial" panose="020B0604020202020204" pitchFamily="34" charset="0"/>
              </a:rPr>
              <a:t> </a:t>
            </a:r>
            <a:r>
              <a:rPr lang="en-US" altLang="en-US" sz="2400" i="1" dirty="0" err="1">
                <a:latin typeface="Arial" panose="020B0604020202020204" pitchFamily="34" charset="0"/>
              </a:rPr>
              <a:t>einer</a:t>
            </a:r>
            <a:r>
              <a:rPr lang="en-US" altLang="en-US" sz="2400" i="1" dirty="0">
                <a:latin typeface="Arial" panose="020B0604020202020204" pitchFamily="34" charset="0"/>
              </a:rPr>
              <a:t> Deportation (2Chr 36,6; </a:t>
            </a:r>
            <a:r>
              <a:rPr lang="en-US" altLang="en-US" sz="2400" i="1" dirty="0" err="1">
                <a:latin typeface="Arial" panose="020B0604020202020204" pitchFamily="34" charset="0"/>
              </a:rPr>
              <a:t>Jer</a:t>
            </a:r>
            <a:r>
              <a:rPr lang="en-US" altLang="en-US" sz="2400" i="1" dirty="0">
                <a:latin typeface="Arial" panose="020B0604020202020204" pitchFamily="34" charset="0"/>
              </a:rPr>
              <a:t> 22,18-19).</a:t>
            </a:r>
          </a:p>
        </p:txBody>
      </p:sp>
      <p:sp>
        <p:nvSpPr>
          <p:cNvPr id="6" name="Slide Number Placeholder 5">
            <a:extLst>
              <a:ext uri="{FF2B5EF4-FFF2-40B4-BE49-F238E27FC236}">
                <a16:creationId xmlns:a16="http://schemas.microsoft.com/office/drawing/2014/main" id="{82E2B3BF-F9D3-9E46-ABC0-A8A665A9EE1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7555">
                                            <p:txEl>
                                              <p:pRg st="0" end="0"/>
                                            </p:txEl>
                                          </p:spTgt>
                                        </p:tgtEl>
                                        <p:attrNameLst>
                                          <p:attrName>style.visibility</p:attrName>
                                        </p:attrNameLst>
                                      </p:cBhvr>
                                      <p:to>
                                        <p:strVal val="visible"/>
                                      </p:to>
                                    </p:set>
                                    <p:anim calcmode="lin" valueType="num">
                                      <p:cBhvr>
                                        <p:cTn id="7" dur="500" fill="hold"/>
                                        <p:tgtEl>
                                          <p:spTgt spid="4075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75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07555">
                                            <p:txEl>
                                              <p:pRg st="1" end="1"/>
                                            </p:txEl>
                                          </p:spTgt>
                                        </p:tgtEl>
                                        <p:attrNameLst>
                                          <p:attrName>style.visibility</p:attrName>
                                        </p:attrNameLst>
                                      </p:cBhvr>
                                      <p:to>
                                        <p:strVal val="visible"/>
                                      </p:to>
                                    </p:set>
                                    <p:anim calcmode="lin" valueType="num">
                                      <p:cBhvr>
                                        <p:cTn id="13" dur="500" fill="hold"/>
                                        <p:tgtEl>
                                          <p:spTgt spid="4075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075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075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075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07555">
                                            <p:txEl>
                                              <p:pRg st="2" end="2"/>
                                            </p:txEl>
                                          </p:spTgt>
                                        </p:tgtEl>
                                        <p:attrNameLst>
                                          <p:attrName>style.visibility</p:attrName>
                                        </p:attrNameLst>
                                      </p:cBhvr>
                                      <p:to>
                                        <p:strVal val="visible"/>
                                      </p:to>
                                    </p:set>
                                    <p:anim calcmode="lin" valueType="num">
                                      <p:cBhvr>
                                        <p:cTn id="21" dur="500" fill="hold"/>
                                        <p:tgtEl>
                                          <p:spTgt spid="4075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075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075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075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07555">
                                            <p:txEl>
                                              <p:pRg st="3" end="3"/>
                                            </p:txEl>
                                          </p:spTgt>
                                        </p:tgtEl>
                                        <p:attrNameLst>
                                          <p:attrName>style.visibility</p:attrName>
                                        </p:attrNameLst>
                                      </p:cBhvr>
                                      <p:to>
                                        <p:strVal val="visible"/>
                                      </p:to>
                                    </p:set>
                                    <p:anim calcmode="lin" valueType="num">
                                      <p:cBhvr>
                                        <p:cTn id="29" dur="500" fill="hold"/>
                                        <p:tgtEl>
                                          <p:spTgt spid="4075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075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075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0755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3782381A-FE4F-4873-A5FE-6416D740A90D}"/>
              </a:ext>
            </a:extLst>
          </p:cNvPr>
          <p:cNvSpPr>
            <a:spLocks noGrp="1" noChangeArrowheads="1"/>
          </p:cNvSpPr>
          <p:nvPr>
            <p:ph type="title"/>
          </p:nvPr>
        </p:nvSpPr>
        <p:spPr/>
        <p:txBody>
          <a:bodyPr/>
          <a:lstStyle/>
          <a:p>
            <a:pPr eaLnBrk="1" hangingPunct="1">
              <a:defRPr/>
            </a:pPr>
            <a:r>
              <a:rPr lang="en-US" altLang="en-US" b="0" dirty="0">
                <a:latin typeface="Impact" panose="020B0806030902050204" pitchFamily="34" charset="0"/>
              </a:rPr>
              <a:t>Wo das </a:t>
            </a:r>
            <a:r>
              <a:rPr lang="en-US" altLang="en-US" b="0" dirty="0" err="1">
                <a:latin typeface="Impact" panose="020B0806030902050204" pitchFamily="34" charset="0"/>
              </a:rPr>
              <a:t>Gericht</a:t>
            </a:r>
            <a:r>
              <a:rPr lang="en-US" altLang="en-US" b="0" dirty="0">
                <a:latin typeface="Impact" panose="020B0806030902050204" pitchFamily="34" charset="0"/>
              </a:rPr>
              <a:t> </a:t>
            </a:r>
            <a:r>
              <a:rPr lang="en-US" altLang="en-US" b="0" dirty="0" err="1">
                <a:latin typeface="Impact" panose="020B0806030902050204" pitchFamily="34" charset="0"/>
              </a:rPr>
              <a:t>beginnt</a:t>
            </a:r>
            <a:r>
              <a:rPr lang="en-US" altLang="en-US" sz="2800" b="0" dirty="0">
                <a:latin typeface="Arial" panose="020B0604020202020204" pitchFamily="34" charset="0"/>
              </a:rPr>
              <a:t> (9,1-11)</a:t>
            </a:r>
            <a:endParaRPr lang="en-US" altLang="en-US" b="0" dirty="0">
              <a:latin typeface="Impact" panose="020B0806030902050204" pitchFamily="34" charset="0"/>
            </a:endParaRPr>
          </a:p>
        </p:txBody>
      </p:sp>
      <p:sp>
        <p:nvSpPr>
          <p:cNvPr id="453635" name="Rectangle 3">
            <a:extLst>
              <a:ext uri="{FF2B5EF4-FFF2-40B4-BE49-F238E27FC236}">
                <a16:creationId xmlns:a16="http://schemas.microsoft.com/office/drawing/2014/main" id="{006B1487-903C-40FA-9C9F-C54DF254985E}"/>
              </a:ext>
            </a:extLst>
          </p:cNvPr>
          <p:cNvSpPr>
            <a:spLocks noGrp="1" noChangeArrowheads="1"/>
          </p:cNvSpPr>
          <p:nvPr>
            <p:ph type="body" idx="1"/>
          </p:nvPr>
        </p:nvSpPr>
        <p:spPr>
          <a:xfrm>
            <a:off x="457200" y="1600200"/>
            <a:ext cx="8229600" cy="4953000"/>
          </a:xfrm>
        </p:spPr>
        <p:txBody>
          <a:bodyPr/>
          <a:lstStyle/>
          <a:p>
            <a:pPr eaLnBrk="1" hangingPunct="1">
              <a:buFontTx/>
              <a:buNone/>
              <a:defRPr/>
            </a:pP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Neuen</a:t>
            </a:r>
            <a:r>
              <a:rPr lang="en-US" altLang="en-US" sz="2800" b="1" dirty="0">
                <a:solidFill>
                  <a:srgbClr val="FFFF99"/>
                </a:solidFill>
                <a:latin typeface="Arial" panose="020B0604020202020204" pitchFamily="34" charset="0"/>
              </a:rPr>
              <a:t> Testament, </a:t>
            </a:r>
            <a:r>
              <a:rPr lang="en-US" altLang="en-US" sz="2800" b="1" dirty="0" err="1">
                <a:solidFill>
                  <a:srgbClr val="FFFF99"/>
                </a:solidFill>
                <a:latin typeface="Arial" panose="020B0604020202020204" pitchFamily="34" charset="0"/>
              </a:rPr>
              <a:t>sagt</a:t>
            </a:r>
            <a:r>
              <a:rPr lang="en-US" altLang="en-US" sz="2800" b="1" dirty="0">
                <a:solidFill>
                  <a:srgbClr val="FFFF99"/>
                </a:solidFill>
                <a:latin typeface="Arial" panose="020B0604020202020204" pitchFamily="34" charset="0"/>
              </a:rPr>
              <a:t> Petrus, “das </a:t>
            </a:r>
            <a:r>
              <a:rPr lang="en-US" altLang="en-US" sz="2800" b="1" dirty="0" err="1">
                <a:solidFill>
                  <a:srgbClr val="FFFF99"/>
                </a:solidFill>
                <a:latin typeface="Arial" panose="020B0604020202020204" pitchFamily="34" charset="0"/>
              </a:rPr>
              <a:t>Gericht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beginnt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Haus </a:t>
            </a:r>
            <a:r>
              <a:rPr lang="en-US" altLang="en-US" sz="2800" b="1" dirty="0" err="1">
                <a:solidFill>
                  <a:srgbClr val="FFFF99"/>
                </a:solidFill>
                <a:latin typeface="Arial" panose="020B0604020202020204" pitchFamily="34" charset="0"/>
              </a:rPr>
              <a:t>Gottes</a:t>
            </a:r>
            <a:r>
              <a:rPr lang="en-US" altLang="en-US" sz="2800" b="1" dirty="0">
                <a:solidFill>
                  <a:srgbClr val="FFFF99"/>
                </a:solidFill>
                <a:latin typeface="Arial" panose="020B0604020202020204" pitchFamily="34" charset="0"/>
              </a:rPr>
              <a:t>” (1Pet 4,17). Seine </a:t>
            </a:r>
            <a:r>
              <a:rPr lang="en-US" altLang="en-US" sz="2800" b="1" dirty="0" err="1">
                <a:solidFill>
                  <a:srgbClr val="FFFF99"/>
                </a:solidFill>
                <a:latin typeface="Arial" panose="020B0604020202020204" pitchFamily="34" charset="0"/>
              </a:rPr>
              <a:t>Aussage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ist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ein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Nachdenken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über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Hesekiels</a:t>
            </a:r>
            <a:r>
              <a:rPr lang="en-US" altLang="en-US" sz="2800" b="1" dirty="0">
                <a:solidFill>
                  <a:srgbClr val="FFFF99"/>
                </a:solidFill>
                <a:latin typeface="Arial" panose="020B0604020202020204" pitchFamily="34" charset="0"/>
              </a:rPr>
              <a:t> Vision </a:t>
            </a:r>
            <a:r>
              <a:rPr lang="en-US" altLang="en-US" sz="2800" b="1" dirty="0" err="1">
                <a:solidFill>
                  <a:srgbClr val="FFFF99"/>
                </a:solidFill>
                <a:latin typeface="Arial" panose="020B0604020202020204" pitchFamily="34" charset="0"/>
              </a:rPr>
              <a:t>Tempel-Hinrichtungen</a:t>
            </a:r>
            <a:r>
              <a:rPr lang="en-US" altLang="en-US" sz="2800" b="1" dirty="0">
                <a:solidFill>
                  <a:srgbClr val="FFFF99"/>
                </a:solidFill>
                <a:latin typeface="Arial" panose="020B0604020202020204" pitchFamily="34" charset="0"/>
              </a:rPr>
              <a:t>.</a:t>
            </a:r>
          </a:p>
          <a:p>
            <a:pPr eaLnBrk="1" hangingPunct="1">
              <a:defRPr/>
            </a:pPr>
            <a:r>
              <a:rPr lang="en-US" altLang="en-US" sz="2400" i="1" dirty="0">
                <a:latin typeface="Arial" panose="020B0604020202020204" pitchFamily="34" charset="0"/>
              </a:rPr>
              <a:t>Alle, </a:t>
            </a:r>
            <a:r>
              <a:rPr lang="en-US" altLang="en-US" sz="2400" i="1" dirty="0" err="1">
                <a:latin typeface="Arial" panose="020B0604020202020204" pitchFamily="34" charset="0"/>
              </a:rPr>
              <a:t>erschüttert</a:t>
            </a:r>
            <a:r>
              <a:rPr lang="en-US" altLang="en-US" sz="2400" i="1" dirty="0">
                <a:latin typeface="Arial" panose="020B0604020202020204" pitchFamily="34" charset="0"/>
              </a:rPr>
              <a:t> von </a:t>
            </a:r>
            <a:r>
              <a:rPr lang="en-US" altLang="en-US" sz="2400" i="1" dirty="0" err="1">
                <a:latin typeface="Arial" panose="020B0604020202020204" pitchFamily="34" charset="0"/>
              </a:rPr>
              <a:t>Jerusalems</a:t>
            </a:r>
            <a:r>
              <a:rPr lang="en-US" altLang="en-US" sz="2400" i="1" dirty="0">
                <a:latin typeface="Arial" panose="020B0604020202020204" pitchFamily="34" charset="0"/>
              </a:rPr>
              <a:t> </a:t>
            </a:r>
            <a:r>
              <a:rPr lang="en-US" altLang="en-US" sz="2400" i="1" dirty="0" err="1">
                <a:latin typeface="Arial" panose="020B0604020202020204" pitchFamily="34" charset="0"/>
              </a:rPr>
              <a:t>Götzendienst</a:t>
            </a:r>
            <a:r>
              <a:rPr lang="en-US" altLang="en-US" sz="2400" i="1" dirty="0">
                <a:latin typeface="Arial" panose="020B0604020202020204" pitchFamily="34" charset="0"/>
              </a:rPr>
              <a:t>, </a:t>
            </a:r>
            <a:r>
              <a:rPr lang="en-US" altLang="en-US" sz="2400" i="1" dirty="0" err="1">
                <a:latin typeface="Arial" panose="020B0604020202020204" pitchFamily="34" charset="0"/>
              </a:rPr>
              <a:t>wurden</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dem </a:t>
            </a:r>
            <a:r>
              <a:rPr lang="en-US" altLang="en-US" sz="2400" i="1" dirty="0" err="1">
                <a:latin typeface="Arial" panose="020B0604020202020204" pitchFamily="34" charset="0"/>
              </a:rPr>
              <a:t>Hebräsichen</a:t>
            </a:r>
            <a:r>
              <a:rPr lang="en-US" altLang="en-US" sz="2400" i="1" dirty="0">
                <a:latin typeface="Arial" panose="020B0604020202020204" pitchFamily="34" charset="0"/>
              </a:rPr>
              <a:t> tau (</a:t>
            </a:r>
            <a:r>
              <a:rPr lang="en-US" altLang="en-US" sz="2400" dirty="0">
                <a:latin typeface="HebrewTh" pitchFamily="2" charset="0"/>
              </a:rPr>
              <a:t>t</a:t>
            </a:r>
            <a:r>
              <a:rPr lang="en-US" altLang="en-US" sz="2400" i="1" dirty="0">
                <a:latin typeface="Arial" panose="020B0604020202020204" pitchFamily="34" charset="0"/>
              </a:rPr>
              <a:t>) </a:t>
            </a:r>
            <a:r>
              <a:rPr lang="en-US" altLang="en-US" sz="2400" i="1" dirty="0" err="1">
                <a:latin typeface="Arial" panose="020B0604020202020204" pitchFamily="34" charset="0"/>
              </a:rPr>
              <a:t>markiert</a:t>
            </a:r>
            <a:r>
              <a:rPr lang="en-US" altLang="en-US" sz="2400" i="1" dirty="0">
                <a:latin typeface="Arial" panose="020B0604020202020204" pitchFamily="34" charset="0"/>
              </a:rPr>
              <a:t>, in der </a:t>
            </a:r>
            <a:r>
              <a:rPr lang="en-US" altLang="en-US" sz="2400" i="1" dirty="0" err="1">
                <a:latin typeface="Arial" panose="020B0604020202020204" pitchFamily="34" charset="0"/>
              </a:rPr>
              <a:t>frühen</a:t>
            </a:r>
            <a:r>
              <a:rPr lang="en-US" altLang="en-US" sz="2400" i="1" dirty="0">
                <a:latin typeface="Arial" panose="020B0604020202020204" pitchFamily="34" charset="0"/>
              </a:rPr>
              <a:t> </a:t>
            </a:r>
            <a:r>
              <a:rPr lang="en-US" altLang="en-US" sz="2400" i="1" dirty="0" err="1">
                <a:latin typeface="Arial" panose="020B0604020202020204" pitchFamily="34" charset="0"/>
              </a:rPr>
              <a:t>Hebräischen</a:t>
            </a:r>
            <a:r>
              <a:rPr lang="en-US" altLang="en-US" sz="2400" i="1" dirty="0">
                <a:latin typeface="Arial" panose="020B0604020202020204" pitchFamily="34" charset="0"/>
              </a:rPr>
              <a:t> </a:t>
            </a:r>
            <a:r>
              <a:rPr lang="en-US" altLang="en-US" sz="2400" i="1" dirty="0" err="1">
                <a:latin typeface="Arial" panose="020B0604020202020204" pitchFamily="34" charset="0"/>
              </a:rPr>
              <a:t>Schrift</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“X” </a:t>
            </a:r>
            <a:r>
              <a:rPr lang="en-US" altLang="en-US" sz="2400" i="1" dirty="0" err="1">
                <a:latin typeface="Arial" panose="020B0604020202020204" pitchFamily="34" charset="0"/>
              </a:rPr>
              <a:t>dargestellt</a:t>
            </a:r>
            <a:r>
              <a:rPr lang="en-US" altLang="en-US" sz="2400" i="1" dirty="0">
                <a:latin typeface="Arial" panose="020B0604020202020204" pitchFamily="34" charset="0"/>
              </a:rPr>
              <a:t> (</a:t>
            </a:r>
            <a:r>
              <a:rPr lang="en-US" altLang="en-US" sz="2400" i="1" dirty="0" err="1">
                <a:latin typeface="Arial" panose="020B0604020202020204" pitchFamily="34" charset="0"/>
              </a:rPr>
              <a:t>ein</a:t>
            </a:r>
            <a:r>
              <a:rPr lang="en-US" altLang="en-US" sz="2400" i="1" dirty="0">
                <a:latin typeface="Arial" panose="020B0604020202020204" pitchFamily="34" charset="0"/>
              </a:rPr>
              <a:t> “T” in </a:t>
            </a:r>
            <a:r>
              <a:rPr lang="en-US" altLang="en-US" sz="2400" i="1" dirty="0" err="1">
                <a:latin typeface="Arial" panose="020B0604020202020204" pitchFamily="34" charset="0"/>
              </a:rPr>
              <a:t>Griech</a:t>
            </a:r>
            <a:r>
              <a:rPr lang="en-US" altLang="en-US" sz="2400" i="1" dirty="0">
                <a:latin typeface="Arial" panose="020B0604020202020204" pitchFamily="34" charset="0"/>
              </a:rPr>
              <a:t>. od </a:t>
            </a:r>
            <a:r>
              <a:rPr lang="en-US" altLang="en-US" sz="2400" i="1" dirty="0" err="1">
                <a:latin typeface="Arial" panose="020B0604020202020204" pitchFamily="34" charset="0"/>
              </a:rPr>
              <a:t>Latein</a:t>
            </a:r>
            <a:r>
              <a:rPr lang="en-US" altLang="en-US" sz="2400" i="1" dirty="0">
                <a:latin typeface="Arial" panose="020B0604020202020204" pitchFamily="34" charset="0"/>
              </a:rPr>
              <a:t>). Die so </a:t>
            </a:r>
            <a:r>
              <a:rPr lang="en-US" altLang="en-US" sz="2400" i="1" dirty="0" err="1">
                <a:latin typeface="Arial" panose="020B0604020202020204" pitchFamily="34" charset="0"/>
              </a:rPr>
              <a:t>Markierten</a:t>
            </a:r>
            <a:r>
              <a:rPr lang="en-US" altLang="en-US" sz="2400" i="1" dirty="0">
                <a:latin typeface="Arial" panose="020B0604020202020204" pitchFamily="34" charset="0"/>
              </a:rPr>
              <a:t> </a:t>
            </a:r>
            <a:r>
              <a:rPr lang="en-US" altLang="en-US" sz="2400" i="1" dirty="0" err="1">
                <a:latin typeface="Arial" panose="020B0604020202020204" pitchFamily="34" charset="0"/>
              </a:rPr>
              <a:t>wurden</a:t>
            </a:r>
            <a:r>
              <a:rPr lang="en-US" altLang="en-US" sz="2400" i="1" dirty="0">
                <a:latin typeface="Arial" panose="020B0604020202020204" pitchFamily="34" charset="0"/>
              </a:rPr>
              <a:t> </a:t>
            </a:r>
            <a:r>
              <a:rPr lang="en-US" altLang="en-US" sz="2400" i="1" dirty="0" err="1">
                <a:latin typeface="Arial" panose="020B0604020202020204" pitchFamily="34" charset="0"/>
              </a:rPr>
              <a:t>verschont</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Die </a:t>
            </a:r>
            <a:r>
              <a:rPr lang="en-US" altLang="en-US" sz="2400" i="1" dirty="0" err="1">
                <a:latin typeface="Arial" panose="020B0604020202020204" pitchFamily="34" charset="0"/>
              </a:rPr>
              <a:t>Unmarkierten</a:t>
            </a:r>
            <a:r>
              <a:rPr lang="en-US" altLang="en-US" sz="2400" i="1" dirty="0">
                <a:latin typeface="Arial" panose="020B0604020202020204" pitchFamily="34" charset="0"/>
              </a:rPr>
              <a:t> </a:t>
            </a:r>
            <a:r>
              <a:rPr lang="en-US" altLang="en-US" sz="2400" i="1" dirty="0" err="1">
                <a:latin typeface="Arial" panose="020B0604020202020204" pitchFamily="34" charset="0"/>
              </a:rPr>
              <a:t>wurden</a:t>
            </a:r>
            <a:r>
              <a:rPr lang="en-US" altLang="en-US" sz="2400" i="1" dirty="0">
                <a:latin typeface="Arial" panose="020B0604020202020204" pitchFamily="34" charset="0"/>
              </a:rPr>
              <a:t> </a:t>
            </a:r>
            <a:r>
              <a:rPr lang="en-US" altLang="en-US" sz="2400" i="1" dirty="0" err="1">
                <a:latin typeface="Arial" panose="020B0604020202020204" pitchFamily="34" charset="0"/>
              </a:rPr>
              <a:t>vernichtet</a:t>
            </a:r>
            <a:r>
              <a:rPr lang="en-US" altLang="en-US" sz="2400" i="1" dirty="0">
                <a:latin typeface="Arial" panose="020B0604020202020204" pitchFamily="34" charset="0"/>
              </a:rPr>
              <a:t>, “…</a:t>
            </a:r>
            <a:r>
              <a:rPr lang="en-US" altLang="en-US" sz="2400" i="1" dirty="0" err="1">
                <a:latin typeface="Arial" panose="020B0604020202020204" pitchFamily="34" charset="0"/>
              </a:rPr>
              <a:t>Angefangen</a:t>
            </a:r>
            <a:r>
              <a:rPr lang="en-US" altLang="en-US" sz="2400" i="1" dirty="0">
                <a:latin typeface="Arial" panose="020B0604020202020204" pitchFamily="34" charset="0"/>
              </a:rPr>
              <a:t> in </a:t>
            </a:r>
            <a:r>
              <a:rPr lang="en-US" altLang="en-US" sz="2400" i="1" dirty="0" err="1">
                <a:latin typeface="Arial" panose="020B0604020202020204" pitchFamily="34" charset="0"/>
              </a:rPr>
              <a:t>meinem</a:t>
            </a:r>
            <a:r>
              <a:rPr lang="en-US" altLang="en-US" sz="2400" i="1" dirty="0">
                <a:latin typeface="Arial" panose="020B0604020202020204" pitchFamily="34" charset="0"/>
              </a:rPr>
              <a:t> </a:t>
            </a:r>
            <a:r>
              <a:rPr lang="en-US" altLang="en-US" sz="2400" i="1" dirty="0" err="1">
                <a:latin typeface="Arial" panose="020B0604020202020204" pitchFamily="34" charset="0"/>
              </a:rPr>
              <a:t>Heiligtum</a:t>
            </a:r>
            <a:r>
              <a:rPr lang="en-US" altLang="en-US" sz="2400" i="1" dirty="0">
                <a:latin typeface="Arial" panose="020B0604020202020204" pitchFamily="34" charset="0"/>
              </a:rPr>
              <a:t>” (9,6).</a:t>
            </a:r>
          </a:p>
          <a:p>
            <a:pPr eaLnBrk="1" hangingPunct="1">
              <a:defRPr/>
            </a:pPr>
            <a:r>
              <a:rPr lang="en-US" altLang="en-US" sz="2400" i="1" dirty="0" err="1">
                <a:latin typeface="Arial" panose="020B0604020202020204" pitchFamily="34" charset="0"/>
              </a:rPr>
              <a:t>Später</a:t>
            </a:r>
            <a:r>
              <a:rPr lang="en-US" altLang="en-US" sz="2400" i="1" dirty="0">
                <a:latin typeface="Arial" panose="020B0604020202020204" pitchFamily="34" charset="0"/>
              </a:rPr>
              <a:t> </a:t>
            </a:r>
            <a:r>
              <a:rPr lang="en-US" altLang="en-US" sz="2400" i="1" dirty="0" err="1">
                <a:latin typeface="Arial" panose="020B0604020202020204" pitchFamily="34" charset="0"/>
              </a:rPr>
              <a:t>haben</a:t>
            </a:r>
            <a:r>
              <a:rPr lang="en-US" altLang="en-US" sz="2400" i="1" dirty="0">
                <a:latin typeface="Arial" panose="020B0604020202020204" pitchFamily="34" charset="0"/>
              </a:rPr>
              <a:t> Christen das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Vorläufer</a:t>
            </a:r>
            <a:r>
              <a:rPr lang="en-US" altLang="en-US" sz="2400" i="1" dirty="0">
                <a:latin typeface="Arial" panose="020B0604020202020204" pitchFamily="34" charset="0"/>
              </a:rPr>
              <a:t> des </a:t>
            </a:r>
            <a:r>
              <a:rPr lang="en-US" altLang="en-US" sz="2400" i="1" dirty="0" err="1">
                <a:latin typeface="Arial" panose="020B0604020202020204" pitchFamily="34" charset="0"/>
              </a:rPr>
              <a:t>Kreuzes-Zeichens</a:t>
            </a:r>
            <a:r>
              <a:rPr lang="en-US" altLang="en-US" sz="2400" i="1" dirty="0">
                <a:latin typeface="Arial" panose="020B0604020202020204" pitchFamily="34" charset="0"/>
              </a:rPr>
              <a:t> </a:t>
            </a:r>
            <a:r>
              <a:rPr lang="en-US" altLang="en-US" sz="2400" i="1" dirty="0" err="1">
                <a:latin typeface="Arial" panose="020B0604020202020204" pitchFamily="34" charset="0"/>
              </a:rPr>
              <a:t>verstanden</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C65D7A96-6EF7-4D40-87A1-E6679F87682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 calcmode="lin" valueType="num">
                                      <p:cBhvr>
                                        <p:cTn id="7" dur="500" fill="hold"/>
                                        <p:tgtEl>
                                          <p:spTgt spid="453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36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3635">
                                            <p:txEl>
                                              <p:pRg st="1" end="1"/>
                                            </p:txEl>
                                          </p:spTgt>
                                        </p:tgtEl>
                                        <p:attrNameLst>
                                          <p:attrName>style.visibility</p:attrName>
                                        </p:attrNameLst>
                                      </p:cBhvr>
                                      <p:to>
                                        <p:strVal val="visible"/>
                                      </p:to>
                                    </p:set>
                                    <p:anim calcmode="lin" valueType="num">
                                      <p:cBhvr additive="base">
                                        <p:cTn id="13" dur="500" fill="hold"/>
                                        <p:tgtEl>
                                          <p:spTgt spid="453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3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3635">
                                            <p:txEl>
                                              <p:pRg st="2" end="2"/>
                                            </p:txEl>
                                          </p:spTgt>
                                        </p:tgtEl>
                                        <p:attrNameLst>
                                          <p:attrName>style.visibility</p:attrName>
                                        </p:attrNameLst>
                                      </p:cBhvr>
                                      <p:to>
                                        <p:strVal val="visible"/>
                                      </p:to>
                                    </p:set>
                                    <p:anim calcmode="lin" valueType="num">
                                      <p:cBhvr additive="base">
                                        <p:cTn id="19" dur="500" fill="hold"/>
                                        <p:tgtEl>
                                          <p:spTgt spid="453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3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53635">
                                            <p:txEl>
                                              <p:pRg st="3" end="3"/>
                                            </p:txEl>
                                          </p:spTgt>
                                        </p:tgtEl>
                                        <p:attrNameLst>
                                          <p:attrName>style.visibility</p:attrName>
                                        </p:attrNameLst>
                                      </p:cBhvr>
                                      <p:to>
                                        <p:strVal val="visible"/>
                                      </p:to>
                                    </p:set>
                                    <p:anim calcmode="lin" valueType="num">
                                      <p:cBhvr additive="base">
                                        <p:cTn id="25" dur="500" fill="hold"/>
                                        <p:tgtEl>
                                          <p:spTgt spid="453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363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99FF"/>
        </a:solidFill>
        <a:effectLst/>
      </p:bgPr>
    </p:bg>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AC415E46-FE72-4A43-ACB3-C99D86AD0F82}"/>
              </a:ext>
            </a:extLst>
          </p:cNvPr>
          <p:cNvSpPr>
            <a:spLocks noGrp="1" noChangeArrowheads="1"/>
          </p:cNvSpPr>
          <p:nvPr>
            <p:ph type="title"/>
          </p:nvPr>
        </p:nvSpPr>
        <p:spPr/>
        <p:txBody>
          <a:bodyPr/>
          <a:lstStyle/>
          <a:p>
            <a:pPr eaLnBrk="1" hangingPunct="1">
              <a:defRPr/>
            </a:pPr>
            <a:r>
              <a:rPr lang="en-US" altLang="en-US" dirty="0">
                <a:solidFill>
                  <a:srgbClr val="660033"/>
                </a:solidFill>
              </a:rPr>
              <a:t>Das </a:t>
            </a:r>
            <a:r>
              <a:rPr lang="en-US" altLang="en-US" dirty="0" err="1">
                <a:solidFill>
                  <a:srgbClr val="660033"/>
                </a:solidFill>
              </a:rPr>
              <a:t>Zeichen</a:t>
            </a:r>
            <a:r>
              <a:rPr lang="en-US" altLang="en-US" dirty="0">
                <a:solidFill>
                  <a:srgbClr val="660033"/>
                </a:solidFill>
              </a:rPr>
              <a:t> des </a:t>
            </a:r>
            <a:r>
              <a:rPr lang="en-US" altLang="en-US" dirty="0" err="1">
                <a:solidFill>
                  <a:srgbClr val="660033"/>
                </a:solidFill>
              </a:rPr>
              <a:t>Kreuzes</a:t>
            </a:r>
            <a:endParaRPr lang="en-US" altLang="en-US" dirty="0">
              <a:solidFill>
                <a:srgbClr val="660033"/>
              </a:solidFill>
            </a:endParaRPr>
          </a:p>
        </p:txBody>
      </p:sp>
      <p:sp>
        <p:nvSpPr>
          <p:cNvPr id="454659" name="Rectangle 3">
            <a:extLst>
              <a:ext uri="{FF2B5EF4-FFF2-40B4-BE49-F238E27FC236}">
                <a16:creationId xmlns:a16="http://schemas.microsoft.com/office/drawing/2014/main" id="{C3916696-7267-4593-8128-4175DAEB0A49}"/>
              </a:ext>
            </a:extLst>
          </p:cNvPr>
          <p:cNvSpPr>
            <a:spLocks noGrp="1" noChangeArrowheads="1"/>
          </p:cNvSpPr>
          <p:nvPr>
            <p:ph type="body" idx="1"/>
          </p:nvPr>
        </p:nvSpPr>
        <p:spPr>
          <a:xfrm>
            <a:off x="457200" y="1600200"/>
            <a:ext cx="8305800" cy="5029200"/>
          </a:xfrm>
        </p:spPr>
        <p:txBody>
          <a:bodyPr/>
          <a:lstStyle/>
          <a:p>
            <a:pPr eaLnBrk="1" hangingPunct="1">
              <a:buFontTx/>
              <a:buNone/>
              <a:defRPr/>
            </a:pPr>
            <a:r>
              <a:rPr lang="en-US" altLang="en-US" b="1" dirty="0" err="1">
                <a:solidFill>
                  <a:srgbClr val="000066"/>
                </a:solidFill>
              </a:rPr>
              <a:t>Einer</a:t>
            </a:r>
            <a:r>
              <a:rPr lang="en-US" altLang="en-US" b="1" dirty="0">
                <a:solidFill>
                  <a:srgbClr val="000066"/>
                </a:solidFill>
              </a:rPr>
              <a:t> der </a:t>
            </a:r>
            <a:r>
              <a:rPr lang="en-US" altLang="en-US" b="1" dirty="0" err="1">
                <a:solidFill>
                  <a:srgbClr val="000066"/>
                </a:solidFill>
              </a:rPr>
              <a:t>ersten</a:t>
            </a:r>
            <a:r>
              <a:rPr lang="en-US" altLang="en-US" b="1" dirty="0">
                <a:solidFill>
                  <a:srgbClr val="000066"/>
                </a:solidFill>
              </a:rPr>
              <a:t> </a:t>
            </a:r>
            <a:r>
              <a:rPr lang="en-US" altLang="en-US" b="1" dirty="0" err="1">
                <a:solidFill>
                  <a:srgbClr val="000066"/>
                </a:solidFill>
              </a:rPr>
              <a:t>Hinweise</a:t>
            </a:r>
            <a:r>
              <a:rPr lang="en-US" altLang="en-US" b="1" dirty="0">
                <a:solidFill>
                  <a:srgbClr val="000066"/>
                </a:solidFill>
              </a:rPr>
              <a:t> auf das </a:t>
            </a:r>
            <a:r>
              <a:rPr lang="en-US" altLang="en-US" b="1" dirty="0" err="1">
                <a:solidFill>
                  <a:srgbClr val="000066"/>
                </a:solidFill>
              </a:rPr>
              <a:t>Kreuzes-zeichen</a:t>
            </a:r>
            <a:r>
              <a:rPr lang="en-US" altLang="en-US" b="1" dirty="0">
                <a:solidFill>
                  <a:srgbClr val="000066"/>
                </a:solidFill>
              </a:rPr>
              <a:t> </a:t>
            </a:r>
            <a:r>
              <a:rPr lang="en-US" altLang="en-US" b="1" dirty="0" err="1">
                <a:solidFill>
                  <a:srgbClr val="000066"/>
                </a:solidFill>
              </a:rPr>
              <a:t>kommt</a:t>
            </a:r>
            <a:r>
              <a:rPr lang="en-US" altLang="en-US" b="1" dirty="0">
                <a:solidFill>
                  <a:srgbClr val="000066"/>
                </a:solidFill>
              </a:rPr>
              <a:t>  </a:t>
            </a:r>
            <a:r>
              <a:rPr lang="en-US" altLang="en-US" b="1" dirty="0" err="1">
                <a:solidFill>
                  <a:srgbClr val="000066"/>
                </a:solidFill>
              </a:rPr>
              <a:t>vom</a:t>
            </a:r>
            <a:r>
              <a:rPr lang="en-US" altLang="en-US" b="1" dirty="0">
                <a:solidFill>
                  <a:srgbClr val="000066"/>
                </a:solidFill>
              </a:rPr>
              <a:t> </a:t>
            </a:r>
            <a:r>
              <a:rPr lang="en-US" altLang="en-US" b="1" dirty="0" err="1">
                <a:solidFill>
                  <a:srgbClr val="000066"/>
                </a:solidFill>
              </a:rPr>
              <a:t>Kirchenvater</a:t>
            </a:r>
            <a:r>
              <a:rPr lang="en-US" altLang="en-US" b="1" dirty="0">
                <a:solidFill>
                  <a:srgbClr val="000066"/>
                </a:solidFill>
              </a:rPr>
              <a:t> Tertullian um 200 </a:t>
            </a:r>
            <a:r>
              <a:rPr lang="en-US" altLang="en-US" b="1" dirty="0" err="1">
                <a:solidFill>
                  <a:srgbClr val="000066"/>
                </a:solidFill>
              </a:rPr>
              <a:t>n.Chr</a:t>
            </a:r>
            <a:r>
              <a:rPr lang="en-US" altLang="en-US" b="1" dirty="0">
                <a:solidFill>
                  <a:srgbClr val="000066"/>
                </a:solidFill>
              </a:rPr>
              <a:t>. Er </a:t>
            </a:r>
            <a:r>
              <a:rPr lang="en-US" altLang="en-US" b="1" dirty="0" err="1">
                <a:solidFill>
                  <a:srgbClr val="000066"/>
                </a:solidFill>
              </a:rPr>
              <a:t>sagte</a:t>
            </a:r>
            <a:r>
              <a:rPr lang="en-US" altLang="en-US" b="1" dirty="0">
                <a:solidFill>
                  <a:srgbClr val="000066"/>
                </a:solidFill>
              </a:rPr>
              <a:t>: “</a:t>
            </a:r>
            <a:r>
              <a:rPr lang="en-US" altLang="en-US" b="1" dirty="0" err="1">
                <a:solidFill>
                  <a:srgbClr val="000066"/>
                </a:solidFill>
              </a:rPr>
              <a:t>Wir</a:t>
            </a:r>
            <a:r>
              <a:rPr lang="en-US" altLang="en-US" b="1" dirty="0">
                <a:solidFill>
                  <a:srgbClr val="000066"/>
                </a:solidFill>
              </a:rPr>
              <a:t> Christen </a:t>
            </a:r>
            <a:r>
              <a:rPr lang="en-US" altLang="en-US" b="1" dirty="0" err="1">
                <a:solidFill>
                  <a:srgbClr val="000066"/>
                </a:solidFill>
              </a:rPr>
              <a:t>tragen</a:t>
            </a:r>
            <a:r>
              <a:rPr lang="en-US" altLang="en-US" b="1" dirty="0">
                <a:solidFill>
                  <a:srgbClr val="000066"/>
                </a:solidFill>
              </a:rPr>
              <a:t> an </a:t>
            </a:r>
            <a:r>
              <a:rPr lang="en-US" altLang="en-US" b="1" dirty="0" err="1">
                <a:solidFill>
                  <a:srgbClr val="000066"/>
                </a:solidFill>
              </a:rPr>
              <a:t>unserer</a:t>
            </a:r>
            <a:r>
              <a:rPr lang="en-US" altLang="en-US" b="1" dirty="0">
                <a:solidFill>
                  <a:srgbClr val="000066"/>
                </a:solidFill>
              </a:rPr>
              <a:t> </a:t>
            </a:r>
            <a:r>
              <a:rPr lang="en-US" altLang="en-US" b="1" dirty="0" err="1">
                <a:solidFill>
                  <a:srgbClr val="000066"/>
                </a:solidFill>
              </a:rPr>
              <a:t>Stirn</a:t>
            </a:r>
            <a:r>
              <a:rPr lang="en-US" altLang="en-US" b="1" dirty="0">
                <a:solidFill>
                  <a:srgbClr val="000066"/>
                </a:solidFill>
              </a:rPr>
              <a:t> das </a:t>
            </a:r>
            <a:r>
              <a:rPr lang="en-US" altLang="en-US" b="1" dirty="0" err="1">
                <a:solidFill>
                  <a:srgbClr val="000066"/>
                </a:solidFill>
              </a:rPr>
              <a:t>Zeichen</a:t>
            </a:r>
            <a:r>
              <a:rPr lang="en-US" altLang="en-US" b="1" dirty="0">
                <a:solidFill>
                  <a:srgbClr val="000066"/>
                </a:solidFill>
              </a:rPr>
              <a:t> des </a:t>
            </a:r>
            <a:r>
              <a:rPr lang="en-US" altLang="en-US" b="1" dirty="0" err="1">
                <a:solidFill>
                  <a:srgbClr val="000066"/>
                </a:solidFill>
              </a:rPr>
              <a:t>Kreuzes</a:t>
            </a:r>
            <a:r>
              <a:rPr lang="en-US" altLang="en-US" b="1" dirty="0">
                <a:solidFill>
                  <a:srgbClr val="000066"/>
                </a:solidFill>
              </a:rPr>
              <a:t>.”</a:t>
            </a:r>
          </a:p>
          <a:p>
            <a:pPr eaLnBrk="1" hangingPunct="1">
              <a:buClr>
                <a:srgbClr val="660033"/>
              </a:buClr>
              <a:defRPr/>
            </a:pPr>
            <a:r>
              <a:rPr lang="en-US" altLang="en-US" sz="2400" b="1" i="1" dirty="0">
                <a:solidFill>
                  <a:srgbClr val="000066"/>
                </a:solidFill>
                <a:effectLst/>
              </a:rPr>
              <a:t>Seine Art das </a:t>
            </a:r>
            <a:r>
              <a:rPr lang="en-US" altLang="en-US" sz="2400" b="1" i="1" dirty="0" err="1">
                <a:solidFill>
                  <a:srgbClr val="000066"/>
                </a:solidFill>
                <a:effectLst/>
              </a:rPr>
              <a:t>zu</a:t>
            </a:r>
            <a:r>
              <a:rPr lang="en-US" altLang="en-US" sz="2400" b="1" i="1" dirty="0">
                <a:solidFill>
                  <a:srgbClr val="000066"/>
                </a:solidFill>
                <a:effectLst/>
              </a:rPr>
              <a:t> </a:t>
            </a:r>
            <a:r>
              <a:rPr lang="en-US" altLang="en-US" sz="2400" b="1" i="1" dirty="0" err="1">
                <a:solidFill>
                  <a:srgbClr val="000066"/>
                </a:solidFill>
                <a:effectLst/>
              </a:rPr>
              <a:t>schreiben</a:t>
            </a:r>
            <a:r>
              <a:rPr lang="en-US" altLang="en-US" sz="2400" b="1" i="1" dirty="0">
                <a:solidFill>
                  <a:srgbClr val="000066"/>
                </a:solidFill>
                <a:effectLst/>
              </a:rPr>
              <a:t> </a:t>
            </a:r>
            <a:r>
              <a:rPr lang="en-US" altLang="en-US" sz="2400" b="1" i="1" dirty="0" err="1">
                <a:solidFill>
                  <a:srgbClr val="000066"/>
                </a:solidFill>
                <a:effectLst/>
              </a:rPr>
              <a:t>deutet</a:t>
            </a:r>
            <a:r>
              <a:rPr lang="en-US" altLang="en-US" sz="2400" b="1" i="1" dirty="0">
                <a:solidFill>
                  <a:srgbClr val="000066"/>
                </a:solidFill>
                <a:effectLst/>
              </a:rPr>
              <a:t> auf </a:t>
            </a:r>
            <a:r>
              <a:rPr lang="en-US" altLang="en-US" sz="2400" b="1" i="1" dirty="0" err="1">
                <a:solidFill>
                  <a:srgbClr val="000066"/>
                </a:solidFill>
                <a:effectLst/>
              </a:rPr>
              <a:t>eine</a:t>
            </a:r>
            <a:r>
              <a:rPr lang="en-US" altLang="en-US" sz="2400" b="1" i="1" dirty="0">
                <a:solidFill>
                  <a:srgbClr val="000066"/>
                </a:solidFill>
                <a:effectLst/>
              </a:rPr>
              <a:t> </a:t>
            </a:r>
            <a:r>
              <a:rPr lang="en-US" altLang="en-US" sz="2400" b="1" i="1" dirty="0" err="1">
                <a:solidFill>
                  <a:srgbClr val="000066"/>
                </a:solidFill>
                <a:effectLst/>
              </a:rPr>
              <a:t>schon</a:t>
            </a:r>
            <a:r>
              <a:rPr lang="en-US" altLang="en-US" sz="2400" b="1" i="1" dirty="0">
                <a:solidFill>
                  <a:srgbClr val="000066"/>
                </a:solidFill>
                <a:effectLst/>
              </a:rPr>
              <a:t> </a:t>
            </a:r>
            <a:r>
              <a:rPr lang="en-US" altLang="en-US" sz="2400" b="1" i="1" dirty="0" err="1">
                <a:solidFill>
                  <a:srgbClr val="000066"/>
                </a:solidFill>
                <a:effectLst/>
              </a:rPr>
              <a:t>länger</a:t>
            </a:r>
            <a:r>
              <a:rPr lang="en-US" altLang="en-US" sz="2400" b="1" i="1" dirty="0">
                <a:solidFill>
                  <a:srgbClr val="000066"/>
                </a:solidFill>
                <a:effectLst/>
              </a:rPr>
              <a:t> </a:t>
            </a:r>
            <a:r>
              <a:rPr lang="en-US" altLang="en-US" sz="2400" b="1" i="1" dirty="0" err="1">
                <a:solidFill>
                  <a:srgbClr val="000066"/>
                </a:solidFill>
                <a:effectLst/>
              </a:rPr>
              <a:t>bekannnte</a:t>
            </a:r>
            <a:r>
              <a:rPr lang="en-US" altLang="en-US" sz="2400" b="1" i="1" dirty="0">
                <a:solidFill>
                  <a:srgbClr val="000066"/>
                </a:solidFill>
                <a:effectLst/>
              </a:rPr>
              <a:t> </a:t>
            </a:r>
            <a:r>
              <a:rPr lang="en-US" altLang="en-US" sz="2400" b="1" i="1" dirty="0" err="1">
                <a:solidFill>
                  <a:srgbClr val="000066"/>
                </a:solidFill>
                <a:effectLst/>
              </a:rPr>
              <a:t>Gewohnheit</a:t>
            </a:r>
            <a:r>
              <a:rPr lang="en-US" altLang="en-US" sz="2400" b="1" i="1" dirty="0">
                <a:solidFill>
                  <a:srgbClr val="000066"/>
                </a:solidFill>
                <a:effectLst/>
              </a:rPr>
              <a:t>, die also Christen </a:t>
            </a:r>
            <a:r>
              <a:rPr lang="en-US" altLang="en-US" sz="2400" b="1" i="1" dirty="0" err="1">
                <a:solidFill>
                  <a:srgbClr val="000066"/>
                </a:solidFill>
                <a:effectLst/>
              </a:rPr>
              <a:t>schon</a:t>
            </a:r>
            <a:r>
              <a:rPr lang="en-US" altLang="en-US" sz="2400" b="1" i="1" dirty="0">
                <a:solidFill>
                  <a:srgbClr val="000066"/>
                </a:solidFill>
                <a:effectLst/>
              </a:rPr>
              <a:t> </a:t>
            </a:r>
            <a:r>
              <a:rPr lang="en-US" altLang="en-US" sz="2400" b="1" i="1" dirty="0" err="1">
                <a:solidFill>
                  <a:srgbClr val="000066"/>
                </a:solidFill>
                <a:effectLst/>
              </a:rPr>
              <a:t>lange</a:t>
            </a:r>
            <a:r>
              <a:rPr lang="en-US" altLang="en-US" sz="2400" b="1" i="1" dirty="0">
                <a:solidFill>
                  <a:srgbClr val="000066"/>
                </a:solidFill>
                <a:effectLst/>
              </a:rPr>
              <a:t> </a:t>
            </a:r>
            <a:r>
              <a:rPr lang="en-US" altLang="en-US" sz="2400" b="1" i="1" dirty="0" err="1">
                <a:solidFill>
                  <a:srgbClr val="000066"/>
                </a:solidFill>
                <a:effectLst/>
              </a:rPr>
              <a:t>ausübten</a:t>
            </a:r>
            <a:r>
              <a:rPr lang="en-US" altLang="en-US" sz="2400" b="1" i="1" dirty="0">
                <a:solidFill>
                  <a:srgbClr val="000066"/>
                </a:solidFill>
                <a:effectLst/>
              </a:rPr>
              <a:t>.</a:t>
            </a:r>
          </a:p>
          <a:p>
            <a:pPr eaLnBrk="1" hangingPunct="1">
              <a:buClr>
                <a:srgbClr val="660033"/>
              </a:buClr>
              <a:defRPr/>
            </a:pPr>
            <a:r>
              <a:rPr lang="en-US" altLang="en-US" sz="2400" b="1" i="1" dirty="0">
                <a:solidFill>
                  <a:srgbClr val="000066"/>
                </a:solidFill>
                <a:effectLst/>
              </a:rPr>
              <a:t>Auch </a:t>
            </a:r>
            <a:r>
              <a:rPr lang="en-US" altLang="en-US" sz="2400" b="1" i="1" dirty="0" err="1">
                <a:solidFill>
                  <a:srgbClr val="000066"/>
                </a:solidFill>
                <a:effectLst/>
              </a:rPr>
              <a:t>wenn</a:t>
            </a:r>
            <a:r>
              <a:rPr lang="en-US" altLang="en-US" sz="2400" b="1" i="1" dirty="0">
                <a:solidFill>
                  <a:srgbClr val="000066"/>
                </a:solidFill>
                <a:effectLst/>
              </a:rPr>
              <a:t> Luther das </a:t>
            </a:r>
            <a:r>
              <a:rPr lang="en-US" altLang="en-US" sz="2400" b="1" i="1" dirty="0" err="1">
                <a:solidFill>
                  <a:srgbClr val="000066"/>
                </a:solidFill>
                <a:effectLst/>
              </a:rPr>
              <a:t>aufnahm</a:t>
            </a:r>
            <a:r>
              <a:rPr lang="en-US" altLang="en-US" sz="2400" b="1" i="1" dirty="0">
                <a:solidFill>
                  <a:srgbClr val="000066"/>
                </a:solidFill>
                <a:effectLst/>
              </a:rPr>
              <a:t>, </a:t>
            </a:r>
            <a:r>
              <a:rPr lang="en-US" altLang="en-US" sz="2400" b="1" i="1" dirty="0" err="1">
                <a:solidFill>
                  <a:srgbClr val="000066"/>
                </a:solidFill>
                <a:effectLst/>
              </a:rPr>
              <a:t>wird</a:t>
            </a:r>
            <a:r>
              <a:rPr lang="en-US" altLang="en-US" sz="2400" b="1" i="1" dirty="0">
                <a:solidFill>
                  <a:srgbClr val="000066"/>
                </a:solidFill>
                <a:effectLst/>
              </a:rPr>
              <a:t> es von </a:t>
            </a:r>
            <a:r>
              <a:rPr lang="en-US" altLang="en-US" sz="2400" b="1" i="1" dirty="0" err="1">
                <a:solidFill>
                  <a:srgbClr val="000066"/>
                </a:solidFill>
                <a:effectLst/>
              </a:rPr>
              <a:t>einigen</a:t>
            </a:r>
            <a:r>
              <a:rPr lang="en-US" altLang="en-US" sz="2400" b="1" i="1" dirty="0">
                <a:solidFill>
                  <a:srgbClr val="000066"/>
                </a:solidFill>
                <a:effectLst/>
              </a:rPr>
              <a:t> </a:t>
            </a:r>
            <a:r>
              <a:rPr lang="en-US" altLang="en-US" sz="2400" b="1" i="1" dirty="0" err="1">
                <a:solidFill>
                  <a:srgbClr val="000066"/>
                </a:solidFill>
                <a:effectLst/>
              </a:rPr>
              <a:t>Protestan</a:t>
            </a:r>
            <a:r>
              <a:rPr lang="en-US" altLang="en-US" sz="2400" b="1" i="1" dirty="0">
                <a:solidFill>
                  <a:srgbClr val="000066"/>
                </a:solidFill>
                <a:effectLst/>
              </a:rPr>
              <a:t>-ten </a:t>
            </a:r>
            <a:r>
              <a:rPr lang="en-US" altLang="en-US" sz="2400" b="1" i="1" dirty="0" err="1">
                <a:solidFill>
                  <a:srgbClr val="000066"/>
                </a:solidFill>
                <a:effectLst/>
              </a:rPr>
              <a:t>als</a:t>
            </a:r>
            <a:r>
              <a:rPr lang="en-US" altLang="en-US" sz="2400" b="1" i="1" dirty="0">
                <a:solidFill>
                  <a:srgbClr val="000066"/>
                </a:solidFill>
                <a:effectLst/>
              </a:rPr>
              <a:t> Symbol, das von den </a:t>
            </a:r>
            <a:r>
              <a:rPr lang="en-US" altLang="en-US" sz="2400" b="1" i="1" dirty="0" err="1">
                <a:solidFill>
                  <a:srgbClr val="000066"/>
                </a:solidFill>
                <a:effectLst/>
              </a:rPr>
              <a:t>Katholiken</a:t>
            </a:r>
            <a:r>
              <a:rPr lang="en-US" altLang="en-US" sz="2400" b="1" i="1" dirty="0">
                <a:solidFill>
                  <a:srgbClr val="000066"/>
                </a:solidFill>
                <a:effectLst/>
              </a:rPr>
              <a:t> </a:t>
            </a:r>
            <a:r>
              <a:rPr lang="en-US" altLang="en-US" sz="2400" b="1" i="1" dirty="0" err="1">
                <a:solidFill>
                  <a:srgbClr val="000066"/>
                </a:solidFill>
                <a:effectLst/>
              </a:rPr>
              <a:t>erfunden</a:t>
            </a:r>
            <a:r>
              <a:rPr lang="en-US" altLang="en-US" sz="2400" b="1" i="1" dirty="0">
                <a:solidFill>
                  <a:srgbClr val="000066"/>
                </a:solidFill>
                <a:effectLst/>
              </a:rPr>
              <a:t> sei, </a:t>
            </a:r>
            <a:r>
              <a:rPr lang="en-US" altLang="en-US" sz="2400" b="1" i="1" dirty="0" err="1">
                <a:solidFill>
                  <a:srgbClr val="000066"/>
                </a:solidFill>
                <a:effectLst/>
              </a:rPr>
              <a:t>abgelehnt</a:t>
            </a:r>
            <a:r>
              <a:rPr lang="en-US" altLang="en-US" sz="2400" b="1" i="1" dirty="0">
                <a:solidFill>
                  <a:srgbClr val="000066"/>
                </a:solidFill>
                <a:effectLst/>
              </a:rPr>
              <a:t> (was es </a:t>
            </a:r>
            <a:r>
              <a:rPr lang="en-US" altLang="en-US" sz="2400" b="1" i="1" dirty="0" err="1">
                <a:solidFill>
                  <a:srgbClr val="000066"/>
                </a:solidFill>
                <a:effectLst/>
              </a:rPr>
              <a:t>nicht</a:t>
            </a:r>
            <a:r>
              <a:rPr lang="en-US" altLang="en-US" sz="2400" b="1" i="1" dirty="0">
                <a:solidFill>
                  <a:srgbClr val="000066"/>
                </a:solidFill>
                <a:effectLst/>
              </a:rPr>
              <a:t> </a:t>
            </a:r>
            <a:r>
              <a:rPr lang="en-US" altLang="en-US" sz="2400" b="1" i="1" dirty="0" err="1">
                <a:solidFill>
                  <a:srgbClr val="000066"/>
                </a:solidFill>
                <a:effectLst/>
              </a:rPr>
              <a:t>ist</a:t>
            </a:r>
            <a:r>
              <a:rPr lang="en-US" altLang="en-US" sz="2400" b="1" i="1" dirty="0">
                <a:solidFill>
                  <a:srgbClr val="000066"/>
                </a:solidFill>
                <a:effectLst/>
              </a:rPr>
              <a:t>, </a:t>
            </a:r>
            <a:r>
              <a:rPr lang="en-US" altLang="en-US" sz="2400" b="1" i="1" dirty="0" err="1">
                <a:solidFill>
                  <a:srgbClr val="000066"/>
                </a:solidFill>
                <a:effectLst/>
              </a:rPr>
              <a:t>auch</a:t>
            </a:r>
            <a:r>
              <a:rPr lang="en-US" altLang="en-US" sz="2400" b="1" i="1" dirty="0">
                <a:solidFill>
                  <a:srgbClr val="000066"/>
                </a:solidFill>
                <a:effectLst/>
              </a:rPr>
              <a:t> </a:t>
            </a:r>
            <a:r>
              <a:rPr lang="en-US" altLang="en-US" sz="2400" b="1" i="1" dirty="0" err="1">
                <a:solidFill>
                  <a:srgbClr val="000066"/>
                </a:solidFill>
                <a:effectLst/>
              </a:rPr>
              <a:t>wenn</a:t>
            </a:r>
            <a:r>
              <a:rPr lang="en-US" altLang="en-US" sz="2400" b="1" i="1" dirty="0">
                <a:solidFill>
                  <a:srgbClr val="000066"/>
                </a:solidFill>
                <a:effectLst/>
              </a:rPr>
              <a:t> </a:t>
            </a:r>
            <a:r>
              <a:rPr lang="en-US" altLang="en-US" sz="2400" b="1" i="1" dirty="0" err="1">
                <a:solidFill>
                  <a:srgbClr val="000066"/>
                </a:solidFill>
                <a:effectLst/>
              </a:rPr>
              <a:t>Römisch</a:t>
            </a:r>
            <a:r>
              <a:rPr lang="en-US" altLang="en-US" sz="2400" b="1" i="1" dirty="0">
                <a:solidFill>
                  <a:srgbClr val="000066"/>
                </a:solidFill>
                <a:effectLst/>
              </a:rPr>
              <a:t> </a:t>
            </a:r>
            <a:r>
              <a:rPr lang="en-US" altLang="en-US" sz="2400" b="1" i="1" dirty="0" err="1">
                <a:solidFill>
                  <a:srgbClr val="000066"/>
                </a:solidFill>
                <a:effectLst/>
              </a:rPr>
              <a:t>Katholische</a:t>
            </a:r>
            <a:r>
              <a:rPr lang="en-US" altLang="en-US" sz="2400" b="1" i="1" dirty="0">
                <a:solidFill>
                  <a:srgbClr val="000066"/>
                </a:solidFill>
                <a:effectLst/>
              </a:rPr>
              <a:t> es </a:t>
            </a:r>
            <a:r>
              <a:rPr lang="en-US" altLang="en-US" sz="2400" b="1" i="1" dirty="0" err="1">
                <a:solidFill>
                  <a:srgbClr val="000066"/>
                </a:solidFill>
                <a:effectLst/>
              </a:rPr>
              <a:t>ebenso</a:t>
            </a:r>
            <a:r>
              <a:rPr lang="en-US" altLang="en-US" sz="2400" b="1" i="1" dirty="0">
                <a:solidFill>
                  <a:srgbClr val="000066"/>
                </a:solidFill>
                <a:effectLst/>
              </a:rPr>
              <a:t> </a:t>
            </a:r>
            <a:r>
              <a:rPr lang="en-US" altLang="en-US" sz="2400" b="1" i="1" dirty="0" err="1">
                <a:solidFill>
                  <a:srgbClr val="000066"/>
                </a:solidFill>
                <a:effectLst/>
              </a:rPr>
              <a:t>verwenden</a:t>
            </a:r>
            <a:r>
              <a:rPr lang="en-US" altLang="en-US" sz="2400" b="1" i="1" dirty="0">
                <a:solidFill>
                  <a:srgbClr val="000066"/>
                </a:solidFill>
                <a:effectLst/>
              </a:rPr>
              <a:t>).</a:t>
            </a:r>
            <a:r>
              <a:rPr lang="en-US" altLang="en-US" sz="2400" i="1" dirty="0">
                <a:solidFill>
                  <a:srgbClr val="000066"/>
                </a:solidFill>
              </a:rPr>
              <a:t> </a:t>
            </a:r>
          </a:p>
        </p:txBody>
      </p:sp>
      <p:sp>
        <p:nvSpPr>
          <p:cNvPr id="5" name="Slide Number Placeholder 5">
            <a:extLst>
              <a:ext uri="{FF2B5EF4-FFF2-40B4-BE49-F238E27FC236}">
                <a16:creationId xmlns:a16="http://schemas.microsoft.com/office/drawing/2014/main" id="{3BD1060C-66F6-C342-BCA4-B70CD9E25E3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4659">
                                            <p:txEl>
                                              <p:pRg st="0" end="0"/>
                                            </p:txEl>
                                          </p:spTgt>
                                        </p:tgtEl>
                                        <p:attrNameLst>
                                          <p:attrName>style.visibility</p:attrName>
                                        </p:attrNameLst>
                                      </p:cBhvr>
                                      <p:to>
                                        <p:strVal val="visible"/>
                                      </p:to>
                                    </p:set>
                                    <p:anim calcmode="lin" valueType="num">
                                      <p:cBhvr>
                                        <p:cTn id="7" dur="500" fill="hold"/>
                                        <p:tgtEl>
                                          <p:spTgt spid="4546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46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4659">
                                            <p:txEl>
                                              <p:pRg st="1" end="1"/>
                                            </p:txEl>
                                          </p:spTgt>
                                        </p:tgtEl>
                                        <p:attrNameLst>
                                          <p:attrName>style.visibility</p:attrName>
                                        </p:attrNameLst>
                                      </p:cBhvr>
                                      <p:to>
                                        <p:strVal val="visible"/>
                                      </p:to>
                                    </p:set>
                                    <p:anim calcmode="lin" valueType="num">
                                      <p:cBhvr additive="base">
                                        <p:cTn id="13" dur="500" fill="hold"/>
                                        <p:tgtEl>
                                          <p:spTgt spid="45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4659">
                                            <p:txEl>
                                              <p:pRg st="2" end="2"/>
                                            </p:txEl>
                                          </p:spTgt>
                                        </p:tgtEl>
                                        <p:attrNameLst>
                                          <p:attrName>style.visibility</p:attrName>
                                        </p:attrNameLst>
                                      </p:cBhvr>
                                      <p:to>
                                        <p:strVal val="visible"/>
                                      </p:to>
                                    </p:set>
                                    <p:anim calcmode="lin" valueType="num">
                                      <p:cBhvr additive="base">
                                        <p:cTn id="19" dur="500" fill="hold"/>
                                        <p:tgtEl>
                                          <p:spTgt spid="45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2">
            <a:extLst>
              <a:ext uri="{FF2B5EF4-FFF2-40B4-BE49-F238E27FC236}">
                <a16:creationId xmlns:a16="http://schemas.microsoft.com/office/drawing/2014/main" id="{6AB613A6-B154-4B60-83DF-948B654FF942}"/>
              </a:ext>
            </a:extLst>
          </p:cNvPr>
          <p:cNvSpPr>
            <a:spLocks noGrp="1" noChangeArrowheads="1"/>
          </p:cNvSpPr>
          <p:nvPr>
            <p:ph type="title"/>
          </p:nvPr>
        </p:nvSpPr>
        <p:spPr/>
        <p:txBody>
          <a:bodyPr/>
          <a:lstStyle/>
          <a:p>
            <a:pPr eaLnBrk="1" hangingPunct="1">
              <a:defRPr/>
            </a:pPr>
            <a:r>
              <a:rPr lang="en-US" altLang="en-US" sz="4000" b="0" dirty="0" err="1">
                <a:latin typeface="Impact" panose="020B0806030902050204" pitchFamily="34" charset="0"/>
              </a:rPr>
              <a:t>Herrlichkeit</a:t>
            </a:r>
            <a:r>
              <a:rPr lang="en-US" altLang="en-US" sz="4000" b="0" dirty="0">
                <a:latin typeface="Impact" panose="020B0806030902050204" pitchFamily="34" charset="0"/>
              </a:rPr>
              <a:t> </a:t>
            </a:r>
            <a:r>
              <a:rPr lang="en-US" altLang="en-US" sz="4000" b="0" dirty="0" err="1">
                <a:latin typeface="Impact" panose="020B0806030902050204" pitchFamily="34" charset="0"/>
              </a:rPr>
              <a:t>verlässt</a:t>
            </a:r>
            <a:r>
              <a:rPr lang="en-US" altLang="en-US" sz="4000" b="0" dirty="0">
                <a:latin typeface="Impact" panose="020B0806030902050204" pitchFamily="34" charset="0"/>
              </a:rPr>
              <a:t> den </a:t>
            </a:r>
            <a:r>
              <a:rPr lang="en-US" altLang="en-US" sz="4000" b="0" dirty="0" err="1">
                <a:latin typeface="Impact" panose="020B0806030902050204" pitchFamily="34" charset="0"/>
              </a:rPr>
              <a:t>Tempel</a:t>
            </a:r>
            <a:r>
              <a:rPr lang="en-US" altLang="en-US" sz="4000" b="0" dirty="0">
                <a:latin typeface="Impact" panose="020B0806030902050204" pitchFamily="34" charset="0"/>
              </a:rPr>
              <a:t> </a:t>
            </a:r>
            <a:r>
              <a:rPr lang="en-US" altLang="en-US" sz="2800" b="0" dirty="0">
                <a:latin typeface="Arial" panose="020B0604020202020204" pitchFamily="34" charset="0"/>
              </a:rPr>
              <a:t>(10-11)</a:t>
            </a:r>
          </a:p>
        </p:txBody>
      </p:sp>
      <p:sp>
        <p:nvSpPr>
          <p:cNvPr id="455683" name="Rectangle 3">
            <a:extLst>
              <a:ext uri="{FF2B5EF4-FFF2-40B4-BE49-F238E27FC236}">
                <a16:creationId xmlns:a16="http://schemas.microsoft.com/office/drawing/2014/main" id="{0BCB48D6-322E-4E9C-9990-A5089E5DB0AC}"/>
              </a:ext>
            </a:extLst>
          </p:cNvPr>
          <p:cNvSpPr>
            <a:spLocks noGrp="1" noChangeArrowheads="1"/>
          </p:cNvSpPr>
          <p:nvPr>
            <p:ph type="body" idx="1"/>
          </p:nvPr>
        </p:nvSpPr>
        <p:spPr>
          <a:xfrm>
            <a:off x="457200" y="1447800"/>
            <a:ext cx="8382000" cy="5257800"/>
          </a:xfrm>
        </p:spPr>
        <p:txBody>
          <a:bodyPr/>
          <a:lstStyle/>
          <a:p>
            <a:pPr eaLnBrk="1" hangingPunct="1">
              <a:buFontTx/>
              <a:buNone/>
              <a:defRPr/>
            </a:pPr>
            <a:r>
              <a:rPr lang="en-US" altLang="en-US" sz="2800" b="1" dirty="0" err="1">
                <a:solidFill>
                  <a:srgbClr val="FFFF99"/>
                </a:solidFill>
                <a:latin typeface="Arial" panose="020B0604020202020204" pitchFamily="34" charset="0"/>
              </a:rPr>
              <a:t>Als</a:t>
            </a:r>
            <a:r>
              <a:rPr lang="en-US" altLang="en-US" sz="2800" b="1" dirty="0">
                <a:solidFill>
                  <a:srgbClr val="FFFF99"/>
                </a:solidFill>
                <a:latin typeface="Arial" panose="020B0604020202020204" pitchFamily="34" charset="0"/>
              </a:rPr>
              <a:t> Silo </a:t>
            </a:r>
            <a:r>
              <a:rPr lang="en-US" altLang="en-US" sz="2800" b="1" dirty="0" err="1">
                <a:solidFill>
                  <a:srgbClr val="FFFF99"/>
                </a:solidFill>
                <a:latin typeface="Arial" panose="020B0604020202020204" pitchFamily="34" charset="0"/>
              </a:rPr>
              <a:t>zur</a:t>
            </a:r>
            <a:r>
              <a:rPr lang="en-US" altLang="en-US" sz="2800" b="1" dirty="0">
                <a:solidFill>
                  <a:srgbClr val="FFFF99"/>
                </a:solidFill>
                <a:latin typeface="Arial" panose="020B0604020202020204" pitchFamily="34" charset="0"/>
              </a:rPr>
              <a:t> Zeit Elis </a:t>
            </a:r>
            <a:r>
              <a:rPr lang="en-US" altLang="en-US" sz="2800" b="1" dirty="0" err="1">
                <a:solidFill>
                  <a:srgbClr val="FFFF99"/>
                </a:solidFill>
                <a:latin typeface="Arial" panose="020B0604020202020204" pitchFamily="34" charset="0"/>
              </a:rPr>
              <a:t>zerstört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wurde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wurde</a:t>
            </a:r>
            <a:r>
              <a:rPr lang="en-US" altLang="en-US" sz="2800" b="1" dirty="0">
                <a:solidFill>
                  <a:srgbClr val="FFFF99"/>
                </a:solidFill>
                <a:latin typeface="Arial" panose="020B0604020202020204" pitchFamily="34" charset="0"/>
              </a:rPr>
              <a:t> der Name </a:t>
            </a:r>
            <a:r>
              <a:rPr lang="en-US" altLang="en-US" sz="2800" b="1" i="1" dirty="0">
                <a:solidFill>
                  <a:srgbClr val="FFFF99"/>
                </a:solidFill>
                <a:latin typeface="Arial" panose="020B0604020202020204" pitchFamily="34" charset="0"/>
              </a:rPr>
              <a:t>Ichabod</a:t>
            </a:r>
            <a:r>
              <a:rPr lang="en-US" altLang="en-US" sz="2800" b="1" dirty="0">
                <a:solidFill>
                  <a:srgbClr val="FFFF99"/>
                </a:solidFill>
                <a:latin typeface="Arial" panose="020B0604020202020204" pitchFamily="34" charset="0"/>
              </a:rPr>
              <a:t> (= </a:t>
            </a:r>
            <a:r>
              <a:rPr lang="en-US" altLang="en-US" sz="2800" b="1" dirty="0" err="1">
                <a:solidFill>
                  <a:srgbClr val="FFFF99"/>
                </a:solidFill>
                <a:latin typeface="Arial" panose="020B0604020202020204" pitchFamily="34" charset="0"/>
              </a:rPr>
              <a:t>keine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Herrlichkeit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Urteil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über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vollständiges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Versagen</a:t>
            </a:r>
            <a:r>
              <a:rPr lang="en-US" altLang="en-US" sz="2800" b="1" dirty="0">
                <a:solidFill>
                  <a:srgbClr val="FFFF99"/>
                </a:solidFill>
                <a:latin typeface="Arial" panose="020B0604020202020204" pitchFamily="34" charset="0"/>
              </a:rPr>
              <a:t> (1Sam 4,21; </a:t>
            </a:r>
            <a:r>
              <a:rPr lang="en-US" altLang="en-US" sz="2800" b="1" dirty="0" err="1">
                <a:solidFill>
                  <a:srgbClr val="FFFF99"/>
                </a:solidFill>
                <a:latin typeface="Arial" panose="020B0604020202020204" pitchFamily="34" charset="0"/>
              </a:rPr>
              <a:t>vgl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Jer</a:t>
            </a:r>
            <a:r>
              <a:rPr lang="en-US" altLang="en-US" sz="2800" b="1" dirty="0">
                <a:solidFill>
                  <a:srgbClr val="FFFF99"/>
                </a:solidFill>
                <a:latin typeface="Arial" panose="020B0604020202020204" pitchFamily="34" charset="0"/>
              </a:rPr>
              <a:t> 7,12).</a:t>
            </a:r>
          </a:p>
          <a:p>
            <a:pPr eaLnBrk="1" hangingPunct="1">
              <a:defRPr/>
            </a:pPr>
            <a:r>
              <a:rPr lang="en-US" altLang="en-US" sz="2400" i="1" dirty="0">
                <a:latin typeface="Arial" panose="020B0604020202020204" pitchFamily="34" charset="0"/>
              </a:rPr>
              <a:t>Nun </a:t>
            </a:r>
            <a:r>
              <a:rPr lang="en-US" altLang="en-US" sz="2400" i="1" dirty="0" err="1">
                <a:latin typeface="Arial" panose="020B0604020202020204" pitchFamily="34" charset="0"/>
              </a:rPr>
              <a:t>sah</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die </a:t>
            </a:r>
            <a:r>
              <a:rPr lang="en-US" altLang="en-US" sz="2400" i="1" dirty="0" err="1">
                <a:latin typeface="Arial" panose="020B0604020202020204" pitchFamily="34" charset="0"/>
              </a:rPr>
              <a:t>Herrlichkeit</a:t>
            </a:r>
            <a:r>
              <a:rPr lang="en-US" altLang="en-US" sz="2400" i="1" dirty="0">
                <a:latin typeface="Arial" panose="020B0604020202020204" pitchFamily="34" charset="0"/>
              </a:rPr>
              <a:t> </a:t>
            </a:r>
            <a:r>
              <a:rPr lang="en-US" altLang="en-US" sz="2400" i="1" dirty="0" err="1">
                <a:latin typeface="Arial" panose="020B0604020202020204" pitchFamily="34" charset="0"/>
              </a:rPr>
              <a:t>Jahwes</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dem </a:t>
            </a:r>
            <a:r>
              <a:rPr lang="en-US" altLang="en-US" sz="2400" i="1" dirty="0" err="1">
                <a:latin typeface="Arial" panose="020B0604020202020204" pitchFamily="34" charset="0"/>
              </a:rPr>
              <a:t>Tempel</a:t>
            </a:r>
            <a:r>
              <a:rPr lang="en-US" altLang="en-US" sz="2400" i="1" dirty="0">
                <a:latin typeface="Arial" panose="020B0604020202020204" pitchFamily="34" charset="0"/>
              </a:rPr>
              <a:t>, den </a:t>
            </a:r>
            <a:r>
              <a:rPr lang="en-US" altLang="en-US" sz="2400" i="1" dirty="0" err="1">
                <a:latin typeface="Arial" panose="020B0604020202020204" pitchFamily="34" charset="0"/>
              </a:rPr>
              <a:t>Salomo</a:t>
            </a:r>
            <a:r>
              <a:rPr lang="en-US" altLang="en-US" sz="2400" i="1" dirty="0">
                <a:latin typeface="Arial" panose="020B0604020202020204" pitchFamily="34" charset="0"/>
              </a:rPr>
              <a:t> </a:t>
            </a:r>
            <a:r>
              <a:rPr lang="en-US" altLang="en-US" sz="2400" i="1" dirty="0" err="1">
                <a:latin typeface="Arial" panose="020B0604020202020204" pitchFamily="34" charset="0"/>
              </a:rPr>
              <a:t>baute</a:t>
            </a:r>
            <a:r>
              <a:rPr lang="en-US" altLang="en-US" sz="2400" i="1" dirty="0">
                <a:latin typeface="Arial" panose="020B0604020202020204" pitchFamily="34" charset="0"/>
              </a:rPr>
              <a:t>, </a:t>
            </a:r>
            <a:r>
              <a:rPr lang="en-US" altLang="en-US" sz="2400" i="1" dirty="0" err="1">
                <a:latin typeface="Arial" panose="020B0604020202020204" pitchFamily="34" charset="0"/>
              </a:rPr>
              <a:t>weggehen</a:t>
            </a:r>
            <a:r>
              <a:rPr lang="en-US" altLang="en-US" sz="2400" i="1" dirty="0">
                <a:latin typeface="Arial" panose="020B0604020202020204" pitchFamily="34" charset="0"/>
              </a:rPr>
              <a:t>.</a:t>
            </a:r>
          </a:p>
          <a:p>
            <a:pPr lvl="1" eaLnBrk="1" hangingPunct="1">
              <a:defRPr/>
            </a:pPr>
            <a:r>
              <a:rPr lang="en-US" altLang="en-US" sz="2000" b="1" i="1" dirty="0">
                <a:solidFill>
                  <a:srgbClr val="FFCC00"/>
                </a:solidFill>
                <a:latin typeface="Arial" panose="020B0604020202020204" pitchFamily="34" charset="0"/>
              </a:rPr>
              <a:t>Sie </a:t>
            </a:r>
            <a:r>
              <a:rPr lang="en-US" altLang="en-US" sz="2000" b="1" i="1" dirty="0" err="1">
                <a:solidFill>
                  <a:srgbClr val="FFCC00"/>
                </a:solidFill>
                <a:latin typeface="Arial" panose="020B0604020202020204" pitchFamily="34" charset="0"/>
              </a:rPr>
              <a:t>erhob</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sich</a:t>
            </a:r>
            <a:r>
              <a:rPr lang="en-US" altLang="en-US" sz="2000" b="1" i="1" dirty="0">
                <a:solidFill>
                  <a:srgbClr val="FFCC00"/>
                </a:solidFill>
                <a:latin typeface="Arial" panose="020B0604020202020204" pitchFamily="34" charset="0"/>
              </a:rPr>
              <a:t> von den Cherubim </a:t>
            </a:r>
            <a:r>
              <a:rPr lang="en-US" altLang="en-US" sz="2000" b="1" i="1" dirty="0" err="1">
                <a:solidFill>
                  <a:srgbClr val="FFCC00"/>
                </a:solidFill>
                <a:latin typeface="Arial" panose="020B0604020202020204" pitchFamily="34" charset="0"/>
              </a:rPr>
              <a:t>hin</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zur</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Türschwelle</a:t>
            </a:r>
            <a:r>
              <a:rPr lang="en-US" altLang="en-US" sz="2000" b="1" i="1" dirty="0">
                <a:solidFill>
                  <a:srgbClr val="FFCC00"/>
                </a:solidFill>
                <a:latin typeface="Arial" panose="020B0604020202020204" pitchFamily="34" charset="0"/>
              </a:rPr>
              <a:t> (10,4).</a:t>
            </a:r>
          </a:p>
          <a:p>
            <a:pPr lvl="1" eaLnBrk="1" hangingPunct="1">
              <a:defRPr/>
            </a:pPr>
            <a:r>
              <a:rPr lang="en-US" altLang="en-US" sz="2000" b="1" i="1" dirty="0">
                <a:solidFill>
                  <a:srgbClr val="FFCC00"/>
                </a:solidFill>
                <a:latin typeface="Arial" panose="020B0604020202020204" pitchFamily="34" charset="0"/>
              </a:rPr>
              <a:t>Sie </a:t>
            </a:r>
            <a:r>
              <a:rPr lang="en-US" altLang="en-US" sz="2000" b="1" i="1" dirty="0" err="1">
                <a:solidFill>
                  <a:srgbClr val="FFCC00"/>
                </a:solidFill>
                <a:latin typeface="Arial" panose="020B0604020202020204" pitchFamily="34" charset="0"/>
              </a:rPr>
              <a:t>ging</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über</a:t>
            </a:r>
            <a:r>
              <a:rPr lang="en-US" altLang="en-US" sz="2000" b="1" i="1" dirty="0">
                <a:solidFill>
                  <a:srgbClr val="FFCC00"/>
                </a:solidFill>
                <a:latin typeface="Arial" panose="020B0604020202020204" pitchFamily="34" charset="0"/>
              </a:rPr>
              <a:t> die </a:t>
            </a:r>
            <a:r>
              <a:rPr lang="en-US" altLang="en-US" sz="2000" b="1" i="1" dirty="0" err="1">
                <a:solidFill>
                  <a:srgbClr val="FFCC00"/>
                </a:solidFill>
                <a:latin typeface="Arial" panose="020B0604020202020204" pitchFamily="34" charset="0"/>
              </a:rPr>
              <a:t>Schwelle</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stoppte</a:t>
            </a:r>
            <a:r>
              <a:rPr lang="en-US" altLang="en-US" sz="2000" b="1" i="1" dirty="0">
                <a:solidFill>
                  <a:srgbClr val="FFCC00"/>
                </a:solidFill>
                <a:latin typeface="Arial" panose="020B0604020202020204" pitchFamily="34" charset="0"/>
              </a:rPr>
              <a:t> am </a:t>
            </a:r>
            <a:r>
              <a:rPr lang="en-US" altLang="en-US" sz="2000" b="1" i="1" dirty="0" err="1">
                <a:solidFill>
                  <a:srgbClr val="FFCC00"/>
                </a:solidFill>
                <a:latin typeface="Arial" panose="020B0604020202020204" pitchFamily="34" charset="0"/>
              </a:rPr>
              <a:t>Osttor</a:t>
            </a:r>
            <a:r>
              <a:rPr lang="en-US" altLang="en-US" sz="2000" b="1" i="1" dirty="0">
                <a:solidFill>
                  <a:srgbClr val="FFCC00"/>
                </a:solidFill>
                <a:latin typeface="Arial" panose="020B0604020202020204" pitchFamily="34" charset="0"/>
              </a:rPr>
              <a:t> (10,18-19).</a:t>
            </a:r>
          </a:p>
          <a:p>
            <a:pPr lvl="1" eaLnBrk="1" hangingPunct="1">
              <a:defRPr/>
            </a:pPr>
            <a:r>
              <a:rPr lang="en-US" altLang="en-US" sz="2000" b="1" i="1" dirty="0">
                <a:solidFill>
                  <a:srgbClr val="FFCC00"/>
                </a:solidFill>
                <a:latin typeface="Arial" panose="020B0604020202020204" pitchFamily="34" charset="0"/>
              </a:rPr>
              <a:t>Bis </a:t>
            </a:r>
            <a:r>
              <a:rPr lang="en-US" altLang="en-US" sz="2000" b="1" i="1" dirty="0" err="1">
                <a:solidFill>
                  <a:srgbClr val="FFCC00"/>
                </a:solidFill>
                <a:latin typeface="Arial" panose="020B0604020202020204" pitchFamily="34" charset="0"/>
              </a:rPr>
              <a:t>sie</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ganz</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aus</a:t>
            </a:r>
            <a:r>
              <a:rPr lang="en-US" altLang="en-US" sz="2000" b="1" i="1" dirty="0">
                <a:solidFill>
                  <a:srgbClr val="FFCC00"/>
                </a:solidFill>
                <a:latin typeface="Arial" panose="020B0604020202020204" pitchFamily="34" charset="0"/>
              </a:rPr>
              <a:t> Jerusalem </a:t>
            </a:r>
            <a:r>
              <a:rPr lang="en-US" altLang="en-US" sz="2000" b="1" i="1" dirty="0" err="1">
                <a:solidFill>
                  <a:srgbClr val="FFCC00"/>
                </a:solidFill>
                <a:latin typeface="Arial" panose="020B0604020202020204" pitchFamily="34" charset="0"/>
              </a:rPr>
              <a:t>weg</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ging</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nach</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Osten</a:t>
            </a:r>
            <a:r>
              <a:rPr lang="en-US" altLang="en-US" sz="2000" b="1" i="1" dirty="0">
                <a:solidFill>
                  <a:srgbClr val="FFCC00"/>
                </a:solidFill>
                <a:latin typeface="Arial" panose="020B0604020202020204" pitchFamily="34" charset="0"/>
              </a:rPr>
              <a:t> </a:t>
            </a:r>
            <a:r>
              <a:rPr lang="en-US" altLang="en-US" sz="2000" b="1" i="1" dirty="0" err="1">
                <a:solidFill>
                  <a:srgbClr val="FFCC00"/>
                </a:solidFill>
                <a:latin typeface="Arial" panose="020B0604020202020204" pitchFamily="34" charset="0"/>
              </a:rPr>
              <a:t>mit</a:t>
            </a:r>
            <a:r>
              <a:rPr lang="en-US" altLang="en-US" sz="2000" b="1" i="1" dirty="0">
                <a:solidFill>
                  <a:srgbClr val="FFCC00"/>
                </a:solidFill>
                <a:latin typeface="Arial" panose="020B0604020202020204" pitchFamily="34" charset="0"/>
              </a:rPr>
              <a:t> den </a:t>
            </a:r>
            <a:r>
              <a:rPr lang="en-US" altLang="en-US" sz="2000" b="1" i="1" dirty="0" err="1">
                <a:solidFill>
                  <a:srgbClr val="FFCC00"/>
                </a:solidFill>
                <a:latin typeface="Arial" panose="020B0604020202020204" pitchFamily="34" charset="0"/>
              </a:rPr>
              <a:t>Weggeführten</a:t>
            </a:r>
            <a:r>
              <a:rPr lang="en-US" altLang="en-US" sz="2000" b="1" i="1" dirty="0">
                <a:solidFill>
                  <a:srgbClr val="FFCC00"/>
                </a:solidFill>
                <a:latin typeface="Arial" panose="020B0604020202020204" pitchFamily="34" charset="0"/>
              </a:rPr>
              <a:t> in Babylon (11,22-25).</a:t>
            </a:r>
          </a:p>
          <a:p>
            <a:pPr eaLnBrk="1" hangingPunct="1">
              <a:defRPr/>
            </a:pPr>
            <a:r>
              <a:rPr lang="en-US" altLang="en-US" sz="2400" i="1" dirty="0">
                <a:latin typeface="Arial" panose="020B0604020202020204" pitchFamily="34" charset="0"/>
              </a:rPr>
              <a:t>Dies war </a:t>
            </a:r>
            <a:r>
              <a:rPr lang="en-US" altLang="en-US" sz="2400" i="1" dirty="0" err="1">
                <a:latin typeface="Arial" panose="020B0604020202020204" pitchFamily="34" charset="0"/>
              </a:rPr>
              <a:t>wie</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dann</a:t>
            </a:r>
            <a:r>
              <a:rPr lang="en-US" altLang="en-US" sz="2400" i="1" dirty="0">
                <a:latin typeface="Arial" panose="020B0604020202020204" pitchFamily="34" charset="0"/>
              </a:rPr>
              <a:t> die </a:t>
            </a:r>
            <a:r>
              <a:rPr lang="en-US" altLang="en-US" sz="2400" i="1" dirty="0" err="1">
                <a:latin typeface="Arial" panose="020B0604020202020204" pitchFamily="34" charset="0"/>
              </a:rPr>
              <a:t>Herrlichkeit</a:t>
            </a:r>
            <a:r>
              <a:rPr lang="en-US" altLang="en-US" sz="2400" i="1" dirty="0">
                <a:latin typeface="Arial" panose="020B0604020202020204" pitchFamily="34" charset="0"/>
              </a:rPr>
              <a:t> </a:t>
            </a:r>
            <a:r>
              <a:rPr lang="en-US" altLang="en-US" sz="2400" i="1" dirty="0" err="1">
                <a:latin typeface="Arial" panose="020B0604020202020204" pitchFamily="34" charset="0"/>
              </a:rPr>
              <a:t>Jahwes</a:t>
            </a:r>
            <a:r>
              <a:rPr lang="en-US" altLang="en-US" sz="2400" i="1" dirty="0">
                <a:latin typeface="Arial" panose="020B0604020202020204" pitchFamily="34" charset="0"/>
              </a:rPr>
              <a:t> am </a:t>
            </a:r>
            <a:r>
              <a:rPr lang="en-US" altLang="en-US" sz="2400" i="1" dirty="0" err="1">
                <a:latin typeface="Arial" panose="020B0604020202020204" pitchFamily="34" charset="0"/>
              </a:rPr>
              <a:t>Kebar</a:t>
            </a:r>
            <a:r>
              <a:rPr lang="en-US" altLang="en-US" sz="2400" i="1" dirty="0">
                <a:latin typeface="Arial" panose="020B0604020202020204" pitchFamily="34" charset="0"/>
              </a:rPr>
              <a:t> </a:t>
            </a:r>
            <a:r>
              <a:rPr lang="en-US" altLang="en-US" sz="2400" i="1" dirty="0" err="1">
                <a:latin typeface="Arial" panose="020B0604020202020204" pitchFamily="34" charset="0"/>
              </a:rPr>
              <a:t>Kanal</a:t>
            </a:r>
            <a:r>
              <a:rPr lang="en-US" altLang="en-US" sz="2400" i="1" dirty="0">
                <a:latin typeface="Arial" panose="020B0604020202020204" pitchFamily="34" charset="0"/>
              </a:rPr>
              <a:t> in Babylon in der </a:t>
            </a:r>
            <a:r>
              <a:rPr lang="en-US" altLang="en-US" sz="2400" i="1" dirty="0" err="1">
                <a:latin typeface="Arial" panose="020B0604020202020204" pitchFamily="34" charset="0"/>
              </a:rPr>
              <a:t>originalen</a:t>
            </a:r>
            <a:r>
              <a:rPr lang="en-US" altLang="en-US" sz="2400" i="1" dirty="0">
                <a:latin typeface="Arial" panose="020B0604020202020204" pitchFamily="34" charset="0"/>
              </a:rPr>
              <a:t> Vision </a:t>
            </a:r>
            <a:r>
              <a:rPr lang="en-US" altLang="en-US" sz="2400" i="1" dirty="0" err="1">
                <a:latin typeface="Arial" panose="020B0604020202020204" pitchFamily="34" charset="0"/>
              </a:rPr>
              <a:t>sah</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FCA72A12-AC13-2A40-95A4-5FC58196372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5683">
                                            <p:txEl>
                                              <p:pRg st="0" end="0"/>
                                            </p:txEl>
                                          </p:spTgt>
                                        </p:tgtEl>
                                        <p:attrNameLst>
                                          <p:attrName>style.visibility</p:attrName>
                                        </p:attrNameLst>
                                      </p:cBhvr>
                                      <p:to>
                                        <p:strVal val="visible"/>
                                      </p:to>
                                    </p:set>
                                    <p:anim calcmode="lin" valueType="num">
                                      <p:cBhvr>
                                        <p:cTn id="7" dur="500" fill="hold"/>
                                        <p:tgtEl>
                                          <p:spTgt spid="455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56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5683">
                                            <p:txEl>
                                              <p:pRg st="1" end="1"/>
                                            </p:txEl>
                                          </p:spTgt>
                                        </p:tgtEl>
                                        <p:attrNameLst>
                                          <p:attrName>style.visibility</p:attrName>
                                        </p:attrNameLst>
                                      </p:cBhvr>
                                      <p:to>
                                        <p:strVal val="visible"/>
                                      </p:to>
                                    </p:set>
                                    <p:anim calcmode="lin" valueType="num">
                                      <p:cBhvr additive="base">
                                        <p:cTn id="13" dur="500" fill="hold"/>
                                        <p:tgtEl>
                                          <p:spTgt spid="45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5683">
                                            <p:txEl>
                                              <p:pRg st="2" end="2"/>
                                            </p:txEl>
                                          </p:spTgt>
                                        </p:tgtEl>
                                        <p:attrNameLst>
                                          <p:attrName>style.visibility</p:attrName>
                                        </p:attrNameLst>
                                      </p:cBhvr>
                                      <p:to>
                                        <p:strVal val="visible"/>
                                      </p:to>
                                    </p:set>
                                    <p:anim calcmode="lin" valueType="num">
                                      <p:cBhvr additive="base">
                                        <p:cTn id="19" dur="500" fill="hold"/>
                                        <p:tgtEl>
                                          <p:spTgt spid="45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55683">
                                            <p:txEl>
                                              <p:pRg st="3" end="3"/>
                                            </p:txEl>
                                          </p:spTgt>
                                        </p:tgtEl>
                                        <p:attrNameLst>
                                          <p:attrName>style.visibility</p:attrName>
                                        </p:attrNameLst>
                                      </p:cBhvr>
                                      <p:to>
                                        <p:strVal val="visible"/>
                                      </p:to>
                                    </p:set>
                                    <p:anim calcmode="lin" valueType="num">
                                      <p:cBhvr additive="base">
                                        <p:cTn id="25" dur="500" fill="hold"/>
                                        <p:tgtEl>
                                          <p:spTgt spid="45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55683">
                                            <p:txEl>
                                              <p:pRg st="4" end="4"/>
                                            </p:txEl>
                                          </p:spTgt>
                                        </p:tgtEl>
                                        <p:attrNameLst>
                                          <p:attrName>style.visibility</p:attrName>
                                        </p:attrNameLst>
                                      </p:cBhvr>
                                      <p:to>
                                        <p:strVal val="visible"/>
                                      </p:to>
                                    </p:set>
                                    <p:anim calcmode="lin" valueType="num">
                                      <p:cBhvr additive="base">
                                        <p:cTn id="31" dur="500" fill="hold"/>
                                        <p:tgtEl>
                                          <p:spTgt spid="45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5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55683">
                                            <p:txEl>
                                              <p:pRg st="5" end="5"/>
                                            </p:txEl>
                                          </p:spTgt>
                                        </p:tgtEl>
                                        <p:attrNameLst>
                                          <p:attrName>style.visibility</p:attrName>
                                        </p:attrNameLst>
                                      </p:cBhvr>
                                      <p:to>
                                        <p:strVal val="visible"/>
                                      </p:to>
                                    </p:set>
                                    <p:anim calcmode="lin" valueType="num">
                                      <p:cBhvr additive="base">
                                        <p:cTn id="37" dur="500" fill="hold"/>
                                        <p:tgtEl>
                                          <p:spTgt spid="45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5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a:extLst>
              <a:ext uri="{FF2B5EF4-FFF2-40B4-BE49-F238E27FC236}">
                <a16:creationId xmlns:a16="http://schemas.microsoft.com/office/drawing/2014/main" id="{0E6D1556-C322-42E9-A404-200C7E1C346A}"/>
              </a:ext>
            </a:extLst>
          </p:cNvPr>
          <p:cNvSpPr>
            <a:spLocks noGrp="1" noChangeArrowheads="1"/>
          </p:cNvSpPr>
          <p:nvPr>
            <p:ph type="title"/>
          </p:nvPr>
        </p:nvSpPr>
        <p:spPr>
          <a:xfrm>
            <a:off x="152400" y="76200"/>
            <a:ext cx="4114800" cy="1173163"/>
          </a:xfrm>
        </p:spPr>
        <p:txBody>
          <a:bodyPr/>
          <a:lstStyle/>
          <a:p>
            <a:pPr eaLnBrk="1" hangingPunct="1">
              <a:defRPr/>
            </a:pPr>
            <a:r>
              <a:rPr lang="en-US" altLang="en-US" sz="4000" b="0" dirty="0">
                <a:latin typeface="Bernard MT Condensed" pitchFamily="18" charset="0"/>
              </a:rPr>
              <a:t>Der </a:t>
            </a:r>
            <a:r>
              <a:rPr lang="en-US" altLang="en-US" sz="4000" b="0" dirty="0" err="1">
                <a:latin typeface="Bernard MT Condensed" pitchFamily="18" charset="0"/>
              </a:rPr>
              <a:t>Kochtopf</a:t>
            </a:r>
            <a:endParaRPr lang="en-US" altLang="en-US" sz="4000" b="0" dirty="0">
              <a:latin typeface="Bernard MT Condensed" pitchFamily="18" charset="0"/>
            </a:endParaRPr>
          </a:p>
        </p:txBody>
      </p:sp>
      <p:sp>
        <p:nvSpPr>
          <p:cNvPr id="456709" name="Rectangle 5">
            <a:extLst>
              <a:ext uri="{FF2B5EF4-FFF2-40B4-BE49-F238E27FC236}">
                <a16:creationId xmlns:a16="http://schemas.microsoft.com/office/drawing/2014/main" id="{D8219133-4A4B-4E62-A3DE-EF10878CA714}"/>
              </a:ext>
            </a:extLst>
          </p:cNvPr>
          <p:cNvSpPr>
            <a:spLocks noGrp="1" noChangeArrowheads="1"/>
          </p:cNvSpPr>
          <p:nvPr>
            <p:ph type="body" sz="half" idx="2"/>
          </p:nvPr>
        </p:nvSpPr>
        <p:spPr>
          <a:xfrm>
            <a:off x="152400" y="1295400"/>
            <a:ext cx="4191000" cy="5334000"/>
          </a:xfrm>
        </p:spPr>
        <p:txBody>
          <a:bodyPr/>
          <a:lstStyle/>
          <a:p>
            <a:pPr eaLnBrk="1" hangingPunct="1">
              <a:buFontTx/>
              <a:buNone/>
              <a:defRPr/>
            </a:pPr>
            <a:r>
              <a:rPr lang="en-US" altLang="en-US" sz="2400" b="1" dirty="0">
                <a:solidFill>
                  <a:srgbClr val="FFFF99"/>
                </a:solidFill>
                <a:latin typeface="Arial" panose="020B0604020202020204" pitchFamily="34" charset="0"/>
              </a:rPr>
              <a:t>Die </a:t>
            </a:r>
            <a:r>
              <a:rPr lang="en-US" altLang="en-US" sz="2400" b="1" dirty="0" err="1">
                <a:solidFill>
                  <a:srgbClr val="FFFF99"/>
                </a:solidFill>
                <a:latin typeface="Arial" panose="020B0604020202020204" pitchFamily="34" charset="0"/>
              </a:rPr>
              <a:t>Juden</a:t>
            </a:r>
            <a:r>
              <a:rPr lang="en-US" altLang="en-US" sz="2400" b="1" dirty="0">
                <a:solidFill>
                  <a:srgbClr val="FFFF99"/>
                </a:solidFill>
                <a:latin typeface="Arial" panose="020B0604020202020204" pitchFamily="34" charset="0"/>
              </a:rPr>
              <a:t> in Jerusalem be-</a:t>
            </a:r>
            <a:r>
              <a:rPr lang="en-US" altLang="en-US" sz="2400" b="1" dirty="0" err="1">
                <a:solidFill>
                  <a:srgbClr val="FFFF99"/>
                </a:solidFill>
                <a:latin typeface="Arial" panose="020B0604020202020204" pitchFamily="34" charset="0"/>
              </a:rPr>
              <a:t>gannen</a:t>
            </a:r>
            <a:r>
              <a:rPr lang="en-US" altLang="en-US" sz="2400" b="1" dirty="0">
                <a:solidFill>
                  <a:srgbClr val="FFFF99"/>
                </a:solidFill>
                <a:latin typeface="Arial" panose="020B0604020202020204" pitchFamily="34" charset="0"/>
              </a:rPr>
              <a:t> von </a:t>
            </a:r>
            <a:r>
              <a:rPr lang="en-US" altLang="en-US" sz="2400" b="1" dirty="0" err="1">
                <a:solidFill>
                  <a:srgbClr val="FFFF99"/>
                </a:solidFill>
                <a:latin typeface="Arial" panose="020B0604020202020204" pitchFamily="34" charset="0"/>
              </a:rPr>
              <a:t>sich</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als</a:t>
            </a:r>
            <a:r>
              <a:rPr lang="en-US" altLang="en-US" sz="2400" b="1" dirty="0">
                <a:solidFill>
                  <a:srgbClr val="FFFF99"/>
                </a:solidFill>
                <a:latin typeface="Arial" panose="020B0604020202020204" pitchFamily="34" charset="0"/>
              </a:rPr>
              <a:t> das “</a:t>
            </a:r>
            <a:r>
              <a:rPr lang="en-US" altLang="en-US" sz="2400" b="1" dirty="0" err="1">
                <a:solidFill>
                  <a:srgbClr val="FFFF99"/>
                </a:solidFill>
                <a:latin typeface="Arial" panose="020B0604020202020204" pitchFamily="34" charset="0"/>
              </a:rPr>
              <a:t>beste</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Fleisch</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im</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Topf</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zu</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denken</a:t>
            </a:r>
            <a:r>
              <a:rPr lang="en-US" altLang="en-US" sz="2400" b="1" dirty="0">
                <a:solidFill>
                  <a:srgbClr val="FFFF99"/>
                </a:solidFill>
                <a:latin typeface="Arial" panose="020B0604020202020204" pitchFamily="34" charset="0"/>
              </a:rPr>
              <a:t>, da </a:t>
            </a:r>
            <a:r>
              <a:rPr lang="en-US" altLang="en-US" sz="2400" b="1" dirty="0" err="1">
                <a:solidFill>
                  <a:srgbClr val="FFFF99"/>
                </a:solidFill>
                <a:latin typeface="Arial" panose="020B0604020202020204" pitchFamily="34" charset="0"/>
              </a:rPr>
              <a:t>sie</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nicht</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im</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Exil</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waren</a:t>
            </a:r>
            <a:r>
              <a:rPr lang="en-US" altLang="en-US" sz="2400" b="1" dirty="0">
                <a:solidFill>
                  <a:srgbClr val="FFFF99"/>
                </a:solidFill>
                <a:latin typeface="Arial" panose="020B0604020202020204" pitchFamily="34" charset="0"/>
              </a:rPr>
              <a:t> (11,3).</a:t>
            </a:r>
          </a:p>
          <a:p>
            <a:pPr eaLnBrk="1" hangingPunct="1">
              <a:defRPr/>
            </a:pPr>
            <a:r>
              <a:rPr lang="en-US" altLang="en-US" sz="2000" i="1" dirty="0">
                <a:latin typeface="Arial" panose="020B0604020202020204" pitchFamily="34" charset="0"/>
              </a:rPr>
              <a:t>Sie </a:t>
            </a:r>
            <a:r>
              <a:rPr lang="en-US" altLang="en-US" sz="2000" i="1" dirty="0" err="1">
                <a:latin typeface="Arial" panose="020B0604020202020204" pitchFamily="34" charset="0"/>
              </a:rPr>
              <a:t>haben</a:t>
            </a:r>
            <a:r>
              <a:rPr lang="en-US" altLang="en-US" sz="2000" i="1" dirty="0">
                <a:latin typeface="Arial" panose="020B0604020202020204" pitchFamily="34" charset="0"/>
              </a:rPr>
              <a:t> </a:t>
            </a:r>
            <a:r>
              <a:rPr lang="en-US" altLang="en-US" sz="2000" i="1" dirty="0" err="1">
                <a:latin typeface="Arial" panose="020B0604020202020204" pitchFamily="34" charset="0"/>
              </a:rPr>
              <a:t>ev</a:t>
            </a:r>
            <a:r>
              <a:rPr lang="en-US" altLang="en-US" sz="2000" i="1" dirty="0">
                <a:latin typeface="Arial" panose="020B0604020202020204" pitchFamily="34" charset="0"/>
              </a:rPr>
              <a:t>. </a:t>
            </a:r>
            <a:r>
              <a:rPr lang="en-US" altLang="en-US" sz="2000" i="1" dirty="0" err="1">
                <a:latin typeface="Arial" panose="020B0604020202020204" pitchFamily="34" charset="0"/>
              </a:rPr>
              <a:t>schon</a:t>
            </a:r>
            <a:r>
              <a:rPr lang="en-US" altLang="en-US" sz="2000" i="1" dirty="0">
                <a:latin typeface="Arial" panose="020B0604020202020204" pitchFamily="34" charset="0"/>
              </a:rPr>
              <a:t> den </a:t>
            </a:r>
            <a:r>
              <a:rPr lang="en-US" altLang="en-US" sz="2000" i="1" dirty="0" err="1">
                <a:latin typeface="Arial" panose="020B0604020202020204" pitchFamily="34" charset="0"/>
              </a:rPr>
              <a:t>Besitz</a:t>
            </a:r>
            <a:r>
              <a:rPr lang="en-US" altLang="en-US" sz="2000" i="1" dirty="0">
                <a:latin typeface="Arial" panose="020B0604020202020204" pitchFamily="34" charset="0"/>
              </a:rPr>
              <a:t> </a:t>
            </a:r>
            <a:r>
              <a:rPr lang="en-US" altLang="en-US" sz="2000" i="1" dirty="0" err="1">
                <a:latin typeface="Arial" panose="020B0604020202020204" pitchFamily="34" charset="0"/>
              </a:rPr>
              <a:t>jener</a:t>
            </a:r>
            <a:r>
              <a:rPr lang="en-US" altLang="en-US" sz="2000" i="1" dirty="0">
                <a:latin typeface="Arial" panose="020B0604020202020204" pitchFamily="34" charset="0"/>
              </a:rPr>
              <a:t> </a:t>
            </a:r>
            <a:r>
              <a:rPr lang="en-US" altLang="en-US" sz="2000" i="1" dirty="0" err="1">
                <a:latin typeface="Arial" panose="020B0604020202020204" pitchFamily="34" charset="0"/>
              </a:rPr>
              <a:t>übernommen</a:t>
            </a:r>
            <a:r>
              <a:rPr lang="en-US" altLang="en-US" sz="2000" i="1" dirty="0">
                <a:latin typeface="Arial" panose="020B0604020202020204" pitchFamily="34" charset="0"/>
              </a:rPr>
              <a:t>, </a:t>
            </a:r>
            <a:r>
              <a:rPr lang="en-US" altLang="en-US" sz="2000" i="1" dirty="0" err="1">
                <a:latin typeface="Arial" panose="020B0604020202020204" pitchFamily="34" charset="0"/>
              </a:rPr>
              <a:t>welche</a:t>
            </a:r>
            <a:r>
              <a:rPr lang="en-US" altLang="en-US" sz="2000" i="1" dirty="0">
                <a:latin typeface="Arial" panose="020B0604020202020204" pitchFamily="34" charset="0"/>
              </a:rPr>
              <a:t> </a:t>
            </a:r>
            <a:r>
              <a:rPr lang="en-US" altLang="en-US" sz="2000" i="1" dirty="0" err="1">
                <a:latin typeface="Arial" panose="020B0604020202020204" pitchFamily="34" charset="0"/>
              </a:rPr>
              <a:t>im</a:t>
            </a:r>
            <a:r>
              <a:rPr lang="en-US" altLang="en-US" sz="2000" i="1" dirty="0">
                <a:latin typeface="Arial" panose="020B0604020202020204" pitchFamily="34" charset="0"/>
              </a:rPr>
              <a:t> </a:t>
            </a:r>
            <a:r>
              <a:rPr lang="en-US" altLang="en-US" sz="2000" i="1" dirty="0" err="1">
                <a:latin typeface="Arial" panose="020B0604020202020204" pitchFamily="34" charset="0"/>
              </a:rPr>
              <a:t>Exil</a:t>
            </a:r>
            <a:r>
              <a:rPr lang="en-US" altLang="en-US" sz="2000" i="1" dirty="0">
                <a:latin typeface="Arial" panose="020B0604020202020204" pitchFamily="34" charset="0"/>
              </a:rPr>
              <a:t> </a:t>
            </a:r>
            <a:r>
              <a:rPr lang="en-US" altLang="en-US" sz="2000" i="1" dirty="0" err="1">
                <a:latin typeface="Arial" panose="020B0604020202020204" pitchFamily="34" charset="0"/>
              </a:rPr>
              <a:t>waren</a:t>
            </a:r>
            <a:r>
              <a:rPr lang="en-US" altLang="en-US" sz="2000" i="1" dirty="0">
                <a:latin typeface="Arial" panose="020B0604020202020204" pitchFamily="34" charset="0"/>
              </a:rPr>
              <a:t> (11:15).</a:t>
            </a:r>
          </a:p>
          <a:p>
            <a:pPr eaLnBrk="1" hangingPunct="1">
              <a:defRPr/>
            </a:pPr>
            <a:r>
              <a:rPr lang="en-US" altLang="en-US" sz="2000" i="1" dirty="0" err="1">
                <a:latin typeface="Arial" panose="020B0604020202020204" pitchFamily="34" charset="0"/>
              </a:rPr>
              <a:t>Hesekiel</a:t>
            </a:r>
            <a:r>
              <a:rPr lang="en-US" altLang="en-US" sz="2000" i="1" dirty="0">
                <a:latin typeface="Arial" panose="020B0604020202020204" pitchFamily="34" charset="0"/>
              </a:rPr>
              <a:t> war nun </a:t>
            </a:r>
            <a:r>
              <a:rPr lang="en-US" altLang="en-US" sz="2000" i="1" dirty="0" err="1">
                <a:latin typeface="Arial" panose="020B0604020202020204" pitchFamily="34" charset="0"/>
              </a:rPr>
              <a:t>beauftragt</a:t>
            </a:r>
            <a:r>
              <a:rPr lang="en-US" altLang="en-US" sz="2000" i="1" dirty="0">
                <a:latin typeface="Arial" panose="020B0604020202020204" pitchFamily="34" charset="0"/>
              </a:rPr>
              <a:t>, </a:t>
            </a:r>
            <a:r>
              <a:rPr lang="en-US" altLang="en-US" sz="2000" i="1" dirty="0" err="1">
                <a:latin typeface="Arial" panose="020B0604020202020204" pitchFamily="34" charset="0"/>
              </a:rPr>
              <a:t>gegen</a:t>
            </a:r>
            <a:r>
              <a:rPr lang="en-US" altLang="en-US" sz="2000" i="1" dirty="0">
                <a:latin typeface="Arial" panose="020B0604020202020204" pitchFamily="34" charset="0"/>
              </a:rPr>
              <a:t> </a:t>
            </a:r>
            <a:r>
              <a:rPr lang="en-US" altLang="en-US" sz="2000" i="1" dirty="0" err="1">
                <a:latin typeface="Arial" panose="020B0604020202020204" pitchFamily="34" charset="0"/>
              </a:rPr>
              <a:t>diesen</a:t>
            </a:r>
            <a:r>
              <a:rPr lang="en-US" altLang="en-US" sz="2000" i="1" dirty="0">
                <a:latin typeface="Arial" panose="020B0604020202020204" pitchFamily="34" charset="0"/>
              </a:rPr>
              <a:t> </a:t>
            </a:r>
            <a:r>
              <a:rPr lang="en-US" altLang="en-US" sz="2000" i="1" dirty="0" err="1">
                <a:latin typeface="Arial" panose="020B0604020202020204" pitchFamily="34" charset="0"/>
              </a:rPr>
              <a:t>Verrat</a:t>
            </a:r>
            <a:r>
              <a:rPr lang="en-US" altLang="en-US" sz="2000" i="1" dirty="0">
                <a:latin typeface="Arial" panose="020B0604020202020204" pitchFamily="34" charset="0"/>
              </a:rPr>
              <a:t> </a:t>
            </a:r>
            <a:r>
              <a:rPr lang="en-US" altLang="en-US" sz="2000" i="1" dirty="0" err="1">
                <a:latin typeface="Arial" panose="020B0604020202020204" pitchFamily="34" charset="0"/>
              </a:rPr>
              <a:t>zu</a:t>
            </a:r>
            <a:r>
              <a:rPr lang="en-US" altLang="en-US" sz="2000" i="1" dirty="0">
                <a:latin typeface="Arial" panose="020B0604020202020204" pitchFamily="34" charset="0"/>
              </a:rPr>
              <a:t> </a:t>
            </a:r>
            <a:r>
              <a:rPr lang="en-US" altLang="en-US" sz="2000" i="1" dirty="0" err="1">
                <a:latin typeface="Arial" panose="020B0604020202020204" pitchFamily="34" charset="0"/>
              </a:rPr>
              <a:t>reden</a:t>
            </a:r>
            <a:r>
              <a:rPr lang="en-US" altLang="en-US" sz="2000" i="1" dirty="0">
                <a:latin typeface="Arial" panose="020B0604020202020204" pitchFamily="34" charset="0"/>
              </a:rPr>
              <a:t> (11,4).</a:t>
            </a:r>
          </a:p>
          <a:p>
            <a:pPr eaLnBrk="1" hangingPunct="1">
              <a:defRPr/>
            </a:pPr>
            <a:r>
              <a:rPr lang="en-US" altLang="en-US" sz="2000" i="1" dirty="0" err="1">
                <a:latin typeface="Arial" panose="020B0604020202020204" pitchFamily="34" charset="0"/>
              </a:rPr>
              <a:t>Später</a:t>
            </a:r>
            <a:r>
              <a:rPr lang="en-US" altLang="en-US" sz="2000" i="1" dirty="0">
                <a:latin typeface="Arial" panose="020B0604020202020204" pitchFamily="34" charset="0"/>
              </a:rPr>
              <a:t> hat er </a:t>
            </a:r>
            <a:r>
              <a:rPr lang="en-US" altLang="en-US" sz="2000" i="1" dirty="0" err="1">
                <a:latin typeface="Arial" panose="020B0604020202020204" pitchFamily="34" charset="0"/>
              </a:rPr>
              <a:t>dasselbe</a:t>
            </a:r>
            <a:r>
              <a:rPr lang="en-US" altLang="en-US" sz="2000" i="1" dirty="0">
                <a:latin typeface="Arial" panose="020B0604020202020204" pitchFamily="34" charset="0"/>
              </a:rPr>
              <a:t> Bild </a:t>
            </a:r>
            <a:r>
              <a:rPr lang="en-US" altLang="en-US" sz="2000" i="1" dirty="0" err="1">
                <a:latin typeface="Arial" panose="020B0604020202020204" pitchFamily="34" charset="0"/>
              </a:rPr>
              <a:t>verwendet</a:t>
            </a:r>
            <a:r>
              <a:rPr lang="en-US" altLang="en-US" sz="2000" i="1" dirty="0">
                <a:latin typeface="Arial" panose="020B0604020202020204" pitchFamily="34" charset="0"/>
              </a:rPr>
              <a:t> um Jerusalem </a:t>
            </a:r>
            <a:r>
              <a:rPr lang="en-US" altLang="en-US" sz="2000" i="1" dirty="0" err="1">
                <a:latin typeface="Arial" panose="020B0604020202020204" pitchFamily="34" charset="0"/>
              </a:rPr>
              <a:t>als</a:t>
            </a:r>
            <a:r>
              <a:rPr lang="en-US" altLang="en-US" sz="2000" i="1" dirty="0">
                <a:latin typeface="Arial" panose="020B0604020202020204" pitchFamily="34" charset="0"/>
              </a:rPr>
              <a:t> </a:t>
            </a:r>
            <a:r>
              <a:rPr lang="en-US" altLang="en-US" sz="2000" i="1" dirty="0" err="1">
                <a:latin typeface="Arial" panose="020B0604020202020204" pitchFamily="34" charset="0"/>
              </a:rPr>
              <a:t>ganz</a:t>
            </a:r>
            <a:r>
              <a:rPr lang="en-US" altLang="en-US" sz="2000" i="1" dirty="0">
                <a:latin typeface="Arial" panose="020B0604020202020204" pitchFamily="34" charset="0"/>
              </a:rPr>
              <a:t> </a:t>
            </a:r>
            <a:r>
              <a:rPr lang="en-US" altLang="en-US" sz="2000" i="1" dirty="0" err="1">
                <a:latin typeface="Arial" panose="020B0604020202020204" pitchFamily="34" charset="0"/>
              </a:rPr>
              <a:t>durchgekocht</a:t>
            </a:r>
            <a:r>
              <a:rPr lang="en-US" altLang="en-US" sz="2000" i="1" dirty="0">
                <a:latin typeface="Arial" panose="020B0604020202020204" pitchFamily="34" charset="0"/>
              </a:rPr>
              <a:t> </a:t>
            </a:r>
            <a:r>
              <a:rPr lang="en-US" altLang="en-US" sz="2000" i="1" dirty="0" err="1">
                <a:latin typeface="Arial" panose="020B0604020202020204" pitchFamily="34" charset="0"/>
              </a:rPr>
              <a:t>zu</a:t>
            </a:r>
            <a:r>
              <a:rPr lang="en-US" altLang="en-US" sz="2000" i="1" dirty="0">
                <a:latin typeface="Arial" panose="020B0604020202020204" pitchFamily="34" charset="0"/>
              </a:rPr>
              <a:t> </a:t>
            </a:r>
            <a:r>
              <a:rPr lang="en-US" altLang="en-US" sz="2000" i="1" dirty="0" err="1">
                <a:latin typeface="Arial" panose="020B0604020202020204" pitchFamily="34" charset="0"/>
              </a:rPr>
              <a:t>beschreiben</a:t>
            </a:r>
            <a:r>
              <a:rPr lang="en-US" altLang="en-US" sz="2000" i="1" dirty="0">
                <a:latin typeface="Arial" panose="020B0604020202020204" pitchFamily="34" charset="0"/>
              </a:rPr>
              <a:t> (24,3-5. 9-12)!</a:t>
            </a:r>
          </a:p>
        </p:txBody>
      </p:sp>
      <p:pic>
        <p:nvPicPr>
          <p:cNvPr id="135172" name="Picture 6" descr="bar085c05">
            <a:extLst>
              <a:ext uri="{FF2B5EF4-FFF2-40B4-BE49-F238E27FC236}">
                <a16:creationId xmlns:a16="http://schemas.microsoft.com/office/drawing/2014/main" id="{3B55703C-E4AA-B34F-83B6-CA24A170994E}"/>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495800" y="152400"/>
            <a:ext cx="4419600" cy="3336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3" name="Text Box 7">
            <a:extLst>
              <a:ext uri="{FF2B5EF4-FFF2-40B4-BE49-F238E27FC236}">
                <a16:creationId xmlns:a16="http://schemas.microsoft.com/office/drawing/2014/main" id="{43641E98-9CBB-744C-AB7E-3C5F198336C8}"/>
              </a:ext>
            </a:extLst>
          </p:cNvPr>
          <p:cNvSpPr txBox="1">
            <a:spLocks noChangeArrowheads="1"/>
          </p:cNvSpPr>
          <p:nvPr/>
        </p:nvSpPr>
        <p:spPr bwMode="auto">
          <a:xfrm>
            <a:off x="5334000" y="3505200"/>
            <a:ext cx="289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b="0">
                <a:latin typeface="Arial" panose="020B0604020202020204" pitchFamily="34" charset="0"/>
              </a:rPr>
              <a:t>Negbite Cooking Krater</a:t>
            </a:r>
          </a:p>
        </p:txBody>
      </p:sp>
      <p:sp>
        <p:nvSpPr>
          <p:cNvPr id="456712" name="Text Box 8">
            <a:extLst>
              <a:ext uri="{FF2B5EF4-FFF2-40B4-BE49-F238E27FC236}">
                <a16:creationId xmlns:a16="http://schemas.microsoft.com/office/drawing/2014/main" id="{F1D99AB1-174E-C348-8780-2D8DCD2F5007}"/>
              </a:ext>
            </a:extLst>
          </p:cNvPr>
          <p:cNvSpPr txBox="1">
            <a:spLocks noChangeArrowheads="1"/>
          </p:cNvSpPr>
          <p:nvPr/>
        </p:nvSpPr>
        <p:spPr bwMode="auto">
          <a:xfrm>
            <a:off x="4495800" y="4267200"/>
            <a:ext cx="4419600" cy="2246769"/>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a:solidFill>
                  <a:srgbClr val="FFFF66"/>
                </a:solidFill>
                <a:latin typeface="Arial" panose="020B0604020202020204" pitchFamily="34" charset="0"/>
              </a:rPr>
              <a:t>“</a:t>
            </a:r>
            <a:r>
              <a:rPr lang="en-US" altLang="en-US" sz="2800" dirty="0" err="1">
                <a:solidFill>
                  <a:srgbClr val="FFFF66"/>
                </a:solidFill>
                <a:latin typeface="Arial" panose="020B0604020202020204" pitchFamily="34" charset="0"/>
              </a:rPr>
              <a:t>Überrest</a:t>
            </a:r>
            <a:r>
              <a:rPr lang="en-US" altLang="en-US" sz="2800" dirty="0">
                <a:solidFill>
                  <a:srgbClr val="FFFF66"/>
                </a:solidFill>
                <a:latin typeface="Arial" panose="020B0604020202020204" pitchFamily="34" charset="0"/>
              </a:rPr>
              <a:t>” </a:t>
            </a:r>
            <a:r>
              <a:rPr lang="en-US" altLang="en-US" sz="2800" dirty="0" err="1">
                <a:solidFill>
                  <a:srgbClr val="FFFF66"/>
                </a:solidFill>
                <a:latin typeface="Arial" panose="020B0604020202020204" pitchFamily="34" charset="0"/>
              </a:rPr>
              <a:t>waren</a:t>
            </a:r>
            <a:r>
              <a:rPr lang="en-US" altLang="en-US" sz="2800" dirty="0">
                <a:solidFill>
                  <a:srgbClr val="FFFF66"/>
                </a:solidFill>
                <a:latin typeface="Arial" panose="020B0604020202020204" pitchFamily="34" charset="0"/>
              </a:rPr>
              <a:t> NICHT </a:t>
            </a:r>
            <a:r>
              <a:rPr lang="en-US" altLang="en-US" sz="2800" dirty="0" err="1">
                <a:solidFill>
                  <a:srgbClr val="FFFF66"/>
                </a:solidFill>
                <a:latin typeface="Arial" panose="020B0604020202020204" pitchFamily="34" charset="0"/>
              </a:rPr>
              <a:t>jene</a:t>
            </a:r>
            <a:r>
              <a:rPr lang="en-US" altLang="en-US" sz="2800" dirty="0">
                <a:solidFill>
                  <a:srgbClr val="FFFF66"/>
                </a:solidFill>
                <a:latin typeface="Arial" panose="020B0604020202020204" pitchFamily="34" charset="0"/>
              </a:rPr>
              <a:t> in Jerusalem,  son-dern die </a:t>
            </a:r>
            <a:r>
              <a:rPr lang="en-US" altLang="en-US" sz="2800" dirty="0" err="1">
                <a:solidFill>
                  <a:srgbClr val="FFFF66"/>
                </a:solidFill>
                <a:latin typeface="Arial" panose="020B0604020202020204" pitchFamily="34" charset="0"/>
              </a:rPr>
              <a:t>schon</a:t>
            </a:r>
            <a:r>
              <a:rPr lang="en-US" altLang="en-US" sz="2800" dirty="0">
                <a:solidFill>
                  <a:srgbClr val="FFFF66"/>
                </a:solidFill>
                <a:latin typeface="Arial" panose="020B0604020202020204" pitchFamily="34" charset="0"/>
              </a:rPr>
              <a:t> in Baby-</a:t>
            </a:r>
            <a:r>
              <a:rPr lang="en-US" altLang="en-US" sz="2800" dirty="0" err="1">
                <a:solidFill>
                  <a:srgbClr val="FFFF66"/>
                </a:solidFill>
                <a:latin typeface="Arial" panose="020B0604020202020204" pitchFamily="34" charset="0"/>
              </a:rPr>
              <a:t>lon</a:t>
            </a:r>
            <a:r>
              <a:rPr lang="en-US" altLang="en-US" sz="2800" dirty="0">
                <a:solidFill>
                  <a:srgbClr val="FFFF66"/>
                </a:solidFill>
                <a:latin typeface="Arial" panose="020B0604020202020204" pitchFamily="34" charset="0"/>
              </a:rPr>
              <a:t> </a:t>
            </a:r>
            <a:r>
              <a:rPr lang="en-US" altLang="en-US" sz="2800" dirty="0" err="1">
                <a:solidFill>
                  <a:srgbClr val="FFFF66"/>
                </a:solidFill>
                <a:latin typeface="Arial" panose="020B0604020202020204" pitchFamily="34" charset="0"/>
              </a:rPr>
              <a:t>waren</a:t>
            </a:r>
            <a:r>
              <a:rPr lang="en-US" altLang="en-US" sz="2800" dirty="0">
                <a:solidFill>
                  <a:srgbClr val="FFFF66"/>
                </a:solidFill>
                <a:latin typeface="Arial" panose="020B0604020202020204" pitchFamily="34" charset="0"/>
              </a:rPr>
              <a:t> (11,13-21; </a:t>
            </a:r>
            <a:r>
              <a:rPr lang="en-US" altLang="en-US" sz="2800" dirty="0" err="1">
                <a:solidFill>
                  <a:srgbClr val="FFFF66"/>
                </a:solidFill>
                <a:latin typeface="Arial" panose="020B0604020202020204" pitchFamily="34" charset="0"/>
              </a:rPr>
              <a:t>vgl</a:t>
            </a:r>
            <a:r>
              <a:rPr lang="en-US" altLang="en-US" sz="2800" dirty="0">
                <a:solidFill>
                  <a:srgbClr val="FFFF66"/>
                </a:solidFill>
                <a:latin typeface="Arial" panose="020B0604020202020204" pitchFamily="34" charset="0"/>
              </a:rPr>
              <a:t>. 9,8)!</a:t>
            </a:r>
          </a:p>
        </p:txBody>
      </p:sp>
      <p:sp>
        <p:nvSpPr>
          <p:cNvPr id="8" name="Slide Number Placeholder 5">
            <a:extLst>
              <a:ext uri="{FF2B5EF4-FFF2-40B4-BE49-F238E27FC236}">
                <a16:creationId xmlns:a16="http://schemas.microsoft.com/office/drawing/2014/main" id="{4DB5BB5D-97E1-6647-8E0F-0866171AB8C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56709">
                                            <p:txEl>
                                              <p:pRg st="1" end="1"/>
                                            </p:txEl>
                                          </p:spTgt>
                                        </p:tgtEl>
                                        <p:attrNameLst>
                                          <p:attrName>style.visibility</p:attrName>
                                        </p:attrNameLst>
                                      </p:cBhvr>
                                      <p:to>
                                        <p:strVal val="visible"/>
                                      </p:to>
                                    </p:set>
                                    <p:anim calcmode="lin" valueType="num">
                                      <p:cBhvr additive="base">
                                        <p:cTn id="7" dur="500" fill="hold"/>
                                        <p:tgtEl>
                                          <p:spTgt spid="45670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67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6709">
                                            <p:txEl>
                                              <p:pRg st="2" end="2"/>
                                            </p:txEl>
                                          </p:spTgt>
                                        </p:tgtEl>
                                        <p:attrNameLst>
                                          <p:attrName>style.visibility</p:attrName>
                                        </p:attrNameLst>
                                      </p:cBhvr>
                                      <p:to>
                                        <p:strVal val="visible"/>
                                      </p:to>
                                    </p:set>
                                    <p:anim calcmode="lin" valueType="num">
                                      <p:cBhvr additive="base">
                                        <p:cTn id="13" dur="500" fill="hold"/>
                                        <p:tgtEl>
                                          <p:spTgt spid="45670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67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6709">
                                            <p:txEl>
                                              <p:pRg st="3" end="3"/>
                                            </p:txEl>
                                          </p:spTgt>
                                        </p:tgtEl>
                                        <p:attrNameLst>
                                          <p:attrName>style.visibility</p:attrName>
                                        </p:attrNameLst>
                                      </p:cBhvr>
                                      <p:to>
                                        <p:strVal val="visible"/>
                                      </p:to>
                                    </p:set>
                                    <p:anim calcmode="lin" valueType="num">
                                      <p:cBhvr additive="base">
                                        <p:cTn id="19" dur="500" fill="hold"/>
                                        <p:tgtEl>
                                          <p:spTgt spid="45670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670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56712"/>
                                        </p:tgtEl>
                                        <p:attrNameLst>
                                          <p:attrName>style.visibility</p:attrName>
                                        </p:attrNameLst>
                                      </p:cBhvr>
                                      <p:to>
                                        <p:strVal val="visible"/>
                                      </p:to>
                                    </p:set>
                                    <p:animEffect transition="in" filter="dissolve">
                                      <p:cBhvr>
                                        <p:cTn id="25" dur="500"/>
                                        <p:tgtEl>
                                          <p:spTgt spid="456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a:extLst>
              <a:ext uri="{FF2B5EF4-FFF2-40B4-BE49-F238E27FC236}">
                <a16:creationId xmlns:a16="http://schemas.microsoft.com/office/drawing/2014/main" id="{9C07B77C-5D98-4DFC-9627-7AB829DA1685}"/>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Verheissung</a:t>
            </a:r>
            <a:r>
              <a:rPr lang="en-US" altLang="en-US" b="0" dirty="0">
                <a:latin typeface="Impact" panose="020B0806030902050204" pitchFamily="34" charset="0"/>
              </a:rPr>
              <a:t> der </a:t>
            </a:r>
            <a:r>
              <a:rPr lang="en-US" altLang="en-US" b="0" dirty="0" err="1">
                <a:latin typeface="Impact" panose="020B0806030902050204" pitchFamily="34" charset="0"/>
              </a:rPr>
              <a:t>Hoffnung</a:t>
            </a:r>
            <a:r>
              <a:rPr lang="en-US" altLang="en-US" sz="2800" b="0" dirty="0">
                <a:latin typeface="Arial" panose="020B0604020202020204" pitchFamily="34" charset="0"/>
              </a:rPr>
              <a:t> (11,16-20)</a:t>
            </a:r>
            <a:endParaRPr lang="en-US" altLang="en-US" b="0" dirty="0">
              <a:latin typeface="Impact" panose="020B0806030902050204" pitchFamily="34" charset="0"/>
            </a:endParaRPr>
          </a:p>
        </p:txBody>
      </p:sp>
      <p:sp>
        <p:nvSpPr>
          <p:cNvPr id="475139" name="Rectangle 3">
            <a:extLst>
              <a:ext uri="{FF2B5EF4-FFF2-40B4-BE49-F238E27FC236}">
                <a16:creationId xmlns:a16="http://schemas.microsoft.com/office/drawing/2014/main" id="{F8BD29D2-FB55-4C30-BDF4-1B60B3BA14D0}"/>
              </a:ext>
            </a:extLst>
          </p:cNvPr>
          <p:cNvSpPr>
            <a:spLocks noGrp="1" noChangeArrowheads="1"/>
          </p:cNvSpPr>
          <p:nvPr>
            <p:ph type="body" idx="1"/>
          </p:nvPr>
        </p:nvSpPr>
        <p:spPr>
          <a:xfrm>
            <a:off x="457200" y="1600200"/>
            <a:ext cx="8229600" cy="4876800"/>
          </a:xfrm>
        </p:spPr>
        <p:txBody>
          <a:bodyPr/>
          <a:lstStyle/>
          <a:p>
            <a:pPr eaLnBrk="1" hangingPunct="1">
              <a:lnSpc>
                <a:spcPct val="90000"/>
              </a:lnSpc>
              <a:buFontTx/>
              <a:buNone/>
              <a:defRPr/>
            </a:pPr>
            <a:r>
              <a:rPr lang="en-US" altLang="en-US" sz="2800" b="1" dirty="0" err="1">
                <a:solidFill>
                  <a:srgbClr val="FFFF99"/>
                </a:solidFill>
                <a:latin typeface="Arial" panose="020B0604020202020204" pitchFamily="34" charset="0"/>
              </a:rPr>
              <a:t>Inmitten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dieser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scharfen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Worte</a:t>
            </a:r>
            <a:r>
              <a:rPr lang="en-US" altLang="en-US" sz="2800" b="1" dirty="0">
                <a:solidFill>
                  <a:srgbClr val="FFFF99"/>
                </a:solidFill>
                <a:latin typeface="Arial" panose="020B0604020202020204" pitchFamily="34" charset="0"/>
              </a:rPr>
              <a:t> von </a:t>
            </a:r>
            <a:r>
              <a:rPr lang="en-US" altLang="en-US" sz="2800" b="1" dirty="0" err="1">
                <a:solidFill>
                  <a:srgbClr val="FFFF99"/>
                </a:solidFill>
                <a:latin typeface="Arial" panose="020B0604020202020204" pitchFamily="34" charset="0"/>
              </a:rPr>
              <a:t>Gericht</a:t>
            </a:r>
            <a:r>
              <a:rPr lang="en-US" altLang="en-US" sz="2800" b="1" dirty="0">
                <a:solidFill>
                  <a:srgbClr val="FFFF99"/>
                </a:solidFill>
                <a:latin typeface="Arial" panose="020B0604020202020204" pitchFamily="34" charset="0"/>
              </a:rPr>
              <a:t> und </a:t>
            </a:r>
            <a:r>
              <a:rPr lang="en-US" altLang="en-US" sz="2800" b="1" dirty="0" err="1">
                <a:solidFill>
                  <a:srgbClr val="FFFF99"/>
                </a:solidFill>
                <a:latin typeface="Arial" panose="020B0604020202020204" pitchFamily="34" charset="0"/>
              </a:rPr>
              <a:t>Zerstörung</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beginnt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Jahwe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kleine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Zeichen</a:t>
            </a:r>
            <a:r>
              <a:rPr lang="en-US" altLang="en-US" sz="2800" b="1" dirty="0">
                <a:solidFill>
                  <a:srgbClr val="FFFF99"/>
                </a:solidFill>
                <a:latin typeface="Arial" panose="020B0604020202020204" pitchFamily="34" charset="0"/>
              </a:rPr>
              <a:t> der </a:t>
            </a:r>
            <a:r>
              <a:rPr lang="en-US" altLang="en-US" sz="2800" b="1" dirty="0" err="1">
                <a:solidFill>
                  <a:srgbClr val="FFFF99"/>
                </a:solidFill>
                <a:latin typeface="Arial" panose="020B0604020202020204" pitchFamily="34" charset="0"/>
              </a:rPr>
              <a:t>Hoffnung</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zu</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setzen</a:t>
            </a:r>
            <a:r>
              <a:rPr lang="en-US" altLang="en-US" sz="2800" b="1" dirty="0">
                <a:solidFill>
                  <a:srgbClr val="FFFF99"/>
                </a:solidFill>
                <a:latin typeface="Arial" panose="020B0604020202020204" pitchFamily="34" charset="0"/>
              </a:rPr>
              <a:t>. Die </a:t>
            </a:r>
            <a:r>
              <a:rPr lang="en-US" altLang="en-US" sz="2800" b="1" dirty="0" err="1">
                <a:solidFill>
                  <a:srgbClr val="FFFF99"/>
                </a:solidFill>
                <a:latin typeface="Arial" panose="020B0604020202020204" pitchFamily="34" charset="0"/>
              </a:rPr>
              <a:t>andere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Seite</a:t>
            </a:r>
            <a:r>
              <a:rPr lang="en-US" altLang="en-US" sz="2800" b="1" dirty="0">
                <a:solidFill>
                  <a:srgbClr val="FFFF99"/>
                </a:solidFill>
                <a:latin typeface="Arial" panose="020B0604020202020204" pitchFamily="34" charset="0"/>
              </a:rPr>
              <a:t> des </a:t>
            </a:r>
            <a:r>
              <a:rPr lang="en-US" altLang="en-US" sz="2800" b="1" dirty="0" err="1">
                <a:solidFill>
                  <a:srgbClr val="FFFF99"/>
                </a:solidFill>
                <a:latin typeface="Arial" panose="020B0604020202020204" pitchFamily="34" charset="0"/>
              </a:rPr>
              <a:t>Exils</a:t>
            </a:r>
            <a:r>
              <a:rPr lang="en-US" altLang="en-US" sz="2800" b="1" dirty="0">
                <a:solidFill>
                  <a:srgbClr val="FFFF99"/>
                </a:solidFill>
                <a:latin typeface="Arial" panose="020B0604020202020204" pitchFamily="34" charset="0"/>
              </a:rPr>
              <a:t>!</a:t>
            </a:r>
          </a:p>
          <a:p>
            <a:pPr eaLnBrk="1" hangingPunct="1">
              <a:lnSpc>
                <a:spcPct val="90000"/>
              </a:lnSpc>
              <a:defRPr/>
            </a:pP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jene</a:t>
            </a:r>
            <a:r>
              <a:rPr lang="en-US" altLang="en-US" sz="2400" i="1" dirty="0">
                <a:latin typeface="Arial" panose="020B0604020202020204" pitchFamily="34" charset="0"/>
              </a:rPr>
              <a:t>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Exil</a:t>
            </a:r>
            <a:r>
              <a:rPr lang="en-US" altLang="en-US" sz="2400" i="1" dirty="0">
                <a:latin typeface="Arial" panose="020B0604020202020204" pitchFamily="34" charset="0"/>
              </a:rPr>
              <a:t> – der </a:t>
            </a:r>
            <a:r>
              <a:rPr lang="en-US" altLang="en-US" sz="2400" i="1" dirty="0" err="1">
                <a:latin typeface="Arial" panose="020B0604020202020204" pitchFamily="34" charset="0"/>
              </a:rPr>
              <a:t>wahre</a:t>
            </a:r>
            <a:r>
              <a:rPr lang="en-US" altLang="en-US" sz="2400" i="1" dirty="0">
                <a:latin typeface="Arial" panose="020B0604020202020204" pitchFamily="34" charset="0"/>
              </a:rPr>
              <a:t> </a:t>
            </a:r>
            <a:r>
              <a:rPr lang="en-US" altLang="en-US" sz="2400" i="1" dirty="0" err="1">
                <a:latin typeface="Arial" panose="020B0604020202020204" pitchFamily="34" charset="0"/>
              </a:rPr>
              <a:t>Überrest</a:t>
            </a:r>
            <a:r>
              <a:rPr lang="en-US" altLang="en-US" sz="2400" i="1" dirty="0">
                <a:latin typeface="Arial" panose="020B0604020202020204" pitchFamily="34" charset="0"/>
              </a:rPr>
              <a:t> – </a:t>
            </a:r>
            <a:r>
              <a:rPr lang="en-US" altLang="en-US" sz="2400" i="1" dirty="0" err="1">
                <a:latin typeface="Arial" panose="020B0604020202020204" pitchFamily="34" charset="0"/>
              </a:rPr>
              <a:t>wird</a:t>
            </a:r>
            <a:r>
              <a:rPr lang="en-US" altLang="en-US" sz="2400" i="1" dirty="0">
                <a:latin typeface="Arial" panose="020B0604020202020204" pitchFamily="34" charset="0"/>
              </a:rPr>
              <a:t> er </a:t>
            </a:r>
            <a:r>
              <a:rPr lang="en-US" altLang="en-US" sz="2400" i="1" dirty="0" err="1">
                <a:latin typeface="Arial" panose="020B0604020202020204" pitchFamily="34" charset="0"/>
              </a:rPr>
              <a:t>zum</a:t>
            </a:r>
            <a:r>
              <a:rPr lang="en-US" altLang="en-US" sz="2400" i="1" dirty="0">
                <a:latin typeface="Arial" panose="020B0604020202020204" pitchFamily="34" charset="0"/>
              </a:rPr>
              <a:t> </a:t>
            </a:r>
            <a:r>
              <a:rPr lang="en-US" altLang="en-US" sz="2400" i="1" dirty="0" err="1">
                <a:latin typeface="Arial" panose="020B0604020202020204" pitchFamily="34" charset="0"/>
              </a:rPr>
              <a:t>Heiligtum</a:t>
            </a:r>
            <a:r>
              <a:rPr lang="en-US" altLang="en-US" sz="2400" i="1" dirty="0">
                <a:latin typeface="Arial" panose="020B0604020202020204" pitchFamily="34" charset="0"/>
              </a:rPr>
              <a:t> </a:t>
            </a:r>
            <a:r>
              <a:rPr lang="en-US" altLang="en-US" sz="2400" i="1" dirty="0" err="1">
                <a:latin typeface="Arial" panose="020B0604020202020204" pitchFamily="34" charset="0"/>
              </a:rPr>
              <a:t>werden</a:t>
            </a:r>
            <a:r>
              <a:rPr lang="en-US" altLang="en-US" sz="2400" i="1" dirty="0">
                <a:latin typeface="Arial" panose="020B0604020202020204" pitchFamily="34" charset="0"/>
              </a:rPr>
              <a:t>, </a:t>
            </a:r>
            <a:r>
              <a:rPr lang="en-US" altLang="en-US" sz="2400" i="1" dirty="0" err="1">
                <a:latin typeface="Arial" panose="020B0604020202020204" pitchFamily="34" charset="0"/>
              </a:rPr>
              <a:t>einem</a:t>
            </a:r>
            <a:r>
              <a:rPr lang="en-US" altLang="en-US" sz="2400" i="1" dirty="0">
                <a:latin typeface="Arial" panose="020B0604020202020204" pitchFamily="34" charset="0"/>
              </a:rPr>
              <a:t> Ort der </a:t>
            </a:r>
            <a:r>
              <a:rPr lang="en-US" altLang="en-US" sz="2400" i="1" dirty="0" err="1">
                <a:latin typeface="Arial" panose="020B0604020202020204" pitchFamily="34" charset="0"/>
              </a:rPr>
              <a:t>Sicherheit</a:t>
            </a:r>
            <a:r>
              <a:rPr lang="en-US" altLang="en-US" sz="2400" i="1" dirty="0">
                <a:latin typeface="Arial" panose="020B0604020202020204" pitchFamily="34" charset="0"/>
              </a:rPr>
              <a:t>.</a:t>
            </a:r>
          </a:p>
          <a:p>
            <a:pPr eaLnBrk="1" hangingPunct="1">
              <a:lnSpc>
                <a:spcPct val="90000"/>
              </a:lnSpc>
              <a:defRPr/>
            </a:pPr>
            <a:r>
              <a:rPr lang="en-US" altLang="en-US" sz="2400" i="1" dirty="0" err="1">
                <a:latin typeface="Arial" panose="020B0604020202020204" pitchFamily="34" charset="0"/>
              </a:rPr>
              <a:t>Nach</a:t>
            </a:r>
            <a:r>
              <a:rPr lang="en-US" altLang="en-US" sz="2400" i="1" dirty="0">
                <a:latin typeface="Arial" panose="020B0604020202020204" pitchFamily="34" charset="0"/>
              </a:rPr>
              <a:t> dem </a:t>
            </a:r>
            <a:r>
              <a:rPr lang="en-US" altLang="en-US" sz="2400" i="1" dirty="0" err="1">
                <a:latin typeface="Arial" panose="020B0604020202020204" pitchFamily="34" charset="0"/>
              </a:rPr>
              <a:t>Exil</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er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sammeln</a:t>
            </a:r>
            <a:r>
              <a:rPr lang="en-US" altLang="en-US" sz="2400" i="1" dirty="0">
                <a:latin typeface="Arial" panose="020B0604020202020204" pitchFamily="34" charset="0"/>
              </a:rPr>
              <a:t>, </a:t>
            </a:r>
            <a:r>
              <a:rPr lang="en-US" altLang="en-US" sz="2400" i="1" dirty="0" err="1">
                <a:latin typeface="Arial" panose="020B0604020202020204" pitchFamily="34" charset="0"/>
              </a:rPr>
              <a:t>zurück</a:t>
            </a:r>
            <a:r>
              <a:rPr lang="en-US" altLang="en-US" sz="2400" i="1" dirty="0">
                <a:latin typeface="Arial" panose="020B0604020202020204" pitchFamily="34" charset="0"/>
              </a:rPr>
              <a:t> in Juda und in Jerusalem.</a:t>
            </a:r>
          </a:p>
          <a:p>
            <a:pPr eaLnBrk="1" hangingPunct="1">
              <a:lnSpc>
                <a:spcPct val="90000"/>
              </a:lnSpc>
              <a:defRPr/>
            </a:pPr>
            <a:r>
              <a:rPr lang="en-US" altLang="en-US" sz="2400" i="1" dirty="0">
                <a:latin typeface="Arial" panose="020B0604020202020204" pitchFamily="34" charset="0"/>
              </a:rPr>
              <a:t>Er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ihre</a:t>
            </a:r>
            <a:r>
              <a:rPr lang="en-US" altLang="en-US" sz="2400" i="1" dirty="0">
                <a:latin typeface="Arial" panose="020B0604020202020204" pitchFamily="34" charset="0"/>
              </a:rPr>
              <a:t> Herzen </a:t>
            </a:r>
            <a:r>
              <a:rPr lang="en-US" altLang="en-US" sz="2400" i="1" dirty="0" err="1">
                <a:latin typeface="Arial" panose="020B0604020202020204" pitchFamily="34" charset="0"/>
              </a:rPr>
              <a:t>aus</a:t>
            </a:r>
            <a:r>
              <a:rPr lang="en-US" altLang="en-US" sz="2400" i="1" dirty="0">
                <a:latin typeface="Arial" panose="020B0604020202020204" pitchFamily="34" charset="0"/>
              </a:rPr>
              <a:t> Stein </a:t>
            </a:r>
            <a:r>
              <a:rPr lang="en-US" altLang="en-US" sz="2400" i="1" dirty="0" err="1">
                <a:latin typeface="Arial" panose="020B0604020202020204" pitchFamily="34" charset="0"/>
              </a:rPr>
              <a:t>ersetzen</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Herzen </a:t>
            </a:r>
            <a:r>
              <a:rPr lang="en-US" altLang="en-US" sz="2400" i="1" dirty="0" err="1">
                <a:latin typeface="Arial" panose="020B0604020202020204" pitchFamily="34" charset="0"/>
              </a:rPr>
              <a:t>aus</a:t>
            </a:r>
            <a:r>
              <a:rPr lang="en-US" altLang="en-US" sz="2400" i="1" dirty="0">
                <a:latin typeface="Arial" panose="020B0604020202020204" pitchFamily="34" charset="0"/>
              </a:rPr>
              <a:t> </a:t>
            </a:r>
            <a:r>
              <a:rPr lang="en-US" altLang="en-US" sz="2400" i="1" dirty="0" err="1">
                <a:latin typeface="Arial" panose="020B0604020202020204" pitchFamily="34" charset="0"/>
              </a:rPr>
              <a:t>lebendigem</a:t>
            </a:r>
            <a:r>
              <a:rPr lang="en-US" altLang="en-US" sz="2400" i="1" dirty="0">
                <a:latin typeface="Arial" panose="020B0604020202020204" pitchFamily="34" charset="0"/>
              </a:rPr>
              <a:t> </a:t>
            </a:r>
            <a:r>
              <a:rPr lang="en-US" altLang="en-US" sz="2400" i="1" dirty="0" err="1">
                <a:latin typeface="Arial" panose="020B0604020202020204" pitchFamily="34" charset="0"/>
              </a:rPr>
              <a:t>Fleisch</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befähigen</a:t>
            </a:r>
            <a:r>
              <a:rPr lang="en-US" altLang="en-US" sz="2400" i="1" dirty="0">
                <a:latin typeface="Arial" panose="020B0604020202020204" pitchFamily="34" charset="0"/>
              </a:rPr>
              <a:t> </a:t>
            </a:r>
            <a:r>
              <a:rPr lang="en-US" altLang="en-US" sz="2400" i="1" dirty="0" err="1">
                <a:latin typeface="Arial" panose="020B0604020202020204" pitchFamily="34" charset="0"/>
              </a:rPr>
              <a:t>seinen</a:t>
            </a:r>
            <a:r>
              <a:rPr lang="en-US" altLang="en-US" sz="2400" i="1" dirty="0">
                <a:latin typeface="Arial" panose="020B0604020202020204" pitchFamily="34" charset="0"/>
              </a:rPr>
              <a:t> </a:t>
            </a:r>
            <a:r>
              <a:rPr lang="en-US" altLang="en-US" sz="2400" i="1" dirty="0" err="1">
                <a:latin typeface="Arial" panose="020B0604020202020204" pitchFamily="34" charset="0"/>
              </a:rPr>
              <a:t>Gesetzen</a:t>
            </a:r>
            <a:r>
              <a:rPr lang="en-US" altLang="en-US" sz="2400" i="1" dirty="0">
                <a:latin typeface="Arial" panose="020B0604020202020204" pitchFamily="34" charset="0"/>
              </a:rPr>
              <a:t> und </a:t>
            </a:r>
            <a:r>
              <a:rPr lang="en-US" altLang="en-US" sz="2400" i="1" dirty="0" err="1">
                <a:latin typeface="Arial" panose="020B0604020202020204" pitchFamily="34" charset="0"/>
              </a:rPr>
              <a:t>Erlassen</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folgen</a:t>
            </a:r>
            <a:r>
              <a:rPr lang="en-US" altLang="en-US" sz="2400" i="1" dirty="0">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Die </a:t>
            </a:r>
            <a:r>
              <a:rPr lang="en-US" altLang="en-US" sz="2400" i="1" dirty="0" err="1">
                <a:latin typeface="Arial" panose="020B0604020202020204" pitchFamily="34" charset="0"/>
              </a:rPr>
              <a:t>Bundesformel</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sein: “Sie </a:t>
            </a:r>
            <a:r>
              <a:rPr lang="en-US" altLang="en-US" sz="2400" i="1" dirty="0" err="1">
                <a:latin typeface="Arial" panose="020B0604020202020204" pitchFamily="34" charset="0"/>
              </a:rPr>
              <a:t>werden</a:t>
            </a:r>
            <a:r>
              <a:rPr lang="en-US" altLang="en-US" sz="2400" i="1" dirty="0">
                <a:latin typeface="Arial" panose="020B0604020202020204" pitchFamily="34" charset="0"/>
              </a:rPr>
              <a:t> </a:t>
            </a:r>
            <a:r>
              <a:rPr lang="en-US" altLang="en-US" sz="2400" i="1" dirty="0" err="1">
                <a:latin typeface="Arial" panose="020B0604020202020204" pitchFamily="34" charset="0"/>
              </a:rPr>
              <a:t>mein</a:t>
            </a:r>
            <a:r>
              <a:rPr lang="en-US" altLang="en-US" sz="2400" i="1" dirty="0">
                <a:latin typeface="Arial" panose="020B0604020202020204" pitchFamily="34" charset="0"/>
              </a:rPr>
              <a:t> Volk sein, und ich </a:t>
            </a:r>
            <a:r>
              <a:rPr lang="en-US" altLang="en-US" sz="2400" i="1" dirty="0" err="1">
                <a:latin typeface="Arial" panose="020B0604020202020204" pitchFamily="34" charset="0"/>
              </a:rPr>
              <a:t>werde</a:t>
            </a:r>
            <a:r>
              <a:rPr lang="en-US" altLang="en-US" sz="2400" i="1" dirty="0">
                <a:latin typeface="Arial" panose="020B0604020202020204" pitchFamily="34" charset="0"/>
              </a:rPr>
              <a:t> </a:t>
            </a:r>
            <a:r>
              <a:rPr lang="en-US" altLang="en-US" sz="2400" i="1" dirty="0" err="1">
                <a:latin typeface="Arial" panose="020B0604020202020204" pitchFamily="34" charset="0"/>
              </a:rPr>
              <a:t>ihr</a:t>
            </a:r>
            <a:r>
              <a:rPr lang="en-US" altLang="en-US" sz="2400" i="1" dirty="0">
                <a:latin typeface="Arial" panose="020B0604020202020204" pitchFamily="34" charset="0"/>
              </a:rPr>
              <a:t> Gott sein!”</a:t>
            </a:r>
          </a:p>
        </p:txBody>
      </p:sp>
      <p:sp>
        <p:nvSpPr>
          <p:cNvPr id="5" name="Slide Number Placeholder 5">
            <a:extLst>
              <a:ext uri="{FF2B5EF4-FFF2-40B4-BE49-F238E27FC236}">
                <a16:creationId xmlns:a16="http://schemas.microsoft.com/office/drawing/2014/main" id="{78F77878-7DA3-6043-A1C1-D6EB4B36327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5139">
                                            <p:txEl>
                                              <p:pRg st="0" end="0"/>
                                            </p:txEl>
                                          </p:spTgt>
                                        </p:tgtEl>
                                        <p:attrNameLst>
                                          <p:attrName>style.visibility</p:attrName>
                                        </p:attrNameLst>
                                      </p:cBhvr>
                                      <p:to>
                                        <p:strVal val="visible"/>
                                      </p:to>
                                    </p:set>
                                    <p:anim calcmode="lin" valueType="num">
                                      <p:cBhvr>
                                        <p:cTn id="7" dur="500" fill="hold"/>
                                        <p:tgtEl>
                                          <p:spTgt spid="475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51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5139">
                                            <p:txEl>
                                              <p:pRg st="1" end="1"/>
                                            </p:txEl>
                                          </p:spTgt>
                                        </p:tgtEl>
                                        <p:attrNameLst>
                                          <p:attrName>style.visibility</p:attrName>
                                        </p:attrNameLst>
                                      </p:cBhvr>
                                      <p:to>
                                        <p:strVal val="visible"/>
                                      </p:to>
                                    </p:set>
                                    <p:anim calcmode="lin" valueType="num">
                                      <p:cBhvr additive="base">
                                        <p:cTn id="13" dur="500" fill="hold"/>
                                        <p:tgtEl>
                                          <p:spTgt spid="475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5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5139">
                                            <p:txEl>
                                              <p:pRg st="2" end="2"/>
                                            </p:txEl>
                                          </p:spTgt>
                                        </p:tgtEl>
                                        <p:attrNameLst>
                                          <p:attrName>style.visibility</p:attrName>
                                        </p:attrNameLst>
                                      </p:cBhvr>
                                      <p:to>
                                        <p:strVal val="visible"/>
                                      </p:to>
                                    </p:set>
                                    <p:anim calcmode="lin" valueType="num">
                                      <p:cBhvr additive="base">
                                        <p:cTn id="19" dur="500" fill="hold"/>
                                        <p:tgtEl>
                                          <p:spTgt spid="475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51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5139">
                                            <p:txEl>
                                              <p:pRg st="3" end="3"/>
                                            </p:txEl>
                                          </p:spTgt>
                                        </p:tgtEl>
                                        <p:attrNameLst>
                                          <p:attrName>style.visibility</p:attrName>
                                        </p:attrNameLst>
                                      </p:cBhvr>
                                      <p:to>
                                        <p:strVal val="visible"/>
                                      </p:to>
                                    </p:set>
                                    <p:anim calcmode="lin" valueType="num">
                                      <p:cBhvr additive="base">
                                        <p:cTn id="25" dur="500" fill="hold"/>
                                        <p:tgtEl>
                                          <p:spTgt spid="4751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51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75139">
                                            <p:txEl>
                                              <p:pRg st="4" end="4"/>
                                            </p:txEl>
                                          </p:spTgt>
                                        </p:tgtEl>
                                        <p:attrNameLst>
                                          <p:attrName>style.visibility</p:attrName>
                                        </p:attrNameLst>
                                      </p:cBhvr>
                                      <p:to>
                                        <p:strVal val="visible"/>
                                      </p:to>
                                    </p:set>
                                    <p:anim calcmode="lin" valueType="num">
                                      <p:cBhvr additive="base">
                                        <p:cTn id="31" dur="500" fill="hold"/>
                                        <p:tgtEl>
                                          <p:spTgt spid="47513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7513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483330" name="Rectangle 2">
            <a:extLst>
              <a:ext uri="{FF2B5EF4-FFF2-40B4-BE49-F238E27FC236}">
                <a16:creationId xmlns:a16="http://schemas.microsoft.com/office/drawing/2014/main" id="{D1BE41E1-280B-447A-B709-9ECA15F17F50}"/>
              </a:ext>
            </a:extLst>
          </p:cNvPr>
          <p:cNvSpPr>
            <a:spLocks noGrp="1" noChangeArrowheads="1"/>
          </p:cNvSpPr>
          <p:nvPr>
            <p:ph type="title"/>
          </p:nvPr>
        </p:nvSpPr>
        <p:spPr>
          <a:xfrm>
            <a:off x="457200" y="304800"/>
            <a:ext cx="8305800" cy="1828800"/>
          </a:xfrm>
        </p:spPr>
        <p:txBody>
          <a:bodyPr/>
          <a:lstStyle/>
          <a:p>
            <a:pPr eaLnBrk="1" hangingPunct="1">
              <a:defRPr/>
            </a:pPr>
            <a:r>
              <a:rPr lang="en-US" altLang="en-US" sz="4000" dirty="0">
                <a:solidFill>
                  <a:srgbClr val="FFFF99"/>
                </a:solidFill>
                <a:latin typeface="Lucida Bright" pitchFamily="18" charset="0"/>
              </a:rPr>
              <a:t>Was </a:t>
            </a:r>
            <a:r>
              <a:rPr lang="en-US" altLang="en-US" sz="4000" dirty="0" err="1">
                <a:solidFill>
                  <a:srgbClr val="FFFF99"/>
                </a:solidFill>
                <a:latin typeface="Lucida Bright" pitchFamily="18" charset="0"/>
              </a:rPr>
              <a:t>Hesekiel</a:t>
            </a:r>
            <a:r>
              <a:rPr lang="en-US" altLang="en-US" sz="4000" dirty="0">
                <a:solidFill>
                  <a:srgbClr val="FFFF99"/>
                </a:solidFill>
                <a:latin typeface="Lucida Bright" pitchFamily="18" charset="0"/>
              </a:rPr>
              <a:t> bis </a:t>
            </a:r>
            <a:r>
              <a:rPr lang="en-US" altLang="en-US" sz="4000" dirty="0" err="1">
                <a:solidFill>
                  <a:srgbClr val="FFFF99"/>
                </a:solidFill>
                <a:latin typeface="Lucida Bright" pitchFamily="18" charset="0"/>
              </a:rPr>
              <a:t>hier</a:t>
            </a:r>
            <a:r>
              <a:rPr lang="en-US" altLang="en-US" sz="4000" dirty="0">
                <a:solidFill>
                  <a:srgbClr val="FFFF99"/>
                </a:solidFill>
                <a:latin typeface="Lucida Bright" pitchFamily="18" charset="0"/>
              </a:rPr>
              <a:t> in </a:t>
            </a:r>
            <a:r>
              <a:rPr lang="en-US" altLang="en-US" sz="4000" dirty="0" err="1">
                <a:solidFill>
                  <a:srgbClr val="FFFF99"/>
                </a:solidFill>
                <a:latin typeface="Lucida Bright" pitchFamily="18" charset="0"/>
              </a:rPr>
              <a:t>seinen</a:t>
            </a:r>
            <a:r>
              <a:rPr lang="en-US" altLang="en-US" sz="4000" dirty="0">
                <a:solidFill>
                  <a:srgbClr val="FFFF99"/>
                </a:solidFill>
                <a:latin typeface="Lucida Bright" pitchFamily="18" charset="0"/>
              </a:rPr>
              <a:t> </a:t>
            </a:r>
            <a:r>
              <a:rPr lang="en-US" altLang="en-US" sz="4000" dirty="0" err="1">
                <a:solidFill>
                  <a:srgbClr val="FFFF99"/>
                </a:solidFill>
                <a:latin typeface="Lucida Bright" pitchFamily="18" charset="0"/>
              </a:rPr>
              <a:t>Eröffnungsvisionen</a:t>
            </a:r>
            <a:r>
              <a:rPr lang="en-US" altLang="en-US" sz="4000" dirty="0">
                <a:solidFill>
                  <a:srgbClr val="FFFF99"/>
                </a:solidFill>
                <a:latin typeface="Lucida Bright" pitchFamily="18" charset="0"/>
              </a:rPr>
              <a:t> </a:t>
            </a:r>
            <a:r>
              <a:rPr lang="en-US" altLang="en-US" sz="4000" dirty="0" err="1">
                <a:solidFill>
                  <a:srgbClr val="FFFF99"/>
                </a:solidFill>
                <a:latin typeface="Lucida Bright" pitchFamily="18" charset="0"/>
              </a:rPr>
              <a:t>mitteilte</a:t>
            </a:r>
            <a:endParaRPr lang="en-US" altLang="en-US" sz="4000" dirty="0">
              <a:solidFill>
                <a:srgbClr val="FFFF99"/>
              </a:solidFill>
              <a:latin typeface="Lucida Bright" pitchFamily="18" charset="0"/>
            </a:endParaRPr>
          </a:p>
        </p:txBody>
      </p:sp>
      <p:sp>
        <p:nvSpPr>
          <p:cNvPr id="483331" name="Rectangle 3">
            <a:extLst>
              <a:ext uri="{FF2B5EF4-FFF2-40B4-BE49-F238E27FC236}">
                <a16:creationId xmlns:a16="http://schemas.microsoft.com/office/drawing/2014/main" id="{9D24A0BC-336B-46D5-A5C7-146D12DF4C7C}"/>
              </a:ext>
            </a:extLst>
          </p:cNvPr>
          <p:cNvSpPr>
            <a:spLocks noGrp="1" noChangeArrowheads="1"/>
          </p:cNvSpPr>
          <p:nvPr>
            <p:ph type="body" idx="1"/>
          </p:nvPr>
        </p:nvSpPr>
        <p:spPr>
          <a:xfrm>
            <a:off x="228600" y="2514600"/>
            <a:ext cx="8686800" cy="3886200"/>
          </a:xfrm>
        </p:spPr>
        <p:txBody>
          <a:bodyPr/>
          <a:lstStyle/>
          <a:p>
            <a:pPr eaLnBrk="1" hangingPunct="1">
              <a:lnSpc>
                <a:spcPct val="90000"/>
              </a:lnSpc>
              <a:buFontTx/>
              <a:buNone/>
              <a:defRPr/>
            </a:pPr>
            <a:r>
              <a:rPr lang="en-US" altLang="en-US" sz="2800" dirty="0">
                <a:latin typeface="Lucida Sans Unicode" panose="020B0602030504020204" pitchFamily="34" charset="0"/>
              </a:rPr>
              <a:t>	</a:t>
            </a:r>
            <a:r>
              <a:rPr lang="en-US" altLang="en-US" sz="2800" i="1" dirty="0">
                <a:latin typeface="Lucida Sans Unicode" panose="020B0602030504020204" pitchFamily="34" charset="0"/>
              </a:rPr>
              <a:t>Der </a:t>
            </a:r>
            <a:r>
              <a:rPr lang="en-US" altLang="en-US" sz="2800" i="1" dirty="0" err="1">
                <a:latin typeface="Lucida Sans Unicode" panose="020B0602030504020204" pitchFamily="34" charset="0"/>
              </a:rPr>
              <a:t>Thronwagen</a:t>
            </a:r>
            <a:r>
              <a:rPr lang="en-US" altLang="en-US" sz="2800" i="1" dirty="0">
                <a:latin typeface="Lucida Sans Unicode" panose="020B0602030504020204" pitchFamily="34" charset="0"/>
              </a:rPr>
              <a:t> hat Zion </a:t>
            </a:r>
            <a:r>
              <a:rPr lang="en-US" altLang="en-US" sz="2800" i="1" dirty="0" err="1">
                <a:latin typeface="Lucida Sans Unicode" panose="020B0602030504020204" pitchFamily="34" charset="0"/>
              </a:rPr>
              <a:t>verlassen</a:t>
            </a:r>
            <a:r>
              <a:rPr lang="en-US" altLang="en-US" sz="2800" i="1" dirty="0">
                <a:latin typeface="Lucida Sans Unicode" panose="020B0602030504020204" pitchFamily="34" charset="0"/>
              </a:rPr>
              <a:t>.</a:t>
            </a:r>
          </a:p>
          <a:p>
            <a:pPr eaLnBrk="1" hangingPunct="1">
              <a:lnSpc>
                <a:spcPct val="90000"/>
              </a:lnSpc>
              <a:buFontTx/>
              <a:buNone/>
              <a:defRPr/>
            </a:pPr>
            <a:endParaRPr lang="en-US" altLang="en-US" sz="900" i="1" dirty="0">
              <a:latin typeface="Lucida Sans Unicode" panose="020B0602030504020204" pitchFamily="34" charset="0"/>
            </a:endParaRPr>
          </a:p>
          <a:p>
            <a:pPr eaLnBrk="1" hangingPunct="1">
              <a:lnSpc>
                <a:spcPct val="90000"/>
              </a:lnSpc>
              <a:buFontTx/>
              <a:buNone/>
              <a:defRPr/>
            </a:pPr>
            <a:r>
              <a:rPr lang="en-US" altLang="en-US" sz="2800" i="1" dirty="0">
                <a:latin typeface="Lucida Sans Unicode" panose="020B0602030504020204" pitchFamily="34" charset="0"/>
              </a:rPr>
              <a:t>	Jerusalem </a:t>
            </a:r>
            <a:r>
              <a:rPr lang="en-US" altLang="en-US" sz="2800" i="1" dirty="0" err="1">
                <a:latin typeface="Lucida Sans Unicode" panose="020B0602030504020204" pitchFamily="34" charset="0"/>
              </a:rPr>
              <a:t>wird</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belagert</a:t>
            </a:r>
            <a:r>
              <a:rPr lang="en-US" altLang="en-US" sz="2800" i="1" dirty="0">
                <a:latin typeface="Lucida Sans Unicode" panose="020B0602030504020204" pitchFamily="34" charset="0"/>
              </a:rPr>
              <a:t>: die </a:t>
            </a:r>
            <a:r>
              <a:rPr lang="en-US" altLang="en-US" sz="2800" i="1" dirty="0" err="1">
                <a:latin typeface="Lucida Sans Unicode" panose="020B0602030504020204" pitchFamily="34" charset="0"/>
              </a:rPr>
              <a:t>Meisten</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Bewoh-ner</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werden</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sterben</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oder</a:t>
            </a:r>
            <a:r>
              <a:rPr lang="en-US" altLang="en-US" sz="2800" i="1" dirty="0">
                <a:latin typeface="Lucida Sans Unicode" panose="020B0602030504020204" pitchFamily="34" charset="0"/>
              </a:rPr>
              <a:t> ins </a:t>
            </a:r>
            <a:r>
              <a:rPr lang="en-US" altLang="en-US" sz="2800" i="1" dirty="0" err="1">
                <a:latin typeface="Lucida Sans Unicode" panose="020B0602030504020204" pitchFamily="34" charset="0"/>
              </a:rPr>
              <a:t>Exil</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gehen</a:t>
            </a:r>
            <a:r>
              <a:rPr lang="en-US" altLang="en-US" sz="2800" i="1" dirty="0">
                <a:latin typeface="Lucida Sans Unicode" panose="020B0602030504020204" pitchFamily="34" charset="0"/>
              </a:rPr>
              <a:t>.</a:t>
            </a:r>
          </a:p>
          <a:p>
            <a:pPr eaLnBrk="1" hangingPunct="1">
              <a:lnSpc>
                <a:spcPct val="90000"/>
              </a:lnSpc>
              <a:buFontTx/>
              <a:buNone/>
              <a:defRPr/>
            </a:pPr>
            <a:endParaRPr lang="en-US" altLang="en-US" sz="900" i="1" dirty="0">
              <a:latin typeface="Lucida Sans Unicode" panose="020B0602030504020204" pitchFamily="34" charset="0"/>
            </a:endParaRPr>
          </a:p>
          <a:p>
            <a:pPr eaLnBrk="1" hangingPunct="1">
              <a:lnSpc>
                <a:spcPct val="90000"/>
              </a:lnSpc>
              <a:buFontTx/>
              <a:buNone/>
              <a:defRPr/>
            </a:pPr>
            <a:r>
              <a:rPr lang="en-US" altLang="en-US" sz="2800" i="1" dirty="0">
                <a:latin typeface="Lucida Sans Unicode" panose="020B0602030504020204" pitchFamily="34" charset="0"/>
              </a:rPr>
              <a:t>	“Das Ende” </a:t>
            </a:r>
            <a:r>
              <a:rPr lang="en-US" altLang="en-US" sz="2800" i="1" dirty="0" err="1">
                <a:latin typeface="Lucida Sans Unicode" panose="020B0602030504020204" pitchFamily="34" charset="0"/>
              </a:rPr>
              <a:t>ist</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gekommen</a:t>
            </a:r>
            <a:r>
              <a:rPr lang="en-US" altLang="en-US" sz="2800" i="1" dirty="0">
                <a:latin typeface="Lucida Sans Unicode" panose="020B0602030504020204" pitchFamily="34" charset="0"/>
              </a:rPr>
              <a:t>: Die </a:t>
            </a:r>
            <a:r>
              <a:rPr lang="en-US" altLang="en-US" sz="2800" i="1" dirty="0" err="1">
                <a:latin typeface="Lucida Sans Unicode" panose="020B0602030504020204" pitchFamily="34" charset="0"/>
              </a:rPr>
              <a:t>Hügel</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Israels</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werden</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mit</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Toten</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übersät</a:t>
            </a:r>
            <a:r>
              <a:rPr lang="en-US" altLang="en-US" sz="2800" i="1" dirty="0">
                <a:latin typeface="Lucida Sans Unicode" panose="020B0602030504020204" pitchFamily="34" charset="0"/>
              </a:rPr>
              <a:t> sein.</a:t>
            </a:r>
          </a:p>
          <a:p>
            <a:pPr eaLnBrk="1" hangingPunct="1">
              <a:lnSpc>
                <a:spcPct val="90000"/>
              </a:lnSpc>
              <a:buFontTx/>
              <a:buNone/>
              <a:defRPr/>
            </a:pPr>
            <a:endParaRPr lang="en-US" altLang="en-US" sz="900" i="1" dirty="0">
              <a:latin typeface="Lucida Sans Unicode" panose="020B0602030504020204" pitchFamily="34" charset="0"/>
            </a:endParaRPr>
          </a:p>
          <a:p>
            <a:pPr eaLnBrk="1" hangingPunct="1">
              <a:lnSpc>
                <a:spcPct val="90000"/>
              </a:lnSpc>
              <a:buFontTx/>
              <a:buNone/>
              <a:defRPr/>
            </a:pPr>
            <a:r>
              <a:rPr lang="en-US" altLang="en-US" sz="2800" i="1" dirty="0">
                <a:latin typeface="Lucida Sans Unicode" panose="020B0602030504020204" pitchFamily="34" charset="0"/>
              </a:rPr>
              <a:t>	Alle </a:t>
            </a:r>
            <a:r>
              <a:rPr lang="en-US" altLang="en-US" sz="2800" i="1" dirty="0" err="1">
                <a:latin typeface="Lucida Sans Unicode" panose="020B0602030504020204" pitchFamily="34" charset="0"/>
              </a:rPr>
              <a:t>Götzendiener</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im</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Tempel</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werden</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sterben</a:t>
            </a:r>
            <a:r>
              <a:rPr lang="en-US" altLang="en-US" sz="2800" i="1" dirty="0">
                <a:latin typeface="Lucida Sans Unicode" panose="020B0602030504020204" pitchFamily="34" charset="0"/>
              </a:rPr>
              <a:t>.</a:t>
            </a:r>
          </a:p>
          <a:p>
            <a:pPr eaLnBrk="1" hangingPunct="1">
              <a:lnSpc>
                <a:spcPct val="90000"/>
              </a:lnSpc>
              <a:buFontTx/>
              <a:buNone/>
              <a:defRPr/>
            </a:pPr>
            <a:endParaRPr lang="en-US" altLang="en-US" sz="900" i="1" dirty="0">
              <a:latin typeface="Lucida Sans Unicode" panose="020B0602030504020204" pitchFamily="34" charset="0"/>
            </a:endParaRPr>
          </a:p>
          <a:p>
            <a:pPr eaLnBrk="1" hangingPunct="1">
              <a:lnSpc>
                <a:spcPct val="90000"/>
              </a:lnSpc>
              <a:buFontTx/>
              <a:buNone/>
              <a:defRPr/>
            </a:pP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Zukunftshoffnung</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bleibt</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beim</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Überrest</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im</a:t>
            </a:r>
            <a:r>
              <a:rPr lang="en-US" altLang="en-US" sz="2800" i="1" dirty="0">
                <a:latin typeface="Lucida Sans Unicode" panose="020B0602030504020204" pitchFamily="34" charset="0"/>
              </a:rPr>
              <a:t> </a:t>
            </a:r>
            <a:r>
              <a:rPr lang="en-US" altLang="en-US" sz="2800" i="1" dirty="0" err="1">
                <a:latin typeface="Lucida Sans Unicode" panose="020B0602030504020204" pitchFamily="34" charset="0"/>
              </a:rPr>
              <a:t>Exil</a:t>
            </a:r>
            <a:r>
              <a:rPr lang="en-US" altLang="en-US" sz="2800" i="1" dirty="0">
                <a:latin typeface="Lucida Sans Unicode" panose="020B0602030504020204" pitchFamily="34" charset="0"/>
              </a:rPr>
              <a:t>.</a:t>
            </a:r>
          </a:p>
        </p:txBody>
      </p:sp>
      <p:sp>
        <p:nvSpPr>
          <p:cNvPr id="5" name="Slide Number Placeholder 5">
            <a:extLst>
              <a:ext uri="{FF2B5EF4-FFF2-40B4-BE49-F238E27FC236}">
                <a16:creationId xmlns:a16="http://schemas.microsoft.com/office/drawing/2014/main" id="{E43F2779-0BA4-7B4F-B1A7-B1AD026F72F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3331">
                                            <p:txEl>
                                              <p:pRg st="0" end="0"/>
                                            </p:txEl>
                                          </p:spTgt>
                                        </p:tgtEl>
                                        <p:attrNameLst>
                                          <p:attrName>style.visibility</p:attrName>
                                        </p:attrNameLst>
                                      </p:cBhvr>
                                      <p:to>
                                        <p:strVal val="visible"/>
                                      </p:to>
                                    </p:set>
                                    <p:anim calcmode="lin" valueType="num">
                                      <p:cBhvr>
                                        <p:cTn id="7" dur="500" fill="hold"/>
                                        <p:tgtEl>
                                          <p:spTgt spid="48333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333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333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33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83331">
                                            <p:txEl>
                                              <p:pRg st="2" end="2"/>
                                            </p:txEl>
                                          </p:spTgt>
                                        </p:tgtEl>
                                        <p:attrNameLst>
                                          <p:attrName>style.visibility</p:attrName>
                                        </p:attrNameLst>
                                      </p:cBhvr>
                                      <p:to>
                                        <p:strVal val="visible"/>
                                      </p:to>
                                    </p:set>
                                    <p:anim calcmode="lin" valueType="num">
                                      <p:cBhvr>
                                        <p:cTn id="15" dur="500" fill="hold"/>
                                        <p:tgtEl>
                                          <p:spTgt spid="4833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833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833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83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83331">
                                            <p:txEl>
                                              <p:pRg st="4" end="4"/>
                                            </p:txEl>
                                          </p:spTgt>
                                        </p:tgtEl>
                                        <p:attrNameLst>
                                          <p:attrName>style.visibility</p:attrName>
                                        </p:attrNameLst>
                                      </p:cBhvr>
                                      <p:to>
                                        <p:strVal val="visible"/>
                                      </p:to>
                                    </p:set>
                                    <p:anim calcmode="lin" valueType="num">
                                      <p:cBhvr>
                                        <p:cTn id="23" dur="500" fill="hold"/>
                                        <p:tgtEl>
                                          <p:spTgt spid="48333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8333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8333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833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83331">
                                            <p:txEl>
                                              <p:pRg st="6" end="6"/>
                                            </p:txEl>
                                          </p:spTgt>
                                        </p:tgtEl>
                                        <p:attrNameLst>
                                          <p:attrName>style.visibility</p:attrName>
                                        </p:attrNameLst>
                                      </p:cBhvr>
                                      <p:to>
                                        <p:strVal val="visible"/>
                                      </p:to>
                                    </p:set>
                                    <p:anim calcmode="lin" valueType="num">
                                      <p:cBhvr>
                                        <p:cTn id="31" dur="500" fill="hold"/>
                                        <p:tgtEl>
                                          <p:spTgt spid="48333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8333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8333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8333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83331">
                                            <p:txEl>
                                              <p:pRg st="8" end="8"/>
                                            </p:txEl>
                                          </p:spTgt>
                                        </p:tgtEl>
                                        <p:attrNameLst>
                                          <p:attrName>style.visibility</p:attrName>
                                        </p:attrNameLst>
                                      </p:cBhvr>
                                      <p:to>
                                        <p:strVal val="visible"/>
                                      </p:to>
                                    </p:set>
                                    <p:anim calcmode="lin" valueType="num">
                                      <p:cBhvr>
                                        <p:cTn id="39" dur="500" fill="hold"/>
                                        <p:tgtEl>
                                          <p:spTgt spid="483331">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83331">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83331">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8333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9" name="Rectangle 3">
            <a:extLst>
              <a:ext uri="{FF2B5EF4-FFF2-40B4-BE49-F238E27FC236}">
                <a16:creationId xmlns:a16="http://schemas.microsoft.com/office/drawing/2014/main" id="{6DA1F81E-4459-4470-AE13-4FC957517371}"/>
              </a:ext>
            </a:extLst>
          </p:cNvPr>
          <p:cNvSpPr>
            <a:spLocks noGrp="1" noChangeArrowheads="1"/>
          </p:cNvSpPr>
          <p:nvPr>
            <p:ph type="body" idx="1"/>
          </p:nvPr>
        </p:nvSpPr>
        <p:spPr>
          <a:xfrm>
            <a:off x="381000" y="5105400"/>
            <a:ext cx="8305800" cy="990600"/>
          </a:xfrm>
        </p:spPr>
        <p:txBody>
          <a:bodyPr/>
          <a:lstStyle/>
          <a:p>
            <a:pPr algn="r" eaLnBrk="1" hangingPunct="1">
              <a:buFontTx/>
              <a:buNone/>
              <a:defRPr/>
            </a:pPr>
            <a:r>
              <a:rPr lang="en-US" altLang="en-US" sz="4800" dirty="0">
                <a:latin typeface="Lucida Sans Unicode" panose="020B0602030504020204" pitchFamily="34" charset="0"/>
              </a:rPr>
              <a:t>12,1-15,8</a:t>
            </a:r>
          </a:p>
        </p:txBody>
      </p:sp>
      <p:sp>
        <p:nvSpPr>
          <p:cNvPr id="138243" name="WordArt 4">
            <a:extLst>
              <a:ext uri="{FF2B5EF4-FFF2-40B4-BE49-F238E27FC236}">
                <a16:creationId xmlns:a16="http://schemas.microsoft.com/office/drawing/2014/main" id="{45E3819D-1E1C-CD4F-8660-1A2FA4C39EE6}"/>
              </a:ext>
            </a:extLst>
          </p:cNvPr>
          <p:cNvSpPr>
            <a:spLocks noChangeArrowheads="1" noChangeShapeType="1" noTextEdit="1"/>
          </p:cNvSpPr>
          <p:nvPr/>
        </p:nvSpPr>
        <p:spPr bwMode="auto">
          <a:xfrm>
            <a:off x="609600" y="609600"/>
            <a:ext cx="7391400" cy="55626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UNAUSWEICHLICHER</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FALL JERUSALEMS</a:t>
            </a:r>
          </a:p>
        </p:txBody>
      </p:sp>
      <p:sp>
        <p:nvSpPr>
          <p:cNvPr id="5" name="Slide Number Placeholder 5">
            <a:extLst>
              <a:ext uri="{FF2B5EF4-FFF2-40B4-BE49-F238E27FC236}">
                <a16:creationId xmlns:a16="http://schemas.microsoft.com/office/drawing/2014/main" id="{12A706DD-9661-1444-8D51-3B9493C7ABB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106</a:t>
            </a:fld>
            <a:endParaRPr lang="en-US" altLang="en-US" sz="1400" b="1" dirty="0">
              <a:latin typeface="Tahoma" panose="020B0604030504040204" pitchFamily="34" charset="0"/>
            </a:endParaRPr>
          </a:p>
        </p:txBody>
      </p:sp>
    </p:spTree>
  </p:cSld>
  <p:clrMapOvr>
    <a:masterClrMapping/>
  </p:clrMapOvr>
  <p:transition>
    <p:blinds/>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2">
            <a:extLst>
              <a:ext uri="{FF2B5EF4-FFF2-40B4-BE49-F238E27FC236}">
                <a16:creationId xmlns:a16="http://schemas.microsoft.com/office/drawing/2014/main" id="{AEBCBE65-E528-4E62-BF72-62F55BA97329}"/>
              </a:ext>
            </a:extLst>
          </p:cNvPr>
          <p:cNvSpPr>
            <a:spLocks noGrp="1" noChangeArrowheads="1"/>
          </p:cNvSpPr>
          <p:nvPr>
            <p:ph type="title"/>
          </p:nvPr>
        </p:nvSpPr>
        <p:spPr>
          <a:xfrm>
            <a:off x="457200" y="152400"/>
            <a:ext cx="8229600" cy="868363"/>
          </a:xfrm>
        </p:spPr>
        <p:txBody>
          <a:bodyPr/>
          <a:lstStyle/>
          <a:p>
            <a:pPr eaLnBrk="1" hangingPunct="1">
              <a:defRPr/>
            </a:pPr>
            <a:r>
              <a:rPr lang="en-US" altLang="en-US" b="0" dirty="0" err="1">
                <a:latin typeface="Impact" panose="020B0806030902050204" pitchFamily="34" charset="0"/>
              </a:rPr>
              <a:t>Flüchtling</a:t>
            </a:r>
            <a:r>
              <a:rPr lang="en-US" altLang="en-US" b="0" dirty="0">
                <a:latin typeface="Impact" panose="020B0806030902050204" pitchFamily="34" charset="0"/>
              </a:rPr>
              <a:t> </a:t>
            </a:r>
            <a:r>
              <a:rPr lang="en-US" altLang="en-US" b="0" dirty="0" err="1">
                <a:latin typeface="Impact" panose="020B0806030902050204" pitchFamily="34" charset="0"/>
              </a:rPr>
              <a:t>Nachahmen</a:t>
            </a:r>
            <a:r>
              <a:rPr lang="en-US" altLang="en-US" sz="2800" b="0" dirty="0">
                <a:latin typeface="Arial" panose="020B0604020202020204" pitchFamily="34" charset="0"/>
              </a:rPr>
              <a:t> (12,1-20)</a:t>
            </a:r>
            <a:endParaRPr lang="en-US" altLang="en-US" b="0" dirty="0">
              <a:latin typeface="Impact" panose="020B0806030902050204" pitchFamily="34" charset="0"/>
            </a:endParaRPr>
          </a:p>
        </p:txBody>
      </p:sp>
      <p:sp>
        <p:nvSpPr>
          <p:cNvPr id="464899" name="Rectangle 3">
            <a:extLst>
              <a:ext uri="{FF2B5EF4-FFF2-40B4-BE49-F238E27FC236}">
                <a16:creationId xmlns:a16="http://schemas.microsoft.com/office/drawing/2014/main" id="{53DAD741-DCCF-42DF-822B-FFA170D49BCF}"/>
              </a:ext>
            </a:extLst>
          </p:cNvPr>
          <p:cNvSpPr>
            <a:spLocks noGrp="1" noChangeArrowheads="1"/>
          </p:cNvSpPr>
          <p:nvPr>
            <p:ph type="body" idx="1"/>
          </p:nvPr>
        </p:nvSpPr>
        <p:spPr>
          <a:xfrm>
            <a:off x="457200" y="1143000"/>
            <a:ext cx="8229600" cy="5486400"/>
          </a:xfrm>
        </p:spPr>
        <p:txBody>
          <a:bodyPr/>
          <a:lstStyle/>
          <a:p>
            <a:pPr eaLnBrk="1" hangingPunct="1">
              <a:lnSpc>
                <a:spcPct val="90000"/>
              </a:lnSpc>
              <a:buFontTx/>
              <a:buNone/>
              <a:defRPr/>
            </a:pPr>
            <a:r>
              <a:rPr lang="en-US" altLang="en-US" sz="2800" b="1" dirty="0">
                <a:solidFill>
                  <a:srgbClr val="FFFF99"/>
                </a:solidFill>
                <a:latin typeface="Arial" panose="020B0604020202020204" pitchFamily="34" charset="0"/>
              </a:rPr>
              <a:t>Die </a:t>
            </a:r>
            <a:r>
              <a:rPr lang="en-US" altLang="en-US" sz="2800" b="1" dirty="0" err="1">
                <a:solidFill>
                  <a:srgbClr val="FFFF99"/>
                </a:solidFill>
                <a:latin typeface="Arial" panose="020B0604020202020204" pitchFamily="34" charset="0"/>
              </a:rPr>
              <a:t>Weggeführten</a:t>
            </a:r>
            <a:r>
              <a:rPr lang="en-US" altLang="en-US" sz="2800" b="1" dirty="0">
                <a:solidFill>
                  <a:srgbClr val="FFFF99"/>
                </a:solidFill>
                <a:latin typeface="Arial" panose="020B0604020202020204" pitchFamily="34" charset="0"/>
              </a:rPr>
              <a:t> in Babylon </a:t>
            </a:r>
            <a:r>
              <a:rPr lang="en-US" altLang="en-US" sz="2800" b="1" dirty="0" err="1">
                <a:solidFill>
                  <a:srgbClr val="FFFF99"/>
                </a:solidFill>
                <a:latin typeface="Arial" panose="020B0604020202020204" pitchFamily="34" charset="0"/>
              </a:rPr>
              <a:t>standen</a:t>
            </a:r>
            <a:r>
              <a:rPr lang="en-US" altLang="en-US" sz="2800" b="1" dirty="0">
                <a:solidFill>
                  <a:srgbClr val="FFFF99"/>
                </a:solidFill>
                <a:latin typeface="Arial" panose="020B0604020202020204" pitchFamily="34" charset="0"/>
              </a:rPr>
              <a:t> den </a:t>
            </a:r>
            <a:r>
              <a:rPr lang="en-US" altLang="en-US" sz="2800" b="1" dirty="0" err="1">
                <a:solidFill>
                  <a:srgbClr val="FFFF99"/>
                </a:solidFill>
                <a:latin typeface="Arial" panose="020B0604020202020204" pitchFamily="34" charset="0"/>
              </a:rPr>
              <a:t>Worten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Hesekiels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über</a:t>
            </a:r>
            <a:r>
              <a:rPr lang="en-US" altLang="en-US" sz="2800" b="1" dirty="0">
                <a:solidFill>
                  <a:srgbClr val="FFFF99"/>
                </a:solidFill>
                <a:latin typeface="Arial" panose="020B0604020202020204" pitchFamily="34" charset="0"/>
              </a:rPr>
              <a:t> den Fall </a:t>
            </a:r>
            <a:r>
              <a:rPr lang="en-US" altLang="en-US" sz="2800" b="1" dirty="0" err="1">
                <a:solidFill>
                  <a:srgbClr val="FFFF99"/>
                </a:solidFill>
                <a:latin typeface="Arial" panose="020B0604020202020204" pitchFamily="34" charset="0"/>
              </a:rPr>
              <a:t>Jerusalems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immer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noch</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unnachgiebig</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entgegen</a:t>
            </a:r>
            <a:r>
              <a:rPr lang="en-US" altLang="en-US" sz="2800" b="1" dirty="0">
                <a:solidFill>
                  <a:srgbClr val="FFFF99"/>
                </a:solidFill>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So war </a:t>
            </a:r>
            <a:r>
              <a:rPr lang="en-US" altLang="en-US" sz="2400" i="1" dirty="0" err="1">
                <a:latin typeface="Arial" panose="020B0604020202020204" pitchFamily="34" charset="0"/>
              </a:rPr>
              <a:t>Jahwes</a:t>
            </a:r>
            <a:r>
              <a:rPr lang="en-US" altLang="en-US" sz="2400" i="1" dirty="0">
                <a:latin typeface="Arial" panose="020B0604020202020204" pitchFamily="34" charset="0"/>
              </a:rPr>
              <a:t> </a:t>
            </a:r>
            <a:r>
              <a:rPr lang="en-US" altLang="en-US" sz="2400" i="1" dirty="0" err="1">
                <a:latin typeface="Arial" panose="020B0604020202020204" pitchFamily="34" charset="0"/>
              </a:rPr>
              <a:t>nächste</a:t>
            </a:r>
            <a:r>
              <a:rPr lang="en-US" altLang="en-US" sz="2400" i="1" dirty="0">
                <a:latin typeface="Arial" panose="020B0604020202020204" pitchFamily="34" charset="0"/>
              </a:rPr>
              <a:t> Aufgabe </a:t>
            </a:r>
            <a:r>
              <a:rPr lang="en-US" altLang="en-US" sz="2400" i="1" dirty="0" err="1">
                <a:latin typeface="Arial" panose="020B0604020202020204" pitchFamily="34" charset="0"/>
              </a:rPr>
              <a:t>für</a:t>
            </a:r>
            <a:r>
              <a:rPr lang="en-US" altLang="en-US" sz="2400" i="1" dirty="0">
                <a:latin typeface="Arial" panose="020B0604020202020204" pitchFamily="34" charset="0"/>
              </a:rPr>
              <a:t> den </a:t>
            </a:r>
            <a:r>
              <a:rPr lang="en-US" altLang="en-US" sz="2400" i="1" dirty="0" err="1">
                <a:latin typeface="Arial" panose="020B0604020202020204" pitchFamily="34" charset="0"/>
              </a:rPr>
              <a:t>Propheten</a:t>
            </a:r>
            <a:r>
              <a:rPr lang="en-US" altLang="en-US" sz="2400" i="1" dirty="0">
                <a:latin typeface="Arial" panose="020B0604020202020204" pitchFamily="34" charset="0"/>
              </a:rPr>
              <a:t> das </a:t>
            </a:r>
            <a:r>
              <a:rPr lang="en-US" altLang="en-US" sz="2400" i="1" dirty="0" err="1">
                <a:latin typeface="Arial" panose="020B0604020202020204" pitchFamily="34" charset="0"/>
              </a:rPr>
              <a:t>Nachahmen</a:t>
            </a:r>
            <a:r>
              <a:rPr lang="en-US" altLang="en-US" sz="2400" i="1" dirty="0">
                <a:latin typeface="Arial" panose="020B0604020202020204" pitchFamily="34" charset="0"/>
              </a:rPr>
              <a:t> </a:t>
            </a:r>
            <a:r>
              <a:rPr lang="en-US" altLang="en-US" sz="2400" i="1" dirty="0" err="1">
                <a:latin typeface="Arial" panose="020B0604020202020204" pitchFamily="34" charset="0"/>
              </a:rPr>
              <a:t>eines</a:t>
            </a:r>
            <a:r>
              <a:rPr lang="en-US" altLang="en-US" sz="2400" i="1" dirty="0">
                <a:latin typeface="Arial" panose="020B0604020202020204" pitchFamily="34" charset="0"/>
              </a:rPr>
              <a:t> </a:t>
            </a:r>
            <a:r>
              <a:rPr lang="en-US" altLang="en-US" sz="2400" i="1" dirty="0" err="1">
                <a:latin typeface="Arial" panose="020B0604020202020204" pitchFamily="34" charset="0"/>
              </a:rPr>
              <a:t>Flüchtlings</a:t>
            </a:r>
            <a:r>
              <a:rPr lang="en-US" altLang="en-US" sz="2400" i="1" dirty="0">
                <a:latin typeface="Arial" panose="020B0604020202020204" pitchFamily="34" charset="0"/>
              </a:rPr>
              <a:t>, der </a:t>
            </a:r>
            <a:r>
              <a:rPr lang="en-US" altLang="en-US" sz="2400" i="1" dirty="0" err="1">
                <a:latin typeface="Arial" panose="020B0604020202020204" pitchFamily="34" charset="0"/>
              </a:rPr>
              <a:t>sich</a:t>
            </a:r>
            <a:r>
              <a:rPr lang="en-US" altLang="en-US" sz="2400" i="1" dirty="0">
                <a:latin typeface="Arial" panose="020B0604020202020204" pitchFamily="34" charset="0"/>
              </a:rPr>
              <a:t> </a:t>
            </a:r>
            <a:r>
              <a:rPr lang="en-US" altLang="en-US" sz="2400" i="1" dirty="0" err="1">
                <a:latin typeface="Arial" panose="020B0604020202020204" pitchFamily="34" charset="0"/>
              </a:rPr>
              <a:t>unter</a:t>
            </a:r>
            <a:r>
              <a:rPr lang="en-US" altLang="en-US" sz="2400" i="1" dirty="0">
                <a:latin typeface="Arial" panose="020B0604020202020204" pitchFamily="34" charset="0"/>
              </a:rPr>
              <a:t> der Mauer </a:t>
            </a:r>
            <a:r>
              <a:rPr lang="en-US" altLang="en-US" sz="2400" i="1" dirty="0" err="1">
                <a:latin typeface="Arial" panose="020B0604020202020204" pitchFamily="34" charset="0"/>
              </a:rPr>
              <a:t>durchgräbt</a:t>
            </a:r>
            <a:r>
              <a:rPr lang="en-US" altLang="en-US" sz="2400" i="1" dirty="0">
                <a:latin typeface="Arial" panose="020B0604020202020204" pitchFamily="34" charset="0"/>
              </a:rPr>
              <a:t> um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seinen</a:t>
            </a:r>
            <a:r>
              <a:rPr lang="en-US" altLang="en-US" sz="2400" i="1" dirty="0">
                <a:latin typeface="Arial" panose="020B0604020202020204" pitchFamily="34" charset="0"/>
              </a:rPr>
              <a:t> </a:t>
            </a:r>
            <a:r>
              <a:rPr lang="en-US" altLang="en-US" sz="2400" i="1" dirty="0" err="1">
                <a:latin typeface="Arial" panose="020B0604020202020204" pitchFamily="34" charset="0"/>
              </a:rPr>
              <a:t>Habseligkeiten</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fliehen</a:t>
            </a:r>
            <a:r>
              <a:rPr lang="en-US" altLang="en-US" sz="2400" i="1" dirty="0">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Die </a:t>
            </a:r>
            <a:r>
              <a:rPr lang="en-US" altLang="en-US" sz="2400" i="1" dirty="0" err="1">
                <a:latin typeface="Arial" panose="020B0604020202020204" pitchFamily="34" charset="0"/>
              </a:rPr>
              <a:t>Handlung</a:t>
            </a:r>
            <a:r>
              <a:rPr lang="en-US" altLang="en-US" sz="2400" i="1" dirty="0">
                <a:latin typeface="Arial" panose="020B0604020202020204" pitchFamily="34" charset="0"/>
              </a:rPr>
              <a:t> war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nur</a:t>
            </a:r>
            <a:r>
              <a:rPr lang="en-US" altLang="en-US" sz="2400" i="1" dirty="0">
                <a:latin typeface="Arial" panose="020B0604020202020204" pitchFamily="34" charset="0"/>
              </a:rPr>
              <a:t> Symbol </a:t>
            </a:r>
            <a:r>
              <a:rPr lang="en-US" altLang="en-US" sz="2400" i="1" dirty="0" err="1">
                <a:latin typeface="Arial" panose="020B0604020202020204" pitchFamily="34" charset="0"/>
              </a:rPr>
              <a:t>für</a:t>
            </a:r>
            <a:r>
              <a:rPr lang="en-US" altLang="en-US" sz="2400" i="1" dirty="0">
                <a:latin typeface="Arial" panose="020B0604020202020204" pitchFamily="34" charset="0"/>
              </a:rPr>
              <a:t> das </a:t>
            </a:r>
            <a:r>
              <a:rPr lang="en-US" altLang="en-US" sz="2400" i="1" dirty="0" err="1">
                <a:latin typeface="Arial" panose="020B0604020202020204" pitchFamily="34" charset="0"/>
              </a:rPr>
              <a:t>baldige</a:t>
            </a:r>
            <a:r>
              <a:rPr lang="en-US" altLang="en-US" sz="2400" i="1" dirty="0">
                <a:latin typeface="Arial" panose="020B0604020202020204" pitchFamily="34" charset="0"/>
              </a:rPr>
              <a:t> </a:t>
            </a:r>
            <a:r>
              <a:rPr lang="en-US" altLang="en-US" sz="2400" i="1" dirty="0" err="1">
                <a:latin typeface="Arial" panose="020B0604020202020204" pitchFamily="34" charset="0"/>
              </a:rPr>
              <a:t>Exil</a:t>
            </a:r>
            <a:r>
              <a:rPr lang="en-US" altLang="en-US" sz="2400" i="1" dirty="0">
                <a:latin typeface="Arial" panose="020B0604020202020204" pitchFamily="34" charset="0"/>
              </a:rPr>
              <a:t> der </a:t>
            </a:r>
            <a:r>
              <a:rPr lang="en-US" altLang="en-US" sz="2400" i="1" dirty="0" err="1">
                <a:latin typeface="Arial" panose="020B0604020202020204" pitchFamily="34" charset="0"/>
              </a:rPr>
              <a:t>restlichen</a:t>
            </a:r>
            <a:r>
              <a:rPr lang="en-US" altLang="en-US" sz="2400" i="1" dirty="0">
                <a:latin typeface="Arial" panose="020B0604020202020204" pitchFamily="34" charset="0"/>
              </a:rPr>
              <a:t> </a:t>
            </a:r>
            <a:r>
              <a:rPr lang="en-US" altLang="en-US" sz="2400" i="1" dirty="0" err="1">
                <a:latin typeface="Arial" panose="020B0604020202020204" pitchFamily="34" charset="0"/>
              </a:rPr>
              <a:t>Bewohner</a:t>
            </a:r>
            <a:r>
              <a:rPr lang="en-US" altLang="en-US" sz="2400" i="1" dirty="0">
                <a:latin typeface="Arial" panose="020B0604020202020204" pitchFamily="34" charset="0"/>
              </a:rPr>
              <a:t>, </a:t>
            </a:r>
            <a:r>
              <a:rPr lang="en-US" altLang="en-US" sz="2400" i="1" dirty="0" err="1">
                <a:latin typeface="Arial" panose="020B0604020202020204" pitchFamily="34" charset="0"/>
              </a:rPr>
              <a:t>sondern</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prophetisches</a:t>
            </a:r>
            <a:r>
              <a:rPr lang="en-US" altLang="en-US" sz="2400" i="1" dirty="0">
                <a:latin typeface="Arial" panose="020B0604020202020204" pitchFamily="34" charset="0"/>
              </a:rPr>
              <a:t> </a:t>
            </a:r>
            <a:r>
              <a:rPr lang="en-US" altLang="en-US" sz="2400" i="1" dirty="0" err="1">
                <a:latin typeface="Arial" panose="020B0604020202020204" pitchFamily="34" charset="0"/>
              </a:rPr>
              <a:t>Zeichen</a:t>
            </a:r>
            <a:r>
              <a:rPr lang="en-US" altLang="en-US" sz="2400" i="1" dirty="0">
                <a:latin typeface="Arial" panose="020B0604020202020204" pitchFamily="34" charset="0"/>
              </a:rPr>
              <a:t> </a:t>
            </a:r>
            <a:r>
              <a:rPr lang="en-US" altLang="en-US" sz="2400" i="1" dirty="0" err="1">
                <a:latin typeface="Arial" panose="020B0604020202020204" pitchFamily="34" charset="0"/>
              </a:rPr>
              <a:t>über</a:t>
            </a:r>
            <a:r>
              <a:rPr lang="en-US" altLang="en-US" sz="2400" i="1" dirty="0">
                <a:latin typeface="Arial" panose="020B0604020202020204" pitchFamily="34" charset="0"/>
              </a:rPr>
              <a:t> </a:t>
            </a:r>
            <a:r>
              <a:rPr lang="en-US" altLang="en-US" sz="2400" i="1" dirty="0" err="1">
                <a:latin typeface="Arial" panose="020B0604020202020204" pitchFamily="34" charset="0"/>
              </a:rPr>
              <a:t>Zedekias</a:t>
            </a:r>
            <a:r>
              <a:rPr lang="en-US" altLang="en-US" sz="2400" i="1" dirty="0">
                <a:latin typeface="Arial" panose="020B0604020202020204" pitchFamily="34" charset="0"/>
              </a:rPr>
              <a:t> </a:t>
            </a:r>
            <a:r>
              <a:rPr lang="en-US" altLang="en-US" sz="2400" i="1" dirty="0" err="1">
                <a:latin typeface="Arial" panose="020B0604020202020204" pitchFamily="34" charset="0"/>
              </a:rPr>
              <a:t>zukünftigen</a:t>
            </a:r>
            <a:r>
              <a:rPr lang="en-US" altLang="en-US" sz="2400" i="1" dirty="0">
                <a:latin typeface="Arial" panose="020B0604020202020204" pitchFamily="34" charset="0"/>
              </a:rPr>
              <a:t> </a:t>
            </a:r>
            <a:r>
              <a:rPr lang="en-US" altLang="en-US" sz="2400" i="1" dirty="0" err="1">
                <a:latin typeface="Arial" panose="020B0604020202020204" pitchFamily="34" charset="0"/>
              </a:rPr>
              <a:t>Fluchtversuch</a:t>
            </a:r>
            <a:r>
              <a:rPr lang="en-US" altLang="en-US" sz="2400" i="1" dirty="0">
                <a:latin typeface="Arial" panose="020B0604020202020204" pitchFamily="34" charset="0"/>
              </a:rPr>
              <a:t> </a:t>
            </a:r>
            <a:r>
              <a:rPr lang="en-US" altLang="en-US" sz="2400" i="1" dirty="0" err="1">
                <a:latin typeface="Arial" panose="020B0604020202020204" pitchFamily="34" charset="0"/>
              </a:rPr>
              <a:t>beim</a:t>
            </a:r>
            <a:r>
              <a:rPr lang="en-US" altLang="en-US" sz="2400" i="1" dirty="0">
                <a:latin typeface="Arial" panose="020B0604020202020204" pitchFamily="34" charset="0"/>
              </a:rPr>
              <a:t> </a:t>
            </a:r>
            <a:r>
              <a:rPr lang="en-US" altLang="en-US" sz="2400" i="1" dirty="0" err="1">
                <a:latin typeface="Arial" panose="020B0604020202020204" pitchFamily="34" charset="0"/>
              </a:rPr>
              <a:t>Zusammenbruch</a:t>
            </a:r>
            <a:r>
              <a:rPr lang="en-US" altLang="en-US" sz="2400" i="1" dirty="0">
                <a:latin typeface="Arial" panose="020B0604020202020204" pitchFamily="34" charset="0"/>
              </a:rPr>
              <a:t> der Stadt (</a:t>
            </a:r>
            <a:r>
              <a:rPr lang="en-US" altLang="en-US" sz="2400" i="1" dirty="0" err="1">
                <a:latin typeface="Arial" panose="020B0604020202020204" pitchFamily="34" charset="0"/>
              </a:rPr>
              <a:t>vgl</a:t>
            </a:r>
            <a:r>
              <a:rPr lang="en-US" altLang="en-US" sz="2400" i="1" dirty="0">
                <a:latin typeface="Arial" panose="020B0604020202020204" pitchFamily="34" charset="0"/>
              </a:rPr>
              <a:t>. 2Kön 25,4-7).</a:t>
            </a:r>
          </a:p>
          <a:p>
            <a:pPr eaLnBrk="1" hangingPunct="1">
              <a:lnSpc>
                <a:spcPct val="90000"/>
              </a:lnSpc>
              <a:defRPr/>
            </a:pPr>
            <a:r>
              <a:rPr lang="en-US" altLang="en-US" sz="2400" i="1" dirty="0" err="1">
                <a:latin typeface="Arial" panose="020B0604020202020204" pitchFamily="34" charset="0"/>
              </a:rPr>
              <a:t>Hier</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Zedekia</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Fürst</a:t>
            </a:r>
            <a:r>
              <a:rPr lang="en-US" altLang="en-US" sz="2400" i="1" dirty="0">
                <a:latin typeface="Arial" panose="020B0604020202020204" pitchFamily="34" charset="0"/>
              </a:rPr>
              <a:t>” </a:t>
            </a:r>
            <a:r>
              <a:rPr lang="en-US" altLang="en-US" sz="2400" i="1" dirty="0" err="1">
                <a:latin typeface="Arial" panose="020B0604020202020204" pitchFamily="34" charset="0"/>
              </a:rPr>
              <a:t>bezeichnet</a:t>
            </a:r>
            <a:r>
              <a:rPr lang="en-US" altLang="en-US" sz="2400" i="1" dirty="0">
                <a:latin typeface="Arial" panose="020B0604020202020204" pitchFamily="34" charset="0"/>
              </a:rPr>
              <a:t>. Es </a:t>
            </a:r>
            <a:r>
              <a:rPr lang="en-US" altLang="en-US" sz="2400" i="1" dirty="0" err="1">
                <a:latin typeface="Arial" panose="020B0604020202020204" pitchFamily="34" charset="0"/>
              </a:rPr>
              <a:t>ist</a:t>
            </a:r>
            <a:r>
              <a:rPr lang="en-US" altLang="en-US" sz="2400" i="1" dirty="0">
                <a:latin typeface="Arial" panose="020B0604020202020204" pitchFamily="34" charset="0"/>
              </a:rPr>
              <a:t> von Be-</a:t>
            </a:r>
            <a:r>
              <a:rPr lang="en-US" altLang="en-US" sz="2400" i="1" dirty="0" err="1">
                <a:latin typeface="Arial" panose="020B0604020202020204" pitchFamily="34" charset="0"/>
              </a:rPr>
              <a:t>deutung</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er </a:t>
            </a:r>
            <a:r>
              <a:rPr lang="en-US" altLang="en-US" sz="2400" i="1" dirty="0" err="1">
                <a:latin typeface="Arial" panose="020B0604020202020204" pitchFamily="34" charset="0"/>
              </a:rPr>
              <a:t>nicht</a:t>
            </a:r>
            <a:r>
              <a:rPr lang="en-US" altLang="en-US" sz="2400" i="1" dirty="0">
                <a:latin typeface="Arial" panose="020B0604020202020204" pitchFamily="34" charset="0"/>
              </a:rPr>
              <a:t> König </a:t>
            </a:r>
            <a:r>
              <a:rPr lang="en-US" altLang="en-US" sz="2400" i="1" dirty="0" err="1">
                <a:latin typeface="Arial" panose="020B0604020202020204" pitchFamily="34" charset="0"/>
              </a:rPr>
              <a:t>heisst</a:t>
            </a:r>
            <a:r>
              <a:rPr lang="en-US" altLang="en-US" sz="2400" i="1" dirty="0">
                <a:latin typeface="Arial" panose="020B0604020202020204" pitchFamily="34" charset="0"/>
              </a:rPr>
              <a:t> (</a:t>
            </a:r>
            <a:r>
              <a:rPr lang="en-US" altLang="en-US" sz="2400" i="1" dirty="0" err="1">
                <a:latin typeface="Arial" panose="020B0604020202020204" pitchFamily="34" charset="0"/>
              </a:rPr>
              <a:t>wahrer</a:t>
            </a:r>
            <a:r>
              <a:rPr lang="en-US" altLang="en-US" sz="2400" i="1" dirty="0">
                <a:latin typeface="Arial" panose="020B0604020202020204" pitchFamily="34" charset="0"/>
              </a:rPr>
              <a:t> König war </a:t>
            </a:r>
            <a:r>
              <a:rPr lang="en-US" altLang="en-US" sz="2400" i="1" dirty="0" err="1">
                <a:latin typeface="Arial" panose="020B0604020202020204" pitchFamily="34" charset="0"/>
              </a:rPr>
              <a:t>noch</a:t>
            </a:r>
            <a:r>
              <a:rPr lang="en-US" altLang="en-US" sz="2400" i="1" dirty="0">
                <a:latin typeface="Arial" panose="020B0604020202020204" pitchFamily="34" charset="0"/>
              </a:rPr>
              <a:t> </a:t>
            </a:r>
            <a:r>
              <a:rPr lang="en-US" altLang="en-US" sz="2400" i="1" dirty="0" err="1">
                <a:latin typeface="Arial" panose="020B0604020202020204" pitchFamily="34" charset="0"/>
              </a:rPr>
              <a:t>Joiachin</a:t>
            </a:r>
            <a:r>
              <a:rPr lang="en-US" altLang="en-US" sz="2400" i="1" dirty="0">
                <a:latin typeface="Arial" panose="020B0604020202020204" pitchFamily="34" charset="0"/>
              </a:rPr>
              <a:t>, der ja </a:t>
            </a:r>
            <a:r>
              <a:rPr lang="en-US" altLang="en-US" sz="2400" i="1" dirty="0" err="1">
                <a:latin typeface="Arial" panose="020B0604020202020204" pitchFamily="34" charset="0"/>
              </a:rPr>
              <a:t>schon</a:t>
            </a:r>
            <a:r>
              <a:rPr lang="en-US" altLang="en-US" sz="2400" i="1" dirty="0">
                <a:latin typeface="Arial" panose="020B0604020202020204" pitchFamily="34" charset="0"/>
              </a:rPr>
              <a:t>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Exil</a:t>
            </a:r>
            <a:r>
              <a:rPr lang="en-US" altLang="en-US" sz="2400" i="1" dirty="0">
                <a:latin typeface="Arial" panose="020B0604020202020204" pitchFamily="34" charset="0"/>
              </a:rPr>
              <a:t> war).</a:t>
            </a:r>
          </a:p>
          <a:p>
            <a:pPr eaLnBrk="1" hangingPunct="1">
              <a:lnSpc>
                <a:spcPct val="90000"/>
              </a:lnSpc>
              <a:defRPr/>
            </a:pPr>
            <a:r>
              <a:rPr lang="en-US" altLang="en-US" sz="2400" i="1" dirty="0" err="1">
                <a:latin typeface="Arial" panose="020B0604020202020204" pitchFamily="34" charset="0"/>
              </a:rPr>
              <a:t>Schliesslich</a:t>
            </a:r>
            <a:r>
              <a:rPr lang="en-US" altLang="en-US" sz="2400" i="1" dirty="0">
                <a:latin typeface="Arial" panose="020B0604020202020204" pitchFamily="34" charset="0"/>
              </a:rPr>
              <a:t> </a:t>
            </a:r>
            <a:r>
              <a:rPr lang="en-US" altLang="en-US" sz="2400" i="1" dirty="0" err="1">
                <a:latin typeface="Arial" panose="020B0604020202020204" pitchFamily="34" charset="0"/>
              </a:rPr>
              <a:t>soll</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grossem</a:t>
            </a:r>
            <a:r>
              <a:rPr lang="en-US" altLang="en-US" sz="2400" i="1" dirty="0">
                <a:latin typeface="Arial" panose="020B0604020202020204" pitchFamily="34" charset="0"/>
              </a:rPr>
              <a:t> </a:t>
            </a:r>
            <a:r>
              <a:rPr lang="en-US" altLang="en-US" sz="2400" i="1" dirty="0" err="1">
                <a:latin typeface="Arial" panose="020B0604020202020204" pitchFamily="34" charset="0"/>
              </a:rPr>
              <a:t>Schauern</a:t>
            </a:r>
            <a:r>
              <a:rPr lang="en-US" altLang="en-US" sz="2400" i="1" dirty="0">
                <a:latin typeface="Arial" panose="020B0604020202020204" pitchFamily="34" charset="0"/>
              </a:rPr>
              <a:t> </a:t>
            </a:r>
            <a:r>
              <a:rPr lang="en-US" altLang="en-US" sz="2400" i="1" dirty="0" err="1">
                <a:latin typeface="Arial" panose="020B0604020202020204" pitchFamily="34" charset="0"/>
              </a:rPr>
              <a:t>essen</a:t>
            </a:r>
            <a:r>
              <a:rPr lang="en-US" altLang="en-US" sz="2400" i="1" dirty="0">
                <a:latin typeface="Arial" panose="020B0604020202020204" pitchFamily="34" charset="0"/>
              </a:rPr>
              <a:t>, </a:t>
            </a:r>
            <a:r>
              <a:rPr lang="en-US" altLang="en-US" sz="2400" i="1" dirty="0" err="1">
                <a:latin typeface="Arial" panose="020B0604020202020204" pitchFamily="34" charset="0"/>
              </a:rPr>
              <a:t>ein</a:t>
            </a:r>
            <a:r>
              <a:rPr lang="en-US" altLang="en-US" sz="2400" i="1" dirty="0">
                <a:latin typeface="Arial" panose="020B0604020202020204" pitchFamily="34" charset="0"/>
              </a:rPr>
              <a:t> </a:t>
            </a:r>
            <a:r>
              <a:rPr lang="en-US" altLang="en-US" sz="2400" i="1" dirty="0" err="1">
                <a:latin typeface="Arial" panose="020B0604020202020204" pitchFamily="34" charset="0"/>
              </a:rPr>
              <a:t>Zeichen</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das was auf Jerusalem </a:t>
            </a:r>
            <a:r>
              <a:rPr lang="en-US" altLang="en-US" sz="2400" i="1" dirty="0" err="1">
                <a:latin typeface="Arial" panose="020B0604020202020204" pitchFamily="34" charset="0"/>
              </a:rPr>
              <a:t>zukommt</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6CAED756-C21E-D843-8E14-AA0EB4FD86C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4899">
                                            <p:txEl>
                                              <p:pRg st="0" end="0"/>
                                            </p:txEl>
                                          </p:spTgt>
                                        </p:tgtEl>
                                        <p:attrNameLst>
                                          <p:attrName>style.visibility</p:attrName>
                                        </p:attrNameLst>
                                      </p:cBhvr>
                                      <p:to>
                                        <p:strVal val="visible"/>
                                      </p:to>
                                    </p:set>
                                    <p:anim calcmode="lin" valueType="num">
                                      <p:cBhvr>
                                        <p:cTn id="7" dur="500" fill="hold"/>
                                        <p:tgtEl>
                                          <p:spTgt spid="464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4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4899">
                                            <p:txEl>
                                              <p:pRg st="1" end="1"/>
                                            </p:txEl>
                                          </p:spTgt>
                                        </p:tgtEl>
                                        <p:attrNameLst>
                                          <p:attrName>style.visibility</p:attrName>
                                        </p:attrNameLst>
                                      </p:cBhvr>
                                      <p:to>
                                        <p:strVal val="visible"/>
                                      </p:to>
                                    </p:set>
                                    <p:anim calcmode="lin" valueType="num">
                                      <p:cBhvr additive="base">
                                        <p:cTn id="13" dur="500" fill="hold"/>
                                        <p:tgtEl>
                                          <p:spTgt spid="464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4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4899">
                                            <p:txEl>
                                              <p:pRg st="2" end="2"/>
                                            </p:txEl>
                                          </p:spTgt>
                                        </p:tgtEl>
                                        <p:attrNameLst>
                                          <p:attrName>style.visibility</p:attrName>
                                        </p:attrNameLst>
                                      </p:cBhvr>
                                      <p:to>
                                        <p:strVal val="visible"/>
                                      </p:to>
                                    </p:set>
                                    <p:anim calcmode="lin" valueType="num">
                                      <p:cBhvr additive="base">
                                        <p:cTn id="19" dur="500" fill="hold"/>
                                        <p:tgtEl>
                                          <p:spTgt spid="464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4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4899">
                                            <p:txEl>
                                              <p:pRg st="3" end="3"/>
                                            </p:txEl>
                                          </p:spTgt>
                                        </p:tgtEl>
                                        <p:attrNameLst>
                                          <p:attrName>style.visibility</p:attrName>
                                        </p:attrNameLst>
                                      </p:cBhvr>
                                      <p:to>
                                        <p:strVal val="visible"/>
                                      </p:to>
                                    </p:set>
                                    <p:anim calcmode="lin" valueType="num">
                                      <p:cBhvr additive="base">
                                        <p:cTn id="25" dur="500" fill="hold"/>
                                        <p:tgtEl>
                                          <p:spTgt spid="464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48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64899">
                                            <p:txEl>
                                              <p:pRg st="4" end="4"/>
                                            </p:txEl>
                                          </p:spTgt>
                                        </p:tgtEl>
                                        <p:attrNameLst>
                                          <p:attrName>style.visibility</p:attrName>
                                        </p:attrNameLst>
                                      </p:cBhvr>
                                      <p:to>
                                        <p:strVal val="visible"/>
                                      </p:to>
                                    </p:set>
                                    <p:anim calcmode="lin" valueType="num">
                                      <p:cBhvr additive="base">
                                        <p:cTn id="31" dur="500" fill="hold"/>
                                        <p:tgtEl>
                                          <p:spTgt spid="4648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6489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6">
            <a:extLst>
              <a:ext uri="{FF2B5EF4-FFF2-40B4-BE49-F238E27FC236}">
                <a16:creationId xmlns:a16="http://schemas.microsoft.com/office/drawing/2014/main" id="{24C9E271-D312-414F-8B05-BA9AE45D18B6}"/>
              </a:ext>
            </a:extLst>
          </p:cNvPr>
          <p:cNvSpPr txBox="1">
            <a:spLocks noChangeArrowheads="1"/>
          </p:cNvSpPr>
          <p:nvPr/>
        </p:nvSpPr>
        <p:spPr bwMode="auto">
          <a:xfrm>
            <a:off x="228600" y="0"/>
            <a:ext cx="8686800" cy="830997"/>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38100" cmpd="dbl">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b="0" i="1" dirty="0">
                <a:latin typeface="Arial" panose="020B0604020202020204" pitchFamily="34" charset="0"/>
              </a:rPr>
              <a:t>Von </a:t>
            </a:r>
            <a:r>
              <a:rPr lang="en-US" altLang="en-US" sz="2400" b="0" i="1" dirty="0" err="1">
                <a:latin typeface="Arial" panose="020B0604020202020204" pitchFamily="34" charset="0"/>
              </a:rPr>
              <a:t>Sanheribs</a:t>
            </a:r>
            <a:r>
              <a:rPr lang="en-US" altLang="en-US" sz="2400" b="0" i="1" dirty="0">
                <a:latin typeface="Arial" panose="020B0604020202020204" pitchFamily="34" charset="0"/>
              </a:rPr>
              <a:t> </a:t>
            </a:r>
            <a:r>
              <a:rPr lang="en-US" altLang="en-US" sz="2400" b="0" i="1" dirty="0" err="1">
                <a:latin typeface="Arial" panose="020B0604020202020204" pitchFamily="34" charset="0"/>
              </a:rPr>
              <a:t>Palast</a:t>
            </a:r>
            <a:r>
              <a:rPr lang="en-US" altLang="en-US" sz="2400" b="0" i="1" dirty="0">
                <a:latin typeface="Arial" panose="020B0604020202020204" pitchFamily="34" charset="0"/>
              </a:rPr>
              <a:t>, </a:t>
            </a:r>
            <a:r>
              <a:rPr lang="en-US" altLang="en-US" sz="2400" b="0" i="1" dirty="0" err="1">
                <a:latin typeface="Arial" panose="020B0604020202020204" pitchFamily="34" charset="0"/>
              </a:rPr>
              <a:t>Israelitische</a:t>
            </a:r>
            <a:r>
              <a:rPr lang="en-US" altLang="en-US" sz="2400" b="0" i="1" dirty="0">
                <a:latin typeface="Arial" panose="020B0604020202020204" pitchFamily="34" charset="0"/>
              </a:rPr>
              <a:t> </a:t>
            </a:r>
            <a:r>
              <a:rPr lang="en-US" altLang="en-US" sz="2400" b="0" i="1" dirty="0" err="1">
                <a:latin typeface="Arial" panose="020B0604020202020204" pitchFamily="34" charset="0"/>
              </a:rPr>
              <a:t>Flüchtlinge</a:t>
            </a:r>
            <a:r>
              <a:rPr lang="en-US" altLang="en-US" sz="2400" b="0" i="1" dirty="0">
                <a:latin typeface="Arial" panose="020B0604020202020204" pitchFamily="34" charset="0"/>
              </a:rPr>
              <a:t> die </a:t>
            </a:r>
            <a:r>
              <a:rPr lang="en-US" altLang="en-US" sz="2400" b="0" i="1" dirty="0" err="1">
                <a:latin typeface="Arial" panose="020B0604020202020204" pitchFamily="34" charset="0"/>
              </a:rPr>
              <a:t>ihre</a:t>
            </a:r>
            <a:r>
              <a:rPr lang="en-US" altLang="en-US" sz="2400" b="0" i="1" dirty="0">
                <a:latin typeface="Arial" panose="020B0604020202020204" pitchFamily="34" charset="0"/>
              </a:rPr>
              <a:t> </a:t>
            </a:r>
            <a:r>
              <a:rPr lang="en-US" altLang="en-US" sz="2400" b="0" i="1" dirty="0" err="1">
                <a:latin typeface="Arial" panose="020B0604020202020204" pitchFamily="34" charset="0"/>
              </a:rPr>
              <a:t>wenigen</a:t>
            </a:r>
            <a:r>
              <a:rPr lang="en-US" altLang="en-US" sz="2400" b="0" i="1" dirty="0">
                <a:latin typeface="Arial" panose="020B0604020202020204" pitchFamily="34" charset="0"/>
              </a:rPr>
              <a:t> </a:t>
            </a:r>
            <a:r>
              <a:rPr lang="en-US" altLang="en-US" sz="2400" b="0" i="1" dirty="0" err="1">
                <a:latin typeface="Arial" panose="020B0604020202020204" pitchFamily="34" charset="0"/>
              </a:rPr>
              <a:t>Habseligkeiten</a:t>
            </a:r>
            <a:r>
              <a:rPr lang="en-US" altLang="en-US" sz="2400" b="0" i="1" dirty="0">
                <a:latin typeface="Arial" panose="020B0604020202020204" pitchFamily="34" charset="0"/>
              </a:rPr>
              <a:t> ins </a:t>
            </a:r>
            <a:r>
              <a:rPr lang="en-US" altLang="en-US" sz="2400" b="0" i="1" dirty="0" err="1">
                <a:latin typeface="Arial" panose="020B0604020202020204" pitchFamily="34" charset="0"/>
              </a:rPr>
              <a:t>Exil</a:t>
            </a:r>
            <a:r>
              <a:rPr lang="en-US" altLang="en-US" sz="2400" b="0" i="1" dirty="0">
                <a:latin typeface="Arial" panose="020B0604020202020204" pitchFamily="34" charset="0"/>
              </a:rPr>
              <a:t> </a:t>
            </a:r>
            <a:r>
              <a:rPr lang="en-US" altLang="en-US" sz="2400" b="0" i="1" dirty="0" err="1">
                <a:latin typeface="Arial" panose="020B0604020202020204" pitchFamily="34" charset="0"/>
              </a:rPr>
              <a:t>tragen</a:t>
            </a:r>
            <a:endParaRPr lang="en-US" altLang="en-US" sz="2400" b="0" i="1" dirty="0">
              <a:latin typeface="Arial" panose="020B0604020202020204" pitchFamily="34" charset="0"/>
            </a:endParaRPr>
          </a:p>
        </p:txBody>
      </p:sp>
      <p:pic>
        <p:nvPicPr>
          <p:cNvPr id="140291" name="Picture 8" descr="bar084b04">
            <a:extLst>
              <a:ext uri="{FF2B5EF4-FFF2-40B4-BE49-F238E27FC236}">
                <a16:creationId xmlns:a16="http://schemas.microsoft.com/office/drawing/2014/main" id="{2B8AEB44-31FB-E347-85CC-89A6B7CF04BA}"/>
              </a:ext>
            </a:extLst>
          </p:cNvPr>
          <p:cNvPicPr>
            <a:picLocks noGrp="1" noChangeAspect="1" noChangeArrowheads="1"/>
          </p:cNvPicPr>
          <p:nvPr>
            <p:ph sz="half" idx="2"/>
          </p:nvPr>
        </p:nvPicPr>
        <p:blipFill>
          <a:blip r:embed="rId2">
            <a:lum bright="-12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0" y="949325"/>
            <a:ext cx="9144000" cy="5299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2" name="Text Box 9">
            <a:extLst>
              <a:ext uri="{FF2B5EF4-FFF2-40B4-BE49-F238E27FC236}">
                <a16:creationId xmlns:a16="http://schemas.microsoft.com/office/drawing/2014/main" id="{019FAB2F-7C14-E340-BD9A-197B9939D0DB}"/>
              </a:ext>
            </a:extLst>
          </p:cNvPr>
          <p:cNvSpPr txBox="1">
            <a:spLocks noChangeArrowheads="1"/>
          </p:cNvSpPr>
          <p:nvPr/>
        </p:nvSpPr>
        <p:spPr bwMode="auto">
          <a:xfrm>
            <a:off x="6781800" y="6324600"/>
            <a:ext cx="2133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6" name="Slide Number Placeholder 5">
            <a:extLst>
              <a:ext uri="{FF2B5EF4-FFF2-40B4-BE49-F238E27FC236}">
                <a16:creationId xmlns:a16="http://schemas.microsoft.com/office/drawing/2014/main" id="{E42EB130-B001-6C48-A37A-204AF7358DD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108</a:t>
            </a:fld>
            <a:endParaRPr lang="en-US" altLang="en-US" sz="1400" b="1" dirty="0">
              <a:latin typeface="Tahoma" panose="020B0604030504040204" pitchFamily="34" charset="0"/>
            </a:endParaRPr>
          </a:p>
        </p:txBody>
      </p:sp>
    </p:spTree>
  </p:cSld>
  <p:clrMapOvr>
    <a:masterClrMapping/>
  </p:clrMapOvr>
  <p:transition>
    <p:blinds/>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E8D99B1C-A224-4050-9806-22B5B81B2326}"/>
              </a:ext>
            </a:extLst>
          </p:cNvPr>
          <p:cNvSpPr>
            <a:spLocks noGrp="1" noChangeArrowheads="1"/>
          </p:cNvSpPr>
          <p:nvPr>
            <p:ph type="title"/>
          </p:nvPr>
        </p:nvSpPr>
        <p:spPr>
          <a:xfrm>
            <a:off x="457200" y="228600"/>
            <a:ext cx="8229600" cy="1524000"/>
          </a:xfrm>
        </p:spPr>
        <p:txBody>
          <a:bodyPr/>
          <a:lstStyle/>
          <a:p>
            <a:pPr eaLnBrk="1" hangingPunct="1">
              <a:defRPr/>
            </a:pPr>
            <a:r>
              <a:rPr lang="en-US" altLang="en-US" b="0" dirty="0">
                <a:latin typeface="Impact" panose="020B0806030902050204" pitchFamily="34" charset="0"/>
              </a:rPr>
              <a:t>ZWEI VERBREITETE CLICHES</a:t>
            </a:r>
            <a:br>
              <a:rPr lang="en-US" altLang="en-US" sz="4800" dirty="0">
                <a:latin typeface="Eras Bold ITC" pitchFamily="34" charset="0"/>
              </a:rPr>
            </a:br>
            <a:r>
              <a:rPr lang="en-US" altLang="en-US" sz="2800" b="0" i="1" dirty="0" err="1">
                <a:latin typeface="Arial" panose="020B0604020202020204" pitchFamily="34" charset="0"/>
              </a:rPr>
              <a:t>beide</a:t>
            </a:r>
            <a:r>
              <a:rPr lang="en-US" altLang="en-US" sz="2800" b="0" i="1" dirty="0">
                <a:latin typeface="Arial" panose="020B0604020202020204" pitchFamily="34" charset="0"/>
              </a:rPr>
              <a:t> </a:t>
            </a:r>
            <a:r>
              <a:rPr lang="en-US" altLang="en-US" sz="2800" b="0" i="1" dirty="0" err="1">
                <a:latin typeface="Arial" panose="020B0604020202020204" pitchFamily="34" charset="0"/>
              </a:rPr>
              <a:t>legen</a:t>
            </a:r>
            <a:r>
              <a:rPr lang="en-US" altLang="en-US" sz="2800" b="0" i="1" dirty="0">
                <a:latin typeface="Arial" panose="020B0604020202020204" pitchFamily="34" charset="0"/>
              </a:rPr>
              <a:t> </a:t>
            </a:r>
            <a:r>
              <a:rPr lang="en-US" altLang="en-US" sz="2800" b="0" i="1" dirty="0" err="1">
                <a:latin typeface="Arial" panose="020B0604020202020204" pitchFamily="34" charset="0"/>
              </a:rPr>
              <a:t>falschen</a:t>
            </a:r>
            <a:r>
              <a:rPr lang="en-US" altLang="en-US" sz="2800" b="0" i="1" dirty="0">
                <a:latin typeface="Arial" panose="020B0604020202020204" pitchFamily="34" charset="0"/>
              </a:rPr>
              <a:t> </a:t>
            </a:r>
            <a:r>
              <a:rPr lang="en-US" altLang="en-US" sz="2800" b="0" i="1" dirty="0" err="1">
                <a:latin typeface="Arial" panose="020B0604020202020204" pitchFamily="34" charset="0"/>
              </a:rPr>
              <a:t>Optimismus</a:t>
            </a:r>
            <a:r>
              <a:rPr lang="en-US" altLang="en-US" sz="2800" b="0" i="1" dirty="0">
                <a:latin typeface="Arial" panose="020B0604020202020204" pitchFamily="34" charset="0"/>
              </a:rPr>
              <a:t> </a:t>
            </a:r>
            <a:r>
              <a:rPr lang="en-US" altLang="en-US" sz="2800" b="0" i="1" dirty="0" err="1">
                <a:latin typeface="Arial" panose="020B0604020202020204" pitchFamily="34" charset="0"/>
              </a:rPr>
              <a:t>offen</a:t>
            </a:r>
            <a:br>
              <a:rPr lang="en-US" altLang="en-US" sz="2800" b="0" i="1" dirty="0">
                <a:latin typeface="Arial" panose="020B0604020202020204" pitchFamily="34" charset="0"/>
              </a:rPr>
            </a:br>
            <a:r>
              <a:rPr lang="en-US" altLang="en-US" sz="2400" b="0" dirty="0">
                <a:latin typeface="Arial" panose="020B0604020202020204" pitchFamily="34" charset="0"/>
              </a:rPr>
              <a:t>(12,21-22. 26-27)</a:t>
            </a:r>
            <a:endParaRPr lang="en-US" altLang="en-US" sz="2400" dirty="0">
              <a:latin typeface="Arial" panose="020B0604020202020204" pitchFamily="34" charset="0"/>
            </a:endParaRPr>
          </a:p>
        </p:txBody>
      </p:sp>
      <p:sp>
        <p:nvSpPr>
          <p:cNvPr id="226307" name="Rectangle 3">
            <a:extLst>
              <a:ext uri="{FF2B5EF4-FFF2-40B4-BE49-F238E27FC236}">
                <a16:creationId xmlns:a16="http://schemas.microsoft.com/office/drawing/2014/main" id="{6B44A744-9DA9-49B4-95E1-A1B8D05AAC0F}"/>
              </a:ext>
            </a:extLst>
          </p:cNvPr>
          <p:cNvSpPr>
            <a:spLocks noGrp="1" noChangeArrowheads="1"/>
          </p:cNvSpPr>
          <p:nvPr>
            <p:ph type="body" idx="1"/>
          </p:nvPr>
        </p:nvSpPr>
        <p:spPr>
          <a:xfrm>
            <a:off x="304800" y="3048000"/>
            <a:ext cx="8534400" cy="3581400"/>
          </a:xfrm>
          <a:solidFill>
            <a:srgbClr val="000066"/>
          </a:solidFill>
        </p:spPr>
        <p:txBody>
          <a:bodyPr/>
          <a:lstStyle/>
          <a:p>
            <a:pPr eaLnBrk="1" hangingPunct="1">
              <a:buFontTx/>
              <a:buNone/>
              <a:defRPr/>
            </a:pPr>
            <a:r>
              <a:rPr lang="en-US" altLang="en-US" sz="3600" dirty="0">
                <a:solidFill>
                  <a:srgbClr val="FFFF00"/>
                </a:solidFill>
                <a:latin typeface="Monotype Corsiva" panose="03010101010201010101" pitchFamily="66" charset="0"/>
              </a:rPr>
              <a:t>“Die </a:t>
            </a:r>
            <a:r>
              <a:rPr lang="en-US" altLang="en-US" sz="3600" dirty="0" err="1">
                <a:solidFill>
                  <a:srgbClr val="FFFF00"/>
                </a:solidFill>
                <a:latin typeface="Monotype Corsiva" panose="03010101010201010101" pitchFamily="66" charset="0"/>
              </a:rPr>
              <a:t>Tage</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vergehen</a:t>
            </a:r>
            <a:r>
              <a:rPr lang="en-US" altLang="en-US" sz="3600" dirty="0">
                <a:solidFill>
                  <a:srgbClr val="FFFF00"/>
                </a:solidFill>
                <a:latin typeface="Monotype Corsiva" panose="03010101010201010101" pitchFamily="66" charset="0"/>
              </a:rPr>
              <a:t> und die Vision </a:t>
            </a:r>
            <a:r>
              <a:rPr lang="en-US" altLang="en-US" sz="3600" dirty="0" err="1">
                <a:solidFill>
                  <a:srgbClr val="FFFF00"/>
                </a:solidFill>
                <a:latin typeface="Monotype Corsiva" panose="03010101010201010101" pitchFamily="66" charset="0"/>
              </a:rPr>
              <a:t>wird</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zu</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nichts</a:t>
            </a:r>
            <a:r>
              <a:rPr lang="en-US" altLang="en-US" sz="3600" dirty="0">
                <a:solidFill>
                  <a:srgbClr val="FFFF00"/>
                </a:solidFill>
                <a:latin typeface="Monotype Corsiva" panose="03010101010201010101" pitchFamily="66" charset="0"/>
              </a:rPr>
              <a:t>.”</a:t>
            </a:r>
          </a:p>
          <a:p>
            <a:pPr eaLnBrk="1" hangingPunct="1">
              <a:buFontTx/>
              <a:buNone/>
              <a:defRPr/>
            </a:pPr>
            <a:r>
              <a:rPr lang="en-US" altLang="en-US" sz="2400" dirty="0">
                <a:latin typeface="Arial Narrow" panose="020B0606020202030204" pitchFamily="34" charset="0"/>
              </a:rPr>
              <a:t>	(</a:t>
            </a:r>
            <a:r>
              <a:rPr lang="en-US" altLang="en-US" sz="2400" dirty="0" err="1">
                <a:latin typeface="Arial Narrow" panose="020B0606020202030204" pitchFamily="34" charset="0"/>
              </a:rPr>
              <a:t>Nichts</a:t>
            </a:r>
            <a:r>
              <a:rPr lang="en-US" altLang="en-US" sz="2400" dirty="0">
                <a:latin typeface="Arial Narrow" panose="020B0606020202030204" pitchFamily="34" charset="0"/>
              </a:rPr>
              <a:t> </a:t>
            </a:r>
            <a:r>
              <a:rPr lang="en-US" altLang="en-US" sz="2400" dirty="0" err="1">
                <a:latin typeface="Arial Narrow" panose="020B0606020202030204" pitchFamily="34" charset="0"/>
              </a:rPr>
              <a:t>geschieht</a:t>
            </a:r>
            <a:r>
              <a:rPr lang="en-US" altLang="en-US" sz="2400" dirty="0">
                <a:latin typeface="Arial Narrow" panose="020B0606020202030204" pitchFamily="34" charset="0"/>
              </a:rPr>
              <a:t>. Die </a:t>
            </a:r>
            <a:r>
              <a:rPr lang="en-US" altLang="en-US" sz="2400" dirty="0" err="1">
                <a:latin typeface="Arial Narrow" panose="020B0606020202030204" pitchFamily="34" charset="0"/>
              </a:rPr>
              <a:t>Voraussage</a:t>
            </a:r>
            <a:r>
              <a:rPr lang="en-US" altLang="en-US" sz="2400" dirty="0">
                <a:latin typeface="Arial Narrow" panose="020B0606020202030204" pitchFamily="34" charset="0"/>
              </a:rPr>
              <a:t> von </a:t>
            </a:r>
            <a:r>
              <a:rPr lang="en-US" altLang="en-US" sz="2400" dirty="0" err="1">
                <a:latin typeface="Arial Narrow" panose="020B0606020202030204" pitchFamily="34" charset="0"/>
              </a:rPr>
              <a:t>Jerusalems</a:t>
            </a:r>
            <a:r>
              <a:rPr lang="en-US" altLang="en-US" sz="2400" dirty="0">
                <a:latin typeface="Arial Narrow" panose="020B0606020202030204" pitchFamily="34" charset="0"/>
              </a:rPr>
              <a:t> Fall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wohl</a:t>
            </a:r>
            <a:r>
              <a:rPr lang="en-US" altLang="en-US" sz="2400" dirty="0">
                <a:latin typeface="Arial Narrow" panose="020B0606020202030204" pitchFamily="34" charset="0"/>
              </a:rPr>
              <a:t> </a:t>
            </a:r>
            <a:r>
              <a:rPr lang="en-US" altLang="en-US" sz="2400" dirty="0" err="1">
                <a:latin typeface="Arial Narrow" panose="020B0606020202030204" pitchFamily="34" charset="0"/>
              </a:rPr>
              <a:t>eine</a:t>
            </a:r>
            <a:r>
              <a:rPr lang="en-US" altLang="en-US" sz="2400" dirty="0">
                <a:latin typeface="Arial Narrow" panose="020B0606020202030204" pitchFamily="34" charset="0"/>
              </a:rPr>
              <a:t> </a:t>
            </a:r>
            <a:r>
              <a:rPr lang="en-US" altLang="en-US" sz="2400" dirty="0" err="1">
                <a:latin typeface="Arial Narrow" panose="020B0606020202030204" pitchFamily="34" charset="0"/>
              </a:rPr>
              <a:t>falsche</a:t>
            </a:r>
            <a:r>
              <a:rPr lang="en-US" altLang="en-US" sz="2400" dirty="0">
                <a:latin typeface="Arial Narrow" panose="020B0606020202030204" pitchFamily="34" charset="0"/>
              </a:rPr>
              <a:t> </a:t>
            </a:r>
            <a:r>
              <a:rPr lang="en-US" altLang="en-US" sz="2400" dirty="0" err="1">
                <a:latin typeface="Arial Narrow" panose="020B0606020202030204" pitchFamily="34" charset="0"/>
              </a:rPr>
              <a:t>Prophetie</a:t>
            </a:r>
            <a:r>
              <a:rPr lang="en-US" altLang="en-US" sz="2400" dirty="0">
                <a:latin typeface="Arial Narrow" panose="020B0606020202030204" pitchFamily="34" charset="0"/>
              </a:rPr>
              <a:t>.)</a:t>
            </a:r>
          </a:p>
          <a:p>
            <a:pPr eaLnBrk="1" hangingPunct="1">
              <a:buFontTx/>
              <a:buNone/>
              <a:defRPr/>
            </a:pPr>
            <a:endParaRPr lang="en-US" altLang="en-US" sz="1400" dirty="0">
              <a:latin typeface="Monotype Corsiva" panose="03010101010201010101" pitchFamily="66" charset="0"/>
            </a:endParaRPr>
          </a:p>
          <a:p>
            <a:pPr eaLnBrk="1" hangingPunct="1">
              <a:spcBef>
                <a:spcPts val="0"/>
              </a:spcBef>
              <a:buFontTx/>
              <a:buNone/>
              <a:defRPr/>
            </a:pPr>
            <a:r>
              <a:rPr lang="en-US" altLang="en-US" sz="3600" dirty="0">
                <a:solidFill>
                  <a:srgbClr val="FFFF00"/>
                </a:solidFill>
                <a:latin typeface="Monotype Corsiva" panose="03010101010201010101" pitchFamily="66" charset="0"/>
              </a:rPr>
              <a:t>“Die Vision, die er </a:t>
            </a:r>
            <a:r>
              <a:rPr lang="en-US" altLang="en-US" sz="3600" dirty="0" err="1">
                <a:solidFill>
                  <a:srgbClr val="FFFF00"/>
                </a:solidFill>
                <a:latin typeface="Monotype Corsiva" panose="03010101010201010101" pitchFamily="66" charset="0"/>
              </a:rPr>
              <a:t>sieht</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ist</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für</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viele</a:t>
            </a:r>
            <a:r>
              <a:rPr lang="en-US" altLang="en-US" sz="3600" dirty="0">
                <a:solidFill>
                  <a:srgbClr val="FFFF00"/>
                </a:solidFill>
                <a:latin typeface="Monotype Corsiva" panose="03010101010201010101" pitchFamily="66" charset="0"/>
              </a:rPr>
              <a:t> Jahre </a:t>
            </a:r>
            <a:r>
              <a:rPr lang="en-US" altLang="en-US" sz="3600" dirty="0" err="1">
                <a:solidFill>
                  <a:srgbClr val="FFFF00"/>
                </a:solidFill>
                <a:latin typeface="Monotype Corsiva" panose="03010101010201010101" pitchFamily="66" charset="0"/>
              </a:rPr>
              <a:t>später</a:t>
            </a:r>
            <a:r>
              <a:rPr lang="en-US" altLang="en-US" sz="3600" dirty="0">
                <a:solidFill>
                  <a:srgbClr val="FFFF00"/>
                </a:solidFill>
                <a:latin typeface="Monotype Corsiva" panose="03010101010201010101" pitchFamily="66" charset="0"/>
              </a:rPr>
              <a:t>, er </a:t>
            </a:r>
            <a:r>
              <a:rPr lang="en-US" altLang="en-US" sz="3600" dirty="0" err="1">
                <a:solidFill>
                  <a:srgbClr val="FFFF00"/>
                </a:solidFill>
                <a:latin typeface="Monotype Corsiva" panose="03010101010201010101" pitchFamily="66" charset="0"/>
              </a:rPr>
              <a:t>prophezeit</a:t>
            </a:r>
            <a:r>
              <a:rPr lang="en-US" altLang="en-US" sz="3600" dirty="0">
                <a:solidFill>
                  <a:srgbClr val="FFFF00"/>
                </a:solidFill>
                <a:latin typeface="Monotype Corsiva" panose="03010101010201010101" pitchFamily="66" charset="0"/>
              </a:rPr>
              <a:t> </a:t>
            </a:r>
            <a:r>
              <a:rPr lang="en-US" altLang="en-US" sz="3600" dirty="0" err="1">
                <a:solidFill>
                  <a:srgbClr val="FFFF00"/>
                </a:solidFill>
                <a:latin typeface="Monotype Corsiva" panose="03010101010201010101" pitchFamily="66" charset="0"/>
              </a:rPr>
              <a:t>über</a:t>
            </a:r>
            <a:r>
              <a:rPr lang="en-US" altLang="en-US" sz="3600" dirty="0">
                <a:solidFill>
                  <a:srgbClr val="FFFF00"/>
                </a:solidFill>
                <a:latin typeface="Monotype Corsiva" panose="03010101010201010101" pitchFamily="66" charset="0"/>
              </a:rPr>
              <a:t> die </a:t>
            </a:r>
            <a:r>
              <a:rPr lang="en-US" altLang="en-US" sz="3600" dirty="0" err="1">
                <a:solidFill>
                  <a:srgbClr val="FFFF00"/>
                </a:solidFill>
                <a:latin typeface="Monotype Corsiva" panose="03010101010201010101" pitchFamily="66" charset="0"/>
              </a:rPr>
              <a:t>ferne</a:t>
            </a:r>
            <a:r>
              <a:rPr lang="en-US" altLang="en-US" sz="3600" dirty="0">
                <a:solidFill>
                  <a:srgbClr val="FFFF00"/>
                </a:solidFill>
                <a:latin typeface="Monotype Corsiva" panose="03010101010201010101" pitchFamily="66" charset="0"/>
              </a:rPr>
              <a:t> Zukunft.”</a:t>
            </a:r>
          </a:p>
          <a:p>
            <a:pPr eaLnBrk="1" hangingPunct="1">
              <a:buFontTx/>
              <a:buNone/>
              <a:defRPr/>
            </a:pPr>
            <a:r>
              <a:rPr lang="en-US" altLang="en-US" sz="2400" dirty="0">
                <a:latin typeface="Arial Narrow" panose="020B0606020202030204" pitchFamily="34" charset="0"/>
              </a:rPr>
              <a:t>	(</a:t>
            </a:r>
            <a:r>
              <a:rPr lang="en-US" altLang="en-US" sz="2400" dirty="0" err="1">
                <a:latin typeface="Arial Narrow" panose="020B0606020202030204" pitchFamily="34" charset="0"/>
              </a:rPr>
              <a:t>Wenn</a:t>
            </a:r>
            <a:r>
              <a:rPr lang="en-US" altLang="en-US" sz="2400" dirty="0">
                <a:latin typeface="Arial Narrow" panose="020B0606020202030204" pitchFamily="34" charset="0"/>
              </a:rPr>
              <a:t> die </a:t>
            </a:r>
            <a:r>
              <a:rPr lang="en-US" altLang="en-US" sz="2400" dirty="0" err="1">
                <a:latin typeface="Arial Narrow" panose="020B0606020202030204" pitchFamily="34" charset="0"/>
              </a:rPr>
              <a:t>Prophetie</a:t>
            </a:r>
            <a:r>
              <a:rPr lang="en-US" altLang="en-US" sz="2400" dirty="0">
                <a:latin typeface="Arial Narrow" panose="020B0606020202030204" pitchFamily="34" charset="0"/>
              </a:rPr>
              <a:t> </a:t>
            </a:r>
            <a:r>
              <a:rPr lang="en-US" altLang="en-US" sz="2400" dirty="0" err="1">
                <a:latin typeface="Arial Narrow" panose="020B0606020202030204" pitchFamily="34" charset="0"/>
              </a:rPr>
              <a:t>gültig</a:t>
            </a:r>
            <a:r>
              <a:rPr lang="en-US" altLang="en-US" sz="2400" dirty="0">
                <a:latin typeface="Arial Narrow" panose="020B0606020202030204" pitchFamily="34" charset="0"/>
              </a:rPr>
              <a:t>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dann</a:t>
            </a:r>
            <a:r>
              <a:rPr lang="en-US" altLang="en-US" sz="2400" dirty="0">
                <a:latin typeface="Arial Narrow" panose="020B0606020202030204" pitchFamily="34" charset="0"/>
              </a:rPr>
              <a:t> </a:t>
            </a:r>
            <a:r>
              <a:rPr lang="en-US" altLang="en-US" sz="2400" dirty="0" err="1">
                <a:latin typeface="Arial Narrow" panose="020B0606020202030204" pitchFamily="34" charset="0"/>
              </a:rPr>
              <a:t>sicher</a:t>
            </a:r>
            <a:r>
              <a:rPr lang="en-US" altLang="en-US" sz="2400" dirty="0">
                <a:latin typeface="Arial Narrow" panose="020B0606020202030204" pitchFamily="34" charset="0"/>
              </a:rPr>
              <a:t> </a:t>
            </a:r>
            <a:r>
              <a:rPr lang="en-US" altLang="en-US" sz="2400" dirty="0" err="1">
                <a:latin typeface="Arial Narrow" panose="020B0606020202030204" pitchFamily="34" charset="0"/>
              </a:rPr>
              <a:t>nicht</a:t>
            </a:r>
            <a:r>
              <a:rPr lang="en-US" altLang="en-US" sz="2400" dirty="0">
                <a:latin typeface="Arial Narrow" panose="020B0606020202030204" pitchFamily="34" charset="0"/>
              </a:rPr>
              <a:t> in </a:t>
            </a:r>
            <a:r>
              <a:rPr lang="en-US" altLang="en-US" sz="2400" dirty="0" err="1">
                <a:latin typeface="Arial Narrow" panose="020B0606020202030204" pitchFamily="34" charset="0"/>
              </a:rPr>
              <a:t>unserem</a:t>
            </a:r>
            <a:r>
              <a:rPr lang="en-US" altLang="en-US" sz="2400" dirty="0">
                <a:latin typeface="Arial Narrow" panose="020B0606020202030204" pitchFamily="34" charset="0"/>
              </a:rPr>
              <a:t> Leben.)</a:t>
            </a:r>
          </a:p>
        </p:txBody>
      </p:sp>
      <p:sp>
        <p:nvSpPr>
          <p:cNvPr id="226308" name="Text Box 4">
            <a:extLst>
              <a:ext uri="{FF2B5EF4-FFF2-40B4-BE49-F238E27FC236}">
                <a16:creationId xmlns:a16="http://schemas.microsoft.com/office/drawing/2014/main" id="{7CDD4762-8C95-CC40-87CE-A99529482FD8}"/>
              </a:ext>
            </a:extLst>
          </p:cNvPr>
          <p:cNvSpPr txBox="1">
            <a:spLocks noChangeArrowheads="1"/>
          </p:cNvSpPr>
          <p:nvPr/>
        </p:nvSpPr>
        <p:spPr bwMode="auto">
          <a:xfrm>
            <a:off x="381000" y="1873250"/>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a:solidFill>
                  <a:srgbClr val="FFFF99"/>
                </a:solidFill>
                <a:latin typeface="Arial" panose="020B0604020202020204" pitchFamily="34" charset="0"/>
              </a:rPr>
              <a:t>Die </a:t>
            </a:r>
            <a:r>
              <a:rPr lang="en-US" altLang="en-US" sz="2800" dirty="0" err="1">
                <a:solidFill>
                  <a:srgbClr val="FFFF99"/>
                </a:solidFill>
                <a:latin typeface="Arial" panose="020B0604020202020204" pitchFamily="34" charset="0"/>
              </a:rPr>
              <a:t>Weigerung</a:t>
            </a:r>
            <a:r>
              <a:rPr lang="en-US" altLang="en-US" sz="2800" dirty="0">
                <a:solidFill>
                  <a:srgbClr val="FFFF99"/>
                </a:solidFill>
                <a:latin typeface="Arial" panose="020B0604020202020204" pitchFamily="34" charset="0"/>
              </a:rPr>
              <a:t>, das </a:t>
            </a:r>
            <a:r>
              <a:rPr lang="en-US" altLang="en-US" sz="2800" dirty="0" err="1">
                <a:solidFill>
                  <a:srgbClr val="FFFF99"/>
                </a:solidFill>
                <a:latin typeface="Arial" panose="020B0604020202020204" pitchFamily="34" charset="0"/>
              </a:rPr>
              <a:t>Unvermeidbare</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anzuneh</a:t>
            </a:r>
            <a:r>
              <a:rPr lang="en-US" altLang="en-US" sz="2800" dirty="0">
                <a:solidFill>
                  <a:srgbClr val="FFFF99"/>
                </a:solidFill>
                <a:latin typeface="Arial" panose="020B0604020202020204" pitchFamily="34" charset="0"/>
              </a:rPr>
              <a:t>-men, </a:t>
            </a:r>
            <a:r>
              <a:rPr lang="en-US" altLang="en-US" sz="2800" dirty="0" err="1">
                <a:solidFill>
                  <a:srgbClr val="FFFF99"/>
                </a:solidFill>
                <a:latin typeface="Arial" panose="020B0604020202020204" pitchFamily="34" charset="0"/>
              </a:rPr>
              <a:t>zeigte</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sich</a:t>
            </a:r>
            <a:r>
              <a:rPr lang="en-US" altLang="en-US" sz="2800" dirty="0">
                <a:solidFill>
                  <a:srgbClr val="FFFF99"/>
                </a:solidFill>
                <a:latin typeface="Arial" panose="020B0604020202020204" pitchFamily="34" charset="0"/>
              </a:rPr>
              <a:t> in </a:t>
            </a:r>
            <a:r>
              <a:rPr lang="en-US" altLang="en-US" sz="2800" dirty="0" err="1">
                <a:solidFill>
                  <a:srgbClr val="FFFF99"/>
                </a:solidFill>
                <a:latin typeface="Arial" panose="020B0604020202020204" pitchFamily="34" charset="0"/>
              </a:rPr>
              <a:t>bekannten</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Sprichwörtern</a:t>
            </a:r>
            <a:r>
              <a:rPr lang="en-US" altLang="en-US" sz="2800" dirty="0">
                <a:solidFill>
                  <a:srgbClr val="FFFF99"/>
                </a:solidFill>
                <a:latin typeface="Arial" panose="020B0604020202020204" pitchFamily="34" charset="0"/>
              </a:rPr>
              <a:t>.</a:t>
            </a:r>
          </a:p>
        </p:txBody>
      </p:sp>
      <p:sp>
        <p:nvSpPr>
          <p:cNvPr id="6" name="Slide Number Placeholder 5">
            <a:extLst>
              <a:ext uri="{FF2B5EF4-FFF2-40B4-BE49-F238E27FC236}">
                <a16:creationId xmlns:a16="http://schemas.microsoft.com/office/drawing/2014/main" id="{0CA6619E-9CBF-0D49-8CCC-4E196E2FD1D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109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6308">
                                            <p:txEl>
                                              <p:pRg st="0" end="0"/>
                                            </p:txEl>
                                          </p:spTgt>
                                        </p:tgtEl>
                                        <p:attrNameLst>
                                          <p:attrName>style.visibility</p:attrName>
                                        </p:attrNameLst>
                                      </p:cBhvr>
                                      <p:to>
                                        <p:strVal val="visible"/>
                                      </p:to>
                                    </p:set>
                                    <p:anim calcmode="lin" valueType="num">
                                      <p:cBhvr>
                                        <p:cTn id="7" dur="500" fill="hold"/>
                                        <p:tgtEl>
                                          <p:spTgt spid="2263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630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26307">
                                            <p:bg/>
                                          </p:spTgt>
                                        </p:tgtEl>
                                        <p:attrNameLst>
                                          <p:attrName>style.visibility</p:attrName>
                                        </p:attrNameLst>
                                      </p:cBhvr>
                                      <p:to>
                                        <p:strVal val="visible"/>
                                      </p:to>
                                    </p:set>
                                    <p:animEffect transition="in" filter="dissolve">
                                      <p:cBhvr>
                                        <p:cTn id="13" dur="500"/>
                                        <p:tgtEl>
                                          <p:spTgt spid="226307">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26307">
                                            <p:txEl>
                                              <p:pRg st="0" end="0"/>
                                            </p:txEl>
                                          </p:spTgt>
                                        </p:tgtEl>
                                        <p:attrNameLst>
                                          <p:attrName>style.visibility</p:attrName>
                                        </p:attrNameLst>
                                      </p:cBhvr>
                                      <p:to>
                                        <p:strVal val="visible"/>
                                      </p:to>
                                    </p:set>
                                    <p:animEffect transition="in" filter="dissolve">
                                      <p:cBhvr>
                                        <p:cTn id="16" dur="500"/>
                                        <p:tgtEl>
                                          <p:spTgt spid="226307">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26307">
                                            <p:txEl>
                                              <p:pRg st="1" end="1"/>
                                            </p:txEl>
                                          </p:spTgt>
                                        </p:tgtEl>
                                        <p:attrNameLst>
                                          <p:attrName>style.visibility</p:attrName>
                                        </p:attrNameLst>
                                      </p:cBhvr>
                                      <p:to>
                                        <p:strVal val="visible"/>
                                      </p:to>
                                    </p:set>
                                    <p:animEffect transition="in" filter="dissolve">
                                      <p:cBhvr>
                                        <p:cTn id="19" dur="500"/>
                                        <p:tgtEl>
                                          <p:spTgt spid="226307">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26307">
                                            <p:txEl>
                                              <p:pRg st="3" end="3"/>
                                            </p:txEl>
                                          </p:spTgt>
                                        </p:tgtEl>
                                        <p:attrNameLst>
                                          <p:attrName>style.visibility</p:attrName>
                                        </p:attrNameLst>
                                      </p:cBhvr>
                                      <p:to>
                                        <p:strVal val="visible"/>
                                      </p:to>
                                    </p:set>
                                    <p:animEffect transition="in" filter="dissolve">
                                      <p:cBhvr>
                                        <p:cTn id="24" dur="500"/>
                                        <p:tgtEl>
                                          <p:spTgt spid="226307">
                                            <p:txEl>
                                              <p:pRg st="3" end="3"/>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26307">
                                            <p:txEl>
                                              <p:pRg st="4" end="4"/>
                                            </p:txEl>
                                          </p:spTgt>
                                        </p:tgtEl>
                                        <p:attrNameLst>
                                          <p:attrName>style.visibility</p:attrName>
                                        </p:attrNameLst>
                                      </p:cBhvr>
                                      <p:to>
                                        <p:strVal val="visible"/>
                                      </p:to>
                                    </p:set>
                                    <p:animEffect transition="in" filter="dissolve">
                                      <p:cBhvr>
                                        <p:cTn id="27" dur="500"/>
                                        <p:tgtEl>
                                          <p:spTgt spid="2263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uiExpand="1"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3168F816-DF17-464A-8F35-BD6B4CF6E3D3}"/>
              </a:ext>
            </a:extLst>
          </p:cNvPr>
          <p:cNvSpPr>
            <a:spLocks noGrp="1" noChangeArrowheads="1"/>
          </p:cNvSpPr>
          <p:nvPr>
            <p:ph type="title"/>
          </p:nvPr>
        </p:nvSpPr>
        <p:spPr>
          <a:xfrm>
            <a:off x="5867400" y="152400"/>
            <a:ext cx="3124200" cy="1600200"/>
          </a:xfrm>
        </p:spPr>
        <p:txBody>
          <a:bodyPr/>
          <a:lstStyle/>
          <a:p>
            <a:pPr algn="l" eaLnBrk="1" hangingPunct="1">
              <a:defRPr/>
            </a:pPr>
            <a:r>
              <a:rPr lang="en-US" altLang="en-US" sz="4000" b="0" dirty="0" err="1">
                <a:latin typeface="Impact" panose="020B0806030902050204" pitchFamily="34" charset="0"/>
              </a:rPr>
              <a:t>Babylonische</a:t>
            </a:r>
            <a:r>
              <a:rPr lang="en-US" altLang="en-US" sz="4200" b="0" dirty="0">
                <a:latin typeface="Impact" panose="020B0806030902050204" pitchFamily="34" charset="0"/>
              </a:rPr>
              <a:t> </a:t>
            </a:r>
            <a:r>
              <a:rPr lang="en-US" altLang="en-US" sz="4200" b="0" dirty="0" err="1">
                <a:latin typeface="Impact" panose="020B0806030902050204" pitchFamily="34" charset="0"/>
              </a:rPr>
              <a:t>Chronik</a:t>
            </a:r>
            <a:r>
              <a:rPr lang="en-US" altLang="en-US" sz="4200" b="0" dirty="0">
                <a:latin typeface="Impact" panose="020B0806030902050204" pitchFamily="34" charset="0"/>
              </a:rPr>
              <a:t> 5</a:t>
            </a:r>
          </a:p>
        </p:txBody>
      </p:sp>
      <p:sp>
        <p:nvSpPr>
          <p:cNvPr id="408579" name="Rectangle 3">
            <a:extLst>
              <a:ext uri="{FF2B5EF4-FFF2-40B4-BE49-F238E27FC236}">
                <a16:creationId xmlns:a16="http://schemas.microsoft.com/office/drawing/2014/main" id="{2E67191E-666D-4569-976C-C1B903AE9DA0}"/>
              </a:ext>
            </a:extLst>
          </p:cNvPr>
          <p:cNvSpPr>
            <a:spLocks noGrp="1" noChangeArrowheads="1"/>
          </p:cNvSpPr>
          <p:nvPr>
            <p:ph type="body" sz="half" idx="3"/>
          </p:nvPr>
        </p:nvSpPr>
        <p:spPr>
          <a:xfrm>
            <a:off x="5562600" y="1905000"/>
            <a:ext cx="3505200" cy="4572000"/>
          </a:xfrm>
        </p:spPr>
        <p:txBody>
          <a:bodyPr/>
          <a:lstStyle/>
          <a:p>
            <a:pPr eaLnBrk="1" hangingPunct="1">
              <a:buFontTx/>
              <a:buNone/>
              <a:defRPr/>
            </a:pP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Aufzeichnungen</a:t>
            </a:r>
            <a:r>
              <a:rPr lang="en-US" altLang="en-US" sz="2400" dirty="0">
                <a:solidFill>
                  <a:schemeClr val="folHlink"/>
                </a:solidFill>
                <a:latin typeface="Arial Narrow" panose="020B0606020202030204" pitchFamily="34" charset="0"/>
              </a:rPr>
              <a:t> der </a:t>
            </a:r>
            <a:r>
              <a:rPr lang="en-US" altLang="en-US" sz="2400" dirty="0" err="1">
                <a:solidFill>
                  <a:schemeClr val="folHlink"/>
                </a:solidFill>
                <a:latin typeface="Arial Narrow" panose="020B0606020202030204" pitchFamily="34" charset="0"/>
              </a:rPr>
              <a:t>frü</a:t>
            </a:r>
            <a:r>
              <a:rPr lang="en-US" altLang="en-US" sz="2400" dirty="0">
                <a:solidFill>
                  <a:schemeClr val="folHlink"/>
                </a:solidFill>
                <a:latin typeface="Arial Narrow" panose="020B0606020202030204" pitchFamily="34" charset="0"/>
              </a:rPr>
              <a:t>-hen Jahre von </a:t>
            </a:r>
            <a:r>
              <a:rPr lang="en-US" altLang="en-US" sz="2400" dirty="0" err="1">
                <a:solidFill>
                  <a:schemeClr val="folHlink"/>
                </a:solidFill>
                <a:latin typeface="Arial Narrow" panose="020B0606020202030204" pitchFamily="34" charset="0"/>
              </a:rPr>
              <a:t>Nebukad-nezar</a:t>
            </a:r>
            <a:r>
              <a:rPr lang="en-US" altLang="en-US" sz="2400" dirty="0">
                <a:solidFill>
                  <a:schemeClr val="folHlink"/>
                </a:solidFill>
                <a:latin typeface="Arial Narrow" panose="020B0606020202030204" pitchFamily="34" charset="0"/>
              </a:rPr>
              <a:t> II </a:t>
            </a:r>
            <a:r>
              <a:rPr lang="en-US" altLang="en-US" sz="2400" dirty="0" err="1">
                <a:solidFill>
                  <a:schemeClr val="folHlink"/>
                </a:solidFill>
                <a:latin typeface="Arial Narrow" panose="020B0606020202030204" pitchFamily="34" charset="0"/>
              </a:rPr>
              <a:t>sind</a:t>
            </a:r>
            <a:r>
              <a:rPr lang="en-US" altLang="en-US" sz="2400" dirty="0">
                <a:solidFill>
                  <a:schemeClr val="folHlink"/>
                </a:solidFill>
                <a:latin typeface="Arial Narrow" panose="020B0606020202030204" pitchFamily="34" charset="0"/>
              </a:rPr>
              <a:t> in </a:t>
            </a:r>
            <a:r>
              <a:rPr lang="en-US" altLang="en-US" sz="2400" dirty="0" err="1">
                <a:solidFill>
                  <a:schemeClr val="folHlink"/>
                </a:solidFill>
                <a:latin typeface="Arial Narrow" panose="020B0606020202030204" pitchFamily="34" charset="0"/>
              </a:rPr>
              <a:t>Chronik</a:t>
            </a:r>
            <a:r>
              <a:rPr lang="en-US" altLang="en-US" sz="2400" dirty="0">
                <a:solidFill>
                  <a:schemeClr val="folHlink"/>
                </a:solidFill>
                <a:latin typeface="Arial Narrow" panose="020B0606020202030204" pitchFamily="34" charset="0"/>
              </a:rPr>
              <a:t> 5 der </a:t>
            </a:r>
            <a:r>
              <a:rPr lang="en-US" altLang="en-US" sz="2400" dirty="0" err="1">
                <a:solidFill>
                  <a:schemeClr val="folHlink"/>
                </a:solidFill>
                <a:latin typeface="Arial Narrow" panose="020B0606020202030204" pitchFamily="34" charset="0"/>
              </a:rPr>
              <a:t>Babylonischen</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Chro-niktexte</a:t>
            </a:r>
            <a:r>
              <a:rPr lang="en-US" altLang="en-US" sz="2400" dirty="0">
                <a:solidFill>
                  <a:schemeClr val="folHlink"/>
                </a:solidFill>
                <a:latin typeface="Arial Narrow" panose="020B0606020202030204" pitchFamily="34" charset="0"/>
              </a:rPr>
              <a:t>. Sie </a:t>
            </a:r>
            <a:r>
              <a:rPr lang="en-US" altLang="en-US" sz="2400" dirty="0" err="1">
                <a:solidFill>
                  <a:schemeClr val="folHlink"/>
                </a:solidFill>
                <a:latin typeface="Arial Narrow" panose="020B0606020202030204" pitchFamily="34" charset="0"/>
              </a:rPr>
              <a:t>beschreiben</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seinen</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Sieg</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über</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Neco</a:t>
            </a:r>
            <a:r>
              <a:rPr lang="en-US" altLang="en-US" sz="2400" dirty="0">
                <a:solidFill>
                  <a:schemeClr val="folHlink"/>
                </a:solidFill>
                <a:latin typeface="Arial Narrow" panose="020B0606020202030204" pitchFamily="34" charset="0"/>
              </a:rPr>
              <a:t> II </a:t>
            </a:r>
            <a:r>
              <a:rPr lang="en-US" altLang="en-US" sz="2400" dirty="0" err="1">
                <a:solidFill>
                  <a:schemeClr val="folHlink"/>
                </a:solidFill>
                <a:latin typeface="Arial Narrow" panose="020B0606020202030204" pitchFamily="34" charset="0"/>
              </a:rPr>
              <a:t>bei</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Karkemisch</a:t>
            </a:r>
            <a:r>
              <a:rPr lang="en-US" altLang="en-US" sz="2400" dirty="0">
                <a:solidFill>
                  <a:schemeClr val="folHlink"/>
                </a:solidFill>
                <a:latin typeface="Arial Narrow" panose="020B0606020202030204" pitchFamily="34" charset="0"/>
              </a:rPr>
              <a:t> (Vorder-</a:t>
            </a:r>
            <a:r>
              <a:rPr lang="en-US" altLang="en-US" sz="2400" dirty="0" err="1">
                <a:solidFill>
                  <a:schemeClr val="folHlink"/>
                </a:solidFill>
                <a:latin typeface="Arial Narrow" panose="020B0606020202030204" pitchFamily="34" charset="0"/>
              </a:rPr>
              <a:t>seite</a:t>
            </a:r>
            <a:r>
              <a:rPr lang="en-US" altLang="en-US" sz="2400" dirty="0">
                <a:solidFill>
                  <a:schemeClr val="folHlink"/>
                </a:solidFill>
                <a:latin typeface="Arial Narrow" panose="020B0606020202030204" pitchFamily="34" charset="0"/>
              </a:rPr>
              <a:t>), seine </a:t>
            </a:r>
            <a:r>
              <a:rPr lang="en-US" altLang="en-US" sz="2400" dirty="0" err="1">
                <a:solidFill>
                  <a:schemeClr val="folHlink"/>
                </a:solidFill>
                <a:latin typeface="Arial Narrow" panose="020B0606020202030204" pitchFamily="34" charset="0"/>
              </a:rPr>
              <a:t>grossen</a:t>
            </a:r>
            <a:r>
              <a:rPr lang="en-US" altLang="en-US" sz="2400" dirty="0">
                <a:solidFill>
                  <a:schemeClr val="folHlink"/>
                </a:solidFill>
                <a:latin typeface="Arial Narrow" panose="020B0606020202030204" pitchFamily="34" charset="0"/>
              </a:rPr>
              <a:t> Ver-</a:t>
            </a:r>
            <a:r>
              <a:rPr lang="en-US" altLang="en-US" sz="2400" dirty="0" err="1">
                <a:solidFill>
                  <a:schemeClr val="folHlink"/>
                </a:solidFill>
                <a:latin typeface="Arial Narrow" panose="020B0606020202030204" pitchFamily="34" charset="0"/>
              </a:rPr>
              <a:t>luste</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beim</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Einmarsch</a:t>
            </a:r>
            <a:r>
              <a:rPr lang="en-US" altLang="en-US" sz="2400" dirty="0">
                <a:solidFill>
                  <a:schemeClr val="folHlink"/>
                </a:solidFill>
                <a:latin typeface="Arial Narrow" panose="020B0606020202030204" pitchFamily="34" charset="0"/>
              </a:rPr>
              <a:t> in </a:t>
            </a:r>
            <a:r>
              <a:rPr lang="en-US" altLang="en-US" sz="2400" dirty="0" err="1">
                <a:solidFill>
                  <a:schemeClr val="folHlink"/>
                </a:solidFill>
                <a:latin typeface="Arial Narrow" panose="020B0606020202030204" pitchFamily="34" charset="0"/>
              </a:rPr>
              <a:t>Ägypten</a:t>
            </a:r>
            <a:r>
              <a:rPr lang="en-US" altLang="en-US" sz="2400" dirty="0">
                <a:solidFill>
                  <a:schemeClr val="folHlink"/>
                </a:solidFill>
                <a:latin typeface="Arial Narrow" panose="020B0606020202030204" pitchFamily="34" charset="0"/>
              </a:rPr>
              <a:t> und die </a:t>
            </a:r>
            <a:r>
              <a:rPr lang="en-US" altLang="en-US" sz="2400" dirty="0" err="1">
                <a:solidFill>
                  <a:schemeClr val="folHlink"/>
                </a:solidFill>
                <a:latin typeface="Arial Narrow" panose="020B0606020202030204" pitchFamily="34" charset="0"/>
              </a:rPr>
              <a:t>Belage</a:t>
            </a:r>
            <a:r>
              <a:rPr lang="en-US" altLang="en-US" sz="2400" dirty="0">
                <a:solidFill>
                  <a:schemeClr val="folHlink"/>
                </a:solidFill>
                <a:latin typeface="Arial Narrow" panose="020B0606020202030204" pitchFamily="34" charset="0"/>
              </a:rPr>
              <a:t>-rung </a:t>
            </a:r>
            <a:r>
              <a:rPr lang="en-US" altLang="en-US" sz="2400" dirty="0" err="1">
                <a:solidFill>
                  <a:schemeClr val="folHlink"/>
                </a:solidFill>
                <a:latin typeface="Arial Narrow" panose="020B0606020202030204" pitchFamily="34" charset="0"/>
              </a:rPr>
              <a:t>Jerusalems</a:t>
            </a:r>
            <a:r>
              <a:rPr lang="en-US" altLang="en-US" sz="2400" dirty="0">
                <a:solidFill>
                  <a:schemeClr val="folHlink"/>
                </a:solidFill>
                <a:latin typeface="Arial Narrow" panose="020B0606020202030204" pitchFamily="34" charset="0"/>
              </a:rPr>
              <a:t> (</a:t>
            </a:r>
            <a:r>
              <a:rPr lang="en-US" altLang="en-US" sz="2400" dirty="0" err="1">
                <a:solidFill>
                  <a:schemeClr val="folHlink"/>
                </a:solidFill>
                <a:latin typeface="Arial Narrow" panose="020B0606020202030204" pitchFamily="34" charset="0"/>
              </a:rPr>
              <a:t>Rück-seite</a:t>
            </a:r>
            <a:r>
              <a:rPr lang="en-US" altLang="en-US" sz="2400" dirty="0">
                <a:solidFill>
                  <a:schemeClr val="folHlink"/>
                </a:solidFill>
                <a:latin typeface="Arial Narrow" panose="020B0606020202030204" pitchFamily="34" charset="0"/>
              </a:rPr>
              <a:t>).</a:t>
            </a:r>
          </a:p>
        </p:txBody>
      </p:sp>
      <p:sp>
        <p:nvSpPr>
          <p:cNvPr id="40964" name="Text Box 4">
            <a:extLst>
              <a:ext uri="{FF2B5EF4-FFF2-40B4-BE49-F238E27FC236}">
                <a16:creationId xmlns:a16="http://schemas.microsoft.com/office/drawing/2014/main" id="{9F8B4D39-9197-5B4E-90DB-70AC08585C7D}"/>
              </a:ext>
            </a:extLst>
          </p:cNvPr>
          <p:cNvSpPr txBox="1">
            <a:spLocks noChangeArrowheads="1"/>
          </p:cNvSpPr>
          <p:nvPr/>
        </p:nvSpPr>
        <p:spPr bwMode="auto">
          <a:xfrm>
            <a:off x="228600" y="3200400"/>
            <a:ext cx="55626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i="1" dirty="0">
                <a:latin typeface="Arial Narrow" panose="020B0604020202020204" pitchFamily="34" charset="0"/>
              </a:rPr>
              <a:t>“</a:t>
            </a:r>
            <a:r>
              <a:rPr lang="en-US" altLang="en-US" sz="2400" b="0" i="1" dirty="0" err="1">
                <a:latin typeface="Arial Narrow" panose="020B0604020202020204" pitchFamily="34" charset="0"/>
              </a:rPr>
              <a:t>Im</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siebten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Jahr</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Im</a:t>
            </a:r>
            <a:r>
              <a:rPr lang="en-US" altLang="en-US" sz="2400" b="0" i="1" dirty="0">
                <a:latin typeface="Arial Narrow" panose="020B0604020202020204" pitchFamily="34" charset="0"/>
              </a:rPr>
              <a:t> Monat Kislev hat der König von Akkad [</a:t>
            </a:r>
            <a:r>
              <a:rPr lang="en-US" altLang="en-US" sz="2400" b="0" i="1" dirty="0" err="1">
                <a:latin typeface="Arial Narrow" panose="020B0604020202020204" pitchFamily="34" charset="0"/>
              </a:rPr>
              <a:t>Nebukadnezar</a:t>
            </a:r>
            <a:r>
              <a:rPr lang="en-US" altLang="en-US" sz="2400" b="0" i="1" dirty="0">
                <a:latin typeface="Arial Narrow" panose="020B0604020202020204" pitchFamily="34" charset="0"/>
              </a:rPr>
              <a:t>] seine </a:t>
            </a:r>
            <a:r>
              <a:rPr lang="en-US" altLang="en-US" sz="2400" b="0" i="1" dirty="0" err="1">
                <a:latin typeface="Arial Narrow" panose="020B0604020202020204" pitchFamily="34" charset="0"/>
              </a:rPr>
              <a:t>Armee</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aufge-boten</a:t>
            </a:r>
            <a:r>
              <a:rPr lang="en-US" altLang="en-US" sz="2400" b="0" i="1" dirty="0">
                <a:latin typeface="Arial Narrow" panose="020B0604020202020204" pitchFamily="34" charset="0"/>
              </a:rPr>
              <a:t> und </a:t>
            </a:r>
            <a:r>
              <a:rPr lang="en-US" altLang="en-US" sz="2400" b="0" i="1" dirty="0" err="1">
                <a:latin typeface="Arial Narrow" panose="020B0604020202020204" pitchFamily="34" charset="0"/>
              </a:rPr>
              <a:t>marschierte</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nach</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Hattu</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Palästina</a:t>
            </a:r>
            <a:r>
              <a:rPr lang="en-US" altLang="en-US" sz="2400" b="0" i="1" dirty="0">
                <a:latin typeface="Arial Narrow" panose="020B0604020202020204" pitchFamily="34" charset="0"/>
              </a:rPr>
              <a:t>]. Er </a:t>
            </a:r>
            <a:r>
              <a:rPr lang="en-US" altLang="en-US" sz="2400" b="0" i="1" dirty="0" err="1">
                <a:latin typeface="Arial Narrow" panose="020B0604020202020204" pitchFamily="34" charset="0"/>
              </a:rPr>
              <a:t>belagerte</a:t>
            </a:r>
            <a:r>
              <a:rPr lang="en-US" altLang="en-US" sz="2400" b="0" i="1" dirty="0">
                <a:latin typeface="Arial Narrow" panose="020B0604020202020204" pitchFamily="34" charset="0"/>
              </a:rPr>
              <a:t> die Stadt von Juda [Jerusalem] und am </a:t>
            </a:r>
            <a:r>
              <a:rPr lang="en-US" altLang="en-US" sz="2400" b="0" i="1" dirty="0" err="1">
                <a:latin typeface="Arial Narrow" panose="020B0604020202020204" pitchFamily="34" charset="0"/>
              </a:rPr>
              <a:t>zweiten</a:t>
            </a:r>
            <a:r>
              <a:rPr lang="en-US" altLang="en-US" sz="2400" b="0" i="1" dirty="0">
                <a:latin typeface="Arial Narrow" panose="020B0604020202020204" pitchFamily="34" charset="0"/>
              </a:rPr>
              <a:t> Tag des </a:t>
            </a:r>
            <a:r>
              <a:rPr lang="en-US" altLang="en-US" sz="2400" b="0" i="1" dirty="0" err="1">
                <a:latin typeface="Arial Narrow" panose="020B0604020202020204" pitchFamily="34" charset="0"/>
              </a:rPr>
              <a:t>Monats</a:t>
            </a:r>
            <a:r>
              <a:rPr lang="en-US" altLang="en-US" sz="2400" b="0" i="1" dirty="0">
                <a:latin typeface="Arial Narrow" panose="020B0604020202020204" pitchFamily="34" charset="0"/>
              </a:rPr>
              <a:t> Adar </a:t>
            </a:r>
            <a:r>
              <a:rPr lang="en-US" altLang="en-US" sz="2400" b="0" i="1" dirty="0" err="1">
                <a:latin typeface="Arial Narrow" panose="020B0604020202020204" pitchFamily="34" charset="0"/>
              </a:rPr>
              <a:t>nahm</a:t>
            </a:r>
            <a:r>
              <a:rPr lang="en-US" altLang="en-US" sz="2400" b="0" i="1" dirty="0">
                <a:latin typeface="Arial Narrow" panose="020B0604020202020204" pitchFamily="34" charset="0"/>
              </a:rPr>
              <a:t> er die Stadt </a:t>
            </a:r>
            <a:r>
              <a:rPr lang="en-US" altLang="en-US" sz="2400" b="0" i="1" dirty="0" err="1">
                <a:latin typeface="Arial Narrow" panose="020B0604020202020204" pitchFamily="34" charset="0"/>
              </a:rPr>
              <a:t>ein</a:t>
            </a:r>
            <a:r>
              <a:rPr lang="en-US" altLang="en-US" sz="2400" b="0" i="1" dirty="0">
                <a:latin typeface="Arial Narrow" panose="020B0604020202020204" pitchFamily="34" charset="0"/>
              </a:rPr>
              <a:t> (und) </a:t>
            </a:r>
            <a:r>
              <a:rPr lang="en-US" altLang="en-US" sz="2400" b="0" i="1" dirty="0" err="1">
                <a:latin typeface="Arial Narrow" panose="020B0604020202020204" pitchFamily="34" charset="0"/>
              </a:rPr>
              <a:t>ergriff</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ihren</a:t>
            </a:r>
            <a:r>
              <a:rPr lang="en-US" altLang="en-US" sz="2400" b="0" i="1" dirty="0">
                <a:latin typeface="Arial Narrow" panose="020B0604020202020204" pitchFamily="34" charset="0"/>
              </a:rPr>
              <a:t>) König. Er </a:t>
            </a:r>
            <a:r>
              <a:rPr lang="en-US" altLang="en-US" sz="2400" b="0" i="1" dirty="0" err="1">
                <a:latin typeface="Arial Narrow" panose="020B0604020202020204" pitchFamily="34" charset="0"/>
              </a:rPr>
              <a:t>setzte</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einen</a:t>
            </a:r>
            <a:r>
              <a:rPr lang="en-US" altLang="en-US" sz="2400" b="0" i="1" dirty="0">
                <a:latin typeface="Arial Narrow" panose="020B0604020202020204" pitchFamily="34" charset="0"/>
              </a:rPr>
              <a:t> König seiner Wahl in der Stadt </a:t>
            </a:r>
            <a:r>
              <a:rPr lang="en-US" altLang="en-US" sz="2400" b="0" i="1" dirty="0" err="1">
                <a:latin typeface="Arial Narrow" panose="020B0604020202020204" pitchFamily="34" charset="0"/>
              </a:rPr>
              <a:t>ein</a:t>
            </a:r>
            <a:r>
              <a:rPr lang="en-US" altLang="en-US" sz="2400" b="0" i="1" dirty="0">
                <a:latin typeface="Arial Narrow" panose="020B0604020202020204" pitchFamily="34" charset="0"/>
              </a:rPr>
              <a:t> und </a:t>
            </a:r>
            <a:r>
              <a:rPr lang="en-US" altLang="en-US" sz="2400" b="0" i="1" dirty="0" err="1">
                <a:latin typeface="Arial Narrow" panose="020B0604020202020204" pitchFamily="34" charset="0"/>
              </a:rPr>
              <a:t>nahm</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grossen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Tribut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mit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nach</a:t>
            </a:r>
            <a:r>
              <a:rPr lang="en-US" altLang="en-US" sz="2400" b="0" i="1" dirty="0">
                <a:latin typeface="Arial Narrow" panose="020B0604020202020204" pitchFamily="34" charset="0"/>
              </a:rPr>
              <a:t> Babylon.”</a:t>
            </a:r>
          </a:p>
        </p:txBody>
      </p:sp>
      <p:pic>
        <p:nvPicPr>
          <p:cNvPr id="40965" name="Picture 5" descr="ps089241_l">
            <a:extLst>
              <a:ext uri="{FF2B5EF4-FFF2-40B4-BE49-F238E27FC236}">
                <a16:creationId xmlns:a16="http://schemas.microsoft.com/office/drawing/2014/main" id="{497B350E-C5B2-C742-B1CA-FA62B6AE2F5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4200" y="228600"/>
            <a:ext cx="21415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Obverse of tablet">
            <a:extLst>
              <a:ext uri="{FF2B5EF4-FFF2-40B4-BE49-F238E27FC236}">
                <a16:creationId xmlns:a16="http://schemas.microsoft.com/office/drawing/2014/main" id="{648168C6-D95A-4B40-AA2E-C0134ED27D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4375" y="228600"/>
            <a:ext cx="21764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a:extLst>
              <a:ext uri="{FF2B5EF4-FFF2-40B4-BE49-F238E27FC236}">
                <a16:creationId xmlns:a16="http://schemas.microsoft.com/office/drawing/2014/main" id="{3BA07DAB-BB1B-A34F-BC6E-C478693C03C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a:t>
            </a:fld>
            <a:endParaRPr lang="en-US" altLang="en-US" sz="1400" b="1" dirty="0">
              <a:latin typeface="Tahoma" panose="020B0604030504040204" pitchFamily="34" charset="0"/>
            </a:endParaRPr>
          </a:p>
        </p:txBody>
      </p:sp>
    </p:spTree>
  </p:cSld>
  <p:clrMapOvr>
    <a:masterClrMapping/>
  </p:clrMapOvr>
  <p:transition>
    <p:blinds/>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2906EFD5-2D88-4A15-8E99-FE8C28BF7B00}"/>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Falsche</a:t>
            </a:r>
            <a:r>
              <a:rPr lang="en-US" altLang="en-US" b="0" dirty="0">
                <a:latin typeface="Impact" panose="020B0806030902050204" pitchFamily="34" charset="0"/>
              </a:rPr>
              <a:t> Prediger</a:t>
            </a:r>
            <a:r>
              <a:rPr lang="en-US" altLang="en-US" dirty="0"/>
              <a:t> </a:t>
            </a:r>
            <a:r>
              <a:rPr lang="en-US" altLang="en-US" sz="2800" b="0" dirty="0">
                <a:latin typeface="Arial" panose="020B0604020202020204" pitchFamily="34" charset="0"/>
              </a:rPr>
              <a:t>(13,1-23)</a:t>
            </a:r>
          </a:p>
        </p:txBody>
      </p:sp>
      <p:sp>
        <p:nvSpPr>
          <p:cNvPr id="465923" name="Rectangle 3">
            <a:extLst>
              <a:ext uri="{FF2B5EF4-FFF2-40B4-BE49-F238E27FC236}">
                <a16:creationId xmlns:a16="http://schemas.microsoft.com/office/drawing/2014/main" id="{BE2EDF87-7E56-4E99-8323-3AC8EA767ABF}"/>
              </a:ext>
            </a:extLst>
          </p:cNvPr>
          <p:cNvSpPr>
            <a:spLocks noGrp="1" noChangeArrowheads="1"/>
          </p:cNvSpPr>
          <p:nvPr>
            <p:ph type="body" idx="1"/>
          </p:nvPr>
        </p:nvSpPr>
        <p:spPr>
          <a:xfrm>
            <a:off x="457200" y="1600200"/>
            <a:ext cx="8229600" cy="4876800"/>
          </a:xfrm>
        </p:spPr>
        <p:txBody>
          <a:bodyPr/>
          <a:lstStyle/>
          <a:p>
            <a:pPr eaLnBrk="1" hangingPunct="1">
              <a:buFontTx/>
              <a:buNone/>
              <a:defRPr/>
            </a:pPr>
            <a:r>
              <a:rPr lang="en-US" altLang="en-US" sz="2800" b="1" dirty="0">
                <a:solidFill>
                  <a:srgbClr val="FFFF99"/>
                </a:solidFill>
                <a:latin typeface="Arial" panose="020B0604020202020204" pitchFamily="34" charset="0"/>
              </a:rPr>
              <a:t>Der </a:t>
            </a:r>
            <a:r>
              <a:rPr lang="en-US" altLang="en-US" sz="2800" b="1" dirty="0" err="1">
                <a:solidFill>
                  <a:srgbClr val="FFFF99"/>
                </a:solidFill>
                <a:latin typeface="Arial" panose="020B0604020202020204" pitchFamily="34" charset="0"/>
              </a:rPr>
              <a:t>falsche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Optimismus</a:t>
            </a:r>
            <a:r>
              <a:rPr lang="en-US" altLang="en-US" sz="2800" b="1" dirty="0">
                <a:solidFill>
                  <a:srgbClr val="FFFF99"/>
                </a:solidFill>
                <a:latin typeface="Arial" panose="020B0604020202020204" pitchFamily="34" charset="0"/>
              </a:rPr>
              <a:t> der Menschen </a:t>
            </a:r>
            <a:r>
              <a:rPr lang="en-US" altLang="en-US" sz="2800" b="1" dirty="0" err="1">
                <a:solidFill>
                  <a:srgbClr val="FFFF99"/>
                </a:solidFill>
                <a:latin typeface="Arial" panose="020B0604020202020204" pitchFamily="34" charset="0"/>
              </a:rPr>
              <a:t>wurde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durch</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Propheten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verschlimmert</a:t>
            </a:r>
            <a:r>
              <a:rPr lang="en-US" altLang="en-US" sz="2800" b="1" dirty="0">
                <a:solidFill>
                  <a:srgbClr val="FFFF99"/>
                </a:solidFill>
                <a:latin typeface="Arial" panose="020B0604020202020204" pitchFamily="34" charset="0"/>
              </a:rPr>
              <a:t>, die </a:t>
            </a:r>
            <a:r>
              <a:rPr lang="en-US" altLang="en-US" sz="2800" b="1" dirty="0" err="1">
                <a:solidFill>
                  <a:srgbClr val="FFFF99"/>
                </a:solidFill>
                <a:latin typeface="Arial" panose="020B0604020202020204" pitchFamily="34" charset="0"/>
              </a:rPr>
              <a:t>sagten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sie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sprächen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für</a:t>
            </a:r>
            <a:r>
              <a:rPr lang="en-US" altLang="en-US" sz="2800" b="1" dirty="0">
                <a:solidFill>
                  <a:srgbClr val="FFFF99"/>
                </a:solidFill>
                <a:latin typeface="Arial" panose="020B0604020202020204" pitchFamily="34" charset="0"/>
              </a:rPr>
              <a:t> Gott.</a:t>
            </a:r>
          </a:p>
          <a:p>
            <a:pPr eaLnBrk="1" hangingPunct="1">
              <a:defRPr/>
            </a:pPr>
            <a:r>
              <a:rPr lang="en-US" altLang="en-US" sz="2400" i="1" dirty="0" err="1">
                <a:latin typeface="Arial" panose="020B0604020202020204" pitchFamily="34" charset="0"/>
              </a:rPr>
              <a:t>Tatsächlich</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wenn</a:t>
            </a:r>
            <a:r>
              <a:rPr lang="en-US" altLang="en-US" sz="2400" i="1" dirty="0">
                <a:latin typeface="Arial" panose="020B0604020202020204" pitchFamily="34" charset="0"/>
              </a:rPr>
              <a:t> </a:t>
            </a:r>
            <a:r>
              <a:rPr lang="en-US" altLang="en-US" sz="2400" i="1" dirty="0" err="1">
                <a:latin typeface="Arial" panose="020B0604020202020204" pitchFamily="34" charset="0"/>
              </a:rPr>
              <a:t>viele</a:t>
            </a:r>
            <a:r>
              <a:rPr lang="en-US" altLang="en-US" sz="2400" i="1" dirty="0">
                <a:latin typeface="Arial" panose="020B0604020202020204" pitchFamily="34" charset="0"/>
              </a:rPr>
              <a:t> </a:t>
            </a:r>
            <a:r>
              <a:rPr lang="en-US" altLang="en-US" sz="2400" i="1" dirty="0" err="1">
                <a:latin typeface="Arial" panose="020B0604020202020204" pitchFamily="34" charset="0"/>
              </a:rPr>
              <a:t>Propheten</a:t>
            </a:r>
            <a:r>
              <a:rPr lang="en-US" altLang="en-US" sz="2400" i="1" dirty="0">
                <a:latin typeface="Arial" panose="020B0604020202020204" pitchFamily="34" charset="0"/>
              </a:rPr>
              <a:t> </a:t>
            </a:r>
            <a:r>
              <a:rPr lang="en-US" altLang="en-US" sz="2400" i="1" dirty="0" err="1">
                <a:latin typeface="Arial" panose="020B0604020202020204" pitchFamily="34" charset="0"/>
              </a:rPr>
              <a:t>sagten</a:t>
            </a:r>
            <a:r>
              <a:rPr lang="en-US" altLang="en-US" sz="2400" i="1" dirty="0">
                <a:latin typeface="Arial" panose="020B0604020202020204" pitchFamily="34" charset="0"/>
              </a:rPr>
              <a:t>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spricht</a:t>
            </a:r>
            <a:r>
              <a:rPr lang="en-US" altLang="en-US" sz="2400" i="1" dirty="0">
                <a:latin typeface="Arial" panose="020B0604020202020204" pitchFamily="34" charset="0"/>
              </a:rPr>
              <a:t>…”, </a:t>
            </a:r>
            <a:r>
              <a:rPr lang="en-US" altLang="en-US" sz="2400" i="1" dirty="0" err="1">
                <a:latin typeface="Arial" panose="020B0604020202020204" pitchFamily="34" charset="0"/>
              </a:rPr>
              <a:t>hatten</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kein</a:t>
            </a:r>
            <a:r>
              <a:rPr lang="en-US" altLang="en-US" sz="2400" i="1" dirty="0">
                <a:latin typeface="Arial" panose="020B0604020202020204" pitchFamily="34" charset="0"/>
              </a:rPr>
              <a:t> Wort von Gott, </a:t>
            </a:r>
            <a:r>
              <a:rPr lang="en-US" altLang="en-US" sz="2400" i="1" dirty="0" err="1">
                <a:latin typeface="Arial" panose="020B0604020202020204" pitchFamily="34" charset="0"/>
              </a:rPr>
              <a:t>sondern</a:t>
            </a:r>
            <a:r>
              <a:rPr lang="en-US" altLang="en-US" sz="2400" i="1" dirty="0">
                <a:latin typeface="Arial" panose="020B0604020202020204" pitchFamily="34" charset="0"/>
              </a:rPr>
              <a:t> pre-</a:t>
            </a:r>
            <a:r>
              <a:rPr lang="en-US" altLang="en-US" sz="2400" i="1" dirty="0" err="1">
                <a:latin typeface="Arial" panose="020B0604020202020204" pitchFamily="34" charset="0"/>
              </a:rPr>
              <a:t>digten</a:t>
            </a:r>
            <a:r>
              <a:rPr lang="en-US" altLang="en-US" sz="2400" i="1" dirty="0">
                <a:latin typeface="Arial" panose="020B0604020202020204" pitchFamily="34" charset="0"/>
              </a:rPr>
              <a:t> </a:t>
            </a:r>
            <a:r>
              <a:rPr lang="en-US" altLang="en-US" sz="2400" i="1" dirty="0" err="1">
                <a:latin typeface="Arial" panose="020B0604020202020204" pitchFamily="34" charset="0"/>
              </a:rPr>
              <a:t>ihre</a:t>
            </a:r>
            <a:r>
              <a:rPr lang="en-US" altLang="en-US" sz="2400" i="1" dirty="0">
                <a:latin typeface="Arial" panose="020B0604020202020204" pitchFamily="34" charset="0"/>
              </a:rPr>
              <a:t> </a:t>
            </a:r>
            <a:r>
              <a:rPr lang="en-US" altLang="en-US" sz="2400" i="1" dirty="0" err="1">
                <a:latin typeface="Arial" panose="020B0604020202020204" pitchFamily="34" charset="0"/>
              </a:rPr>
              <a:t>eigenen</a:t>
            </a:r>
            <a:r>
              <a:rPr lang="en-US" altLang="en-US" sz="2400" i="1" dirty="0">
                <a:latin typeface="Arial" panose="020B0604020202020204" pitchFamily="34" charset="0"/>
              </a:rPr>
              <a:t> </a:t>
            </a:r>
            <a:r>
              <a:rPr lang="en-US" altLang="en-US" sz="2400" i="1" dirty="0" err="1">
                <a:latin typeface="Arial" panose="020B0604020202020204" pitchFamily="34" charset="0"/>
              </a:rPr>
              <a:t>Vorstellungen</a:t>
            </a:r>
            <a:r>
              <a:rPr lang="en-US" altLang="en-US" sz="2400" i="1" dirty="0">
                <a:latin typeface="Arial" panose="020B0604020202020204" pitchFamily="34" charset="0"/>
              </a:rPr>
              <a:t> &amp; Ideen (13,3. 17).</a:t>
            </a:r>
          </a:p>
          <a:p>
            <a:pPr eaLnBrk="1" hangingPunct="1">
              <a:defRPr/>
            </a:pPr>
            <a:r>
              <a:rPr lang="en-US" altLang="en-US" sz="2400" i="1" dirty="0" err="1">
                <a:latin typeface="Arial" panose="020B0604020202020204" pitchFamily="34" charset="0"/>
              </a:rPr>
              <a:t>Ihr</a:t>
            </a:r>
            <a:r>
              <a:rPr lang="en-US" altLang="en-US" sz="2400" i="1" dirty="0">
                <a:latin typeface="Arial" panose="020B0604020202020204" pitchFamily="34" charset="0"/>
              </a:rPr>
              <a:t> “</a:t>
            </a:r>
            <a:r>
              <a:rPr lang="en-US" altLang="en-US" sz="2400" i="1" dirty="0" err="1">
                <a:latin typeface="Arial" panose="020B0604020202020204" pitchFamily="34" charset="0"/>
              </a:rPr>
              <a:t>Dienst</a:t>
            </a:r>
            <a:r>
              <a:rPr lang="en-US" altLang="en-US" sz="2400" i="1" dirty="0">
                <a:latin typeface="Arial" panose="020B0604020202020204" pitchFamily="34" charset="0"/>
              </a:rPr>
              <a:t>” war </a:t>
            </a:r>
            <a:r>
              <a:rPr lang="en-US" altLang="en-US" sz="2400" i="1" dirty="0" err="1">
                <a:latin typeface="Arial" panose="020B0604020202020204" pitchFamily="34" charset="0"/>
              </a:rPr>
              <a:t>wie</a:t>
            </a:r>
            <a:r>
              <a:rPr lang="en-US" altLang="en-US" sz="2400" i="1" dirty="0">
                <a:latin typeface="Arial" panose="020B0604020202020204" pitchFamily="34" charset="0"/>
              </a:rPr>
              <a:t> </a:t>
            </a:r>
            <a:r>
              <a:rPr lang="en-US" altLang="en-US" sz="2400" i="1" dirty="0" err="1">
                <a:latin typeface="Arial" panose="020B0604020202020204" pitchFamily="34" charset="0"/>
              </a:rPr>
              <a:t>eine</a:t>
            </a:r>
            <a:r>
              <a:rPr lang="en-US" altLang="en-US" sz="2400" i="1" dirty="0">
                <a:latin typeface="Arial" panose="020B0604020202020204" pitchFamily="34" charset="0"/>
              </a:rPr>
              <a:t> </a:t>
            </a:r>
            <a:r>
              <a:rPr lang="en-US" altLang="en-US" sz="2400" i="1" dirty="0" err="1">
                <a:latin typeface="Arial" panose="020B0604020202020204" pitchFamily="34" charset="0"/>
              </a:rPr>
              <a:t>weiss</a:t>
            </a:r>
            <a:r>
              <a:rPr lang="en-US" altLang="en-US" sz="2400" i="1" dirty="0">
                <a:latin typeface="Arial" panose="020B0604020202020204" pitchFamily="34" charset="0"/>
              </a:rPr>
              <a:t> </a:t>
            </a:r>
            <a:r>
              <a:rPr lang="en-US" altLang="en-US" sz="2400" i="1" dirty="0" err="1">
                <a:latin typeface="Arial" panose="020B0604020202020204" pitchFamily="34" charset="0"/>
              </a:rPr>
              <a:t>getünchte</a:t>
            </a:r>
            <a:r>
              <a:rPr lang="en-US" altLang="en-US" sz="2400" i="1" dirty="0">
                <a:latin typeface="Arial" panose="020B0604020202020204" pitchFamily="34" charset="0"/>
              </a:rPr>
              <a:t>, </a:t>
            </a:r>
            <a:r>
              <a:rPr lang="en-US" altLang="en-US" sz="2400" i="1" dirty="0" err="1">
                <a:latin typeface="Arial" panose="020B0604020202020204" pitchFamily="34" charset="0"/>
              </a:rPr>
              <a:t>brüchige</a:t>
            </a:r>
            <a:r>
              <a:rPr lang="en-US" altLang="en-US" sz="2400" i="1" dirty="0">
                <a:latin typeface="Arial" panose="020B0604020202020204" pitchFamily="34" charset="0"/>
              </a:rPr>
              <a:t> Wand (13,10)!</a:t>
            </a:r>
          </a:p>
          <a:p>
            <a:pPr eaLnBrk="1" hangingPunct="1">
              <a:defRPr/>
            </a:pPr>
            <a:r>
              <a:rPr lang="en-US" altLang="en-US" sz="2400" i="1" dirty="0">
                <a:latin typeface="Arial" panose="020B0604020202020204" pitchFamily="34" charset="0"/>
              </a:rPr>
              <a:t>Sie </a:t>
            </a:r>
            <a:r>
              <a:rPr lang="en-US" altLang="en-US" sz="2400" i="1" dirty="0" err="1">
                <a:latin typeface="Arial" panose="020B0604020202020204" pitchFamily="34" charset="0"/>
              </a:rPr>
              <a:t>wurden</a:t>
            </a:r>
            <a:r>
              <a:rPr lang="en-US" altLang="en-US" sz="2400" i="1" dirty="0">
                <a:latin typeface="Arial" panose="020B0604020202020204" pitchFamily="34" charset="0"/>
              </a:rPr>
              <a:t> von </a:t>
            </a:r>
            <a:r>
              <a:rPr lang="en-US" altLang="en-US" sz="2400" i="1" dirty="0" err="1">
                <a:latin typeface="Arial" panose="020B0604020202020204" pitchFamily="34" charset="0"/>
              </a:rPr>
              <a:t>Prophetinnen</a:t>
            </a:r>
            <a:r>
              <a:rPr lang="en-US" altLang="en-US" sz="2400" i="1" dirty="0">
                <a:latin typeface="Arial" panose="020B0604020202020204" pitchFamily="34" charset="0"/>
              </a:rPr>
              <a:t> </a:t>
            </a:r>
            <a:r>
              <a:rPr lang="en-US" altLang="en-US" sz="2400" i="1" dirty="0" err="1">
                <a:latin typeface="Arial" panose="020B0604020202020204" pitchFamily="34" charset="0"/>
              </a:rPr>
              <a:t>unterstützt</a:t>
            </a:r>
            <a:r>
              <a:rPr lang="en-US" altLang="en-US" sz="2400" i="1" dirty="0">
                <a:latin typeface="Arial" panose="020B0604020202020204" pitchFamily="34" charset="0"/>
              </a:rPr>
              <a:t>, die </a:t>
            </a:r>
            <a:r>
              <a:rPr lang="en-US" altLang="en-US" sz="2400" i="1" dirty="0" err="1">
                <a:latin typeface="Arial" panose="020B0604020202020204" pitchFamily="34" charset="0"/>
              </a:rPr>
              <a:t>mit</a:t>
            </a:r>
            <a:r>
              <a:rPr lang="en-US" altLang="en-US" sz="2400" i="1" dirty="0">
                <a:latin typeface="Arial" panose="020B0604020202020204" pitchFamily="34" charset="0"/>
              </a:rPr>
              <a:t> magi-</a:t>
            </a:r>
            <a:r>
              <a:rPr lang="en-US" altLang="en-US" sz="2400" i="1" dirty="0" err="1">
                <a:latin typeface="Arial" panose="020B0604020202020204" pitchFamily="34" charset="0"/>
              </a:rPr>
              <a:t>schen</a:t>
            </a:r>
            <a:r>
              <a:rPr lang="en-US" altLang="en-US" sz="2400" i="1" dirty="0">
                <a:latin typeface="Arial" panose="020B0604020202020204" pitchFamily="34" charset="0"/>
              </a:rPr>
              <a:t> </a:t>
            </a:r>
            <a:r>
              <a:rPr lang="en-US" altLang="en-US" sz="2400" i="1" dirty="0" err="1">
                <a:latin typeface="Arial" panose="020B0604020202020204" pitchFamily="34" charset="0"/>
              </a:rPr>
              <a:t>Sprüchen</a:t>
            </a:r>
            <a:r>
              <a:rPr lang="en-US" altLang="en-US" sz="2400" i="1" dirty="0">
                <a:latin typeface="Arial" panose="020B0604020202020204" pitchFamily="34" charset="0"/>
              </a:rPr>
              <a:t> die </a:t>
            </a:r>
            <a:r>
              <a:rPr lang="en-US" altLang="en-US" sz="2400" i="1" dirty="0" err="1">
                <a:latin typeface="Arial" panose="020B0604020202020204" pitchFamily="34" charset="0"/>
              </a:rPr>
              <a:t>Sicherheit</a:t>
            </a:r>
            <a:r>
              <a:rPr lang="en-US" altLang="en-US" sz="2400" i="1" dirty="0">
                <a:latin typeface="Arial" panose="020B0604020202020204" pitchFamily="34" charset="0"/>
              </a:rPr>
              <a:t> </a:t>
            </a:r>
            <a:r>
              <a:rPr lang="en-US" altLang="en-US" sz="2400" i="1" dirty="0" err="1">
                <a:latin typeface="Arial" panose="020B0604020202020204" pitchFamily="34" charset="0"/>
              </a:rPr>
              <a:t>Jerusalems</a:t>
            </a:r>
            <a:r>
              <a:rPr lang="en-US" altLang="en-US" sz="2400" i="1" dirty="0">
                <a:latin typeface="Arial" panose="020B0604020202020204" pitchFamily="34" charset="0"/>
              </a:rPr>
              <a:t> </a:t>
            </a:r>
            <a:r>
              <a:rPr lang="en-US" altLang="en-US" sz="2400" i="1" dirty="0" err="1">
                <a:latin typeface="Arial" panose="020B0604020202020204" pitchFamily="34" charset="0"/>
              </a:rPr>
              <a:t>versprachen</a:t>
            </a:r>
            <a:r>
              <a:rPr lang="en-US" altLang="en-US" sz="2400" i="1" dirty="0">
                <a:latin typeface="Arial" panose="020B0604020202020204" pitchFamily="34" charset="0"/>
              </a:rPr>
              <a:t> und Leute in </a:t>
            </a:r>
            <a:r>
              <a:rPr lang="en-US" altLang="en-US" sz="2400" i="1" dirty="0" err="1">
                <a:latin typeface="Arial" panose="020B0604020202020204" pitchFamily="34" charset="0"/>
              </a:rPr>
              <a:t>trügerische</a:t>
            </a:r>
            <a:r>
              <a:rPr lang="en-US" altLang="en-US" sz="2400" i="1" dirty="0">
                <a:latin typeface="Arial" panose="020B0604020202020204" pitchFamily="34" charset="0"/>
              </a:rPr>
              <a:t> </a:t>
            </a:r>
            <a:r>
              <a:rPr lang="en-US" altLang="en-US" sz="2400" i="1" dirty="0" err="1">
                <a:latin typeface="Arial" panose="020B0604020202020204" pitchFamily="34" charset="0"/>
              </a:rPr>
              <a:t>Hoffnung</a:t>
            </a:r>
            <a:r>
              <a:rPr lang="en-US" altLang="en-US" sz="2400" i="1" dirty="0">
                <a:latin typeface="Arial" panose="020B0604020202020204" pitchFamily="34" charset="0"/>
              </a:rPr>
              <a:t> </a:t>
            </a:r>
            <a:r>
              <a:rPr lang="en-US" altLang="en-US" sz="2400" i="1" dirty="0" err="1">
                <a:latin typeface="Arial" panose="020B0604020202020204" pitchFamily="34" charset="0"/>
              </a:rPr>
              <a:t>wickelten</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CDA10E4E-A451-F940-904C-F1AA0447D25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5923">
                                            <p:txEl>
                                              <p:pRg st="0" end="0"/>
                                            </p:txEl>
                                          </p:spTgt>
                                        </p:tgtEl>
                                        <p:attrNameLst>
                                          <p:attrName>style.visibility</p:attrName>
                                        </p:attrNameLst>
                                      </p:cBhvr>
                                      <p:to>
                                        <p:strVal val="visible"/>
                                      </p:to>
                                    </p:set>
                                    <p:anim calcmode="lin" valueType="num">
                                      <p:cBhvr>
                                        <p:cTn id="7" dur="500" fill="hold"/>
                                        <p:tgtEl>
                                          <p:spTgt spid="4659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59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5923">
                                            <p:txEl>
                                              <p:pRg st="1" end="1"/>
                                            </p:txEl>
                                          </p:spTgt>
                                        </p:tgtEl>
                                        <p:attrNameLst>
                                          <p:attrName>style.visibility</p:attrName>
                                        </p:attrNameLst>
                                      </p:cBhvr>
                                      <p:to>
                                        <p:strVal val="visible"/>
                                      </p:to>
                                    </p:set>
                                    <p:anim calcmode="lin" valueType="num">
                                      <p:cBhvr additive="base">
                                        <p:cTn id="13" dur="500" fill="hold"/>
                                        <p:tgtEl>
                                          <p:spTgt spid="465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5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5923">
                                            <p:txEl>
                                              <p:pRg st="2" end="2"/>
                                            </p:txEl>
                                          </p:spTgt>
                                        </p:tgtEl>
                                        <p:attrNameLst>
                                          <p:attrName>style.visibility</p:attrName>
                                        </p:attrNameLst>
                                      </p:cBhvr>
                                      <p:to>
                                        <p:strVal val="visible"/>
                                      </p:to>
                                    </p:set>
                                    <p:anim calcmode="lin" valueType="num">
                                      <p:cBhvr additive="base">
                                        <p:cTn id="19" dur="500" fill="hold"/>
                                        <p:tgtEl>
                                          <p:spTgt spid="465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5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5923">
                                            <p:txEl>
                                              <p:pRg st="3" end="3"/>
                                            </p:txEl>
                                          </p:spTgt>
                                        </p:tgtEl>
                                        <p:attrNameLst>
                                          <p:attrName>style.visibility</p:attrName>
                                        </p:attrNameLst>
                                      </p:cBhvr>
                                      <p:to>
                                        <p:strVal val="visible"/>
                                      </p:to>
                                    </p:set>
                                    <p:anim calcmode="lin" valueType="num">
                                      <p:cBhvr additive="base">
                                        <p:cTn id="25" dur="500" fill="hold"/>
                                        <p:tgtEl>
                                          <p:spTgt spid="465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59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AA0E3A85-13CD-4806-A141-E8D6EAD264DC}"/>
              </a:ext>
            </a:extLst>
          </p:cNvPr>
          <p:cNvSpPr>
            <a:spLocks noGrp="1" noChangeArrowheads="1"/>
          </p:cNvSpPr>
          <p:nvPr>
            <p:ph type="title"/>
          </p:nvPr>
        </p:nvSpPr>
        <p:spPr>
          <a:xfrm>
            <a:off x="304800" y="274638"/>
            <a:ext cx="8382000" cy="1096962"/>
          </a:xfrm>
        </p:spPr>
        <p:txBody>
          <a:bodyPr/>
          <a:lstStyle/>
          <a:p>
            <a:pPr eaLnBrk="1" hangingPunct="1">
              <a:defRPr/>
            </a:pPr>
            <a:r>
              <a:rPr lang="en-US" altLang="en-US" sz="5400" dirty="0">
                <a:latin typeface="Matura MT Script Capitals" pitchFamily="66" charset="0"/>
              </a:rPr>
              <a:t>Das </a:t>
            </a:r>
            <a:r>
              <a:rPr lang="en-US" altLang="en-US" sz="5400" dirty="0" err="1">
                <a:latin typeface="Matura MT Script Capitals" pitchFamily="66" charset="0"/>
              </a:rPr>
              <a:t>dritte</a:t>
            </a:r>
            <a:r>
              <a:rPr lang="en-US" altLang="en-US" sz="5400" dirty="0">
                <a:latin typeface="Matura MT Script Capitals" pitchFamily="66" charset="0"/>
              </a:rPr>
              <a:t> </a:t>
            </a:r>
            <a:r>
              <a:rPr lang="en-US" altLang="en-US" sz="5400" dirty="0" err="1">
                <a:latin typeface="Matura MT Script Capitals" pitchFamily="66" charset="0"/>
              </a:rPr>
              <a:t>Gebot</a:t>
            </a:r>
            <a:endParaRPr lang="en-US" altLang="en-US" sz="5400" dirty="0">
              <a:latin typeface="Matura MT Script Capitals" pitchFamily="66" charset="0"/>
            </a:endParaRPr>
          </a:p>
        </p:txBody>
      </p:sp>
      <p:sp>
        <p:nvSpPr>
          <p:cNvPr id="227331" name="Rectangle 3">
            <a:extLst>
              <a:ext uri="{FF2B5EF4-FFF2-40B4-BE49-F238E27FC236}">
                <a16:creationId xmlns:a16="http://schemas.microsoft.com/office/drawing/2014/main" id="{6962498A-6D37-4C97-B007-B1EEC5BE3354}"/>
              </a:ext>
            </a:extLst>
          </p:cNvPr>
          <p:cNvSpPr>
            <a:spLocks noGrp="1" noChangeArrowheads="1"/>
          </p:cNvSpPr>
          <p:nvPr>
            <p:ph type="body" idx="1"/>
          </p:nvPr>
        </p:nvSpPr>
        <p:spPr>
          <a:xfrm>
            <a:off x="457200" y="3048000"/>
            <a:ext cx="8534400" cy="3352800"/>
          </a:xfrm>
        </p:spPr>
        <p:txBody>
          <a:bodyPr/>
          <a:lstStyle/>
          <a:p>
            <a:pPr eaLnBrk="1" hangingPunct="1">
              <a:lnSpc>
                <a:spcPct val="90000"/>
              </a:lnSpc>
              <a:buFontTx/>
              <a:buNone/>
              <a:defRPr/>
            </a:pPr>
            <a:r>
              <a:rPr lang="en-US" altLang="en-US" dirty="0" err="1">
                <a:solidFill>
                  <a:srgbClr val="FFFF99"/>
                </a:solidFill>
                <a:latin typeface="Eras Demi ITC" pitchFamily="34" charset="0"/>
              </a:rPr>
              <a:t>Zwei</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Haupwege</a:t>
            </a:r>
            <a:r>
              <a:rPr lang="en-US" altLang="en-US" dirty="0">
                <a:solidFill>
                  <a:srgbClr val="FFFF99"/>
                </a:solidFill>
                <a:latin typeface="Eras Demi ITC" pitchFamily="34" charset="0"/>
              </a:rPr>
              <a:t> das </a:t>
            </a:r>
            <a:r>
              <a:rPr lang="en-US" altLang="en-US" dirty="0" err="1">
                <a:solidFill>
                  <a:srgbClr val="FFFF99"/>
                </a:solidFill>
                <a:latin typeface="Eras Demi ITC" pitchFamily="34" charset="0"/>
              </a:rPr>
              <a:t>dritte</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Gebot</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zu</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brechen</a:t>
            </a:r>
            <a:r>
              <a:rPr lang="en-US" altLang="en-US" dirty="0">
                <a:solidFill>
                  <a:srgbClr val="FFFF99"/>
                </a:solidFill>
                <a:latin typeface="Eras Demi ITC" pitchFamily="34" charset="0"/>
              </a:rPr>
              <a:t>:</a:t>
            </a:r>
          </a:p>
          <a:p>
            <a:pPr eaLnBrk="1" hangingPunct="1">
              <a:lnSpc>
                <a:spcPct val="90000"/>
              </a:lnSpc>
              <a:defRPr/>
            </a:pPr>
            <a:r>
              <a:rPr lang="en-US" altLang="en-US" sz="2800" i="1" dirty="0" err="1">
                <a:latin typeface="Arial" panose="020B0604020202020204" pitchFamily="34" charset="0"/>
              </a:rPr>
              <a:t>Falschen</a:t>
            </a:r>
            <a:r>
              <a:rPr lang="en-US" altLang="en-US" sz="2800" i="1" dirty="0">
                <a:latin typeface="Arial" panose="020B0604020202020204" pitchFamily="34" charset="0"/>
              </a:rPr>
              <a:t> Eid </a:t>
            </a:r>
            <a:r>
              <a:rPr lang="en-US" altLang="en-US" sz="2800" i="1" dirty="0" err="1">
                <a:latin typeface="Arial" panose="020B0604020202020204" pitchFamily="34" charset="0"/>
              </a:rPr>
              <a:t>leisten</a:t>
            </a:r>
            <a:r>
              <a:rPr lang="en-US" altLang="en-US" sz="2800" i="1" dirty="0">
                <a:latin typeface="Arial" panose="020B0604020202020204" pitchFamily="34" charset="0"/>
              </a:rPr>
              <a:t> (“So </a:t>
            </a:r>
            <a:r>
              <a:rPr lang="en-US" altLang="en-US" sz="2800" i="1" dirty="0" err="1">
                <a:latin typeface="Arial" panose="020B0604020202020204" pitchFamily="34" charset="0"/>
              </a:rPr>
              <a:t>wahr</a:t>
            </a:r>
            <a:r>
              <a:rPr lang="en-US" altLang="en-US" sz="2800" i="1" dirty="0">
                <a:latin typeface="Arial" panose="020B0604020202020204" pitchFamily="34" charset="0"/>
              </a:rPr>
              <a:t> </a:t>
            </a:r>
            <a:r>
              <a:rPr lang="en-US" altLang="en-US" sz="2800" i="1" dirty="0" err="1">
                <a:latin typeface="Arial" panose="020B0604020202020204" pitchFamily="34" charset="0"/>
              </a:rPr>
              <a:t>wie</a:t>
            </a:r>
            <a:r>
              <a:rPr lang="en-US" altLang="en-US" sz="2800" i="1" dirty="0">
                <a:latin typeface="Arial" panose="020B0604020202020204" pitchFamily="34" charset="0"/>
              </a:rPr>
              <a:t> </a:t>
            </a:r>
            <a:r>
              <a:rPr lang="en-US" altLang="en-US" sz="2800" i="1" dirty="0" err="1">
                <a:latin typeface="Arial" panose="020B0604020202020204" pitchFamily="34" charset="0"/>
              </a:rPr>
              <a:t>Jahwe</a:t>
            </a:r>
            <a:r>
              <a:rPr lang="en-US" altLang="en-US" sz="2800" i="1" dirty="0">
                <a:latin typeface="Arial" panose="020B0604020202020204" pitchFamily="34" charset="0"/>
              </a:rPr>
              <a:t> </a:t>
            </a:r>
            <a:r>
              <a:rPr lang="en-US" altLang="en-US" sz="2800" i="1" dirty="0" err="1">
                <a:latin typeface="Arial" panose="020B0604020202020204" pitchFamily="34" charset="0"/>
              </a:rPr>
              <a:t>lebt</a:t>
            </a:r>
            <a:r>
              <a:rPr lang="en-US" altLang="en-US" sz="2800" i="1" dirty="0">
                <a:latin typeface="Arial" panose="020B0604020202020204" pitchFamily="34" charset="0"/>
              </a:rPr>
              <a:t>…”)</a:t>
            </a:r>
          </a:p>
          <a:p>
            <a:pPr eaLnBrk="1" hangingPunct="1">
              <a:lnSpc>
                <a:spcPct val="90000"/>
              </a:lnSpc>
              <a:defRPr/>
            </a:pPr>
            <a:r>
              <a:rPr lang="en-US" altLang="en-US" sz="2800" i="1" dirty="0" err="1">
                <a:latin typeface="Arial" panose="020B0604020202020204" pitchFamily="34" charset="0"/>
              </a:rPr>
              <a:t>Falsche</a:t>
            </a:r>
            <a:r>
              <a:rPr lang="en-US" altLang="en-US" sz="2800" i="1" dirty="0">
                <a:latin typeface="Arial" panose="020B0604020202020204" pitchFamily="34" charset="0"/>
              </a:rPr>
              <a:t> </a:t>
            </a:r>
            <a:r>
              <a:rPr lang="en-US" altLang="en-US" sz="2800" i="1" dirty="0" err="1">
                <a:latin typeface="Arial" panose="020B0604020202020204" pitchFamily="34" charset="0"/>
              </a:rPr>
              <a:t>Prophetie</a:t>
            </a:r>
            <a:r>
              <a:rPr lang="en-US" altLang="en-US" sz="2800" i="1" dirty="0">
                <a:latin typeface="Arial" panose="020B0604020202020204" pitchFamily="34" charset="0"/>
              </a:rPr>
              <a:t> (“So </a:t>
            </a:r>
            <a:r>
              <a:rPr lang="en-US" altLang="en-US" sz="2800" i="1" dirty="0" err="1">
                <a:latin typeface="Arial" panose="020B0604020202020204" pitchFamily="34" charset="0"/>
              </a:rPr>
              <a:t>spricht</a:t>
            </a:r>
            <a:r>
              <a:rPr lang="en-US" altLang="en-US" sz="2800" i="1" dirty="0">
                <a:latin typeface="Arial" panose="020B0604020202020204" pitchFamily="34" charset="0"/>
              </a:rPr>
              <a:t> </a:t>
            </a:r>
            <a:r>
              <a:rPr lang="en-US" altLang="en-US" sz="2800" i="1" dirty="0" err="1">
                <a:latin typeface="Arial" panose="020B0604020202020204" pitchFamily="34" charset="0"/>
              </a:rPr>
              <a:t>Jahwe</a:t>
            </a:r>
            <a:r>
              <a:rPr lang="en-US" altLang="en-US" sz="2800" i="1" dirty="0">
                <a:latin typeface="Arial" panose="020B0604020202020204" pitchFamily="34" charset="0"/>
              </a:rPr>
              <a:t>…”)</a:t>
            </a:r>
          </a:p>
          <a:p>
            <a:pPr eaLnBrk="1" hangingPunct="1">
              <a:lnSpc>
                <a:spcPct val="90000"/>
              </a:lnSpc>
              <a:buFontTx/>
              <a:buNone/>
              <a:defRPr/>
            </a:pPr>
            <a:r>
              <a:rPr lang="en-US" altLang="en-US" dirty="0">
                <a:solidFill>
                  <a:srgbClr val="FFFF99"/>
                </a:solidFill>
                <a:latin typeface="Eras Demi ITC" pitchFamily="34" charset="0"/>
              </a:rPr>
              <a:t>Das </a:t>
            </a:r>
            <a:r>
              <a:rPr lang="en-US" altLang="en-US" dirty="0" err="1">
                <a:solidFill>
                  <a:srgbClr val="FFFF99"/>
                </a:solidFill>
                <a:latin typeface="Eras Demi ITC" pitchFamily="34" charset="0"/>
              </a:rPr>
              <a:t>dritte</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Gebot</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verbietet</a:t>
            </a:r>
            <a:r>
              <a:rPr lang="en-US" altLang="en-US" dirty="0">
                <a:solidFill>
                  <a:srgbClr val="FFFF99"/>
                </a:solidFill>
                <a:latin typeface="Eras Demi ITC" pitchFamily="34" charset="0"/>
              </a:rPr>
              <a:t> die </a:t>
            </a:r>
            <a:r>
              <a:rPr lang="en-US" altLang="en-US" dirty="0" err="1">
                <a:solidFill>
                  <a:srgbClr val="FFFF99"/>
                </a:solidFill>
                <a:latin typeface="Eras Demi ITC" pitchFamily="34" charset="0"/>
              </a:rPr>
              <a:t>Nutzung</a:t>
            </a:r>
            <a:r>
              <a:rPr lang="en-US" altLang="en-US" dirty="0">
                <a:solidFill>
                  <a:srgbClr val="FFFF99"/>
                </a:solidFill>
                <a:latin typeface="Eras Demi ITC" pitchFamily="34" charset="0"/>
              </a:rPr>
              <a:t> von </a:t>
            </a:r>
            <a:r>
              <a:rPr lang="en-US" altLang="en-US" dirty="0" err="1">
                <a:solidFill>
                  <a:srgbClr val="FFFF99"/>
                </a:solidFill>
                <a:latin typeface="Eras Demi ITC" pitchFamily="34" charset="0"/>
              </a:rPr>
              <a:t>Gottes</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Namen</a:t>
            </a:r>
            <a:r>
              <a:rPr lang="en-US" altLang="en-US" dirty="0">
                <a:solidFill>
                  <a:srgbClr val="FFFF99"/>
                </a:solidFill>
                <a:latin typeface="Eras Demi ITC" pitchFamily="34" charset="0"/>
              </a:rPr>
              <a:t>, um </a:t>
            </a:r>
            <a:r>
              <a:rPr lang="en-US" altLang="en-US" dirty="0" err="1">
                <a:solidFill>
                  <a:srgbClr val="FFFF99"/>
                </a:solidFill>
                <a:latin typeface="Eras Demi ITC" pitchFamily="34" charset="0"/>
              </a:rPr>
              <a:t>damit</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Gottes</a:t>
            </a:r>
            <a:r>
              <a:rPr lang="en-US" altLang="en-US" dirty="0">
                <a:solidFill>
                  <a:srgbClr val="FFFF99"/>
                </a:solidFill>
                <a:latin typeface="Eras Demi ITC" pitchFamily="34" charset="0"/>
              </a:rPr>
              <a:t> Kraft </a:t>
            </a:r>
            <a:r>
              <a:rPr lang="en-US" altLang="en-US" dirty="0" err="1">
                <a:solidFill>
                  <a:srgbClr val="FFFF99"/>
                </a:solidFill>
                <a:latin typeface="Eras Demi ITC" pitchFamily="34" charset="0"/>
              </a:rPr>
              <a:t>für</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eigene</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Zwecke</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verwenden</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zu</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wollen</a:t>
            </a:r>
            <a:r>
              <a:rPr lang="en-US" altLang="en-US" dirty="0">
                <a:solidFill>
                  <a:srgbClr val="FFFF99"/>
                </a:solidFill>
                <a:latin typeface="Eras Demi ITC" pitchFamily="34" charset="0"/>
              </a:rPr>
              <a:t>.</a:t>
            </a:r>
          </a:p>
        </p:txBody>
      </p:sp>
      <p:sp>
        <p:nvSpPr>
          <p:cNvPr id="143364" name="Text Box 4">
            <a:extLst>
              <a:ext uri="{FF2B5EF4-FFF2-40B4-BE49-F238E27FC236}">
                <a16:creationId xmlns:a16="http://schemas.microsoft.com/office/drawing/2014/main" id="{5DD28E45-D672-024C-B3E0-D165C1484C50}"/>
              </a:ext>
            </a:extLst>
          </p:cNvPr>
          <p:cNvSpPr txBox="1">
            <a:spLocks noChangeArrowheads="1"/>
          </p:cNvSpPr>
          <p:nvPr/>
        </p:nvSpPr>
        <p:spPr bwMode="auto">
          <a:xfrm>
            <a:off x="609600" y="2209800"/>
            <a:ext cx="7620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endParaRPr lang="en-US" altLang="en-US" sz="1800" b="0">
              <a:latin typeface="Pristina" panose="03060402040406080204" pitchFamily="66" charset="77"/>
            </a:endParaRPr>
          </a:p>
        </p:txBody>
      </p:sp>
      <p:sp>
        <p:nvSpPr>
          <p:cNvPr id="227333" name="Text Box 5">
            <a:extLst>
              <a:ext uri="{FF2B5EF4-FFF2-40B4-BE49-F238E27FC236}">
                <a16:creationId xmlns:a16="http://schemas.microsoft.com/office/drawing/2014/main" id="{07D2ADE9-B6C5-9E44-B404-3AB2A7384645}"/>
              </a:ext>
            </a:extLst>
          </p:cNvPr>
          <p:cNvSpPr txBox="1">
            <a:spLocks noChangeArrowheads="1"/>
          </p:cNvSpPr>
          <p:nvPr/>
        </p:nvSpPr>
        <p:spPr bwMode="auto">
          <a:xfrm>
            <a:off x="533400" y="1447800"/>
            <a:ext cx="8077200" cy="1200329"/>
          </a:xfrm>
          <a:prstGeom prst="rect">
            <a:avLst/>
          </a:prstGeom>
          <a:solidFill>
            <a:srgbClr val="000000"/>
          </a:solidFill>
          <a:ln w="57150" cmpd="thinThick">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i="1" dirty="0">
                <a:solidFill>
                  <a:srgbClr val="FFFF00"/>
                </a:solidFill>
                <a:latin typeface="Book Antiqua" panose="02040602050305030304" pitchFamily="18" charset="0"/>
              </a:rPr>
              <a:t>Du </a:t>
            </a:r>
            <a:r>
              <a:rPr lang="en-US" altLang="en-US" sz="2400" b="0" i="1" dirty="0" err="1">
                <a:solidFill>
                  <a:srgbClr val="FFFF00"/>
                </a:solidFill>
                <a:latin typeface="Book Antiqua" panose="02040602050305030304" pitchFamily="18" charset="0"/>
              </a:rPr>
              <a:t>sollst</a:t>
            </a:r>
            <a:r>
              <a:rPr lang="en-US" altLang="en-US" sz="2400" b="0" i="1" dirty="0">
                <a:solidFill>
                  <a:srgbClr val="FFFF00"/>
                </a:solidFill>
                <a:latin typeface="Book Antiqua" panose="02040602050305030304" pitchFamily="18" charset="0"/>
              </a:rPr>
              <a:t> den </a:t>
            </a:r>
            <a:r>
              <a:rPr lang="en-US" altLang="en-US" sz="2400" b="0" i="1" dirty="0" err="1">
                <a:solidFill>
                  <a:srgbClr val="FFFF00"/>
                </a:solidFill>
                <a:latin typeface="Book Antiqua" panose="02040602050305030304" pitchFamily="18" charset="0"/>
              </a:rPr>
              <a:t>Namen</a:t>
            </a:r>
            <a:r>
              <a:rPr lang="en-US" altLang="en-US" sz="2400" b="0" i="1" dirty="0">
                <a:solidFill>
                  <a:srgbClr val="FFFF00"/>
                </a:solidFill>
                <a:latin typeface="Book Antiqua" panose="02040602050305030304" pitchFamily="18" charset="0"/>
              </a:rPr>
              <a:t> des HERRN </a:t>
            </a:r>
            <a:r>
              <a:rPr lang="en-US" altLang="en-US" sz="2400" b="0" i="1" dirty="0" err="1">
                <a:solidFill>
                  <a:srgbClr val="FFFF00"/>
                </a:solidFill>
                <a:latin typeface="Book Antiqua" panose="02040602050305030304" pitchFamily="18" charset="0"/>
              </a:rPr>
              <a:t>deines</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Gottes</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nicht</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misbrau-chen</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denn</a:t>
            </a:r>
            <a:r>
              <a:rPr lang="en-US" altLang="en-US" sz="2400" b="0" i="1" dirty="0">
                <a:solidFill>
                  <a:srgbClr val="FFFF00"/>
                </a:solidFill>
                <a:latin typeface="Book Antiqua" panose="02040602050305030304" pitchFamily="18" charset="0"/>
              </a:rPr>
              <a:t> der HERR </a:t>
            </a:r>
            <a:r>
              <a:rPr lang="en-US" altLang="en-US" sz="2400" b="0" i="1" dirty="0" err="1">
                <a:solidFill>
                  <a:srgbClr val="FFFF00"/>
                </a:solidFill>
                <a:latin typeface="Book Antiqua" panose="02040602050305030304" pitchFamily="18" charset="0"/>
              </a:rPr>
              <a:t>wird</a:t>
            </a:r>
            <a:r>
              <a:rPr lang="en-US" altLang="en-US" sz="2400" b="0" i="1" dirty="0">
                <a:solidFill>
                  <a:srgbClr val="FFFF00"/>
                </a:solidFill>
                <a:latin typeface="Book Antiqua" panose="02040602050305030304" pitchFamily="18" charset="0"/>
              </a:rPr>
              <a:t> den </a:t>
            </a:r>
            <a:r>
              <a:rPr lang="en-US" altLang="en-US" sz="2400" b="0" i="1" dirty="0" err="1">
                <a:solidFill>
                  <a:srgbClr val="FFFF00"/>
                </a:solidFill>
                <a:latin typeface="Book Antiqua" panose="02040602050305030304" pitchFamily="18" charset="0"/>
              </a:rPr>
              <a:t>nicht</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ungestraft</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lassen</a:t>
            </a:r>
            <a:r>
              <a:rPr lang="en-US" altLang="en-US" sz="2400" b="0" i="1" dirty="0">
                <a:solidFill>
                  <a:srgbClr val="FFFF00"/>
                </a:solidFill>
                <a:latin typeface="Book Antiqua" panose="02040602050305030304" pitchFamily="18" charset="0"/>
              </a:rPr>
              <a:t>, der </a:t>
            </a:r>
            <a:r>
              <a:rPr lang="en-US" altLang="en-US" sz="2400" b="0" i="1" dirty="0" err="1">
                <a:solidFill>
                  <a:srgbClr val="FFFF00"/>
                </a:solidFill>
                <a:latin typeface="Book Antiqua" panose="02040602050305030304" pitchFamily="18" charset="0"/>
              </a:rPr>
              <a:t>seinen</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Namen</a:t>
            </a:r>
            <a:r>
              <a:rPr lang="en-US" altLang="en-US" sz="2400" b="0" i="1" dirty="0">
                <a:solidFill>
                  <a:srgbClr val="FFFF00"/>
                </a:solidFill>
                <a:latin typeface="Book Antiqua" panose="02040602050305030304" pitchFamily="18" charset="0"/>
              </a:rPr>
              <a:t> </a:t>
            </a:r>
            <a:r>
              <a:rPr lang="en-US" altLang="en-US" sz="2400" b="0" i="1" dirty="0" err="1">
                <a:solidFill>
                  <a:srgbClr val="FFFF00"/>
                </a:solidFill>
                <a:latin typeface="Book Antiqua" panose="02040602050305030304" pitchFamily="18" charset="0"/>
              </a:rPr>
              <a:t>misbraucht</a:t>
            </a:r>
            <a:r>
              <a:rPr lang="en-US" altLang="en-US" sz="2400" b="0" i="1" dirty="0">
                <a:solidFill>
                  <a:srgbClr val="FFFF00"/>
                </a:solidFill>
                <a:latin typeface="Book Antiqua" panose="02040602050305030304" pitchFamily="18" charset="0"/>
              </a:rPr>
              <a:t>.     </a:t>
            </a:r>
            <a:r>
              <a:rPr lang="en-US" altLang="en-US" sz="2000" b="0" dirty="0">
                <a:latin typeface="Arial Narrow" panose="020B0604020202020204" pitchFamily="34" charset="0"/>
              </a:rPr>
              <a:t>Exodus 20,7; </a:t>
            </a:r>
            <a:r>
              <a:rPr lang="en-US" altLang="en-US" sz="2000" b="0" dirty="0" err="1">
                <a:latin typeface="Arial Narrow" panose="020B0604020202020204" pitchFamily="34" charset="0"/>
              </a:rPr>
              <a:t>Deuteronomium</a:t>
            </a:r>
            <a:r>
              <a:rPr lang="en-US" altLang="en-US" sz="2000" b="0" dirty="0">
                <a:latin typeface="Arial Narrow" panose="020B0604020202020204" pitchFamily="34" charset="0"/>
              </a:rPr>
              <a:t> 5,11</a:t>
            </a:r>
          </a:p>
        </p:txBody>
      </p:sp>
      <p:sp>
        <p:nvSpPr>
          <p:cNvPr id="7" name="Slide Number Placeholder 5">
            <a:extLst>
              <a:ext uri="{FF2B5EF4-FFF2-40B4-BE49-F238E27FC236}">
                <a16:creationId xmlns:a16="http://schemas.microsoft.com/office/drawing/2014/main" id="{4C0EE253-8A83-4741-ACF1-9763EE7AAEB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randombar(vertical)">
                                      <p:cBhvr>
                                        <p:cTn id="7" dur="500"/>
                                        <p:tgtEl>
                                          <p:spTgt spid="227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27331">
                                            <p:txEl>
                                              <p:pRg st="0" end="0"/>
                                            </p:txEl>
                                          </p:spTgt>
                                        </p:tgtEl>
                                        <p:attrNameLst>
                                          <p:attrName>style.visibility</p:attrName>
                                        </p:attrNameLst>
                                      </p:cBhvr>
                                      <p:to>
                                        <p:strVal val="visible"/>
                                      </p:to>
                                    </p:set>
                                    <p:anim calcmode="lin" valueType="num">
                                      <p:cBhvr>
                                        <p:cTn id="12" dur="5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273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9" presetClass="entr" presetSubtype="0" accel="100000" fill="hold" nodeType="clickEffect">
                                  <p:stCondLst>
                                    <p:cond delay="0"/>
                                  </p:stCondLst>
                                  <p:childTnLst>
                                    <p:set>
                                      <p:cBhvr>
                                        <p:cTn id="17" dur="1" fill="hold">
                                          <p:stCondLst>
                                            <p:cond delay="0"/>
                                          </p:stCondLst>
                                        </p:cTn>
                                        <p:tgtEl>
                                          <p:spTgt spid="227331">
                                            <p:txEl>
                                              <p:pRg st="1" end="1"/>
                                            </p:txEl>
                                          </p:spTgt>
                                        </p:tgtEl>
                                        <p:attrNameLst>
                                          <p:attrName>style.visibility</p:attrName>
                                        </p:attrNameLst>
                                      </p:cBhvr>
                                      <p:to>
                                        <p:strVal val="visible"/>
                                      </p:to>
                                    </p:set>
                                    <p:anim calcmode="lin" valueType="num">
                                      <p:cBhvr>
                                        <p:cTn id="18" dur="500" fill="hold"/>
                                        <p:tgtEl>
                                          <p:spTgt spid="22733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9" dur="500" fill="hold"/>
                                        <p:tgtEl>
                                          <p:spTgt spid="22733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0" dur="500" fill="hold"/>
                                        <p:tgtEl>
                                          <p:spTgt spid="22733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1" dur="500" fill="hold"/>
                                        <p:tgtEl>
                                          <p:spTgt spid="2273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9" presetClass="entr" presetSubtype="0" accel="100000" fill="hold" nodeType="clickEffect">
                                  <p:stCondLst>
                                    <p:cond delay="0"/>
                                  </p:stCondLst>
                                  <p:childTnLst>
                                    <p:set>
                                      <p:cBhvr>
                                        <p:cTn id="25" dur="1" fill="hold">
                                          <p:stCondLst>
                                            <p:cond delay="0"/>
                                          </p:stCondLst>
                                        </p:cTn>
                                        <p:tgtEl>
                                          <p:spTgt spid="227331">
                                            <p:txEl>
                                              <p:pRg st="2" end="2"/>
                                            </p:txEl>
                                          </p:spTgt>
                                        </p:tgtEl>
                                        <p:attrNameLst>
                                          <p:attrName>style.visibility</p:attrName>
                                        </p:attrNameLst>
                                      </p:cBhvr>
                                      <p:to>
                                        <p:strVal val="visible"/>
                                      </p:to>
                                    </p:set>
                                    <p:anim calcmode="lin" valueType="num">
                                      <p:cBhvr>
                                        <p:cTn id="26" dur="500" fill="hold"/>
                                        <p:tgtEl>
                                          <p:spTgt spid="2273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500" fill="hold"/>
                                        <p:tgtEl>
                                          <p:spTgt spid="2273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500" fill="hold"/>
                                        <p:tgtEl>
                                          <p:spTgt spid="2273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500" fill="hold"/>
                                        <p:tgtEl>
                                          <p:spTgt spid="2273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227331">
                                            <p:txEl>
                                              <p:pRg st="3" end="3"/>
                                            </p:txEl>
                                          </p:spTgt>
                                        </p:tgtEl>
                                        <p:attrNameLst>
                                          <p:attrName>style.visibility</p:attrName>
                                        </p:attrNameLst>
                                      </p:cBhvr>
                                      <p:to>
                                        <p:strVal val="visible"/>
                                      </p:to>
                                    </p:set>
                                    <p:anim calcmode="lin" valueType="num">
                                      <p:cBhvr>
                                        <p:cTn id="34" dur="500" fill="hold"/>
                                        <p:tgtEl>
                                          <p:spTgt spid="227331">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22733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3"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D753E8FF-5D7A-4101-BA48-BC28F969C96C}"/>
              </a:ext>
            </a:extLst>
          </p:cNvPr>
          <p:cNvSpPr>
            <a:spLocks noGrp="1" noChangeArrowheads="1"/>
          </p:cNvSpPr>
          <p:nvPr>
            <p:ph type="title"/>
          </p:nvPr>
        </p:nvSpPr>
        <p:spPr>
          <a:xfrm>
            <a:off x="304800" y="274638"/>
            <a:ext cx="8382000" cy="1554162"/>
          </a:xfrm>
        </p:spPr>
        <p:txBody>
          <a:bodyPr/>
          <a:lstStyle/>
          <a:p>
            <a:pPr eaLnBrk="1" hangingPunct="1">
              <a:defRPr/>
            </a:pPr>
            <a:r>
              <a:rPr lang="en-US" altLang="en-US" b="0" dirty="0">
                <a:latin typeface="Impact" panose="020B0806030902050204" pitchFamily="34" charset="0"/>
              </a:rPr>
              <a:t>FALSCHER OPTIMISMUS</a:t>
            </a:r>
            <a:br>
              <a:rPr lang="en-US" altLang="en-US" dirty="0">
                <a:latin typeface="Eras Bold ITC" pitchFamily="34" charset="0"/>
              </a:rPr>
            </a:br>
            <a:r>
              <a:rPr lang="en-US" altLang="en-US" sz="3600" dirty="0">
                <a:latin typeface="Eras Bold ITC" pitchFamily="34" charset="0"/>
              </a:rPr>
              <a:t>created by false prophets</a:t>
            </a:r>
            <a:endParaRPr lang="en-US" altLang="en-US" dirty="0">
              <a:latin typeface="Eras Bold ITC" pitchFamily="34" charset="0"/>
            </a:endParaRPr>
          </a:p>
        </p:txBody>
      </p:sp>
      <p:sp>
        <p:nvSpPr>
          <p:cNvPr id="228355" name="Rectangle 3">
            <a:extLst>
              <a:ext uri="{FF2B5EF4-FFF2-40B4-BE49-F238E27FC236}">
                <a16:creationId xmlns:a16="http://schemas.microsoft.com/office/drawing/2014/main" id="{7D786080-9DFE-4799-A2F7-5794C5EAEEB3}"/>
              </a:ext>
            </a:extLst>
          </p:cNvPr>
          <p:cNvSpPr>
            <a:spLocks noGrp="1" noChangeArrowheads="1"/>
          </p:cNvSpPr>
          <p:nvPr>
            <p:ph type="body" idx="1"/>
          </p:nvPr>
        </p:nvSpPr>
        <p:spPr>
          <a:xfrm>
            <a:off x="457200" y="2133600"/>
            <a:ext cx="8229600" cy="4495800"/>
          </a:xfrm>
        </p:spPr>
        <p:txBody>
          <a:bodyPr/>
          <a:lstStyle/>
          <a:p>
            <a:pPr eaLnBrk="1" hangingPunct="1">
              <a:buFontTx/>
              <a:buNone/>
              <a:defRPr/>
            </a:pPr>
            <a:r>
              <a:rPr lang="en-US" altLang="en-US" sz="2800" dirty="0" err="1">
                <a:solidFill>
                  <a:srgbClr val="FFFF99"/>
                </a:solidFill>
                <a:latin typeface="Eras Demi ITC" pitchFamily="34" charset="0"/>
              </a:rPr>
              <a:t>Unter</a:t>
            </a:r>
            <a:r>
              <a:rPr lang="en-US" altLang="en-US" sz="2800" dirty="0">
                <a:solidFill>
                  <a:srgbClr val="FFFF99"/>
                </a:solidFill>
                <a:latin typeface="Eras Demi ITC" pitchFamily="34" charset="0"/>
              </a:rPr>
              <a:t> den </a:t>
            </a:r>
            <a:r>
              <a:rPr lang="en-US" altLang="en-US" sz="2800" dirty="0" err="1">
                <a:solidFill>
                  <a:srgbClr val="FFFF99"/>
                </a:solidFill>
                <a:latin typeface="Eras Demi ITC" pitchFamily="34" charset="0"/>
              </a:rPr>
              <a:t>noch</a:t>
            </a:r>
            <a:r>
              <a:rPr lang="en-US" altLang="en-US" sz="2800" dirty="0">
                <a:solidFill>
                  <a:srgbClr val="FFFF99"/>
                </a:solidFill>
                <a:latin typeface="Eras Demi ITC" pitchFamily="34" charset="0"/>
              </a:rPr>
              <a:t> in Jerusalem </a:t>
            </a:r>
            <a:r>
              <a:rPr lang="en-US" altLang="en-US" sz="2800" dirty="0" err="1">
                <a:solidFill>
                  <a:srgbClr val="FFFF99"/>
                </a:solidFill>
                <a:latin typeface="Eras Demi ITC" pitchFamily="34" charset="0"/>
              </a:rPr>
              <a:t>Lebenden</a:t>
            </a:r>
            <a:r>
              <a:rPr lang="en-US" altLang="en-US" sz="2800" dirty="0">
                <a:solidFill>
                  <a:srgbClr val="FFFF99"/>
                </a:solidFill>
                <a:latin typeface="Eras Demi ITC" pitchFamily="34" charset="0"/>
              </a:rPr>
              <a:t>:</a:t>
            </a:r>
          </a:p>
          <a:p>
            <a:pPr eaLnBrk="1" hangingPunct="1">
              <a:buFontTx/>
              <a:buNone/>
              <a:defRPr/>
            </a:pPr>
            <a:r>
              <a:rPr lang="en-US" altLang="en-US" sz="2800" i="1" dirty="0">
                <a:latin typeface="Eras Demi ITC" pitchFamily="34" charset="0"/>
              </a:rPr>
              <a:t>	</a:t>
            </a:r>
            <a:r>
              <a:rPr lang="en-US" altLang="en-US" sz="2400" b="1" i="1" dirty="0">
                <a:latin typeface="Book Antiqua" panose="02040602050305030304" pitchFamily="18" charset="0"/>
              </a:rPr>
              <a:t>Sie </a:t>
            </a:r>
            <a:r>
              <a:rPr lang="en-US" altLang="en-US" sz="2400" b="1" i="1" dirty="0" err="1">
                <a:latin typeface="Book Antiqua" panose="02040602050305030304" pitchFamily="18" charset="0"/>
              </a:rPr>
              <a:t>pflegen</a:t>
            </a:r>
            <a:r>
              <a:rPr lang="en-US" altLang="en-US" sz="2400" b="1" i="1" dirty="0">
                <a:latin typeface="Book Antiqua" panose="02040602050305030304" pitchFamily="18" charset="0"/>
              </a:rPr>
              <a:t> die </a:t>
            </a:r>
            <a:r>
              <a:rPr lang="en-US" altLang="en-US" sz="2400" b="1" i="1" dirty="0" err="1">
                <a:latin typeface="Book Antiqua" panose="02040602050305030304" pitchFamily="18" charset="0"/>
              </a:rPr>
              <a:t>Wunden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meines</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Volkes</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als</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wären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sie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nicht</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ernsthaft</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Friede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Friede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sagen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sie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wenn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kein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Friede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ist</a:t>
            </a:r>
            <a:r>
              <a:rPr lang="en-US" altLang="en-US" sz="2400" b="1" i="1" dirty="0">
                <a:latin typeface="Book Antiqua" panose="02040602050305030304" pitchFamily="18" charset="0"/>
              </a:rPr>
              <a:t>.’</a:t>
            </a:r>
          </a:p>
          <a:p>
            <a:pPr algn="r" eaLnBrk="1" hangingPunct="1">
              <a:buFontTx/>
              <a:buNone/>
              <a:defRPr/>
            </a:pPr>
            <a:r>
              <a:rPr lang="en-US" altLang="en-US" sz="1800" dirty="0" err="1">
                <a:latin typeface="Arial Narrow" panose="020B0606020202030204" pitchFamily="34" charset="0"/>
              </a:rPr>
              <a:t>Jeremia</a:t>
            </a:r>
            <a:r>
              <a:rPr lang="en-US" altLang="en-US" sz="1800" dirty="0">
                <a:latin typeface="Arial Narrow" panose="020B0606020202030204" pitchFamily="34" charset="0"/>
              </a:rPr>
              <a:t> 6,14; 8,11</a:t>
            </a:r>
          </a:p>
          <a:p>
            <a:pPr eaLnBrk="1" hangingPunct="1">
              <a:buFontTx/>
              <a:buNone/>
              <a:defRPr/>
            </a:pPr>
            <a:endParaRPr lang="en-US" altLang="en-US" sz="900" dirty="0">
              <a:latin typeface="Eras Demi ITC" pitchFamily="34" charset="0"/>
            </a:endParaRPr>
          </a:p>
          <a:p>
            <a:pPr eaLnBrk="1" hangingPunct="1">
              <a:buFontTx/>
              <a:buNone/>
              <a:defRPr/>
            </a:pPr>
            <a:r>
              <a:rPr lang="en-US" altLang="en-US" sz="2800" dirty="0" err="1">
                <a:solidFill>
                  <a:srgbClr val="FFFF99"/>
                </a:solidFill>
                <a:latin typeface="Eras Demi ITC" pitchFamily="34" charset="0"/>
              </a:rPr>
              <a:t>Unter</a:t>
            </a:r>
            <a:r>
              <a:rPr lang="en-US" altLang="en-US" sz="2800" dirty="0">
                <a:solidFill>
                  <a:srgbClr val="FFFF99"/>
                </a:solidFill>
                <a:latin typeface="Eras Demi ITC" pitchFamily="34" charset="0"/>
              </a:rPr>
              <a:t> den </a:t>
            </a:r>
            <a:r>
              <a:rPr lang="en-US" altLang="en-US" sz="2800" dirty="0" err="1">
                <a:solidFill>
                  <a:srgbClr val="FFFF99"/>
                </a:solidFill>
                <a:latin typeface="Eras Demi ITC" pitchFamily="34" charset="0"/>
              </a:rPr>
              <a:t>Weggeführten</a:t>
            </a:r>
            <a:r>
              <a:rPr lang="en-US" altLang="en-US" sz="2800" dirty="0">
                <a:solidFill>
                  <a:srgbClr val="FFFF99"/>
                </a:solidFill>
                <a:latin typeface="Eras Demi ITC" pitchFamily="34" charset="0"/>
              </a:rPr>
              <a:t>, 1. Deportation:</a:t>
            </a:r>
          </a:p>
          <a:p>
            <a:pPr eaLnBrk="1" hangingPunct="1">
              <a:buFontTx/>
              <a:buNone/>
              <a:defRPr/>
            </a:pPr>
            <a:r>
              <a:rPr lang="en-US" altLang="en-US" sz="2800" dirty="0">
                <a:latin typeface="Eras Demi ITC" pitchFamily="34" charset="0"/>
              </a:rPr>
              <a:t>	…</a:t>
            </a:r>
            <a:r>
              <a:rPr lang="en-US" altLang="en-US" sz="2400" b="1" i="1" dirty="0" err="1">
                <a:latin typeface="Book Antiqua" panose="02040602050305030304" pitchFamily="18" charset="0"/>
              </a:rPr>
              <a:t>sie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verführen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mein</a:t>
            </a:r>
            <a:r>
              <a:rPr lang="en-US" altLang="en-US" sz="2400" b="1" i="1" dirty="0">
                <a:latin typeface="Book Antiqua" panose="02040602050305030304" pitchFamily="18" charset="0"/>
              </a:rPr>
              <a:t> Volk und </a:t>
            </a:r>
            <a:r>
              <a:rPr lang="en-US" altLang="en-US" sz="2400" b="1" i="1" dirty="0" err="1">
                <a:latin typeface="Book Antiqua" panose="02040602050305030304" pitchFamily="18" charset="0"/>
              </a:rPr>
              <a:t>sagen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Friede</a:t>
            </a:r>
            <a:r>
              <a:rPr lang="en-US" altLang="en-US" sz="2400" b="1" i="1" dirty="0">
                <a:latin typeface="Book Antiqua" panose="02040602050305030304" pitchFamily="18" charset="0"/>
              </a:rPr>
              <a:t>,’ wo </a:t>
            </a:r>
            <a:r>
              <a:rPr lang="en-US" altLang="en-US" sz="2400" b="1" i="1" dirty="0" err="1">
                <a:latin typeface="Book Antiqua" panose="02040602050305030304" pitchFamily="18" charset="0"/>
              </a:rPr>
              <a:t>doch</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kein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Friede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ist</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eine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brüchige</a:t>
            </a:r>
            <a:r>
              <a:rPr lang="en-US" altLang="en-US" sz="2400" b="1" i="1" dirty="0">
                <a:latin typeface="Book Antiqua" panose="02040602050305030304" pitchFamily="18" charset="0"/>
              </a:rPr>
              <a:t> Mauer </a:t>
            </a:r>
            <a:r>
              <a:rPr lang="en-US" altLang="en-US" sz="2400" b="1" i="1" dirty="0" err="1">
                <a:latin typeface="Book Antiqua" panose="02040602050305030304" pitchFamily="18" charset="0"/>
              </a:rPr>
              <a:t>überdecken</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sie</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mit</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weisser</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Tünche</a:t>
            </a:r>
            <a:r>
              <a:rPr lang="en-US" altLang="en-US" sz="2400" b="1" i="1" dirty="0">
                <a:latin typeface="Book Antiqua" panose="02040602050305030304" pitchFamily="18" charset="0"/>
              </a:rPr>
              <a:t>…</a:t>
            </a:r>
          </a:p>
          <a:p>
            <a:pPr algn="r" eaLnBrk="1" hangingPunct="1">
              <a:buFontTx/>
              <a:buNone/>
              <a:defRPr/>
            </a:pPr>
            <a:r>
              <a:rPr lang="en-US" altLang="en-US" sz="1800" dirty="0" err="1">
                <a:latin typeface="Arial Narrow" panose="020B0606020202030204" pitchFamily="34" charset="0"/>
              </a:rPr>
              <a:t>Hesekiel</a:t>
            </a:r>
            <a:r>
              <a:rPr lang="en-US" altLang="en-US" sz="1800" dirty="0">
                <a:latin typeface="Arial Narrow" panose="020B0606020202030204" pitchFamily="34" charset="0"/>
              </a:rPr>
              <a:t> 13,10</a:t>
            </a:r>
          </a:p>
        </p:txBody>
      </p:sp>
      <p:sp>
        <p:nvSpPr>
          <p:cNvPr id="5" name="Slide Number Placeholder 5">
            <a:extLst>
              <a:ext uri="{FF2B5EF4-FFF2-40B4-BE49-F238E27FC236}">
                <a16:creationId xmlns:a16="http://schemas.microsoft.com/office/drawing/2014/main" id="{BE3352AA-AFD6-CD44-BA0C-91FB8CE2D27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 calcmode="lin" valueType="num">
                                      <p:cBhvr>
                                        <p:cTn id="7" dur="500" fill="hold"/>
                                        <p:tgtEl>
                                          <p:spTgt spid="22835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835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835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8355">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228355">
                                            <p:txEl>
                                              <p:pRg st="1" end="1"/>
                                            </p:txEl>
                                          </p:spTgt>
                                        </p:tgtEl>
                                        <p:attrNameLst>
                                          <p:attrName>style.visibility</p:attrName>
                                        </p:attrNameLst>
                                      </p:cBhvr>
                                      <p:to>
                                        <p:strVal val="visible"/>
                                      </p:to>
                                    </p:set>
                                    <p:anim calcmode="lin" valueType="num">
                                      <p:cBhvr>
                                        <p:cTn id="13" dur="500" fill="hold"/>
                                        <p:tgtEl>
                                          <p:spTgt spid="2283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283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283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28355">
                                            <p:txEl>
                                              <p:pRg st="1" end="1"/>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228355">
                                            <p:txEl>
                                              <p:pRg st="2" end="2"/>
                                            </p:txEl>
                                          </p:spTgt>
                                        </p:tgtEl>
                                        <p:attrNameLst>
                                          <p:attrName>style.visibility</p:attrName>
                                        </p:attrNameLst>
                                      </p:cBhvr>
                                      <p:to>
                                        <p:strVal val="visible"/>
                                      </p:to>
                                    </p:set>
                                    <p:anim calcmode="lin" valueType="num">
                                      <p:cBhvr>
                                        <p:cTn id="19" dur="500" fill="hold"/>
                                        <p:tgtEl>
                                          <p:spTgt spid="2283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283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283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283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28355">
                                            <p:txEl>
                                              <p:pRg st="4" end="4"/>
                                            </p:txEl>
                                          </p:spTgt>
                                        </p:tgtEl>
                                        <p:attrNameLst>
                                          <p:attrName>style.visibility</p:attrName>
                                        </p:attrNameLst>
                                      </p:cBhvr>
                                      <p:to>
                                        <p:strVal val="visible"/>
                                      </p:to>
                                    </p:set>
                                    <p:anim calcmode="lin" valueType="num">
                                      <p:cBhvr>
                                        <p:cTn id="27" dur="500" fill="hold"/>
                                        <p:tgtEl>
                                          <p:spTgt spid="2283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283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283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28355">
                                            <p:txEl>
                                              <p:pRg st="4" end="4"/>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228355">
                                            <p:txEl>
                                              <p:pRg st="5" end="5"/>
                                            </p:txEl>
                                          </p:spTgt>
                                        </p:tgtEl>
                                        <p:attrNameLst>
                                          <p:attrName>style.visibility</p:attrName>
                                        </p:attrNameLst>
                                      </p:cBhvr>
                                      <p:to>
                                        <p:strVal val="visible"/>
                                      </p:to>
                                    </p:set>
                                    <p:anim calcmode="lin" valueType="num">
                                      <p:cBhvr>
                                        <p:cTn id="33" dur="500" fill="hold"/>
                                        <p:tgtEl>
                                          <p:spTgt spid="22835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2835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2835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28355">
                                            <p:txEl>
                                              <p:pRg st="5" end="5"/>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nodeType="withEffect">
                                  <p:stCondLst>
                                    <p:cond delay="0"/>
                                  </p:stCondLst>
                                  <p:childTnLst>
                                    <p:set>
                                      <p:cBhvr>
                                        <p:cTn id="38" dur="1" fill="hold">
                                          <p:stCondLst>
                                            <p:cond delay="0"/>
                                          </p:stCondLst>
                                        </p:cTn>
                                        <p:tgtEl>
                                          <p:spTgt spid="228355">
                                            <p:txEl>
                                              <p:pRg st="6" end="6"/>
                                            </p:txEl>
                                          </p:spTgt>
                                        </p:tgtEl>
                                        <p:attrNameLst>
                                          <p:attrName>style.visibility</p:attrName>
                                        </p:attrNameLst>
                                      </p:cBhvr>
                                      <p:to>
                                        <p:strVal val="visible"/>
                                      </p:to>
                                    </p:set>
                                    <p:anim calcmode="lin" valueType="num">
                                      <p:cBhvr>
                                        <p:cTn id="39" dur="500" fill="hold"/>
                                        <p:tgtEl>
                                          <p:spTgt spid="22835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2835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2835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2835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FA32E916-6C0D-45F9-930D-1C99A144A67D}"/>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Ratgeben</a:t>
            </a:r>
            <a:endParaRPr lang="en-US" altLang="en-US" b="0" dirty="0">
              <a:latin typeface="Impact" panose="020B0806030902050204" pitchFamily="34" charset="0"/>
            </a:endParaRPr>
          </a:p>
        </p:txBody>
      </p:sp>
      <p:sp>
        <p:nvSpPr>
          <p:cNvPr id="466947" name="Rectangle 3">
            <a:extLst>
              <a:ext uri="{FF2B5EF4-FFF2-40B4-BE49-F238E27FC236}">
                <a16:creationId xmlns:a16="http://schemas.microsoft.com/office/drawing/2014/main" id="{9764C526-9576-4F9B-8EFE-EF89A8FDF988}"/>
              </a:ext>
            </a:extLst>
          </p:cNvPr>
          <p:cNvSpPr>
            <a:spLocks noGrp="1" noChangeArrowheads="1"/>
          </p:cNvSpPr>
          <p:nvPr>
            <p:ph type="body" idx="1"/>
          </p:nvPr>
        </p:nvSpPr>
        <p:spPr/>
        <p:txBody>
          <a:bodyPr/>
          <a:lstStyle/>
          <a:p>
            <a:pPr eaLnBrk="1" hangingPunct="1">
              <a:buFontTx/>
              <a:buNone/>
              <a:defRPr/>
            </a:pPr>
            <a:r>
              <a:rPr lang="en-US" altLang="en-US" sz="2800" b="1" dirty="0">
                <a:solidFill>
                  <a:srgbClr val="FFFF99"/>
                </a:solidFill>
                <a:latin typeface="Arial" panose="020B0604020202020204" pitchFamily="34" charset="0"/>
              </a:rPr>
              <a:t>Der </a:t>
            </a:r>
            <a:r>
              <a:rPr lang="en-US" altLang="en-US" sz="2800" b="1" dirty="0" err="1">
                <a:solidFill>
                  <a:srgbClr val="FFFF99"/>
                </a:solidFill>
                <a:latin typeface="Arial" panose="020B0604020202020204" pitchFamily="34" charset="0"/>
              </a:rPr>
              <a:t>Ruf</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Hesekiels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zu</a:t>
            </a:r>
            <a:r>
              <a:rPr lang="en-US" altLang="en-US" sz="2800" b="1" dirty="0">
                <a:solidFill>
                  <a:srgbClr val="FFFF99"/>
                </a:solidFill>
                <a:latin typeface="Arial" panose="020B0604020202020204" pitchFamily="34" charset="0"/>
              </a:rPr>
              <a:t> dem </a:t>
            </a:r>
            <a:r>
              <a:rPr lang="en-US" altLang="en-US" sz="2800" b="1" dirty="0" err="1">
                <a:solidFill>
                  <a:srgbClr val="FFFF99"/>
                </a:solidFill>
                <a:latin typeface="Arial" panose="020B0604020202020204" pitchFamily="34" charset="0"/>
              </a:rPr>
              <a:t>Zeitpunkt</a:t>
            </a:r>
            <a:r>
              <a:rPr lang="en-US" altLang="en-US" sz="2800" b="1" dirty="0">
                <a:solidFill>
                  <a:srgbClr val="FFFF99"/>
                </a:solidFill>
                <a:latin typeface="Arial" panose="020B0604020202020204" pitchFamily="34" charset="0"/>
              </a:rPr>
              <a:t> war gut </a:t>
            </a:r>
            <a:r>
              <a:rPr lang="en-US" altLang="en-US" sz="2800" b="1" dirty="0" err="1">
                <a:solidFill>
                  <a:srgbClr val="FFFF99"/>
                </a:solidFill>
                <a:latin typeface="Arial" panose="020B0604020202020204" pitchFamily="34" charset="0"/>
              </a:rPr>
              <a:t>genug</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dass</a:t>
            </a:r>
            <a:r>
              <a:rPr lang="en-US" altLang="en-US" sz="2800" b="1" dirty="0">
                <a:solidFill>
                  <a:srgbClr val="FFFF99"/>
                </a:solidFill>
                <a:latin typeface="Arial" panose="020B0604020202020204" pitchFamily="34" charset="0"/>
              </a:rPr>
              <a:t> die </a:t>
            </a:r>
            <a:r>
              <a:rPr lang="en-US" altLang="en-US" sz="2800" b="1" dirty="0" err="1">
                <a:solidFill>
                  <a:srgbClr val="FFFF99"/>
                </a:solidFill>
                <a:latin typeface="Arial" panose="020B0604020202020204" pitchFamily="34" charset="0"/>
              </a:rPr>
              <a:t>Ältesten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Exil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ihn</a:t>
            </a:r>
            <a:r>
              <a:rPr lang="en-US" altLang="en-US" sz="2800" b="1" dirty="0">
                <a:solidFill>
                  <a:srgbClr val="FFFF99"/>
                </a:solidFill>
                <a:latin typeface="Arial" panose="020B0604020202020204" pitchFamily="34" charset="0"/>
              </a:rPr>
              <a:t> um Rat </a:t>
            </a:r>
            <a:r>
              <a:rPr lang="en-US" altLang="en-US" sz="2800" b="1" dirty="0" err="1">
                <a:solidFill>
                  <a:srgbClr val="FFFF99"/>
                </a:solidFill>
                <a:latin typeface="Arial" panose="020B0604020202020204" pitchFamily="34" charset="0"/>
              </a:rPr>
              <a:t>fragten</a:t>
            </a:r>
            <a:r>
              <a:rPr lang="en-US" altLang="en-US" sz="2800" b="1" dirty="0">
                <a:solidFill>
                  <a:srgbClr val="FFFF99"/>
                </a:solidFill>
                <a:latin typeface="Arial" panose="020B0604020202020204" pitchFamily="34" charset="0"/>
              </a:rPr>
              <a:t> (14,1).</a:t>
            </a:r>
          </a:p>
          <a:p>
            <a:pPr eaLnBrk="1" hangingPunct="1">
              <a:defRPr/>
            </a:pPr>
            <a:r>
              <a:rPr lang="en-US" altLang="en-US" sz="2400" i="1" dirty="0">
                <a:latin typeface="Arial" panose="020B0604020202020204" pitchFamily="34" charset="0"/>
              </a:rPr>
              <a:t>Aber </a:t>
            </a:r>
            <a:r>
              <a:rPr lang="en-US" altLang="en-US" sz="2400" i="1" dirty="0" err="1">
                <a:latin typeface="Arial" panose="020B0604020202020204" pitchFamily="34" charset="0"/>
              </a:rPr>
              <a:t>ihr</a:t>
            </a:r>
            <a:r>
              <a:rPr lang="en-US" altLang="en-US" sz="2400" i="1" dirty="0">
                <a:latin typeface="Arial" panose="020B0604020202020204" pitchFamily="34" charset="0"/>
              </a:rPr>
              <a:t> </a:t>
            </a:r>
            <a:r>
              <a:rPr lang="en-US" altLang="en-US" sz="2400" i="1" dirty="0" err="1">
                <a:latin typeface="Arial" panose="020B0604020202020204" pitchFamily="34" charset="0"/>
              </a:rPr>
              <a:t>Appell</a:t>
            </a:r>
            <a:r>
              <a:rPr lang="en-US" altLang="en-US" sz="2400" i="1" dirty="0">
                <a:latin typeface="Arial" panose="020B0604020202020204" pitchFamily="34" charset="0"/>
              </a:rPr>
              <a:t> an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diente</a:t>
            </a:r>
            <a:r>
              <a:rPr lang="en-US" altLang="en-US" sz="2400" i="1" dirty="0">
                <a:latin typeface="Arial" panose="020B0604020202020204" pitchFamily="34" charset="0"/>
              </a:rPr>
              <a:t> </a:t>
            </a:r>
            <a:r>
              <a:rPr lang="en-US" altLang="en-US" sz="2400" i="1" dirty="0" err="1">
                <a:latin typeface="Arial" panose="020B0604020202020204" pitchFamily="34" charset="0"/>
              </a:rPr>
              <a:t>eher</a:t>
            </a:r>
            <a:r>
              <a:rPr lang="en-US" altLang="en-US" sz="2400" i="1" dirty="0">
                <a:latin typeface="Arial" panose="020B0604020202020204" pitchFamily="34" charset="0"/>
              </a:rPr>
              <a:t> der </a:t>
            </a:r>
            <a:r>
              <a:rPr lang="en-US" altLang="en-US" sz="2400" i="1" dirty="0" err="1">
                <a:latin typeface="Arial" panose="020B0604020202020204" pitchFamily="34" charset="0"/>
              </a:rPr>
              <a:t>Selbsterhal</a:t>
            </a:r>
            <a:r>
              <a:rPr lang="en-US" altLang="en-US" sz="2400" i="1" dirty="0">
                <a:latin typeface="Arial" panose="020B0604020202020204" pitchFamily="34" charset="0"/>
              </a:rPr>
              <a:t>-tung und </a:t>
            </a:r>
            <a:r>
              <a:rPr lang="en-US" altLang="en-US" sz="2400" i="1" dirty="0" err="1">
                <a:latin typeface="Arial" panose="020B0604020202020204" pitchFamily="34" charset="0"/>
              </a:rPr>
              <a:t>nicht</a:t>
            </a:r>
            <a:r>
              <a:rPr lang="en-US" altLang="en-US" sz="2400" i="1" dirty="0">
                <a:latin typeface="Arial" panose="020B0604020202020204" pitchFamily="34" charset="0"/>
              </a:rPr>
              <a:t> dem </a:t>
            </a:r>
            <a:r>
              <a:rPr lang="en-US" altLang="en-US" sz="2400" i="1" dirty="0" err="1">
                <a:latin typeface="Arial" panose="020B0604020202020204" pitchFamily="34" charset="0"/>
              </a:rPr>
              <a:t>Folgen</a:t>
            </a:r>
            <a:r>
              <a:rPr lang="en-US" altLang="en-US" sz="2400" i="1" dirty="0">
                <a:latin typeface="Arial" panose="020B0604020202020204" pitchFamily="34" charset="0"/>
              </a:rPr>
              <a:t> von </a:t>
            </a:r>
            <a:r>
              <a:rPr lang="en-US" altLang="en-US" sz="2400" i="1" dirty="0" err="1">
                <a:latin typeface="Arial" panose="020B0604020202020204" pitchFamily="34" charset="0"/>
              </a:rPr>
              <a:t>Gottes</a:t>
            </a:r>
            <a:r>
              <a:rPr lang="en-US" altLang="en-US" sz="2400" i="1" dirty="0">
                <a:latin typeface="Arial" panose="020B0604020202020204" pitchFamily="34" charset="0"/>
              </a:rPr>
              <a:t> Wort. Sie </a:t>
            </a:r>
            <a:r>
              <a:rPr lang="en-US" altLang="en-US" sz="2400" i="1" dirty="0" err="1">
                <a:latin typeface="Arial" panose="020B0604020202020204" pitchFamily="34" charset="0"/>
              </a:rPr>
              <a:t>spra-chen</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a:t>
            </a:r>
            <a:r>
              <a:rPr lang="en-US" altLang="en-US" sz="2400" i="1" dirty="0" err="1">
                <a:latin typeface="Arial" panose="020B0604020202020204" pitchFamily="34" charset="0"/>
              </a:rPr>
              <a:t>einem</a:t>
            </a:r>
            <a:r>
              <a:rPr lang="en-US" altLang="en-US" sz="2400" i="1" dirty="0">
                <a:latin typeface="Arial" panose="020B0604020202020204" pitchFamily="34" charset="0"/>
              </a:rPr>
              <a:t> </a:t>
            </a:r>
            <a:r>
              <a:rPr lang="en-US" altLang="en-US" sz="2400" i="1" dirty="0" err="1">
                <a:latin typeface="Arial" panose="020B0604020202020204" pitchFamily="34" charset="0"/>
              </a:rPr>
              <a:t>geteilten</a:t>
            </a:r>
            <a:r>
              <a:rPr lang="en-US" altLang="en-US" sz="2400" i="1" dirty="0">
                <a:latin typeface="Arial" panose="020B0604020202020204" pitchFamily="34" charset="0"/>
              </a:rPr>
              <a:t> </a:t>
            </a:r>
            <a:r>
              <a:rPr lang="en-US" altLang="en-US" sz="2400" i="1" dirty="0" err="1">
                <a:latin typeface="Arial" panose="020B0604020202020204" pitchFamily="34" charset="0"/>
              </a:rPr>
              <a:t>Herz</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Wie </a:t>
            </a:r>
            <a:r>
              <a:rPr lang="en-US" altLang="en-US" sz="2400" i="1" dirty="0" err="1">
                <a:latin typeface="Arial" panose="020B0604020202020204" pitchFamily="34" charset="0"/>
              </a:rPr>
              <a:t>Zedekia</a:t>
            </a:r>
            <a:r>
              <a:rPr lang="en-US" altLang="en-US" sz="2400" i="1" dirty="0">
                <a:latin typeface="Arial" panose="020B0604020202020204" pitchFamily="34" charset="0"/>
              </a:rPr>
              <a:t> in Jerusalem </a:t>
            </a:r>
            <a:r>
              <a:rPr lang="en-US" altLang="en-US" sz="2400" i="1" dirty="0" err="1">
                <a:latin typeface="Arial" panose="020B0604020202020204" pitchFamily="34" charset="0"/>
              </a:rPr>
              <a:t>immer</a:t>
            </a:r>
            <a:r>
              <a:rPr lang="en-US" altLang="en-US" sz="2400" i="1" dirty="0">
                <a:latin typeface="Arial" panose="020B0604020202020204" pitchFamily="34" charset="0"/>
              </a:rPr>
              <a:t> </a:t>
            </a:r>
            <a:r>
              <a:rPr lang="en-US" altLang="en-US" sz="2400" i="1" dirty="0" err="1">
                <a:latin typeface="Arial" panose="020B0604020202020204" pitchFamily="34" charset="0"/>
              </a:rPr>
              <a:t>wieder</a:t>
            </a:r>
            <a:r>
              <a:rPr lang="en-US" altLang="en-US" sz="2400" i="1" dirty="0">
                <a:latin typeface="Arial" panose="020B0604020202020204" pitchFamily="34" charset="0"/>
              </a:rPr>
              <a:t> </a:t>
            </a:r>
            <a:r>
              <a:rPr lang="en-US" altLang="en-US" sz="2400" i="1" dirty="0" err="1">
                <a:latin typeface="Arial" panose="020B0604020202020204" pitchFamily="34" charset="0"/>
              </a:rPr>
              <a:t>Jeremia</a:t>
            </a:r>
            <a:r>
              <a:rPr lang="en-US" altLang="en-US" sz="2400" i="1" dirty="0">
                <a:latin typeface="Arial" panose="020B0604020202020204" pitchFamily="34" charset="0"/>
              </a:rPr>
              <a:t> </a:t>
            </a:r>
            <a:r>
              <a:rPr lang="en-US" altLang="en-US" sz="2400" i="1" dirty="0" err="1">
                <a:latin typeface="Arial" panose="020B0604020202020204" pitchFamily="34" charset="0"/>
              </a:rPr>
              <a:t>fragte</a:t>
            </a:r>
            <a:r>
              <a:rPr lang="en-US" altLang="en-US" sz="2400" i="1" dirty="0">
                <a:latin typeface="Arial" panose="020B0604020202020204" pitchFamily="34" charset="0"/>
              </a:rPr>
              <a:t>, </a:t>
            </a:r>
            <a:r>
              <a:rPr lang="en-US" altLang="en-US" sz="2400" i="1" dirty="0" err="1">
                <a:latin typeface="Arial" panose="020B0604020202020204" pitchFamily="34" charset="0"/>
              </a:rPr>
              <a:t>doch</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auf sein Wort </a:t>
            </a:r>
            <a:r>
              <a:rPr lang="en-US" altLang="en-US" sz="2400" i="1" dirty="0" err="1">
                <a:latin typeface="Arial" panose="020B0604020202020204" pitchFamily="34" charset="0"/>
              </a:rPr>
              <a:t>hörte</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21,1ff; 27,12ff; 37,6-7. 17; 38,14ff), </a:t>
            </a:r>
            <a:r>
              <a:rPr lang="en-US" altLang="en-US" sz="2400" i="1" dirty="0" err="1">
                <a:latin typeface="Arial" panose="020B0604020202020204" pitchFamily="34" charset="0"/>
              </a:rPr>
              <a:t>fragten</a:t>
            </a:r>
            <a:r>
              <a:rPr lang="en-US" altLang="en-US" sz="2400" i="1" dirty="0">
                <a:latin typeface="Arial" panose="020B0604020202020204" pitchFamily="34" charset="0"/>
              </a:rPr>
              <a:t> die </a:t>
            </a:r>
            <a:r>
              <a:rPr lang="en-US" altLang="en-US" sz="2400" i="1" dirty="0" err="1">
                <a:latin typeface="Arial" panose="020B0604020202020204" pitchFamily="34" charset="0"/>
              </a:rPr>
              <a:t>Ältesten</a:t>
            </a:r>
            <a:r>
              <a:rPr lang="en-US" altLang="en-US" sz="2400" i="1" dirty="0">
                <a:latin typeface="Arial" panose="020B0604020202020204" pitchFamily="34" charset="0"/>
              </a:rPr>
              <a:t>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Exil</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aber</a:t>
            </a:r>
            <a:r>
              <a:rPr lang="en-US" altLang="en-US" sz="2400" i="1" dirty="0">
                <a:latin typeface="Arial" panose="020B0604020202020204" pitchFamily="34" charset="0"/>
              </a:rPr>
              <a:t> </a:t>
            </a:r>
            <a:r>
              <a:rPr lang="en-US" altLang="en-US" sz="2400" i="1" dirty="0" err="1">
                <a:latin typeface="Arial" panose="020B0604020202020204" pitchFamily="34" charset="0"/>
              </a:rPr>
              <a:t>ohne</a:t>
            </a:r>
            <a:r>
              <a:rPr lang="en-US" altLang="en-US" sz="2400" i="1" dirty="0">
                <a:latin typeface="Arial" panose="020B0604020202020204" pitchFamily="34" charset="0"/>
              </a:rPr>
              <a:t> </a:t>
            </a:r>
            <a:r>
              <a:rPr lang="en-US" altLang="en-US" sz="2400" i="1" dirty="0" err="1">
                <a:latin typeface="Arial" panose="020B0604020202020204" pitchFamily="34" charset="0"/>
              </a:rPr>
              <a:t>sich</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Gott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wenden</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42A5D76A-D586-6E43-8602-1C1B7C6E320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6947">
                                            <p:txEl>
                                              <p:pRg st="0" end="0"/>
                                            </p:txEl>
                                          </p:spTgt>
                                        </p:tgtEl>
                                        <p:attrNameLst>
                                          <p:attrName>style.visibility</p:attrName>
                                        </p:attrNameLst>
                                      </p:cBhvr>
                                      <p:to>
                                        <p:strVal val="visible"/>
                                      </p:to>
                                    </p:set>
                                    <p:anim calcmode="lin" valueType="num">
                                      <p:cBhvr>
                                        <p:cTn id="7" dur="500" fill="hold"/>
                                        <p:tgtEl>
                                          <p:spTgt spid="4669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69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6947">
                                            <p:txEl>
                                              <p:pRg st="1" end="1"/>
                                            </p:txEl>
                                          </p:spTgt>
                                        </p:tgtEl>
                                        <p:attrNameLst>
                                          <p:attrName>style.visibility</p:attrName>
                                        </p:attrNameLst>
                                      </p:cBhvr>
                                      <p:to>
                                        <p:strVal val="visible"/>
                                      </p:to>
                                    </p:set>
                                    <p:anim calcmode="lin" valueType="num">
                                      <p:cBhvr additive="base">
                                        <p:cTn id="13" dur="500" fill="hold"/>
                                        <p:tgtEl>
                                          <p:spTgt spid="4669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6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6947">
                                            <p:txEl>
                                              <p:pRg st="2" end="2"/>
                                            </p:txEl>
                                          </p:spTgt>
                                        </p:tgtEl>
                                        <p:attrNameLst>
                                          <p:attrName>style.visibility</p:attrName>
                                        </p:attrNameLst>
                                      </p:cBhvr>
                                      <p:to>
                                        <p:strVal val="visible"/>
                                      </p:to>
                                    </p:set>
                                    <p:anim calcmode="lin" valueType="num">
                                      <p:cBhvr additive="base">
                                        <p:cTn id="19" dur="500" fill="hold"/>
                                        <p:tgtEl>
                                          <p:spTgt spid="4669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69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20E5F707-D1E0-4B8F-9C49-811713D7B6F4}"/>
              </a:ext>
            </a:extLst>
          </p:cNvPr>
          <p:cNvSpPr>
            <a:spLocks noGrp="1" noChangeArrowheads="1"/>
          </p:cNvSpPr>
          <p:nvPr>
            <p:ph type="title"/>
          </p:nvPr>
        </p:nvSpPr>
        <p:spPr/>
        <p:txBody>
          <a:bodyPr/>
          <a:lstStyle/>
          <a:p>
            <a:pPr eaLnBrk="1" hangingPunct="1">
              <a:defRPr/>
            </a:pPr>
            <a:r>
              <a:rPr lang="en-US" altLang="en-US" sz="4800" b="0" dirty="0">
                <a:latin typeface="Impact" panose="020B0806030902050204" pitchFamily="34" charset="0"/>
              </a:rPr>
              <a:t>EIN GETEILTES HERZ</a:t>
            </a:r>
            <a:br>
              <a:rPr lang="en-US" altLang="en-US" sz="4800" b="0" dirty="0">
                <a:latin typeface="Impact" panose="020B0806030902050204" pitchFamily="34" charset="0"/>
              </a:rPr>
            </a:br>
            <a:r>
              <a:rPr lang="en-US" altLang="en-US" sz="3200" b="0" i="1" dirty="0" err="1">
                <a:latin typeface="Eras Demi ITC" pitchFamily="34" charset="0"/>
              </a:rPr>
              <a:t>gemischte</a:t>
            </a:r>
            <a:r>
              <a:rPr lang="en-US" altLang="en-US" sz="3200" b="0" i="1" dirty="0">
                <a:latin typeface="Eras Demi ITC" pitchFamily="34" charset="0"/>
              </a:rPr>
              <a:t> </a:t>
            </a:r>
            <a:r>
              <a:rPr lang="en-US" altLang="en-US" sz="3200" b="0" i="1" dirty="0" err="1">
                <a:latin typeface="Eras Demi ITC" pitchFamily="34" charset="0"/>
              </a:rPr>
              <a:t>Treue</a:t>
            </a:r>
            <a:endParaRPr lang="en-US" altLang="en-US" sz="3200" dirty="0">
              <a:latin typeface="Eras Bold ITC" pitchFamily="34" charset="0"/>
            </a:endParaRPr>
          </a:p>
        </p:txBody>
      </p:sp>
      <p:sp>
        <p:nvSpPr>
          <p:cNvPr id="229379" name="Rectangle 3">
            <a:extLst>
              <a:ext uri="{FF2B5EF4-FFF2-40B4-BE49-F238E27FC236}">
                <a16:creationId xmlns:a16="http://schemas.microsoft.com/office/drawing/2014/main" id="{CB8869A6-0866-46A3-B116-0335E4857FE7}"/>
              </a:ext>
            </a:extLst>
          </p:cNvPr>
          <p:cNvSpPr>
            <a:spLocks noGrp="1" noChangeArrowheads="1"/>
          </p:cNvSpPr>
          <p:nvPr>
            <p:ph type="body" idx="1"/>
          </p:nvPr>
        </p:nvSpPr>
        <p:spPr>
          <a:xfrm>
            <a:off x="381000" y="1828800"/>
            <a:ext cx="8305800" cy="4724400"/>
          </a:xfrm>
        </p:spPr>
        <p:txBody>
          <a:bodyPr/>
          <a:lstStyle/>
          <a:p>
            <a:pPr eaLnBrk="1" hangingPunct="1">
              <a:buFontTx/>
              <a:buNone/>
              <a:defRPr/>
            </a:pPr>
            <a:r>
              <a:rPr lang="en-US" altLang="en-US" sz="2400" i="1" dirty="0" err="1">
                <a:latin typeface="Arial Narrow" panose="020B0606020202030204" pitchFamily="34" charset="0"/>
              </a:rPr>
              <a:t>Erinnere</a:t>
            </a:r>
            <a:r>
              <a:rPr lang="en-US" altLang="en-US" sz="2400" i="1" dirty="0">
                <a:latin typeface="Arial Narrow" panose="020B0606020202030204" pitchFamily="34" charset="0"/>
              </a:rPr>
              <a:t> dich, </a:t>
            </a:r>
            <a:r>
              <a:rPr lang="en-US" altLang="en-US" sz="2400" i="1" dirty="0" err="1">
                <a:latin typeface="Arial Narrow" panose="020B0606020202030204" pitchFamily="34" charset="0"/>
              </a:rPr>
              <a:t>wie</a:t>
            </a:r>
            <a:r>
              <a:rPr lang="en-US" altLang="en-US" sz="2400" i="1" dirty="0">
                <a:latin typeface="Arial Narrow" panose="020B0606020202030204" pitchFamily="34" charset="0"/>
              </a:rPr>
              <a:t> der HERR, </a:t>
            </a:r>
            <a:r>
              <a:rPr lang="en-US" altLang="en-US" sz="2400" i="1" dirty="0" err="1">
                <a:latin typeface="Arial Narrow" panose="020B0606020202030204" pitchFamily="34" charset="0"/>
              </a:rPr>
              <a:t>dein</a:t>
            </a:r>
            <a:r>
              <a:rPr lang="en-US" altLang="en-US" sz="2400" i="1" dirty="0">
                <a:latin typeface="Arial Narrow" panose="020B0606020202030204" pitchFamily="34" charset="0"/>
              </a:rPr>
              <a:t> Gott, dich all </a:t>
            </a:r>
            <a:r>
              <a:rPr lang="en-US" altLang="en-US" sz="2400" i="1" dirty="0" err="1">
                <a:latin typeface="Arial Narrow" panose="020B0606020202030204" pitchFamily="34" charset="0"/>
              </a:rPr>
              <a:t>diese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Wege</a:t>
            </a:r>
            <a:r>
              <a:rPr lang="en-US" altLang="en-US" sz="2400" i="1" dirty="0">
                <a:latin typeface="Arial Narrow" panose="020B0606020202030204" pitchFamily="34" charset="0"/>
              </a:rPr>
              <a:t> in den </a:t>
            </a:r>
            <a:r>
              <a:rPr lang="en-US" altLang="en-US" sz="2400" i="1" dirty="0" err="1">
                <a:latin typeface="Arial Narrow" panose="020B0606020202030204" pitchFamily="34" charset="0"/>
              </a:rPr>
              <a:t>vierzig</a:t>
            </a:r>
            <a:r>
              <a:rPr lang="en-US" altLang="en-US" sz="2400" i="1" dirty="0">
                <a:latin typeface="Arial Narrow" panose="020B0606020202030204" pitchFamily="34" charset="0"/>
              </a:rPr>
              <a:t> Jahren in der </a:t>
            </a:r>
            <a:r>
              <a:rPr lang="en-US" altLang="en-US" sz="2400" i="1" dirty="0" err="1">
                <a:latin typeface="Arial Narrow" panose="020B0606020202030204" pitchFamily="34" charset="0"/>
              </a:rPr>
              <a:t>Wüste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geleitet</a:t>
            </a:r>
            <a:r>
              <a:rPr lang="en-US" altLang="en-US" sz="2400" i="1" dirty="0">
                <a:latin typeface="Arial Narrow" panose="020B0606020202030204" pitchFamily="34" charset="0"/>
              </a:rPr>
              <a:t> hat, um dich </a:t>
            </a:r>
            <a:r>
              <a:rPr lang="en-US" altLang="en-US" sz="2400" i="1" dirty="0" err="1">
                <a:latin typeface="Arial Narrow" panose="020B0606020202030204" pitchFamily="34" charset="0"/>
              </a:rPr>
              <a:t>zu</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demütigen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prüfen</a:t>
            </a:r>
            <a:r>
              <a:rPr lang="en-US" altLang="en-US" sz="2400" i="1" dirty="0">
                <a:latin typeface="Arial Narrow" panose="020B0606020202030204" pitchFamily="34" charset="0"/>
              </a:rPr>
              <a:t>, um </a:t>
            </a:r>
            <a:r>
              <a:rPr lang="en-US" altLang="en-US" sz="2400" i="1" dirty="0" err="1">
                <a:latin typeface="Arial Narrow" panose="020B0606020202030204" pitchFamily="34" charset="0"/>
              </a:rPr>
              <a:t>zu</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wissen</a:t>
            </a:r>
            <a:r>
              <a:rPr lang="en-US" altLang="en-US" sz="2400" i="1" dirty="0">
                <a:latin typeface="Arial Narrow" panose="020B0606020202030204" pitchFamily="34" charset="0"/>
              </a:rPr>
              <a:t>, was in </a:t>
            </a:r>
            <a:r>
              <a:rPr lang="en-US" altLang="en-US" sz="2400" i="1" dirty="0" err="1">
                <a:latin typeface="Arial Narrow" panose="020B0606020202030204" pitchFamily="34" charset="0"/>
              </a:rPr>
              <a:t>deinem</a:t>
            </a:r>
            <a:r>
              <a:rPr lang="en-US" altLang="en-US" sz="2400" i="1" dirty="0">
                <a:latin typeface="Arial Narrow" panose="020B0606020202030204" pitchFamily="34" charset="0"/>
              </a:rPr>
              <a:t> Herzen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ob</a:t>
            </a:r>
            <a:r>
              <a:rPr lang="en-US" altLang="en-US" sz="2400" i="1" dirty="0">
                <a:latin typeface="Arial Narrow" panose="020B0606020202030204" pitchFamily="34" charset="0"/>
              </a:rPr>
              <a:t> du </a:t>
            </a:r>
            <a:r>
              <a:rPr lang="en-US" altLang="en-US" sz="2400" i="1" dirty="0" err="1">
                <a:latin typeface="Arial Narrow" panose="020B0606020202030204" pitchFamily="34" charset="0"/>
              </a:rPr>
              <a:t>seinen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Geboten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gehorchst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oder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a:t>
            </a:r>
          </a:p>
          <a:p>
            <a:pPr algn="r" eaLnBrk="1" hangingPunct="1">
              <a:buFontTx/>
              <a:buNone/>
              <a:defRPr/>
            </a:pPr>
            <a:r>
              <a:rPr lang="en-US" altLang="en-US" sz="1800" dirty="0" err="1">
                <a:latin typeface="Arial Narrow" panose="020B0606020202030204" pitchFamily="34" charset="0"/>
              </a:rPr>
              <a:t>Deuteronomium</a:t>
            </a:r>
            <a:r>
              <a:rPr lang="en-US" altLang="en-US" sz="1800" dirty="0">
                <a:latin typeface="Arial Narrow" panose="020B0606020202030204" pitchFamily="34" charset="0"/>
              </a:rPr>
              <a:t> 8,2</a:t>
            </a:r>
          </a:p>
          <a:p>
            <a:pPr eaLnBrk="1" hangingPunct="1">
              <a:buFontTx/>
              <a:buNone/>
              <a:defRPr/>
            </a:pPr>
            <a:r>
              <a:rPr lang="en-US" altLang="en-US" sz="2400" i="1" dirty="0" err="1">
                <a:latin typeface="Arial Narrow" panose="020B0606020202030204" pitchFamily="34" charset="0"/>
              </a:rPr>
              <a:t>Jeder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Israelit</a:t>
            </a:r>
            <a:r>
              <a:rPr lang="en-US" altLang="en-US" sz="2400" i="1" dirty="0">
                <a:latin typeface="Arial Narrow" panose="020B0606020202030204" pitchFamily="34" charset="0"/>
              </a:rPr>
              <a:t>, der in </a:t>
            </a:r>
            <a:r>
              <a:rPr lang="en-US" altLang="en-US" sz="2400" i="1" dirty="0" err="1">
                <a:latin typeface="Arial Narrow" panose="020B0606020202030204" pitchFamily="34" charset="0"/>
              </a:rPr>
              <a:t>seinem</a:t>
            </a:r>
            <a:r>
              <a:rPr lang="en-US" altLang="en-US" sz="2400" i="1" dirty="0">
                <a:latin typeface="Arial Narrow" panose="020B0606020202030204" pitchFamily="34" charset="0"/>
              </a:rPr>
              <a:t> Herzen </a:t>
            </a:r>
            <a:r>
              <a:rPr lang="en-US" altLang="en-US" sz="2400" i="1" dirty="0" err="1">
                <a:latin typeface="Arial Narrow" panose="020B0606020202030204" pitchFamily="34" charset="0"/>
              </a:rPr>
              <a:t>Götzen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trägt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einen</a:t>
            </a:r>
            <a:r>
              <a:rPr lang="en-US" altLang="en-US" sz="2400" i="1" dirty="0">
                <a:latin typeface="Arial Narrow" panose="020B0606020202030204" pitchFamily="34" charset="0"/>
              </a:rPr>
              <a:t> Stolperstein </a:t>
            </a:r>
            <a:r>
              <a:rPr lang="en-US" altLang="en-US" sz="2400" i="1" dirty="0" err="1">
                <a:latin typeface="Arial Narrow" panose="020B0606020202030204" pitchFamily="34" charset="0"/>
              </a:rPr>
              <a:t>vor</a:t>
            </a:r>
            <a:r>
              <a:rPr lang="en-US" altLang="en-US" sz="2400" i="1" dirty="0">
                <a:latin typeface="Arial Narrow" panose="020B0606020202030204" pitchFamily="34" charset="0"/>
              </a:rPr>
              <a:t> sein </a:t>
            </a:r>
            <a:r>
              <a:rPr lang="en-US" altLang="en-US" sz="2400" i="1" dirty="0" err="1">
                <a:latin typeface="Arial Narrow" panose="020B0606020202030204" pitchFamily="34" charset="0"/>
              </a:rPr>
              <a:t>Angesicht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stellt</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dann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Propheten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geht</a:t>
            </a:r>
            <a:r>
              <a:rPr lang="en-US" altLang="en-US" sz="2400" i="1" dirty="0">
                <a:latin typeface="Arial Narrow" panose="020B0606020202030204" pitchFamily="34" charset="0"/>
              </a:rPr>
              <a:t>, dem will ich, der HERR, </a:t>
            </a:r>
            <a:r>
              <a:rPr lang="en-US" altLang="en-US" sz="2400" i="1" dirty="0" err="1">
                <a:latin typeface="Arial Narrow" panose="020B0606020202030204" pitchFamily="34" charset="0"/>
              </a:rPr>
              <a:t>im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Sinne</a:t>
            </a:r>
            <a:r>
              <a:rPr lang="en-US" altLang="en-US" sz="2400" i="1" dirty="0">
                <a:latin typeface="Arial Narrow" panose="020B0606020202030204" pitchFamily="34" charset="0"/>
              </a:rPr>
              <a:t> seines </a:t>
            </a:r>
            <a:r>
              <a:rPr lang="en-US" altLang="en-US" sz="2400" i="1" dirty="0" err="1">
                <a:latin typeface="Arial Narrow" panose="020B0606020202030204" pitchFamily="34" charset="0"/>
              </a:rPr>
              <a:t>Götzendienstes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antworten</a:t>
            </a:r>
            <a:r>
              <a:rPr lang="en-US" altLang="en-US" sz="2400" i="1" dirty="0">
                <a:latin typeface="Arial Narrow" panose="020B0606020202030204" pitchFamily="34" charset="0"/>
              </a:rPr>
              <a:t>. So will ich dem Volk Israel ins </a:t>
            </a:r>
            <a:r>
              <a:rPr lang="en-US" altLang="en-US" sz="2400" i="1" dirty="0" err="1">
                <a:latin typeface="Arial Narrow" panose="020B0606020202030204" pitchFamily="34" charset="0"/>
              </a:rPr>
              <a:t>Herz</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greifen</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mich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seine </a:t>
            </a:r>
            <a:r>
              <a:rPr lang="en-US" altLang="en-US" sz="2400" i="1" dirty="0" err="1">
                <a:latin typeface="Arial Narrow" panose="020B0606020202030204" pitchFamily="34" charset="0"/>
              </a:rPr>
              <a:t>Götzen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verlassen</a:t>
            </a:r>
            <a:r>
              <a:rPr lang="en-US" altLang="en-US" sz="2400" i="1" dirty="0">
                <a:latin typeface="Arial Narrow" panose="020B0606020202030204" pitchFamily="34" charset="0"/>
              </a:rPr>
              <a:t> hat.</a:t>
            </a:r>
          </a:p>
          <a:p>
            <a:pPr algn="r" eaLnBrk="1" hangingPunct="1">
              <a:buFontTx/>
              <a:buNone/>
              <a:defRPr/>
            </a:pPr>
            <a:r>
              <a:rPr lang="en-US" altLang="en-US" sz="1800" dirty="0" err="1">
                <a:latin typeface="Arial Narrow" panose="020B0606020202030204" pitchFamily="34" charset="0"/>
              </a:rPr>
              <a:t>Hesekiel</a:t>
            </a:r>
            <a:r>
              <a:rPr lang="en-US" altLang="en-US" sz="1800" dirty="0">
                <a:latin typeface="Arial Narrow" panose="020B0606020202030204" pitchFamily="34" charset="0"/>
              </a:rPr>
              <a:t> 14:4b-5</a:t>
            </a:r>
          </a:p>
          <a:p>
            <a:pPr eaLnBrk="1" hangingPunct="1">
              <a:buFontTx/>
              <a:buNone/>
              <a:defRPr/>
            </a:pPr>
            <a:r>
              <a:rPr lang="en-US" altLang="en-US" sz="2400" i="1" dirty="0" err="1">
                <a:latin typeface="Arial Narrow" panose="020B0606020202030204" pitchFamily="34" charset="0"/>
              </a:rPr>
              <a:t>Darum</a:t>
            </a:r>
            <a:r>
              <a:rPr lang="en-US" altLang="en-US" sz="2400" i="1" dirty="0">
                <a:latin typeface="Arial Narrow" panose="020B0606020202030204" pitchFamily="34" charset="0"/>
              </a:rPr>
              <a:t> … so </a:t>
            </a:r>
            <a:r>
              <a:rPr lang="en-US" altLang="en-US" sz="2400" i="1" dirty="0" err="1">
                <a:latin typeface="Arial Narrow" panose="020B0606020202030204" pitchFamily="34" charset="0"/>
              </a:rPr>
              <a:t>spricht</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mächtige</a:t>
            </a:r>
            <a:r>
              <a:rPr lang="en-US" altLang="en-US" sz="2400" i="1" dirty="0">
                <a:latin typeface="Arial Narrow" panose="020B0606020202030204" pitchFamily="34" charset="0"/>
              </a:rPr>
              <a:t> Gott, “</a:t>
            </a:r>
            <a:r>
              <a:rPr lang="en-US" altLang="en-US" sz="2400" i="1" dirty="0" err="1">
                <a:latin typeface="Arial Narrow" panose="020B0606020202030204" pitchFamily="34" charset="0"/>
              </a:rPr>
              <a:t>kehrt</a:t>
            </a:r>
            <a:r>
              <a:rPr lang="en-US" altLang="en-US" sz="2400" i="1" dirty="0">
                <a:latin typeface="Arial Narrow" panose="020B0606020202030204" pitchFamily="34" charset="0"/>
              </a:rPr>
              <a:t> um"</a:t>
            </a:r>
            <a:r>
              <a:rPr lang="en-US" altLang="en-US" sz="2400" dirty="0">
                <a:latin typeface="Arial Narrow" panose="020B0606020202030204" pitchFamily="34" charset="0"/>
              </a:rPr>
              <a:t> (</a:t>
            </a:r>
            <a:r>
              <a:rPr lang="en-US" altLang="en-US" sz="2400" dirty="0" err="1">
                <a:latin typeface="HebrewTh" pitchFamily="2" charset="0"/>
              </a:rPr>
              <a:t>bUw</a:t>
            </a:r>
            <a:r>
              <a:rPr lang="en-US" altLang="en-US" sz="2400" dirty="0">
                <a:latin typeface="Arial Narrow" panose="020B0606020202030204" pitchFamily="34" charset="0"/>
              </a:rPr>
              <a:t>)</a:t>
            </a:r>
            <a:r>
              <a:rPr lang="en-US" altLang="en-US" sz="2400" i="1" dirty="0">
                <a:latin typeface="Arial Narrow" panose="020B0606020202030204" pitchFamily="34" charset="0"/>
              </a:rPr>
              <a:t>!</a:t>
            </a:r>
            <a:endParaRPr lang="en-US" altLang="en-US" sz="2400" i="1" dirty="0">
              <a:latin typeface="HebrewTh" pitchFamily="2" charset="0"/>
            </a:endParaRPr>
          </a:p>
          <a:p>
            <a:pPr algn="r" eaLnBrk="1" hangingPunct="1">
              <a:buFontTx/>
              <a:buNone/>
              <a:defRPr/>
            </a:pPr>
            <a:r>
              <a:rPr lang="en-US" altLang="en-US" sz="1800" dirty="0" err="1">
                <a:latin typeface="Arial Narrow" panose="020B0606020202030204" pitchFamily="34" charset="0"/>
              </a:rPr>
              <a:t>Hesekiel</a:t>
            </a:r>
            <a:r>
              <a:rPr lang="en-US" altLang="en-US" sz="1800" dirty="0">
                <a:latin typeface="Arial Narrow" panose="020B0606020202030204" pitchFamily="34" charset="0"/>
              </a:rPr>
              <a:t> 14,6</a:t>
            </a:r>
          </a:p>
        </p:txBody>
      </p:sp>
      <p:sp>
        <p:nvSpPr>
          <p:cNvPr id="5" name="Slide Number Placeholder 5">
            <a:extLst>
              <a:ext uri="{FF2B5EF4-FFF2-40B4-BE49-F238E27FC236}">
                <a16:creationId xmlns:a16="http://schemas.microsoft.com/office/drawing/2014/main" id="{914E3A2B-FA0E-1247-A994-33A3C3A0FAC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29379">
                                            <p:txEl>
                                              <p:pRg st="0" end="0"/>
                                            </p:txEl>
                                          </p:spTgt>
                                        </p:tgtEl>
                                        <p:attrNameLst>
                                          <p:attrName>style.visibility</p:attrName>
                                        </p:attrNameLst>
                                      </p:cBhvr>
                                      <p:to>
                                        <p:strVal val="visible"/>
                                      </p:to>
                                    </p:set>
                                    <p:anim calcmode="lin" valueType="num">
                                      <p:cBhvr>
                                        <p:cTn id="7" dur="500" fill="hold"/>
                                        <p:tgtEl>
                                          <p:spTgt spid="2293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293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293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29379">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229379">
                                            <p:txEl>
                                              <p:pRg st="1" end="1"/>
                                            </p:txEl>
                                          </p:spTgt>
                                        </p:tgtEl>
                                        <p:attrNameLst>
                                          <p:attrName>style.visibility</p:attrName>
                                        </p:attrNameLst>
                                      </p:cBhvr>
                                      <p:to>
                                        <p:strVal val="visible"/>
                                      </p:to>
                                    </p:set>
                                    <p:anim calcmode="lin" valueType="num">
                                      <p:cBhvr>
                                        <p:cTn id="13" dur="500" fill="hold"/>
                                        <p:tgtEl>
                                          <p:spTgt spid="2293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293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293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29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29379">
                                            <p:txEl>
                                              <p:pRg st="2" end="2"/>
                                            </p:txEl>
                                          </p:spTgt>
                                        </p:tgtEl>
                                        <p:attrNameLst>
                                          <p:attrName>style.visibility</p:attrName>
                                        </p:attrNameLst>
                                      </p:cBhvr>
                                      <p:to>
                                        <p:strVal val="visible"/>
                                      </p:to>
                                    </p:set>
                                    <p:anim calcmode="lin" valueType="num">
                                      <p:cBhvr>
                                        <p:cTn id="21" dur="500" fill="hold"/>
                                        <p:tgtEl>
                                          <p:spTgt spid="2293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293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293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29379">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229379">
                                            <p:txEl>
                                              <p:pRg st="3" end="3"/>
                                            </p:txEl>
                                          </p:spTgt>
                                        </p:tgtEl>
                                        <p:attrNameLst>
                                          <p:attrName>style.visibility</p:attrName>
                                        </p:attrNameLst>
                                      </p:cBhvr>
                                      <p:to>
                                        <p:strVal val="visible"/>
                                      </p:to>
                                    </p:set>
                                    <p:anim calcmode="lin" valueType="num">
                                      <p:cBhvr>
                                        <p:cTn id="27" dur="500" fill="hold"/>
                                        <p:tgtEl>
                                          <p:spTgt spid="2293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293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293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293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229379">
                                            <p:txEl>
                                              <p:pRg st="4" end="4"/>
                                            </p:txEl>
                                          </p:spTgt>
                                        </p:tgtEl>
                                        <p:attrNameLst>
                                          <p:attrName>style.visibility</p:attrName>
                                        </p:attrNameLst>
                                      </p:cBhvr>
                                      <p:to>
                                        <p:strVal val="visible"/>
                                      </p:to>
                                    </p:set>
                                    <p:anim calcmode="lin" valueType="num">
                                      <p:cBhvr>
                                        <p:cTn id="35" dur="500" fill="hold"/>
                                        <p:tgtEl>
                                          <p:spTgt spid="2293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2293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2293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229379">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229379">
                                            <p:txEl>
                                              <p:pRg st="5" end="5"/>
                                            </p:txEl>
                                          </p:spTgt>
                                        </p:tgtEl>
                                        <p:attrNameLst>
                                          <p:attrName>style.visibility</p:attrName>
                                        </p:attrNameLst>
                                      </p:cBhvr>
                                      <p:to>
                                        <p:strVal val="visible"/>
                                      </p:to>
                                    </p:set>
                                    <p:anim calcmode="lin" valueType="num">
                                      <p:cBhvr>
                                        <p:cTn id="41" dur="500" fill="hold"/>
                                        <p:tgtEl>
                                          <p:spTgt spid="229379">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229379">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229379">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2293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0B71EF21-7AAE-43B7-AAD1-1C60959248CC}"/>
              </a:ext>
            </a:extLst>
          </p:cNvPr>
          <p:cNvSpPr>
            <a:spLocks noGrp="1" noChangeArrowheads="1"/>
          </p:cNvSpPr>
          <p:nvPr>
            <p:ph type="title"/>
          </p:nvPr>
        </p:nvSpPr>
        <p:spPr>
          <a:xfrm>
            <a:off x="152400" y="228600"/>
            <a:ext cx="8839200" cy="1189038"/>
          </a:xfrm>
        </p:spPr>
        <p:txBody>
          <a:bodyPr/>
          <a:lstStyle/>
          <a:p>
            <a:pPr eaLnBrk="1" hangingPunct="1">
              <a:defRPr/>
            </a:pPr>
            <a:r>
              <a:rPr lang="en-US" altLang="en-US" sz="6000" b="0" dirty="0" err="1">
                <a:latin typeface="HebrewTh" pitchFamily="2" charset="0"/>
              </a:rPr>
              <a:t>bUw</a:t>
            </a:r>
            <a:br>
              <a:rPr lang="en-US" altLang="en-US" sz="6000" dirty="0">
                <a:latin typeface="HebrewTh" pitchFamily="2" charset="0"/>
              </a:rPr>
            </a:br>
            <a:r>
              <a:rPr lang="en-US" altLang="en-US" sz="2800" b="0" dirty="0">
                <a:latin typeface="Arial" panose="020B0604020202020204" pitchFamily="34" charset="0"/>
              </a:rPr>
              <a:t>NUANCEN DES VERBS </a:t>
            </a:r>
            <a:r>
              <a:rPr lang="en-US" altLang="en-US" sz="2800" b="0" i="1" dirty="0">
                <a:latin typeface="Arial" panose="020B0604020202020204" pitchFamily="34" charset="0"/>
              </a:rPr>
              <a:t>SHUV</a:t>
            </a:r>
            <a:r>
              <a:rPr lang="en-US" altLang="en-US" sz="2800" b="0" dirty="0">
                <a:latin typeface="Arial" panose="020B0604020202020204" pitchFamily="34" charset="0"/>
              </a:rPr>
              <a:t> </a:t>
            </a:r>
            <a:r>
              <a:rPr lang="en-US" altLang="en-US" sz="2000" b="0" dirty="0">
                <a:latin typeface="Arial" panose="020B0604020202020204" pitchFamily="34" charset="0"/>
              </a:rPr>
              <a:t>(=</a:t>
            </a:r>
            <a:r>
              <a:rPr lang="en-US" altLang="en-US" sz="2000" dirty="0">
                <a:latin typeface="Arial" panose="020B0604020202020204" pitchFamily="34" charset="0"/>
              </a:rPr>
              <a:t> </a:t>
            </a:r>
            <a:r>
              <a:rPr lang="en-US" altLang="en-US" sz="2000" dirty="0" err="1">
                <a:latin typeface="Arial" panose="020B0604020202020204" pitchFamily="34" charset="0"/>
              </a:rPr>
              <a:t>sich</a:t>
            </a:r>
            <a:r>
              <a:rPr lang="en-US" altLang="en-US" sz="2000" dirty="0">
                <a:latin typeface="Arial" panose="020B0604020202020204" pitchFamily="34" charset="0"/>
              </a:rPr>
              <a:t> </a:t>
            </a:r>
            <a:r>
              <a:rPr lang="en-US" altLang="en-US" sz="2000" dirty="0" err="1">
                <a:latin typeface="Arial" panose="020B0604020202020204" pitchFamily="34" charset="0"/>
              </a:rPr>
              <a:t>wenden</a:t>
            </a:r>
            <a:r>
              <a:rPr lang="en-US" altLang="en-US" sz="2000" dirty="0">
                <a:latin typeface="Arial" panose="020B0604020202020204" pitchFamily="34" charset="0"/>
              </a:rPr>
              <a:t>, </a:t>
            </a:r>
            <a:r>
              <a:rPr lang="en-US" altLang="en-US" sz="2000" dirty="0" err="1">
                <a:latin typeface="Arial" panose="020B0604020202020204" pitchFamily="34" charset="0"/>
              </a:rPr>
              <a:t>umkehren</a:t>
            </a:r>
            <a:r>
              <a:rPr lang="en-US" altLang="en-US" sz="2000" dirty="0">
                <a:latin typeface="Arial" panose="020B0604020202020204" pitchFamily="34" charset="0"/>
              </a:rPr>
              <a:t>)</a:t>
            </a:r>
          </a:p>
        </p:txBody>
      </p:sp>
      <p:sp>
        <p:nvSpPr>
          <p:cNvPr id="230404" name="Rectangle 4">
            <a:extLst>
              <a:ext uri="{FF2B5EF4-FFF2-40B4-BE49-F238E27FC236}">
                <a16:creationId xmlns:a16="http://schemas.microsoft.com/office/drawing/2014/main" id="{13E1CB5C-5132-4C62-86A6-1D78A878F583}"/>
              </a:ext>
            </a:extLst>
          </p:cNvPr>
          <p:cNvSpPr>
            <a:spLocks noGrp="1" noChangeArrowheads="1"/>
          </p:cNvSpPr>
          <p:nvPr>
            <p:ph type="body" sz="half" idx="1"/>
          </p:nvPr>
        </p:nvSpPr>
        <p:spPr>
          <a:xfrm>
            <a:off x="457200" y="1676400"/>
            <a:ext cx="4038600" cy="4419600"/>
          </a:xfrm>
        </p:spPr>
        <p:txBody>
          <a:bodyPr/>
          <a:lstStyle/>
          <a:p>
            <a:pPr eaLnBrk="1" hangingPunct="1">
              <a:buFontTx/>
              <a:buNone/>
              <a:defRPr/>
            </a:pPr>
            <a:r>
              <a:rPr lang="en-US" altLang="en-US" sz="2800" dirty="0">
                <a:solidFill>
                  <a:srgbClr val="FFFF00"/>
                </a:solidFill>
                <a:latin typeface="Eras Demi ITC" pitchFamily="34" charset="0"/>
              </a:rPr>
              <a:t>“They turn…”</a:t>
            </a:r>
          </a:p>
          <a:p>
            <a:pPr eaLnBrk="1" hangingPunct="1">
              <a:buFontTx/>
              <a:buNone/>
              <a:defRPr/>
            </a:pPr>
            <a:r>
              <a:rPr lang="en-US" altLang="en-US" sz="2400" i="1" dirty="0">
                <a:latin typeface="Arial Narrow" panose="020B0606020202030204" pitchFamily="34" charset="0"/>
              </a:rPr>
              <a:t>	(Israel </a:t>
            </a:r>
            <a:r>
              <a:rPr lang="en-US" altLang="en-US" sz="2400" i="1" dirty="0" err="1">
                <a:latin typeface="Arial Narrow" panose="020B0606020202030204" pitchFamily="34" charset="0"/>
              </a:rPr>
              <a:t>wendet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sich</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Jahwe</a:t>
            </a:r>
            <a:r>
              <a:rPr lang="en-US" altLang="en-US" sz="2400" i="1" dirty="0">
                <a:latin typeface="Arial Narrow" panose="020B0606020202030204" pitchFamily="34" charset="0"/>
              </a:rPr>
              <a:t>)</a:t>
            </a:r>
          </a:p>
          <a:p>
            <a:pPr eaLnBrk="1" hangingPunct="1">
              <a:buFontTx/>
              <a:buNone/>
              <a:defRPr/>
            </a:pPr>
            <a:r>
              <a:rPr lang="en-US" altLang="en-US" sz="2800" dirty="0">
                <a:solidFill>
                  <a:srgbClr val="FFFF00"/>
                </a:solidFill>
                <a:latin typeface="Eras Demi ITC" pitchFamily="34" charset="0"/>
              </a:rPr>
              <a:t>“Turn…”</a:t>
            </a:r>
          </a:p>
          <a:p>
            <a:pPr eaLnBrk="1" hangingPunct="1">
              <a:buFontTx/>
              <a:buNone/>
              <a:defRPr/>
            </a:pPr>
            <a:r>
              <a:rPr lang="en-US" altLang="en-US" sz="2400" dirty="0">
                <a:latin typeface="Arial Narrow" panose="020B0606020202030204" pitchFamily="34" charset="0"/>
              </a:rPr>
              <a:t>	</a:t>
            </a:r>
            <a:r>
              <a:rPr lang="en-US" altLang="en-US" sz="2400" i="1" dirty="0">
                <a:latin typeface="Arial Narrow" panose="020B0606020202030204" pitchFamily="34" charset="0"/>
              </a:rPr>
              <a:t>(</a:t>
            </a:r>
            <a:r>
              <a:rPr lang="en-US" altLang="en-US" sz="2400" i="1" dirty="0" err="1">
                <a:latin typeface="Arial Narrow" panose="020B0606020202030204" pitchFamily="34" charset="0"/>
              </a:rPr>
              <a:t>Jahwes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Ruf</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Busse</a:t>
            </a:r>
            <a:r>
              <a:rPr lang="en-US" altLang="en-US" sz="2400" i="1" dirty="0">
                <a:latin typeface="Arial Narrow" panose="020B0606020202030204" pitchFamily="34" charset="0"/>
              </a:rPr>
              <a:t>)</a:t>
            </a:r>
            <a:endParaRPr lang="en-US" altLang="en-US" sz="2400" dirty="0">
              <a:latin typeface="Arial Narrow" panose="020B0606020202030204" pitchFamily="34" charset="0"/>
            </a:endParaRPr>
          </a:p>
          <a:p>
            <a:pPr eaLnBrk="1" hangingPunct="1">
              <a:buFontTx/>
              <a:buNone/>
              <a:defRPr/>
            </a:pPr>
            <a:r>
              <a:rPr lang="en-US" altLang="en-US" sz="2800" dirty="0">
                <a:solidFill>
                  <a:srgbClr val="FFFF00"/>
                </a:solidFill>
                <a:latin typeface="Eras Demi ITC" pitchFamily="34" charset="0"/>
              </a:rPr>
              <a:t>“They will not turn…”</a:t>
            </a:r>
          </a:p>
          <a:p>
            <a:pPr eaLnBrk="1" hangingPunct="1">
              <a:buFontTx/>
              <a:buNone/>
              <a:defRPr/>
            </a:pP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Sturheit</a:t>
            </a:r>
            <a:r>
              <a:rPr lang="en-US" altLang="en-US" sz="2400" i="1" dirty="0">
                <a:latin typeface="Arial Narrow" panose="020B0606020202030204" pitchFamily="34" charset="0"/>
              </a:rPr>
              <a:t> des </a:t>
            </a:r>
            <a:r>
              <a:rPr lang="en-US" altLang="en-US" sz="2400" i="1" dirty="0" err="1">
                <a:latin typeface="Arial Narrow" panose="020B0606020202030204" pitchFamily="34" charset="0"/>
              </a:rPr>
              <a:t>Volkes</a:t>
            </a:r>
            <a:r>
              <a:rPr lang="en-US" altLang="en-US" sz="2400" i="1" dirty="0">
                <a:latin typeface="Arial Narrow" panose="020B0606020202030204" pitchFamily="34" charset="0"/>
              </a:rPr>
              <a:t>)</a:t>
            </a:r>
          </a:p>
          <a:p>
            <a:pPr eaLnBrk="1" hangingPunct="1">
              <a:buFontTx/>
              <a:buNone/>
              <a:defRPr/>
            </a:pPr>
            <a:r>
              <a:rPr lang="en-US" altLang="en-US" sz="2800" dirty="0">
                <a:solidFill>
                  <a:srgbClr val="FFFF00"/>
                </a:solidFill>
                <a:latin typeface="Eras Demi ITC" pitchFamily="34" charset="0"/>
              </a:rPr>
              <a:t>“I will not turn…”</a:t>
            </a:r>
          </a:p>
          <a:p>
            <a:pPr eaLnBrk="1" hangingPunct="1">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Jahwes</a:t>
            </a:r>
            <a:r>
              <a:rPr lang="en-US" altLang="en-US" sz="2400" i="1" dirty="0">
                <a:latin typeface="Arial Narrow" panose="020B0606020202030204" pitchFamily="34" charset="0"/>
              </a:rPr>
              <a:t> Zorn </a:t>
            </a:r>
            <a:r>
              <a:rPr lang="en-US" altLang="en-US" sz="2400" i="1" dirty="0" err="1">
                <a:latin typeface="Arial Narrow" panose="020B0606020202030204" pitchFamily="34" charset="0"/>
              </a:rPr>
              <a:t>wird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zurück</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gehalten</a:t>
            </a:r>
            <a:r>
              <a:rPr lang="en-US" altLang="en-US" sz="2400" i="1" dirty="0">
                <a:latin typeface="Arial Narrow" panose="020B0606020202030204" pitchFamily="34" charset="0"/>
              </a:rPr>
              <a:t>)</a:t>
            </a:r>
          </a:p>
        </p:txBody>
      </p:sp>
      <p:sp>
        <p:nvSpPr>
          <p:cNvPr id="230405" name="Rectangle 5">
            <a:extLst>
              <a:ext uri="{FF2B5EF4-FFF2-40B4-BE49-F238E27FC236}">
                <a16:creationId xmlns:a16="http://schemas.microsoft.com/office/drawing/2014/main" id="{404A5EB1-9457-4E14-9A1B-E3790D690589}"/>
              </a:ext>
            </a:extLst>
          </p:cNvPr>
          <p:cNvSpPr>
            <a:spLocks noGrp="1" noChangeArrowheads="1"/>
          </p:cNvSpPr>
          <p:nvPr>
            <p:ph type="body" sz="half" idx="2"/>
          </p:nvPr>
        </p:nvSpPr>
        <p:spPr>
          <a:xfrm>
            <a:off x="4572000" y="1676400"/>
            <a:ext cx="4267200" cy="4419600"/>
          </a:xfrm>
        </p:spPr>
        <p:txBody>
          <a:bodyPr/>
          <a:lstStyle/>
          <a:p>
            <a:pPr eaLnBrk="1" hangingPunct="1">
              <a:buFontTx/>
              <a:buNone/>
              <a:defRPr/>
            </a:pPr>
            <a:r>
              <a:rPr lang="en-US" altLang="en-US" sz="2800" dirty="0">
                <a:solidFill>
                  <a:srgbClr val="FFFF00"/>
                </a:solidFill>
                <a:latin typeface="Eras Demi ITC" pitchFamily="34" charset="0"/>
              </a:rPr>
              <a:t>“They will return…”</a:t>
            </a:r>
          </a:p>
          <a:p>
            <a:pPr eaLnBrk="1" hangingPunct="1">
              <a:buFontTx/>
              <a:buNone/>
              <a:defRPr/>
            </a:pPr>
            <a:r>
              <a:rPr lang="en-US" altLang="en-US" sz="2400" i="1" dirty="0">
                <a:latin typeface="Arial Narrow" panose="020B0606020202030204" pitchFamily="34" charset="0"/>
              </a:rPr>
              <a:t>	(Israel </a:t>
            </a:r>
            <a:r>
              <a:rPr lang="en-US" altLang="en-US" sz="2400" i="1" dirty="0" err="1">
                <a:latin typeface="Arial Narrow" panose="020B0606020202030204" pitchFamily="34" charset="0"/>
              </a:rPr>
              <a:t>wird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zurück</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gehen</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Sklaverei</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Exil</a:t>
            </a:r>
            <a:r>
              <a:rPr lang="en-US" altLang="en-US" sz="2400" i="1" dirty="0">
                <a:latin typeface="Arial Narrow" panose="020B0606020202030204" pitchFamily="34" charset="0"/>
              </a:rPr>
              <a:t>)</a:t>
            </a:r>
          </a:p>
          <a:p>
            <a:pPr eaLnBrk="1" hangingPunct="1">
              <a:buFontTx/>
              <a:buNone/>
              <a:defRPr/>
            </a:pPr>
            <a:r>
              <a:rPr lang="en-US" altLang="en-US" sz="2800" dirty="0">
                <a:solidFill>
                  <a:srgbClr val="FFFF00"/>
                </a:solidFill>
                <a:latin typeface="Eras Demi ITC" pitchFamily="34" charset="0"/>
              </a:rPr>
              <a:t>“They will turn…”</a:t>
            </a:r>
          </a:p>
          <a:p>
            <a:pPr eaLnBrk="1" hangingPunct="1">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im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Exil</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wird</a:t>
            </a:r>
            <a:r>
              <a:rPr lang="en-US" altLang="en-US" sz="2400" i="1" dirty="0">
                <a:latin typeface="Arial Narrow" panose="020B0606020202030204" pitchFamily="34" charset="0"/>
              </a:rPr>
              <a:t> das Volk </a:t>
            </a:r>
            <a:r>
              <a:rPr lang="en-US" altLang="en-US" sz="2400" i="1" dirty="0" err="1">
                <a:latin typeface="Arial Narrow" panose="020B0606020202030204" pitchFamily="34" charset="0"/>
              </a:rPr>
              <a:t>Busse</a:t>
            </a:r>
            <a:r>
              <a:rPr lang="en-US" altLang="en-US" sz="2400" i="1" dirty="0">
                <a:latin typeface="Arial Narrow" panose="020B0606020202030204" pitchFamily="34" charset="0"/>
              </a:rPr>
              <a:t> tun)</a:t>
            </a:r>
          </a:p>
          <a:p>
            <a:pPr eaLnBrk="1" hangingPunct="1">
              <a:buFontTx/>
              <a:buNone/>
              <a:defRPr/>
            </a:pPr>
            <a:r>
              <a:rPr lang="en-US" altLang="en-US" sz="2800" dirty="0">
                <a:solidFill>
                  <a:srgbClr val="FFFF00"/>
                </a:solidFill>
                <a:latin typeface="Eras Demi ITC" pitchFamily="34" charset="0"/>
              </a:rPr>
              <a:t>“I will turn…”</a:t>
            </a:r>
          </a:p>
          <a:p>
            <a:pPr eaLnBrk="1" hangingPunct="1">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Jahwe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ihre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Sünden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vergeben</a:t>
            </a:r>
            <a:r>
              <a:rPr lang="en-US" altLang="en-US" sz="2400" i="1" dirty="0">
                <a:latin typeface="Arial Narrow" panose="020B0606020202030204" pitchFamily="34" charset="0"/>
              </a:rPr>
              <a:t>)</a:t>
            </a:r>
          </a:p>
          <a:p>
            <a:pPr eaLnBrk="1" hangingPunct="1">
              <a:buFontTx/>
              <a:buNone/>
              <a:defRPr/>
            </a:pPr>
            <a:r>
              <a:rPr lang="en-US" altLang="en-US" sz="2800" dirty="0">
                <a:solidFill>
                  <a:srgbClr val="FFFF00"/>
                </a:solidFill>
                <a:latin typeface="Eras Demi ITC" pitchFamily="34" charset="0"/>
              </a:rPr>
              <a:t>“They will return…”</a:t>
            </a:r>
          </a:p>
          <a:p>
            <a:pPr eaLnBrk="1" hangingPunct="1">
              <a:buFontTx/>
              <a:buNone/>
              <a:defRPr/>
            </a:pPr>
            <a:r>
              <a:rPr lang="en-US" altLang="en-US" sz="2400" i="1" dirty="0">
                <a:latin typeface="Arial Narrow" panose="020B0606020202030204" pitchFamily="34" charset="0"/>
              </a:rPr>
              <a:t>	(Sie </a:t>
            </a:r>
            <a:r>
              <a:rPr lang="en-US" altLang="en-US" sz="2400" i="1" dirty="0" err="1">
                <a:latin typeface="Arial Narrow" panose="020B0606020202030204" pitchFamily="34" charset="0"/>
              </a:rPr>
              <a:t>werden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wiederhergestellt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Exil</a:t>
            </a:r>
            <a:r>
              <a:rPr lang="en-US" altLang="en-US" sz="2400" i="1" dirty="0">
                <a:latin typeface="Arial Narrow" panose="020B0606020202030204" pitchFamily="34" charset="0"/>
              </a:rPr>
              <a:t>)</a:t>
            </a:r>
          </a:p>
        </p:txBody>
      </p:sp>
      <p:sp>
        <p:nvSpPr>
          <p:cNvPr id="6" name="Slide Number Placeholder 5">
            <a:extLst>
              <a:ext uri="{FF2B5EF4-FFF2-40B4-BE49-F238E27FC236}">
                <a16:creationId xmlns:a16="http://schemas.microsoft.com/office/drawing/2014/main" id="{78C2614A-B354-2541-AA7C-296893285EA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0404">
                                            <p:txEl>
                                              <p:pRg st="0" end="0"/>
                                            </p:txEl>
                                          </p:spTgt>
                                        </p:tgtEl>
                                        <p:attrNameLst>
                                          <p:attrName>style.visibility</p:attrName>
                                        </p:attrNameLst>
                                      </p:cBhvr>
                                      <p:to>
                                        <p:strVal val="visible"/>
                                      </p:to>
                                    </p:set>
                                    <p:anim calcmode="lin" valueType="num">
                                      <p:cBhvr additive="base">
                                        <p:cTn id="7" dur="500" fill="hold"/>
                                        <p:tgtEl>
                                          <p:spTgt spid="23040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040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0404">
                                            <p:txEl>
                                              <p:pRg st="1" end="1"/>
                                            </p:txEl>
                                          </p:spTgt>
                                        </p:tgtEl>
                                        <p:attrNameLst>
                                          <p:attrName>style.visibility</p:attrName>
                                        </p:attrNameLst>
                                      </p:cBhvr>
                                      <p:to>
                                        <p:strVal val="visible"/>
                                      </p:to>
                                    </p:set>
                                    <p:anim calcmode="lin" valueType="num">
                                      <p:cBhvr additive="base">
                                        <p:cTn id="11" dur="500" fill="hold"/>
                                        <p:tgtEl>
                                          <p:spTgt spid="23040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040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30404">
                                            <p:txEl>
                                              <p:pRg st="2" end="2"/>
                                            </p:txEl>
                                          </p:spTgt>
                                        </p:tgtEl>
                                        <p:attrNameLst>
                                          <p:attrName>style.visibility</p:attrName>
                                        </p:attrNameLst>
                                      </p:cBhvr>
                                      <p:to>
                                        <p:strVal val="visible"/>
                                      </p:to>
                                    </p:set>
                                    <p:anim calcmode="lin" valueType="num">
                                      <p:cBhvr additive="base">
                                        <p:cTn id="17" dur="500" fill="hold"/>
                                        <p:tgtEl>
                                          <p:spTgt spid="23040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040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0404">
                                            <p:txEl>
                                              <p:pRg st="3" end="3"/>
                                            </p:txEl>
                                          </p:spTgt>
                                        </p:tgtEl>
                                        <p:attrNameLst>
                                          <p:attrName>style.visibility</p:attrName>
                                        </p:attrNameLst>
                                      </p:cBhvr>
                                      <p:to>
                                        <p:strVal val="visible"/>
                                      </p:to>
                                    </p:set>
                                    <p:anim calcmode="lin" valueType="num">
                                      <p:cBhvr additive="base">
                                        <p:cTn id="21" dur="500" fill="hold"/>
                                        <p:tgtEl>
                                          <p:spTgt spid="23040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040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30404">
                                            <p:txEl>
                                              <p:pRg st="4" end="4"/>
                                            </p:txEl>
                                          </p:spTgt>
                                        </p:tgtEl>
                                        <p:attrNameLst>
                                          <p:attrName>style.visibility</p:attrName>
                                        </p:attrNameLst>
                                      </p:cBhvr>
                                      <p:to>
                                        <p:strVal val="visible"/>
                                      </p:to>
                                    </p:set>
                                    <p:anim calcmode="lin" valueType="num">
                                      <p:cBhvr additive="base">
                                        <p:cTn id="27" dur="500" fill="hold"/>
                                        <p:tgtEl>
                                          <p:spTgt spid="23040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3040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0404">
                                            <p:txEl>
                                              <p:pRg st="5" end="5"/>
                                            </p:txEl>
                                          </p:spTgt>
                                        </p:tgtEl>
                                        <p:attrNameLst>
                                          <p:attrName>style.visibility</p:attrName>
                                        </p:attrNameLst>
                                      </p:cBhvr>
                                      <p:to>
                                        <p:strVal val="visible"/>
                                      </p:to>
                                    </p:set>
                                    <p:anim calcmode="lin" valueType="num">
                                      <p:cBhvr additive="base">
                                        <p:cTn id="31" dur="500" fill="hold"/>
                                        <p:tgtEl>
                                          <p:spTgt spid="23040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040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30404">
                                            <p:txEl>
                                              <p:pRg st="6" end="6"/>
                                            </p:txEl>
                                          </p:spTgt>
                                        </p:tgtEl>
                                        <p:attrNameLst>
                                          <p:attrName>style.visibility</p:attrName>
                                        </p:attrNameLst>
                                      </p:cBhvr>
                                      <p:to>
                                        <p:strVal val="visible"/>
                                      </p:to>
                                    </p:set>
                                    <p:anim calcmode="lin" valueType="num">
                                      <p:cBhvr additive="base">
                                        <p:cTn id="37" dur="500" fill="hold"/>
                                        <p:tgtEl>
                                          <p:spTgt spid="23040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040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30404">
                                            <p:txEl>
                                              <p:pRg st="7" end="7"/>
                                            </p:txEl>
                                          </p:spTgt>
                                        </p:tgtEl>
                                        <p:attrNameLst>
                                          <p:attrName>style.visibility</p:attrName>
                                        </p:attrNameLst>
                                      </p:cBhvr>
                                      <p:to>
                                        <p:strVal val="visible"/>
                                      </p:to>
                                    </p:set>
                                    <p:anim calcmode="lin" valueType="num">
                                      <p:cBhvr additive="base">
                                        <p:cTn id="41" dur="500" fill="hold"/>
                                        <p:tgtEl>
                                          <p:spTgt spid="23040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3040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230405">
                                            <p:txEl>
                                              <p:pRg st="0" end="0"/>
                                            </p:txEl>
                                          </p:spTgt>
                                        </p:tgtEl>
                                        <p:attrNameLst>
                                          <p:attrName>style.visibility</p:attrName>
                                        </p:attrNameLst>
                                      </p:cBhvr>
                                      <p:to>
                                        <p:strVal val="visible"/>
                                      </p:to>
                                    </p:set>
                                    <p:anim calcmode="lin" valueType="num">
                                      <p:cBhvr additive="base">
                                        <p:cTn id="47" dur="500" fill="hold"/>
                                        <p:tgtEl>
                                          <p:spTgt spid="230405">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30405">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30405">
                                            <p:txEl>
                                              <p:pRg st="1" end="1"/>
                                            </p:txEl>
                                          </p:spTgt>
                                        </p:tgtEl>
                                        <p:attrNameLst>
                                          <p:attrName>style.visibility</p:attrName>
                                        </p:attrNameLst>
                                      </p:cBhvr>
                                      <p:to>
                                        <p:strVal val="visible"/>
                                      </p:to>
                                    </p:set>
                                    <p:anim calcmode="lin" valueType="num">
                                      <p:cBhvr additive="base">
                                        <p:cTn id="51" dur="500" fill="hold"/>
                                        <p:tgtEl>
                                          <p:spTgt spid="230405">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304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230405">
                                            <p:txEl>
                                              <p:pRg st="2" end="2"/>
                                            </p:txEl>
                                          </p:spTgt>
                                        </p:tgtEl>
                                        <p:attrNameLst>
                                          <p:attrName>style.visibility</p:attrName>
                                        </p:attrNameLst>
                                      </p:cBhvr>
                                      <p:to>
                                        <p:strVal val="visible"/>
                                      </p:to>
                                    </p:set>
                                    <p:anim calcmode="lin" valueType="num">
                                      <p:cBhvr additive="base">
                                        <p:cTn id="57" dur="500" fill="hold"/>
                                        <p:tgtEl>
                                          <p:spTgt spid="230405">
                                            <p:txEl>
                                              <p:pRg st="2" end="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30405">
                                            <p:txEl>
                                              <p:pRg st="2" end="2"/>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0405">
                                            <p:txEl>
                                              <p:pRg st="3" end="3"/>
                                            </p:txEl>
                                          </p:spTgt>
                                        </p:tgtEl>
                                        <p:attrNameLst>
                                          <p:attrName>style.visibility</p:attrName>
                                        </p:attrNameLst>
                                      </p:cBhvr>
                                      <p:to>
                                        <p:strVal val="visible"/>
                                      </p:to>
                                    </p:set>
                                    <p:anim calcmode="lin" valueType="num">
                                      <p:cBhvr additive="base">
                                        <p:cTn id="61" dur="500" fill="hold"/>
                                        <p:tgtEl>
                                          <p:spTgt spid="230405">
                                            <p:txEl>
                                              <p:pRg st="3" end="3"/>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304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230405">
                                            <p:txEl>
                                              <p:pRg st="4" end="4"/>
                                            </p:txEl>
                                          </p:spTgt>
                                        </p:tgtEl>
                                        <p:attrNameLst>
                                          <p:attrName>style.visibility</p:attrName>
                                        </p:attrNameLst>
                                      </p:cBhvr>
                                      <p:to>
                                        <p:strVal val="visible"/>
                                      </p:to>
                                    </p:set>
                                    <p:anim calcmode="lin" valueType="num">
                                      <p:cBhvr additive="base">
                                        <p:cTn id="67" dur="500" fill="hold"/>
                                        <p:tgtEl>
                                          <p:spTgt spid="230405">
                                            <p:txEl>
                                              <p:pRg st="4" end="4"/>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30405">
                                            <p:txEl>
                                              <p:pRg st="4" end="4"/>
                                            </p:txEl>
                                          </p:spTgt>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30405">
                                            <p:txEl>
                                              <p:pRg st="5" end="5"/>
                                            </p:txEl>
                                          </p:spTgt>
                                        </p:tgtEl>
                                        <p:attrNameLst>
                                          <p:attrName>style.visibility</p:attrName>
                                        </p:attrNameLst>
                                      </p:cBhvr>
                                      <p:to>
                                        <p:strVal val="visible"/>
                                      </p:to>
                                    </p:set>
                                    <p:anim calcmode="lin" valueType="num">
                                      <p:cBhvr additive="base">
                                        <p:cTn id="71" dur="500" fill="hold"/>
                                        <p:tgtEl>
                                          <p:spTgt spid="230405">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3040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230405">
                                            <p:txEl>
                                              <p:pRg st="6" end="6"/>
                                            </p:txEl>
                                          </p:spTgt>
                                        </p:tgtEl>
                                        <p:attrNameLst>
                                          <p:attrName>style.visibility</p:attrName>
                                        </p:attrNameLst>
                                      </p:cBhvr>
                                      <p:to>
                                        <p:strVal val="visible"/>
                                      </p:to>
                                    </p:set>
                                    <p:anim calcmode="lin" valueType="num">
                                      <p:cBhvr additive="base">
                                        <p:cTn id="77" dur="500" fill="hold"/>
                                        <p:tgtEl>
                                          <p:spTgt spid="230405">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30405">
                                            <p:txEl>
                                              <p:pRg st="6" end="6"/>
                                            </p:txEl>
                                          </p:spTgt>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30405">
                                            <p:txEl>
                                              <p:pRg st="7" end="7"/>
                                            </p:txEl>
                                          </p:spTgt>
                                        </p:tgtEl>
                                        <p:attrNameLst>
                                          <p:attrName>style.visibility</p:attrName>
                                        </p:attrNameLst>
                                      </p:cBhvr>
                                      <p:to>
                                        <p:strVal val="visible"/>
                                      </p:to>
                                    </p:set>
                                    <p:anim calcmode="lin" valueType="num">
                                      <p:cBhvr additive="base">
                                        <p:cTn id="81" dur="500" fill="hold"/>
                                        <p:tgtEl>
                                          <p:spTgt spid="230405">
                                            <p:txEl>
                                              <p:pRg st="7" end="7"/>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3040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a:extLst>
              <a:ext uri="{FF2B5EF4-FFF2-40B4-BE49-F238E27FC236}">
                <a16:creationId xmlns:a16="http://schemas.microsoft.com/office/drawing/2014/main" id="{E5D581F4-DA63-4DE9-AC0B-75FCA5D8949E}"/>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Deuteronomisches</a:t>
            </a:r>
            <a:r>
              <a:rPr lang="en-US" altLang="en-US" b="0" dirty="0">
                <a:latin typeface="Impact" panose="020B0806030902050204" pitchFamily="34" charset="0"/>
              </a:rPr>
              <a:t> </a:t>
            </a:r>
            <a:r>
              <a:rPr lang="en-US" altLang="en-US" b="0" dirty="0" err="1">
                <a:latin typeface="Impact" panose="020B0806030902050204" pitchFamily="34" charset="0"/>
              </a:rPr>
              <a:t>Gericht</a:t>
            </a:r>
            <a:r>
              <a:rPr lang="en-US" altLang="en-US" sz="2800" b="0" dirty="0">
                <a:latin typeface="Arial" panose="020B0604020202020204" pitchFamily="34" charset="0"/>
              </a:rPr>
              <a:t> (14,12-20)</a:t>
            </a:r>
            <a:endParaRPr lang="en-US" altLang="en-US" b="0" dirty="0">
              <a:latin typeface="Impact" panose="020B0806030902050204" pitchFamily="34" charset="0"/>
            </a:endParaRPr>
          </a:p>
        </p:txBody>
      </p:sp>
      <p:sp>
        <p:nvSpPr>
          <p:cNvPr id="467972" name="Rectangle 4">
            <a:extLst>
              <a:ext uri="{FF2B5EF4-FFF2-40B4-BE49-F238E27FC236}">
                <a16:creationId xmlns:a16="http://schemas.microsoft.com/office/drawing/2014/main" id="{7251B8C6-8B0E-480C-9DA6-4F49A42DCA88}"/>
              </a:ext>
            </a:extLst>
          </p:cNvPr>
          <p:cNvSpPr>
            <a:spLocks noGrp="1" noChangeArrowheads="1"/>
          </p:cNvSpPr>
          <p:nvPr>
            <p:ph type="body" sz="half" idx="1"/>
          </p:nvPr>
        </p:nvSpPr>
        <p:spPr>
          <a:xfrm>
            <a:off x="304800" y="2514600"/>
            <a:ext cx="2514600" cy="2362200"/>
          </a:xfrm>
          <a:solidFill>
            <a:srgbClr val="660033"/>
          </a:solidFill>
          <a:ln w="19050">
            <a:solidFill>
              <a:schemeClr val="tx1"/>
            </a:solidFill>
            <a:miter lim="800000"/>
            <a:headEnd/>
            <a:tailEnd/>
          </a:ln>
        </p:spPr>
        <p:txBody>
          <a:bodyPr/>
          <a:lstStyle/>
          <a:p>
            <a:pPr eaLnBrk="1" hangingPunct="1">
              <a:buFontTx/>
              <a:buNone/>
              <a:defRPr/>
            </a:pPr>
            <a:r>
              <a:rPr lang="en-US" altLang="en-US" sz="2400" dirty="0" err="1">
                <a:latin typeface="Eras Demi ITC" pitchFamily="34" charset="0"/>
              </a:rPr>
              <a:t>Hesekiel</a:t>
            </a:r>
            <a:endParaRPr lang="en-US" altLang="en-US" sz="2400" dirty="0">
              <a:latin typeface="Eras Demi ITC" pitchFamily="34" charset="0"/>
            </a:endParaRPr>
          </a:p>
          <a:p>
            <a:pPr eaLnBrk="1" hangingPunct="1">
              <a:buFontTx/>
              <a:buNone/>
              <a:defRPr/>
            </a:pPr>
            <a:r>
              <a:rPr lang="en-US" altLang="en-US" sz="2400" dirty="0">
                <a:latin typeface="Georgia" panose="02040502050405020303" pitchFamily="18" charset="0"/>
              </a:rPr>
              <a:t>Hunger (14,13)</a:t>
            </a:r>
          </a:p>
          <a:p>
            <a:pPr eaLnBrk="1" hangingPunct="1">
              <a:buFontTx/>
              <a:buNone/>
              <a:defRPr/>
            </a:pPr>
            <a:r>
              <a:rPr lang="en-US" altLang="en-US" sz="2400" dirty="0" err="1">
                <a:latin typeface="Georgia" panose="02040502050405020303" pitchFamily="18" charset="0"/>
              </a:rPr>
              <a:t>Tiere</a:t>
            </a:r>
            <a:r>
              <a:rPr lang="en-US" altLang="en-US" sz="2400" dirty="0">
                <a:latin typeface="Georgia" panose="02040502050405020303" pitchFamily="18" charset="0"/>
              </a:rPr>
              <a:t> (14,15)</a:t>
            </a:r>
          </a:p>
          <a:p>
            <a:pPr eaLnBrk="1" hangingPunct="1">
              <a:buFontTx/>
              <a:buNone/>
              <a:defRPr/>
            </a:pPr>
            <a:r>
              <a:rPr lang="en-US" altLang="en-US" sz="2400" dirty="0" err="1">
                <a:latin typeface="Georgia" panose="02040502050405020303" pitchFamily="18" charset="0"/>
              </a:rPr>
              <a:t>Kriek</a:t>
            </a:r>
            <a:r>
              <a:rPr lang="en-US" altLang="en-US" sz="2400" dirty="0">
                <a:latin typeface="Georgia" panose="02040502050405020303" pitchFamily="18" charset="0"/>
              </a:rPr>
              <a:t> (14,17)</a:t>
            </a:r>
          </a:p>
          <a:p>
            <a:pPr eaLnBrk="1" hangingPunct="1">
              <a:buFontTx/>
              <a:buNone/>
              <a:defRPr/>
            </a:pPr>
            <a:r>
              <a:rPr lang="en-US" altLang="en-US" sz="2400" dirty="0" err="1">
                <a:latin typeface="Georgia" panose="02040502050405020303" pitchFamily="18" charset="0"/>
              </a:rPr>
              <a:t>Plagen</a:t>
            </a:r>
            <a:r>
              <a:rPr lang="en-US" altLang="en-US" sz="2400" dirty="0">
                <a:latin typeface="Georgia" panose="02040502050405020303" pitchFamily="18" charset="0"/>
              </a:rPr>
              <a:t> (14,19)</a:t>
            </a:r>
          </a:p>
        </p:txBody>
      </p:sp>
      <p:sp>
        <p:nvSpPr>
          <p:cNvPr id="467973" name="Rectangle 5">
            <a:extLst>
              <a:ext uri="{FF2B5EF4-FFF2-40B4-BE49-F238E27FC236}">
                <a16:creationId xmlns:a16="http://schemas.microsoft.com/office/drawing/2014/main" id="{7B31E45F-FC97-4295-BB6F-B61E8975CAA6}"/>
              </a:ext>
            </a:extLst>
          </p:cNvPr>
          <p:cNvSpPr>
            <a:spLocks noGrp="1" noChangeArrowheads="1"/>
          </p:cNvSpPr>
          <p:nvPr>
            <p:ph type="body" sz="half" idx="2"/>
          </p:nvPr>
        </p:nvSpPr>
        <p:spPr>
          <a:xfrm>
            <a:off x="2971800" y="2514600"/>
            <a:ext cx="6019800" cy="2362200"/>
          </a:xfrm>
          <a:solidFill>
            <a:srgbClr val="000066"/>
          </a:solidFill>
          <a:ln w="19050">
            <a:solidFill>
              <a:schemeClr val="tx1"/>
            </a:solidFill>
            <a:miter lim="800000"/>
            <a:headEnd/>
            <a:tailEnd/>
          </a:ln>
        </p:spPr>
        <p:txBody>
          <a:bodyPr/>
          <a:lstStyle/>
          <a:p>
            <a:pPr eaLnBrk="1" hangingPunct="1">
              <a:buFontTx/>
              <a:buNone/>
              <a:defRPr/>
            </a:pPr>
            <a:r>
              <a:rPr lang="en-US" altLang="en-US" sz="2400" dirty="0">
                <a:latin typeface="Eras Demi ITC" pitchFamily="34" charset="0"/>
              </a:rPr>
              <a:t>MOSE</a:t>
            </a:r>
          </a:p>
          <a:p>
            <a:pPr eaLnBrk="1" hangingPunct="1">
              <a:buFontTx/>
              <a:buNone/>
              <a:defRPr/>
            </a:pPr>
            <a:r>
              <a:rPr lang="en-US" altLang="en-US" sz="2400" dirty="0">
                <a:latin typeface="Georgia" panose="02040502050405020303" pitchFamily="18" charset="0"/>
              </a:rPr>
              <a:t>Hunger (Dt. 28,17-18. 21b-24)  </a:t>
            </a:r>
          </a:p>
          <a:p>
            <a:pPr eaLnBrk="1" hangingPunct="1">
              <a:buFontTx/>
              <a:buNone/>
              <a:defRPr/>
            </a:pPr>
            <a:r>
              <a:rPr lang="en-US" altLang="en-US" sz="2400" dirty="0" err="1">
                <a:latin typeface="Georgia" panose="02040502050405020303" pitchFamily="18" charset="0"/>
              </a:rPr>
              <a:t>Tiere</a:t>
            </a:r>
            <a:r>
              <a:rPr lang="en-US" altLang="en-US" sz="2400" dirty="0">
                <a:latin typeface="Georgia" panose="02040502050405020303" pitchFamily="18" charset="0"/>
              </a:rPr>
              <a:t> (</a:t>
            </a:r>
            <a:r>
              <a:rPr lang="en-US" altLang="en-US" sz="2400" dirty="0" err="1">
                <a:latin typeface="Georgia" panose="02040502050405020303" pitchFamily="18" charset="0"/>
              </a:rPr>
              <a:t>Deut</a:t>
            </a:r>
            <a:r>
              <a:rPr lang="en-US" altLang="en-US" sz="2400" dirty="0">
                <a:latin typeface="Georgia" panose="02040502050405020303" pitchFamily="18" charset="0"/>
              </a:rPr>
              <a:t> 28,26; 32,24)</a:t>
            </a:r>
          </a:p>
          <a:p>
            <a:pPr eaLnBrk="1" hangingPunct="1">
              <a:buFontTx/>
              <a:buNone/>
              <a:defRPr/>
            </a:pPr>
            <a:r>
              <a:rPr lang="en-US" altLang="en-US" sz="2400" dirty="0">
                <a:latin typeface="Georgia" panose="02040502050405020303" pitchFamily="18" charset="0"/>
              </a:rPr>
              <a:t>Krieg (</a:t>
            </a:r>
            <a:r>
              <a:rPr lang="en-US" altLang="en-US" sz="2400" dirty="0" err="1">
                <a:latin typeface="Georgia" panose="02040502050405020303" pitchFamily="18" charset="0"/>
              </a:rPr>
              <a:t>Deut</a:t>
            </a:r>
            <a:r>
              <a:rPr lang="en-US" altLang="en-US" sz="2400" dirty="0">
                <a:latin typeface="Georgia" panose="02040502050405020303" pitchFamily="18" charset="0"/>
              </a:rPr>
              <a:t> 28,25-26. 36-37. 49-57; 32:25)</a:t>
            </a:r>
          </a:p>
          <a:p>
            <a:pPr eaLnBrk="1" hangingPunct="1">
              <a:buFontTx/>
              <a:buNone/>
              <a:defRPr/>
            </a:pPr>
            <a:r>
              <a:rPr lang="en-US" altLang="en-US" sz="2400" dirty="0" err="1">
                <a:latin typeface="Georgia" panose="02040502050405020303" pitchFamily="18" charset="0"/>
              </a:rPr>
              <a:t>Plagen</a:t>
            </a:r>
            <a:r>
              <a:rPr lang="en-US" altLang="en-US" sz="2400" dirty="0">
                <a:latin typeface="Georgia" panose="02040502050405020303" pitchFamily="18" charset="0"/>
              </a:rPr>
              <a:t> (</a:t>
            </a:r>
            <a:r>
              <a:rPr lang="en-US" altLang="en-US" sz="2400" dirty="0" err="1">
                <a:latin typeface="Georgia" panose="02040502050405020303" pitchFamily="18" charset="0"/>
              </a:rPr>
              <a:t>Deut</a:t>
            </a:r>
            <a:r>
              <a:rPr lang="en-US" altLang="en-US" sz="2400" dirty="0">
                <a:latin typeface="Georgia" panose="02040502050405020303" pitchFamily="18" charset="0"/>
              </a:rPr>
              <a:t> 28,21a. 27-29. 35. 38-42)</a:t>
            </a:r>
          </a:p>
        </p:txBody>
      </p:sp>
      <p:sp>
        <p:nvSpPr>
          <p:cNvPr id="467974" name="Text Box 6">
            <a:extLst>
              <a:ext uri="{FF2B5EF4-FFF2-40B4-BE49-F238E27FC236}">
                <a16:creationId xmlns:a16="http://schemas.microsoft.com/office/drawing/2014/main" id="{0561AC81-AB6E-4C5E-B5ED-E4442D203402}"/>
              </a:ext>
            </a:extLst>
          </p:cNvPr>
          <p:cNvSpPr txBox="1">
            <a:spLocks noChangeArrowheads="1"/>
          </p:cNvSpPr>
          <p:nvPr/>
        </p:nvSpPr>
        <p:spPr bwMode="auto">
          <a:xfrm>
            <a:off x="228600" y="1295400"/>
            <a:ext cx="86868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chemeClr val="hlink"/>
              </a:buClr>
              <a:defRPr/>
            </a:pPr>
            <a:r>
              <a:rPr lang="en-US" altLang="en-US" b="0" dirty="0">
                <a:solidFill>
                  <a:srgbClr val="FFFF99"/>
                </a:solidFill>
                <a:effectLst>
                  <a:outerShdw blurRad="38100" dist="38100" dir="2700000" algn="tl">
                    <a:srgbClr val="000000"/>
                  </a:outerShdw>
                </a:effectLst>
              </a:rPr>
              <a:t>Die </a:t>
            </a:r>
            <a:r>
              <a:rPr lang="en-US" altLang="en-US" b="0" dirty="0" err="1">
                <a:solidFill>
                  <a:srgbClr val="FFFF99"/>
                </a:solidFill>
                <a:effectLst>
                  <a:outerShdw blurRad="38100" dist="38100" dir="2700000" algn="tl">
                    <a:srgbClr val="000000"/>
                  </a:outerShdw>
                </a:effectLst>
              </a:rPr>
              <a:t>Sprache</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vom</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Deuteronomischen</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Gericht</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kommt</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aus</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alten</a:t>
            </a:r>
            <a:r>
              <a:rPr lang="en-US" altLang="en-US" b="0" dirty="0">
                <a:solidFill>
                  <a:srgbClr val="FFFF99"/>
                </a:solidFill>
                <a:effectLst>
                  <a:outerShdw blurRad="38100" dist="38100" dir="2700000" algn="tl">
                    <a:srgbClr val="000000"/>
                  </a:outerShdw>
                </a:effectLst>
              </a:rPr>
              <a:t> </a:t>
            </a:r>
            <a:r>
              <a:rPr lang="en-US" altLang="en-US" b="0" dirty="0" err="1">
                <a:solidFill>
                  <a:srgbClr val="FFFF99"/>
                </a:solidFill>
                <a:effectLst>
                  <a:outerShdw blurRad="38100" dist="38100" dir="2700000" algn="tl">
                    <a:srgbClr val="000000"/>
                  </a:outerShdw>
                </a:effectLst>
              </a:rPr>
              <a:t>Flüchen</a:t>
            </a:r>
            <a:r>
              <a:rPr lang="en-US" altLang="en-US" b="0" dirty="0">
                <a:solidFill>
                  <a:srgbClr val="FFFF99"/>
                </a:solidFill>
                <a:effectLst>
                  <a:outerShdw blurRad="38100" dist="38100" dir="2700000" algn="tl">
                    <a:srgbClr val="000000"/>
                  </a:outerShdw>
                </a:effectLst>
              </a:rPr>
              <a:t>, dem </a:t>
            </a:r>
            <a:r>
              <a:rPr lang="en-US" altLang="en-US" b="0" dirty="0" err="1">
                <a:solidFill>
                  <a:srgbClr val="FFFF99"/>
                </a:solidFill>
                <a:effectLst>
                  <a:outerShdw blurRad="38100" dist="38100" dir="2700000" algn="tl">
                    <a:srgbClr val="000000"/>
                  </a:outerShdw>
                </a:effectLst>
              </a:rPr>
              <a:t>Gesetzeskodex</a:t>
            </a:r>
            <a:r>
              <a:rPr lang="en-US" altLang="en-US" b="0" dirty="0">
                <a:solidFill>
                  <a:srgbClr val="FFFF99"/>
                </a:solidFill>
                <a:effectLst>
                  <a:outerShdw blurRad="38100" dist="38100" dir="2700000" algn="tl">
                    <a:srgbClr val="000000"/>
                  </a:outerShdw>
                </a:effectLst>
              </a:rPr>
              <a:t> von </a:t>
            </a:r>
            <a:r>
              <a:rPr lang="en-US" altLang="en-US" b="0" dirty="0" err="1">
                <a:solidFill>
                  <a:srgbClr val="FFFF99"/>
                </a:solidFill>
                <a:effectLst>
                  <a:outerShdw blurRad="38100" dist="38100" dir="2700000" algn="tl">
                    <a:srgbClr val="000000"/>
                  </a:outerShdw>
                </a:effectLst>
              </a:rPr>
              <a:t>Mose</a:t>
            </a:r>
            <a:r>
              <a:rPr lang="en-US" altLang="en-US" b="0" dirty="0">
                <a:solidFill>
                  <a:srgbClr val="FFFF99"/>
                </a:solidFill>
                <a:effectLst>
                  <a:outerShdw blurRad="38100" dist="38100" dir="2700000" algn="tl">
                    <a:srgbClr val="000000"/>
                  </a:outerShdw>
                </a:effectLst>
              </a:rPr>
              <a:t>:</a:t>
            </a:r>
            <a:endParaRPr lang="en-US" altLang="en-US" dirty="0">
              <a:solidFill>
                <a:srgbClr val="FFFF99"/>
              </a:solidFill>
            </a:endParaRPr>
          </a:p>
        </p:txBody>
      </p:sp>
      <p:sp>
        <p:nvSpPr>
          <p:cNvPr id="467975" name="Text Box 7">
            <a:extLst>
              <a:ext uri="{FF2B5EF4-FFF2-40B4-BE49-F238E27FC236}">
                <a16:creationId xmlns:a16="http://schemas.microsoft.com/office/drawing/2014/main" id="{7B421006-3F56-4626-A95B-9EDCED1B09FD}"/>
              </a:ext>
            </a:extLst>
          </p:cNvPr>
          <p:cNvSpPr txBox="1">
            <a:spLocks noChangeArrowheads="1"/>
          </p:cNvSpPr>
          <p:nvPr/>
        </p:nvSpPr>
        <p:spPr bwMode="auto">
          <a:xfrm>
            <a:off x="342900" y="5149850"/>
            <a:ext cx="84582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dirty="0" err="1">
                <a:solidFill>
                  <a:srgbClr val="FF9900"/>
                </a:solidFill>
                <a:effectLst>
                  <a:outerShdw blurRad="38100" dist="38100" dir="2700000" algn="tl">
                    <a:srgbClr val="000000"/>
                  </a:outerShdw>
                </a:effectLst>
              </a:rPr>
              <a:t>Dasselbe</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Gericht</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wird</a:t>
            </a:r>
            <a:r>
              <a:rPr lang="en-US" altLang="en-US" dirty="0">
                <a:solidFill>
                  <a:srgbClr val="FF9900"/>
                </a:solidFill>
                <a:effectLst>
                  <a:outerShdw blurRad="38100" dist="38100" dir="2700000" algn="tl">
                    <a:srgbClr val="000000"/>
                  </a:outerShdw>
                </a:effectLst>
              </a:rPr>
              <a:t> nun </a:t>
            </a:r>
            <a:r>
              <a:rPr lang="en-US" altLang="en-US" dirty="0" err="1">
                <a:solidFill>
                  <a:srgbClr val="FF9900"/>
                </a:solidFill>
                <a:effectLst>
                  <a:outerShdw blurRad="38100" dist="38100" dir="2700000" algn="tl">
                    <a:srgbClr val="000000"/>
                  </a:outerShdw>
                </a:effectLst>
              </a:rPr>
              <a:t>auch</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über</a:t>
            </a:r>
            <a:r>
              <a:rPr lang="en-US" altLang="en-US" dirty="0">
                <a:solidFill>
                  <a:srgbClr val="FF9900"/>
                </a:solidFill>
                <a:effectLst>
                  <a:outerShdw blurRad="38100" dist="38100" dir="2700000" algn="tl">
                    <a:srgbClr val="000000"/>
                  </a:outerShdw>
                </a:effectLst>
              </a:rPr>
              <a:t> Jerusalem </a:t>
            </a:r>
            <a:r>
              <a:rPr lang="en-US" altLang="en-US" dirty="0" err="1">
                <a:solidFill>
                  <a:srgbClr val="FF9900"/>
                </a:solidFill>
                <a:effectLst>
                  <a:outerShdw blurRad="38100" dist="38100" dir="2700000" algn="tl">
                    <a:srgbClr val="000000"/>
                  </a:outerShdw>
                </a:effectLst>
              </a:rPr>
              <a:t>kommen</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auch</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wenn</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einige</a:t>
            </a:r>
            <a:r>
              <a:rPr lang="en-US" altLang="en-US" dirty="0">
                <a:solidFill>
                  <a:srgbClr val="FF9900"/>
                </a:solidFill>
                <a:effectLst>
                  <a:outerShdw blurRad="38100" dist="38100" dir="2700000" algn="tl">
                    <a:srgbClr val="000000"/>
                  </a:outerShdw>
                </a:effectLst>
              </a:rPr>
              <a:t> </a:t>
            </a:r>
            <a:r>
              <a:rPr lang="en-US" altLang="en-US" dirty="0" err="1">
                <a:solidFill>
                  <a:srgbClr val="FF9900"/>
                </a:solidFill>
                <a:effectLst>
                  <a:outerShdw blurRad="38100" dist="38100" dir="2700000" algn="tl">
                    <a:srgbClr val="000000"/>
                  </a:outerShdw>
                </a:effectLst>
              </a:rPr>
              <a:t>überleben</a:t>
            </a:r>
            <a:r>
              <a:rPr lang="en-US" altLang="en-US" dirty="0">
                <a:solidFill>
                  <a:srgbClr val="FF9900"/>
                </a:solidFill>
                <a:effectLst>
                  <a:outerShdw blurRad="38100" dist="38100" dir="2700000" algn="tl">
                    <a:srgbClr val="000000"/>
                  </a:outerShdw>
                </a:effectLst>
              </a:rPr>
              <a:t> (14,21-23).</a:t>
            </a:r>
          </a:p>
        </p:txBody>
      </p:sp>
      <p:sp>
        <p:nvSpPr>
          <p:cNvPr id="8" name="Slide Number Placeholder 5">
            <a:extLst>
              <a:ext uri="{FF2B5EF4-FFF2-40B4-BE49-F238E27FC236}">
                <a16:creationId xmlns:a16="http://schemas.microsoft.com/office/drawing/2014/main" id="{5859AE2A-68AC-584B-9615-7489615B6E8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7974">
                                            <p:txEl>
                                              <p:pRg st="0" end="0"/>
                                            </p:txEl>
                                          </p:spTgt>
                                        </p:tgtEl>
                                        <p:attrNameLst>
                                          <p:attrName>style.visibility</p:attrName>
                                        </p:attrNameLst>
                                      </p:cBhvr>
                                      <p:to>
                                        <p:strVal val="visible"/>
                                      </p:to>
                                    </p:set>
                                    <p:anim calcmode="lin" valueType="num">
                                      <p:cBhvr>
                                        <p:cTn id="7" dur="500" fill="hold"/>
                                        <p:tgtEl>
                                          <p:spTgt spid="4679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797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67972">
                                            <p:bg/>
                                          </p:spTgt>
                                        </p:tgtEl>
                                        <p:attrNameLst>
                                          <p:attrName>style.visibility</p:attrName>
                                        </p:attrNameLst>
                                      </p:cBhvr>
                                      <p:to>
                                        <p:strVal val="visible"/>
                                      </p:to>
                                    </p:set>
                                    <p:animEffect transition="in" filter="dissolve">
                                      <p:cBhvr>
                                        <p:cTn id="13" dur="500"/>
                                        <p:tgtEl>
                                          <p:spTgt spid="467972">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67972">
                                            <p:txEl>
                                              <p:pRg st="0" end="0"/>
                                            </p:txEl>
                                          </p:spTgt>
                                        </p:tgtEl>
                                        <p:attrNameLst>
                                          <p:attrName>style.visibility</p:attrName>
                                        </p:attrNameLst>
                                      </p:cBhvr>
                                      <p:to>
                                        <p:strVal val="visible"/>
                                      </p:to>
                                    </p:set>
                                    <p:animEffect transition="in" filter="dissolve">
                                      <p:cBhvr>
                                        <p:cTn id="16" dur="500"/>
                                        <p:tgtEl>
                                          <p:spTgt spid="467972">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67973">
                                            <p:bg/>
                                          </p:spTgt>
                                        </p:tgtEl>
                                        <p:attrNameLst>
                                          <p:attrName>style.visibility</p:attrName>
                                        </p:attrNameLst>
                                      </p:cBhvr>
                                      <p:to>
                                        <p:strVal val="visible"/>
                                      </p:to>
                                    </p:set>
                                    <p:animEffect transition="in" filter="dissolve">
                                      <p:cBhvr>
                                        <p:cTn id="19" dur="500"/>
                                        <p:tgtEl>
                                          <p:spTgt spid="467973">
                                            <p:bg/>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67973">
                                            <p:txEl>
                                              <p:pRg st="0" end="0"/>
                                            </p:txEl>
                                          </p:spTgt>
                                        </p:tgtEl>
                                        <p:attrNameLst>
                                          <p:attrName>style.visibility</p:attrName>
                                        </p:attrNameLst>
                                      </p:cBhvr>
                                      <p:to>
                                        <p:strVal val="visible"/>
                                      </p:to>
                                    </p:set>
                                    <p:animEffect transition="in" filter="dissolve">
                                      <p:cBhvr>
                                        <p:cTn id="22" dur="500"/>
                                        <p:tgtEl>
                                          <p:spTgt spid="46797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467972">
                                            <p:txEl>
                                              <p:pRg st="1" end="1"/>
                                            </p:txEl>
                                          </p:spTgt>
                                        </p:tgtEl>
                                        <p:attrNameLst>
                                          <p:attrName>style.visibility</p:attrName>
                                        </p:attrNameLst>
                                      </p:cBhvr>
                                      <p:to>
                                        <p:strVal val="visible"/>
                                      </p:to>
                                    </p:set>
                                    <p:anim calcmode="lin" valueType="num">
                                      <p:cBhvr>
                                        <p:cTn id="27" dur="500" fill="hold"/>
                                        <p:tgtEl>
                                          <p:spTgt spid="46797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6797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6797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67972">
                                            <p:txEl>
                                              <p:pRg st="1" end="1"/>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467973">
                                            <p:txEl>
                                              <p:pRg st="1" end="1"/>
                                            </p:txEl>
                                          </p:spTgt>
                                        </p:tgtEl>
                                        <p:attrNameLst>
                                          <p:attrName>style.visibility</p:attrName>
                                        </p:attrNameLst>
                                      </p:cBhvr>
                                      <p:to>
                                        <p:strVal val="visible"/>
                                      </p:to>
                                    </p:set>
                                    <p:anim calcmode="lin" valueType="num">
                                      <p:cBhvr>
                                        <p:cTn id="33" dur="500" fill="hold"/>
                                        <p:tgtEl>
                                          <p:spTgt spid="46797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46797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46797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4679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39" presetClass="entr" presetSubtype="0" accel="100000" fill="hold" nodeType="clickEffect">
                                  <p:stCondLst>
                                    <p:cond delay="0"/>
                                  </p:stCondLst>
                                  <p:childTnLst>
                                    <p:set>
                                      <p:cBhvr>
                                        <p:cTn id="40" dur="1" fill="hold">
                                          <p:stCondLst>
                                            <p:cond delay="0"/>
                                          </p:stCondLst>
                                        </p:cTn>
                                        <p:tgtEl>
                                          <p:spTgt spid="467972">
                                            <p:txEl>
                                              <p:pRg st="2" end="2"/>
                                            </p:txEl>
                                          </p:spTgt>
                                        </p:tgtEl>
                                        <p:attrNameLst>
                                          <p:attrName>style.visibility</p:attrName>
                                        </p:attrNameLst>
                                      </p:cBhvr>
                                      <p:to>
                                        <p:strVal val="visible"/>
                                      </p:to>
                                    </p:set>
                                    <p:anim calcmode="lin" valueType="num">
                                      <p:cBhvr>
                                        <p:cTn id="41" dur="500" fill="hold"/>
                                        <p:tgtEl>
                                          <p:spTgt spid="46797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6797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6797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67972">
                                            <p:txEl>
                                              <p:pRg st="2" end="2"/>
                                            </p:txEl>
                                          </p:spTgt>
                                        </p:tgtEl>
                                        <p:attrNameLst>
                                          <p:attrName>ppt_y</p:attrName>
                                        </p:attrNameLst>
                                      </p:cBhvr>
                                      <p:tavLst>
                                        <p:tav tm="0">
                                          <p:val>
                                            <p:strVal val="#ppt_y"/>
                                          </p:val>
                                        </p:tav>
                                        <p:tav tm="100000">
                                          <p:val>
                                            <p:strVal val="#ppt_y"/>
                                          </p:val>
                                        </p:tav>
                                      </p:tavLst>
                                    </p:anim>
                                  </p:childTnLst>
                                </p:cTn>
                              </p:par>
                              <p:par>
                                <p:cTn id="45" presetID="39" presetClass="entr" presetSubtype="0" accel="100000" fill="hold" nodeType="withEffect">
                                  <p:stCondLst>
                                    <p:cond delay="0"/>
                                  </p:stCondLst>
                                  <p:childTnLst>
                                    <p:set>
                                      <p:cBhvr>
                                        <p:cTn id="46" dur="1" fill="hold">
                                          <p:stCondLst>
                                            <p:cond delay="0"/>
                                          </p:stCondLst>
                                        </p:cTn>
                                        <p:tgtEl>
                                          <p:spTgt spid="467973">
                                            <p:txEl>
                                              <p:pRg st="2" end="2"/>
                                            </p:txEl>
                                          </p:spTgt>
                                        </p:tgtEl>
                                        <p:attrNameLst>
                                          <p:attrName>style.visibility</p:attrName>
                                        </p:attrNameLst>
                                      </p:cBhvr>
                                      <p:to>
                                        <p:strVal val="visible"/>
                                      </p:to>
                                    </p:set>
                                    <p:anim calcmode="lin" valueType="num">
                                      <p:cBhvr>
                                        <p:cTn id="47" dur="500" fill="hold"/>
                                        <p:tgtEl>
                                          <p:spTgt spid="46797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6797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6797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679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467972">
                                            <p:txEl>
                                              <p:pRg st="3" end="3"/>
                                            </p:txEl>
                                          </p:spTgt>
                                        </p:tgtEl>
                                        <p:attrNameLst>
                                          <p:attrName>style.visibility</p:attrName>
                                        </p:attrNameLst>
                                      </p:cBhvr>
                                      <p:to>
                                        <p:strVal val="visible"/>
                                      </p:to>
                                    </p:set>
                                    <p:anim calcmode="lin" valueType="num">
                                      <p:cBhvr>
                                        <p:cTn id="55" dur="500" fill="hold"/>
                                        <p:tgtEl>
                                          <p:spTgt spid="46797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46797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46797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467972">
                                            <p:txEl>
                                              <p:pRg st="3" end="3"/>
                                            </p:txEl>
                                          </p:spTgt>
                                        </p:tgtEl>
                                        <p:attrNameLst>
                                          <p:attrName>ppt_y</p:attrName>
                                        </p:attrNameLst>
                                      </p:cBhvr>
                                      <p:tavLst>
                                        <p:tav tm="0">
                                          <p:val>
                                            <p:strVal val="#ppt_y"/>
                                          </p:val>
                                        </p:tav>
                                        <p:tav tm="100000">
                                          <p:val>
                                            <p:strVal val="#ppt_y"/>
                                          </p:val>
                                        </p:tav>
                                      </p:tavLst>
                                    </p:anim>
                                  </p:childTnLst>
                                </p:cTn>
                              </p:par>
                              <p:par>
                                <p:cTn id="59" presetID="39" presetClass="entr" presetSubtype="0" accel="100000" fill="hold" nodeType="withEffect">
                                  <p:stCondLst>
                                    <p:cond delay="0"/>
                                  </p:stCondLst>
                                  <p:childTnLst>
                                    <p:set>
                                      <p:cBhvr>
                                        <p:cTn id="60" dur="1" fill="hold">
                                          <p:stCondLst>
                                            <p:cond delay="0"/>
                                          </p:stCondLst>
                                        </p:cTn>
                                        <p:tgtEl>
                                          <p:spTgt spid="467973">
                                            <p:txEl>
                                              <p:pRg st="3" end="3"/>
                                            </p:txEl>
                                          </p:spTgt>
                                        </p:tgtEl>
                                        <p:attrNameLst>
                                          <p:attrName>style.visibility</p:attrName>
                                        </p:attrNameLst>
                                      </p:cBhvr>
                                      <p:to>
                                        <p:strVal val="visible"/>
                                      </p:to>
                                    </p:set>
                                    <p:anim calcmode="lin" valueType="num">
                                      <p:cBhvr>
                                        <p:cTn id="61" dur="500" fill="hold"/>
                                        <p:tgtEl>
                                          <p:spTgt spid="46797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46797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46797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46797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467972">
                                            <p:txEl>
                                              <p:pRg st="4" end="4"/>
                                            </p:txEl>
                                          </p:spTgt>
                                        </p:tgtEl>
                                        <p:attrNameLst>
                                          <p:attrName>style.visibility</p:attrName>
                                        </p:attrNameLst>
                                      </p:cBhvr>
                                      <p:to>
                                        <p:strVal val="visible"/>
                                      </p:to>
                                    </p:set>
                                    <p:anim calcmode="lin" valueType="num">
                                      <p:cBhvr>
                                        <p:cTn id="69" dur="500" fill="hold"/>
                                        <p:tgtEl>
                                          <p:spTgt spid="46797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46797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46797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467972">
                                            <p:txEl>
                                              <p:pRg st="4" end="4"/>
                                            </p:txEl>
                                          </p:spTgt>
                                        </p:tgtEl>
                                        <p:attrNameLst>
                                          <p:attrName>ppt_y</p:attrName>
                                        </p:attrNameLst>
                                      </p:cBhvr>
                                      <p:tavLst>
                                        <p:tav tm="0">
                                          <p:val>
                                            <p:strVal val="#ppt_y"/>
                                          </p:val>
                                        </p:tav>
                                        <p:tav tm="100000">
                                          <p:val>
                                            <p:strVal val="#ppt_y"/>
                                          </p:val>
                                        </p:tav>
                                      </p:tavLst>
                                    </p:anim>
                                  </p:childTnLst>
                                </p:cTn>
                              </p:par>
                              <p:par>
                                <p:cTn id="73" presetID="39" presetClass="entr" presetSubtype="0" accel="100000" fill="hold" nodeType="withEffect">
                                  <p:stCondLst>
                                    <p:cond delay="0"/>
                                  </p:stCondLst>
                                  <p:childTnLst>
                                    <p:set>
                                      <p:cBhvr>
                                        <p:cTn id="74" dur="1" fill="hold">
                                          <p:stCondLst>
                                            <p:cond delay="0"/>
                                          </p:stCondLst>
                                        </p:cTn>
                                        <p:tgtEl>
                                          <p:spTgt spid="467973">
                                            <p:txEl>
                                              <p:pRg st="4" end="4"/>
                                            </p:txEl>
                                          </p:spTgt>
                                        </p:tgtEl>
                                        <p:attrNameLst>
                                          <p:attrName>style.visibility</p:attrName>
                                        </p:attrNameLst>
                                      </p:cBhvr>
                                      <p:to>
                                        <p:strVal val="visible"/>
                                      </p:to>
                                    </p:set>
                                    <p:anim calcmode="lin" valueType="num">
                                      <p:cBhvr>
                                        <p:cTn id="75" dur="500" fill="hold"/>
                                        <p:tgtEl>
                                          <p:spTgt spid="46797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46797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46797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46797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nodeType="clickEffect">
                                  <p:stCondLst>
                                    <p:cond delay="0"/>
                                  </p:stCondLst>
                                  <p:childTnLst>
                                    <p:set>
                                      <p:cBhvr>
                                        <p:cTn id="82" dur="1" fill="hold">
                                          <p:stCondLst>
                                            <p:cond delay="0"/>
                                          </p:stCondLst>
                                        </p:cTn>
                                        <p:tgtEl>
                                          <p:spTgt spid="467975">
                                            <p:txEl>
                                              <p:pRg st="0" end="0"/>
                                            </p:txEl>
                                          </p:spTgt>
                                        </p:tgtEl>
                                        <p:attrNameLst>
                                          <p:attrName>style.visibility</p:attrName>
                                        </p:attrNameLst>
                                      </p:cBhvr>
                                      <p:to>
                                        <p:strVal val="visible"/>
                                      </p:to>
                                    </p:set>
                                    <p:anim calcmode="lin" valueType="num">
                                      <p:cBhvr>
                                        <p:cTn id="83" dur="500" fill="hold"/>
                                        <p:tgtEl>
                                          <p:spTgt spid="467975">
                                            <p:txEl>
                                              <p:pRg st="0" end="0"/>
                                            </p:txEl>
                                          </p:spTgt>
                                        </p:tgtEl>
                                        <p:attrNameLst>
                                          <p:attrName>ppt_w</p:attrName>
                                        </p:attrNameLst>
                                      </p:cBhvr>
                                      <p:tavLst>
                                        <p:tav tm="0">
                                          <p:val>
                                            <p:fltVal val="0"/>
                                          </p:val>
                                        </p:tav>
                                        <p:tav tm="100000">
                                          <p:val>
                                            <p:strVal val="#ppt_w"/>
                                          </p:val>
                                        </p:tav>
                                      </p:tavLst>
                                    </p:anim>
                                    <p:anim calcmode="lin" valueType="num">
                                      <p:cBhvr>
                                        <p:cTn id="84" dur="500" fill="hold"/>
                                        <p:tgtEl>
                                          <p:spTgt spid="46797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2" grpId="0" uiExpand="1" build="p" animBg="1"/>
      <p:bldP spid="467973" grpId="0" uiExpand="1" build="p"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232450" name="Rectangle 2">
            <a:extLst>
              <a:ext uri="{FF2B5EF4-FFF2-40B4-BE49-F238E27FC236}">
                <a16:creationId xmlns:a16="http://schemas.microsoft.com/office/drawing/2014/main" id="{22354441-0DBA-4A3A-91FC-B53C5A74FC66}"/>
              </a:ext>
            </a:extLst>
          </p:cNvPr>
          <p:cNvSpPr>
            <a:spLocks noGrp="1" noChangeArrowheads="1"/>
          </p:cNvSpPr>
          <p:nvPr>
            <p:ph type="title"/>
          </p:nvPr>
        </p:nvSpPr>
        <p:spPr>
          <a:xfrm>
            <a:off x="228600" y="304800"/>
            <a:ext cx="8686800" cy="1112838"/>
          </a:xfrm>
        </p:spPr>
        <p:txBody>
          <a:bodyPr/>
          <a:lstStyle/>
          <a:p>
            <a:pPr eaLnBrk="1" hangingPunct="1">
              <a:defRPr/>
            </a:pPr>
            <a:r>
              <a:rPr lang="en-US" altLang="en-US" sz="4000" dirty="0" err="1">
                <a:latin typeface="Cooper Black" pitchFamily="18" charset="0"/>
              </a:rPr>
              <a:t>Gerechte</a:t>
            </a:r>
            <a:r>
              <a:rPr lang="en-US" altLang="en-US" sz="4000" dirty="0">
                <a:latin typeface="Cooper Black" pitchFamily="18" charset="0"/>
              </a:rPr>
              <a:t> </a:t>
            </a:r>
            <a:r>
              <a:rPr lang="en-US" altLang="en-US" sz="4000" dirty="0" err="1">
                <a:latin typeface="Cooper Black" pitchFamily="18" charset="0"/>
              </a:rPr>
              <a:t>Israeliten</a:t>
            </a:r>
            <a:r>
              <a:rPr lang="en-US" altLang="en-US" sz="4000" dirty="0">
                <a:latin typeface="Cooper Black" pitchFamily="18" charset="0"/>
              </a:rPr>
              <a:t> </a:t>
            </a:r>
            <a:r>
              <a:rPr lang="en-US" altLang="en-US" sz="4000" dirty="0" err="1">
                <a:latin typeface="Cooper Black" pitchFamily="18" charset="0"/>
              </a:rPr>
              <a:t>können</a:t>
            </a:r>
            <a:r>
              <a:rPr lang="en-US" altLang="en-US" sz="4000" dirty="0">
                <a:latin typeface="Cooper Black" pitchFamily="18" charset="0"/>
              </a:rPr>
              <a:t> das </a:t>
            </a:r>
            <a:r>
              <a:rPr lang="en-US" altLang="en-US" sz="4000" dirty="0" err="1">
                <a:latin typeface="Cooper Black" pitchFamily="18" charset="0"/>
              </a:rPr>
              <a:t>nicht</a:t>
            </a:r>
            <a:r>
              <a:rPr lang="en-US" altLang="en-US" sz="4000" dirty="0">
                <a:latin typeface="Cooper Black" pitchFamily="18" charset="0"/>
              </a:rPr>
              <a:t> </a:t>
            </a:r>
            <a:r>
              <a:rPr lang="en-US" altLang="en-US" sz="4000" dirty="0" err="1">
                <a:latin typeface="Cooper Black" pitchFamily="18" charset="0"/>
              </a:rPr>
              <a:t>mehr</a:t>
            </a:r>
            <a:r>
              <a:rPr lang="en-US" altLang="en-US" sz="4000" dirty="0">
                <a:latin typeface="Cooper Black" pitchFamily="18" charset="0"/>
              </a:rPr>
              <a:t> </a:t>
            </a:r>
            <a:r>
              <a:rPr lang="en-US" altLang="en-US" sz="4000" dirty="0" err="1">
                <a:latin typeface="Cooper Black" pitchFamily="18" charset="0"/>
              </a:rPr>
              <a:t>abwenden</a:t>
            </a:r>
            <a:endParaRPr lang="en-US" altLang="en-US" sz="4000" dirty="0">
              <a:latin typeface="Cooper Black" pitchFamily="18" charset="0"/>
            </a:endParaRPr>
          </a:p>
        </p:txBody>
      </p:sp>
      <p:sp>
        <p:nvSpPr>
          <p:cNvPr id="232451" name="Rectangle 3">
            <a:extLst>
              <a:ext uri="{FF2B5EF4-FFF2-40B4-BE49-F238E27FC236}">
                <a16:creationId xmlns:a16="http://schemas.microsoft.com/office/drawing/2014/main" id="{53131995-03B1-40CF-B0CB-7E5E02A5DAC7}"/>
              </a:ext>
            </a:extLst>
          </p:cNvPr>
          <p:cNvSpPr>
            <a:spLocks noGrp="1" noChangeArrowheads="1"/>
          </p:cNvSpPr>
          <p:nvPr>
            <p:ph type="body" idx="1"/>
          </p:nvPr>
        </p:nvSpPr>
        <p:spPr>
          <a:xfrm>
            <a:off x="304800" y="4495800"/>
            <a:ext cx="8610600" cy="1981200"/>
          </a:xfrm>
        </p:spPr>
        <p:txBody>
          <a:bodyPr/>
          <a:lstStyle/>
          <a:p>
            <a:pPr eaLnBrk="1" hangingPunct="1">
              <a:lnSpc>
                <a:spcPct val="80000"/>
              </a:lnSpc>
              <a:buFontTx/>
              <a:buNone/>
              <a:defRPr/>
            </a:pPr>
            <a:r>
              <a:rPr lang="en-US" altLang="en-US" sz="2400" i="1" dirty="0" err="1">
                <a:solidFill>
                  <a:srgbClr val="FFFF99"/>
                </a:solidFill>
                <a:latin typeface="Arial Rounded MT Bold" pitchFamily="34" charset="0"/>
              </a:rPr>
              <a:t>Hesekiel</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zitiert</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ev</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Beispiele</a:t>
            </a:r>
            <a:r>
              <a:rPr lang="en-US" altLang="en-US" sz="2400" i="1" dirty="0">
                <a:solidFill>
                  <a:srgbClr val="FFFF99"/>
                </a:solidFill>
                <a:latin typeface="Arial Rounded MT Bold" pitchFamily="34" charset="0"/>
              </a:rPr>
              <a:t> von </a:t>
            </a:r>
            <a:r>
              <a:rPr lang="en-US" altLang="en-US" sz="2400" i="1" dirty="0" err="1">
                <a:solidFill>
                  <a:srgbClr val="FFFF99"/>
                </a:solidFill>
                <a:latin typeface="Arial Rounded MT Bold" pitchFamily="34" charset="0"/>
              </a:rPr>
              <a:t>nicht</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jüdischen</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Gerech</a:t>
            </a:r>
            <a:r>
              <a:rPr lang="en-US" altLang="en-US" sz="2400" i="1" dirty="0">
                <a:solidFill>
                  <a:srgbClr val="FFFF99"/>
                </a:solidFill>
                <a:latin typeface="Arial Rounded MT Bold" pitchFamily="34" charset="0"/>
              </a:rPr>
              <a:t>-ten der </a:t>
            </a:r>
            <a:r>
              <a:rPr lang="en-US" altLang="en-US" sz="2400" i="1" dirty="0" err="1">
                <a:solidFill>
                  <a:srgbClr val="FFFF99"/>
                </a:solidFill>
                <a:latin typeface="Arial Rounded MT Bold" pitchFamily="34" charset="0"/>
              </a:rPr>
              <a:t>Antike</a:t>
            </a:r>
            <a:r>
              <a:rPr lang="en-US" altLang="en-US" sz="2400" i="1" dirty="0">
                <a:solidFill>
                  <a:srgbClr val="FFFF99"/>
                </a:solidFill>
                <a:latin typeface="Arial Rounded MT Bold" pitchFamily="34" charset="0"/>
              </a:rPr>
              <a:t> (Noah, </a:t>
            </a:r>
            <a:r>
              <a:rPr lang="en-US" altLang="en-US" sz="2400" i="1" dirty="0" err="1">
                <a:solidFill>
                  <a:srgbClr val="FFFF99"/>
                </a:solidFill>
                <a:latin typeface="Arial Rounded MT Bold" pitchFamily="34" charset="0"/>
              </a:rPr>
              <a:t>Hiob</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Danel</a:t>
            </a:r>
            <a:r>
              <a:rPr lang="en-US" altLang="en-US" sz="2400" i="1" dirty="0">
                <a:solidFill>
                  <a:srgbClr val="FFFF99"/>
                </a:solidFill>
                <a:latin typeface="Arial Rounded MT Bold" pitchFamily="34" charset="0"/>
              </a:rPr>
              <a:t>)</a:t>
            </a:r>
          </a:p>
          <a:p>
            <a:pPr algn="r" eaLnBrk="1" hangingPunct="1">
              <a:lnSpc>
                <a:spcPct val="80000"/>
              </a:lnSpc>
              <a:buFontTx/>
              <a:buNone/>
              <a:defRPr/>
            </a:pPr>
            <a:r>
              <a:rPr lang="en-US" altLang="en-US" sz="1600" dirty="0" err="1">
                <a:solidFill>
                  <a:srgbClr val="FFFF99"/>
                </a:solidFill>
                <a:latin typeface="Arial" panose="020B0604020202020204" pitchFamily="34" charset="0"/>
              </a:rPr>
              <a:t>Hesekiel</a:t>
            </a:r>
            <a:r>
              <a:rPr lang="en-US" altLang="en-US" sz="1600" dirty="0">
                <a:solidFill>
                  <a:srgbClr val="FFFF99"/>
                </a:solidFill>
                <a:latin typeface="Arial" panose="020B0604020202020204" pitchFamily="34" charset="0"/>
              </a:rPr>
              <a:t> 14,14. 20; 28,3</a:t>
            </a:r>
          </a:p>
          <a:p>
            <a:pPr eaLnBrk="1" hangingPunct="1">
              <a:lnSpc>
                <a:spcPct val="80000"/>
              </a:lnSpc>
              <a:buFontTx/>
              <a:buNone/>
              <a:defRPr/>
            </a:pPr>
            <a:r>
              <a:rPr lang="en-US" altLang="en-US" sz="2400" i="1" dirty="0" err="1">
                <a:solidFill>
                  <a:srgbClr val="FFFF99"/>
                </a:solidFill>
                <a:latin typeface="Arial Rounded MT Bold" pitchFamily="34" charset="0"/>
              </a:rPr>
              <a:t>Jeremia</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im</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Gegensatz</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zitiert</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Beispiele</a:t>
            </a:r>
            <a:r>
              <a:rPr lang="en-US" altLang="en-US" sz="2400" i="1" dirty="0">
                <a:solidFill>
                  <a:srgbClr val="FFFF99"/>
                </a:solidFill>
                <a:latin typeface="Arial Rounded MT Bold" pitchFamily="34" charset="0"/>
              </a:rPr>
              <a:t> von </a:t>
            </a:r>
            <a:r>
              <a:rPr lang="en-US" altLang="en-US" sz="2400" i="1" dirty="0" err="1">
                <a:solidFill>
                  <a:srgbClr val="FFFF99"/>
                </a:solidFill>
                <a:latin typeface="Arial Rounded MT Bold" pitchFamily="34" charset="0"/>
              </a:rPr>
              <a:t>Israels</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Für</a:t>
            </a:r>
            <a:r>
              <a:rPr lang="en-US" altLang="en-US" sz="2400" i="1" dirty="0">
                <a:solidFill>
                  <a:srgbClr val="FFFF99"/>
                </a:solidFill>
                <a:latin typeface="Arial Rounded MT Bold" pitchFamily="34" charset="0"/>
              </a:rPr>
              <a:t>-bittern der </a:t>
            </a:r>
            <a:r>
              <a:rPr lang="en-US" altLang="en-US" sz="2400" i="1" dirty="0" err="1">
                <a:solidFill>
                  <a:srgbClr val="FFFF99"/>
                </a:solidFill>
                <a:latin typeface="Arial Rounded MT Bold" pitchFamily="34" charset="0"/>
              </a:rPr>
              <a:t>Antike</a:t>
            </a:r>
            <a:r>
              <a:rPr lang="en-US" altLang="en-US" sz="2400" i="1" dirty="0">
                <a:solidFill>
                  <a:srgbClr val="FFFF99"/>
                </a:solidFill>
                <a:latin typeface="Arial Rounded MT Bold" pitchFamily="34" charset="0"/>
              </a:rPr>
              <a:t> (</a:t>
            </a:r>
            <a:r>
              <a:rPr lang="en-US" altLang="en-US" sz="2400" i="1" dirty="0" err="1">
                <a:solidFill>
                  <a:srgbClr val="FFFF99"/>
                </a:solidFill>
                <a:latin typeface="Arial Rounded MT Bold" pitchFamily="34" charset="0"/>
              </a:rPr>
              <a:t>Mose</a:t>
            </a:r>
            <a:r>
              <a:rPr lang="en-US" altLang="en-US" sz="2400" i="1" dirty="0">
                <a:solidFill>
                  <a:srgbClr val="FFFF99"/>
                </a:solidFill>
                <a:latin typeface="Arial Rounded MT Bold" pitchFamily="34" charset="0"/>
              </a:rPr>
              <a:t>, Samuel)</a:t>
            </a:r>
          </a:p>
          <a:p>
            <a:pPr algn="r" eaLnBrk="1" hangingPunct="1">
              <a:lnSpc>
                <a:spcPct val="80000"/>
              </a:lnSpc>
              <a:buFontTx/>
              <a:buNone/>
              <a:defRPr/>
            </a:pPr>
            <a:r>
              <a:rPr lang="en-US" altLang="en-US" sz="1600" dirty="0" err="1">
                <a:solidFill>
                  <a:srgbClr val="FFFF99"/>
                </a:solidFill>
                <a:latin typeface="Arial" panose="020B0604020202020204" pitchFamily="34" charset="0"/>
              </a:rPr>
              <a:t>Jeremia</a:t>
            </a:r>
            <a:r>
              <a:rPr lang="en-US" altLang="en-US" sz="1600" dirty="0">
                <a:solidFill>
                  <a:srgbClr val="FFFF99"/>
                </a:solidFill>
                <a:latin typeface="Arial" panose="020B0604020202020204" pitchFamily="34" charset="0"/>
              </a:rPr>
              <a:t> 15,1</a:t>
            </a:r>
          </a:p>
        </p:txBody>
      </p:sp>
      <p:sp>
        <p:nvSpPr>
          <p:cNvPr id="232452" name="Text Box 4">
            <a:extLst>
              <a:ext uri="{FF2B5EF4-FFF2-40B4-BE49-F238E27FC236}">
                <a16:creationId xmlns:a16="http://schemas.microsoft.com/office/drawing/2014/main" id="{C2E863D0-5290-494F-9209-710B97DD3DB0}"/>
              </a:ext>
            </a:extLst>
          </p:cNvPr>
          <p:cNvSpPr txBox="1">
            <a:spLocks noChangeArrowheads="1"/>
          </p:cNvSpPr>
          <p:nvPr/>
        </p:nvSpPr>
        <p:spPr bwMode="auto">
          <a:xfrm>
            <a:off x="685800" y="1600200"/>
            <a:ext cx="7772400" cy="261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b="0" dirty="0">
                <a:solidFill>
                  <a:srgbClr val="FFFF00"/>
                </a:solidFill>
                <a:latin typeface="HebrewTh" pitchFamily="2" charset="0"/>
              </a:rPr>
              <a:t>lxen9DA</a:t>
            </a:r>
            <a:r>
              <a:rPr lang="en-US" altLang="en-US" b="0" dirty="0">
                <a:solidFill>
                  <a:srgbClr val="FFFF00"/>
                </a:solidFill>
                <a:latin typeface="Arial Narrow" panose="020B0604020202020204" pitchFamily="34" charset="0"/>
              </a:rPr>
              <a:t> (</a:t>
            </a:r>
            <a:r>
              <a:rPr lang="en-US" altLang="en-US" b="0" dirty="0" err="1">
                <a:solidFill>
                  <a:srgbClr val="FFFF00"/>
                </a:solidFill>
                <a:latin typeface="Arial Narrow" panose="020B0604020202020204" pitchFamily="34" charset="0"/>
              </a:rPr>
              <a:t>Danel</a:t>
            </a:r>
            <a:r>
              <a:rPr lang="en-US" altLang="en-US" b="0" dirty="0">
                <a:solidFill>
                  <a:srgbClr val="FFFF00"/>
                </a:solidFill>
                <a:latin typeface="Arial Narrow" panose="020B0604020202020204" pitchFamily="34" charset="0"/>
              </a:rPr>
              <a:t>) – </a:t>
            </a:r>
            <a:r>
              <a:rPr lang="en-US" altLang="en-US" b="0" dirty="0" err="1">
                <a:solidFill>
                  <a:srgbClr val="FFFF00"/>
                </a:solidFill>
                <a:latin typeface="Arial Narrow" panose="020B0604020202020204" pitchFamily="34" charset="0"/>
              </a:rPr>
              <a:t>Hesekiel</a:t>
            </a:r>
            <a:r>
              <a:rPr lang="en-US" altLang="en-US" b="0" dirty="0">
                <a:solidFill>
                  <a:srgbClr val="FFFF00"/>
                </a:solidFill>
                <a:latin typeface="Arial Narrow" panose="020B0604020202020204" pitchFamily="34" charset="0"/>
              </a:rPr>
              <a:t> 14,14. 20; 28,3</a:t>
            </a:r>
            <a:endParaRPr lang="en-US" altLang="en-US" sz="2400" b="0" dirty="0">
              <a:solidFill>
                <a:srgbClr val="FFFF00"/>
              </a:solidFill>
              <a:latin typeface="Arial Narrow" panose="020B0604020202020204" pitchFamily="34" charset="0"/>
            </a:endParaRPr>
          </a:p>
          <a:p>
            <a:pPr eaLnBrk="1" hangingPunct="1">
              <a:spcBef>
                <a:spcPct val="50000"/>
              </a:spcBef>
              <a:buClrTx/>
              <a:buFontTx/>
              <a:buNone/>
            </a:pPr>
            <a:r>
              <a:rPr lang="en-US" altLang="en-US" sz="2400" b="0" dirty="0">
                <a:latin typeface="Arial Narrow" panose="020B0604020202020204" pitchFamily="34" charset="0"/>
              </a:rPr>
              <a:t>Ein “</a:t>
            </a:r>
            <a:r>
              <a:rPr lang="en-US" altLang="en-US" sz="2400" b="0" dirty="0" err="1">
                <a:latin typeface="Arial Narrow" panose="020B0604020202020204" pitchFamily="34" charset="0"/>
              </a:rPr>
              <a:t>Danel</a:t>
            </a:r>
            <a:r>
              <a:rPr lang="en-US" altLang="en-US" sz="2400" b="0" dirty="0">
                <a:latin typeface="Arial Narrow" panose="020B0604020202020204" pitchFamily="34" charset="0"/>
              </a:rPr>
              <a:t>” auf </a:t>
            </a:r>
            <a:r>
              <a:rPr lang="en-US" altLang="en-US" sz="2400" b="0" dirty="0" err="1">
                <a:latin typeface="Arial Narrow" panose="020B0604020202020204" pitchFamily="34" charset="0"/>
              </a:rPr>
              <a:t>diese</a:t>
            </a:r>
            <a:r>
              <a:rPr lang="en-US" altLang="en-US" sz="2400" b="0" dirty="0">
                <a:latin typeface="Arial Narrow" panose="020B0604020202020204" pitchFamily="34" charset="0"/>
              </a:rPr>
              <a:t> Art </a:t>
            </a:r>
            <a:r>
              <a:rPr lang="en-US" altLang="en-US" sz="2400" b="0" dirty="0" err="1">
                <a:latin typeface="Arial Narrow" panose="020B0604020202020204" pitchFamily="34" charset="0"/>
              </a:rPr>
              <a:t>geschrieben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kommt</a:t>
            </a:r>
            <a:r>
              <a:rPr lang="en-US" altLang="en-US" sz="2400" b="0" dirty="0">
                <a:latin typeface="Arial Narrow" panose="020B0604020202020204" pitchFamily="34" charset="0"/>
              </a:rPr>
              <a:t> in der </a:t>
            </a:r>
            <a:r>
              <a:rPr lang="en-US" altLang="en-US" sz="2400" b="0" dirty="0" err="1">
                <a:latin typeface="Arial Narrow" panose="020B0604020202020204" pitchFamily="34" charset="0"/>
              </a:rPr>
              <a:t>Ugaritischen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Literatur</a:t>
            </a:r>
            <a:r>
              <a:rPr lang="en-US" altLang="en-US" sz="2400" b="0" dirty="0">
                <a:latin typeface="Arial Narrow" panose="020B0604020202020204" pitchFamily="34" charset="0"/>
              </a:rPr>
              <a:t> des 14. </a:t>
            </a:r>
            <a:r>
              <a:rPr lang="en-US" altLang="en-US" sz="2400" b="0" dirty="0" err="1">
                <a:latin typeface="Arial Narrow" panose="020B0604020202020204" pitchFamily="34" charset="0"/>
              </a:rPr>
              <a:t>Jhdts</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v.Chr</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Vor</a:t>
            </a:r>
            <a:r>
              <a:rPr lang="en-US" altLang="en-US" sz="2400" b="0" dirty="0">
                <a:latin typeface="Arial Narrow" panose="020B0604020202020204" pitchFamily="34" charset="0"/>
              </a:rPr>
              <a:t>. Ein Mann </a:t>
            </a:r>
            <a:r>
              <a:rPr lang="en-US" altLang="en-US" sz="2400" b="0" dirty="0" err="1">
                <a:latin typeface="Arial Narrow" panose="020B0604020202020204" pitchFamily="34" charset="0"/>
              </a:rPr>
              <a:t>bekannt</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für</a:t>
            </a:r>
            <a:r>
              <a:rPr lang="en-US" altLang="en-US" sz="2400" b="0" dirty="0">
                <a:latin typeface="Arial Narrow" panose="020B0604020202020204" pitchFamily="34" charset="0"/>
              </a:rPr>
              <a:t> seine </a:t>
            </a:r>
            <a:r>
              <a:rPr lang="en-US" altLang="en-US" sz="2400" b="0" dirty="0" err="1">
                <a:latin typeface="Arial Narrow" panose="020B0604020202020204" pitchFamily="34" charset="0"/>
              </a:rPr>
              <a:t>weise</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Herrschaft</a:t>
            </a:r>
            <a:r>
              <a:rPr lang="en-US" altLang="en-US" sz="2400" b="0" dirty="0">
                <a:latin typeface="Arial Narrow" panose="020B0604020202020204" pitchFamily="34" charset="0"/>
              </a:rPr>
              <a:t> und sein </a:t>
            </a:r>
            <a:r>
              <a:rPr lang="en-US" altLang="en-US" sz="2400" b="0" dirty="0" err="1">
                <a:latin typeface="Arial Narrow" panose="020B0604020202020204" pitchFamily="34" charset="0"/>
              </a:rPr>
              <a:t>Mitgefühl</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für</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Witwen</a:t>
            </a:r>
            <a:r>
              <a:rPr lang="en-US" altLang="en-US" sz="2400" b="0" dirty="0">
                <a:latin typeface="Arial Narrow" panose="020B0604020202020204" pitchFamily="34" charset="0"/>
              </a:rPr>
              <a:t> und </a:t>
            </a:r>
            <a:r>
              <a:rPr lang="en-US" altLang="en-US" sz="2400" b="0" dirty="0" err="1">
                <a:latin typeface="Arial Narrow" panose="020B0604020202020204" pitchFamily="34" charset="0"/>
              </a:rPr>
              <a:t>Waisen</a:t>
            </a:r>
            <a:r>
              <a:rPr lang="en-US" altLang="en-US" sz="2400" b="0" dirty="0">
                <a:latin typeface="Arial Narrow" panose="020B0604020202020204" pitchFamily="34" charset="0"/>
              </a:rPr>
              <a:t>.</a:t>
            </a:r>
            <a:endParaRPr lang="en-US" altLang="en-US" b="0" dirty="0">
              <a:latin typeface="Freestyle Script" panose="030804020302050B0404" pitchFamily="66" charset="77"/>
            </a:endParaRPr>
          </a:p>
          <a:p>
            <a:pPr eaLnBrk="1" hangingPunct="1">
              <a:spcBef>
                <a:spcPct val="50000"/>
              </a:spcBef>
              <a:buClrTx/>
              <a:buFontTx/>
              <a:buNone/>
            </a:pPr>
            <a:r>
              <a:rPr lang="en-US" altLang="en-US" b="0" dirty="0">
                <a:solidFill>
                  <a:srgbClr val="FFFF00"/>
                </a:solidFill>
                <a:latin typeface="HebrewTh" pitchFamily="2" charset="0"/>
              </a:rPr>
              <a:t>lxY02n9DA</a:t>
            </a:r>
            <a:r>
              <a:rPr lang="en-US" altLang="en-US" b="0" dirty="0">
                <a:solidFill>
                  <a:srgbClr val="FFFF00"/>
                </a:solidFill>
                <a:latin typeface="Arial Narrow" panose="020B0604020202020204" pitchFamily="34" charset="0"/>
              </a:rPr>
              <a:t> (Daniel) – Buch Daniel</a:t>
            </a:r>
            <a:endParaRPr lang="en-US" altLang="en-US" b="0" dirty="0">
              <a:solidFill>
                <a:srgbClr val="FFFF00"/>
              </a:solidFill>
              <a:latin typeface="Freestyle Script" panose="030804020302050B0404" pitchFamily="66" charset="77"/>
            </a:endParaRPr>
          </a:p>
        </p:txBody>
      </p:sp>
      <p:sp>
        <p:nvSpPr>
          <p:cNvPr id="6" name="Slide Number Placeholder 5">
            <a:extLst>
              <a:ext uri="{FF2B5EF4-FFF2-40B4-BE49-F238E27FC236}">
                <a16:creationId xmlns:a16="http://schemas.microsoft.com/office/drawing/2014/main" id="{468903CD-3A1F-8743-AD4D-5A14D21D5EA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2450"/>
                                        </p:tgtEl>
                                        <p:attrNameLst>
                                          <p:attrName>style.visibility</p:attrName>
                                        </p:attrNameLst>
                                      </p:cBhvr>
                                      <p:to>
                                        <p:strVal val="visible"/>
                                      </p:to>
                                    </p:set>
                                    <p:anim calcmode="lin" valueType="num">
                                      <p:cBhvr>
                                        <p:cTn id="7" dur="500" fill="hold"/>
                                        <p:tgtEl>
                                          <p:spTgt spid="232450"/>
                                        </p:tgtEl>
                                        <p:attrNameLst>
                                          <p:attrName>ppt_w</p:attrName>
                                        </p:attrNameLst>
                                      </p:cBhvr>
                                      <p:tavLst>
                                        <p:tav tm="0">
                                          <p:val>
                                            <p:fltVal val="0"/>
                                          </p:val>
                                        </p:tav>
                                        <p:tav tm="100000">
                                          <p:val>
                                            <p:strVal val="#ppt_w"/>
                                          </p:val>
                                        </p:tav>
                                      </p:tavLst>
                                    </p:anim>
                                    <p:anim calcmode="lin" valueType="num">
                                      <p:cBhvr>
                                        <p:cTn id="8" dur="500" fill="hold"/>
                                        <p:tgtEl>
                                          <p:spTgt spid="23245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32452">
                                            <p:txEl>
                                              <p:pRg st="0" end="0"/>
                                            </p:txEl>
                                          </p:spTgt>
                                        </p:tgtEl>
                                        <p:attrNameLst>
                                          <p:attrName>style.visibility</p:attrName>
                                        </p:attrNameLst>
                                      </p:cBhvr>
                                      <p:to>
                                        <p:strVal val="visible"/>
                                      </p:to>
                                    </p:set>
                                    <p:anim calcmode="lin" valueType="num">
                                      <p:cBhvr>
                                        <p:cTn id="13" dur="500" fill="hold"/>
                                        <p:tgtEl>
                                          <p:spTgt spid="23245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3245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3245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32452">
                                            <p:txEl>
                                              <p:pRg st="0" end="0"/>
                                            </p:txEl>
                                          </p:spTgt>
                                        </p:tgtEl>
                                        <p:attrNameLst>
                                          <p:attrName>ppt_y</p:attrName>
                                        </p:attrNameLst>
                                      </p:cBhvr>
                                      <p:tavLst>
                                        <p:tav tm="0">
                                          <p:val>
                                            <p:strVal val="#ppt_y"/>
                                          </p:val>
                                        </p:tav>
                                        <p:tav tm="100000">
                                          <p:val>
                                            <p:strVal val="#ppt_y"/>
                                          </p:val>
                                        </p:tav>
                                      </p:tavLst>
                                    </p:anim>
                                  </p:childTnLst>
                                </p:cTn>
                              </p:par>
                              <p:par>
                                <p:cTn id="17" presetID="39" presetClass="entr" presetSubtype="0" accel="100000" fill="hold" nodeType="withEffect">
                                  <p:stCondLst>
                                    <p:cond delay="0"/>
                                  </p:stCondLst>
                                  <p:childTnLst>
                                    <p:set>
                                      <p:cBhvr>
                                        <p:cTn id="18" dur="1" fill="hold">
                                          <p:stCondLst>
                                            <p:cond delay="0"/>
                                          </p:stCondLst>
                                        </p:cTn>
                                        <p:tgtEl>
                                          <p:spTgt spid="232452">
                                            <p:txEl>
                                              <p:pRg st="1" end="1"/>
                                            </p:txEl>
                                          </p:spTgt>
                                        </p:tgtEl>
                                        <p:attrNameLst>
                                          <p:attrName>style.visibility</p:attrName>
                                        </p:attrNameLst>
                                      </p:cBhvr>
                                      <p:to>
                                        <p:strVal val="visible"/>
                                      </p:to>
                                    </p:set>
                                    <p:anim calcmode="lin" valueType="num">
                                      <p:cBhvr>
                                        <p:cTn id="19" dur="500" fill="hold"/>
                                        <p:tgtEl>
                                          <p:spTgt spid="23245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23245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23245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2324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232452">
                                            <p:txEl>
                                              <p:pRg st="2" end="2"/>
                                            </p:txEl>
                                          </p:spTgt>
                                        </p:tgtEl>
                                        <p:attrNameLst>
                                          <p:attrName>style.visibility</p:attrName>
                                        </p:attrNameLst>
                                      </p:cBhvr>
                                      <p:to>
                                        <p:strVal val="visible"/>
                                      </p:to>
                                    </p:set>
                                    <p:anim calcmode="lin" valueType="num">
                                      <p:cBhvr>
                                        <p:cTn id="27" dur="500" fill="hold"/>
                                        <p:tgtEl>
                                          <p:spTgt spid="23245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3245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3245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324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232451">
                                            <p:txEl>
                                              <p:pRg st="0" end="0"/>
                                            </p:txEl>
                                          </p:spTgt>
                                        </p:tgtEl>
                                        <p:attrNameLst>
                                          <p:attrName>style.visibility</p:attrName>
                                        </p:attrNameLst>
                                      </p:cBhvr>
                                      <p:to>
                                        <p:strVal val="visible"/>
                                      </p:to>
                                    </p:set>
                                    <p:anim calcmode="lin" valueType="num">
                                      <p:cBhvr>
                                        <p:cTn id="35" dur="500" fill="hold"/>
                                        <p:tgtEl>
                                          <p:spTgt spid="232451">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232451">
                                            <p:txEl>
                                              <p:pRg st="0" end="0"/>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32451">
                                            <p:txEl>
                                              <p:pRg st="1" end="1"/>
                                            </p:txEl>
                                          </p:spTgt>
                                        </p:tgtEl>
                                        <p:attrNameLst>
                                          <p:attrName>style.visibility</p:attrName>
                                        </p:attrNameLst>
                                      </p:cBhvr>
                                      <p:to>
                                        <p:strVal val="visible"/>
                                      </p:to>
                                    </p:set>
                                    <p:anim calcmode="lin" valueType="num">
                                      <p:cBhvr>
                                        <p:cTn id="39" dur="500" fill="hold"/>
                                        <p:tgtEl>
                                          <p:spTgt spid="232451">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2324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32451">
                                            <p:txEl>
                                              <p:pRg st="2" end="2"/>
                                            </p:txEl>
                                          </p:spTgt>
                                        </p:tgtEl>
                                        <p:attrNameLst>
                                          <p:attrName>style.visibility</p:attrName>
                                        </p:attrNameLst>
                                      </p:cBhvr>
                                      <p:to>
                                        <p:strVal val="visible"/>
                                      </p:to>
                                    </p:set>
                                    <p:anim calcmode="lin" valueType="num">
                                      <p:cBhvr>
                                        <p:cTn id="45" dur="500" fill="hold"/>
                                        <p:tgtEl>
                                          <p:spTgt spid="232451">
                                            <p:txEl>
                                              <p:pRg st="2" end="2"/>
                                            </p:txEl>
                                          </p:spTgt>
                                        </p:tgtEl>
                                        <p:attrNameLst>
                                          <p:attrName>ppt_w</p:attrName>
                                        </p:attrNameLst>
                                      </p:cBhvr>
                                      <p:tavLst>
                                        <p:tav tm="0">
                                          <p:val>
                                            <p:fltVal val="0"/>
                                          </p:val>
                                        </p:tav>
                                        <p:tav tm="100000">
                                          <p:val>
                                            <p:strVal val="#ppt_w"/>
                                          </p:val>
                                        </p:tav>
                                      </p:tavLst>
                                    </p:anim>
                                    <p:anim calcmode="lin" valueType="num">
                                      <p:cBhvr>
                                        <p:cTn id="46" dur="500" fill="hold"/>
                                        <p:tgtEl>
                                          <p:spTgt spid="232451">
                                            <p:txEl>
                                              <p:pRg st="2" end="2"/>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32451">
                                            <p:txEl>
                                              <p:pRg st="3" end="3"/>
                                            </p:txEl>
                                          </p:spTgt>
                                        </p:tgtEl>
                                        <p:attrNameLst>
                                          <p:attrName>style.visibility</p:attrName>
                                        </p:attrNameLst>
                                      </p:cBhvr>
                                      <p:to>
                                        <p:strVal val="visible"/>
                                      </p:to>
                                    </p:set>
                                    <p:anim calcmode="lin" valueType="num">
                                      <p:cBhvr>
                                        <p:cTn id="49" dur="500" fill="hold"/>
                                        <p:tgtEl>
                                          <p:spTgt spid="232451">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23245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0" grpId="0"/>
    </p:bld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470023" name="Rectangle 7">
            <a:extLst>
              <a:ext uri="{FF2B5EF4-FFF2-40B4-BE49-F238E27FC236}">
                <a16:creationId xmlns:a16="http://schemas.microsoft.com/office/drawing/2014/main" id="{56EDAB8A-BB43-43E9-A85A-E1F81C7DC01B}"/>
              </a:ext>
            </a:extLst>
          </p:cNvPr>
          <p:cNvSpPr>
            <a:spLocks noGrp="1" noChangeArrowheads="1"/>
          </p:cNvSpPr>
          <p:nvPr>
            <p:ph type="body" sz="half" idx="2"/>
          </p:nvPr>
        </p:nvSpPr>
        <p:spPr>
          <a:xfrm>
            <a:off x="5257800" y="304800"/>
            <a:ext cx="3505200" cy="6324600"/>
          </a:xfrm>
        </p:spPr>
        <p:txBody>
          <a:bodyPr/>
          <a:lstStyle/>
          <a:p>
            <a:pPr eaLnBrk="1" hangingPunct="1">
              <a:lnSpc>
                <a:spcPct val="80000"/>
              </a:lnSpc>
              <a:buFontTx/>
              <a:buNone/>
              <a:defRPr/>
            </a:pPr>
            <a:r>
              <a:rPr lang="en-US" altLang="en-US" sz="2400" dirty="0" err="1">
                <a:latin typeface="Arial Narrow" panose="020B0606020202030204" pitchFamily="34" charset="0"/>
              </a:rPr>
              <a:t>Zweimal</a:t>
            </a:r>
            <a:r>
              <a:rPr lang="en-US" altLang="en-US" sz="2400" dirty="0">
                <a:latin typeface="Arial Narrow" panose="020B0606020202030204" pitchFamily="34" charset="0"/>
              </a:rPr>
              <a:t> </a:t>
            </a:r>
            <a:r>
              <a:rPr lang="en-US" altLang="en-US" sz="2400" dirty="0" err="1">
                <a:latin typeface="Arial Narrow" panose="020B0606020202030204" pitchFamily="34" charset="0"/>
              </a:rPr>
              <a:t>nennt</a:t>
            </a:r>
            <a:r>
              <a:rPr lang="en-US" altLang="en-US" sz="2400" dirty="0">
                <a:latin typeface="Arial Narrow" panose="020B0606020202030204" pitchFamily="34" charset="0"/>
              </a:rPr>
              <a:t> </a:t>
            </a:r>
            <a:r>
              <a:rPr lang="en-US" altLang="en-US" sz="2400" dirty="0" err="1">
                <a:latin typeface="Arial Narrow" panose="020B0606020202030204" pitchFamily="34" charset="0"/>
              </a:rPr>
              <a:t>Hesekiel</a:t>
            </a:r>
            <a:r>
              <a:rPr lang="en-US" altLang="en-US" sz="2400" dirty="0">
                <a:latin typeface="Arial Narrow" panose="020B0606020202030204" pitchFamily="34" charset="0"/>
              </a:rPr>
              <a:t> </a:t>
            </a:r>
            <a:r>
              <a:rPr lang="en-US" altLang="en-US" sz="2400" dirty="0" err="1">
                <a:latin typeface="Arial Narrow" panose="020B0606020202030204" pitchFamily="34" charset="0"/>
              </a:rPr>
              <a:t>ein-en</a:t>
            </a:r>
            <a:r>
              <a:rPr lang="en-US" altLang="en-US" sz="2400" dirty="0">
                <a:latin typeface="Arial Narrow" panose="020B0606020202030204" pitchFamily="34" charset="0"/>
              </a:rPr>
              <a:t> “</a:t>
            </a:r>
            <a:r>
              <a:rPr lang="en-US" altLang="en-US" sz="2400" dirty="0" err="1">
                <a:latin typeface="Arial Narrow" panose="020B0606020202030204" pitchFamily="34" charset="0"/>
              </a:rPr>
              <a:t>Danel</a:t>
            </a:r>
            <a:r>
              <a:rPr lang="en-US" altLang="en-US" sz="2400" dirty="0">
                <a:latin typeface="Arial Narrow" panose="020B0606020202030204" pitchFamily="34" charset="0"/>
              </a:rPr>
              <a:t>” (</a:t>
            </a:r>
            <a:r>
              <a:rPr lang="en-US" altLang="en-US" sz="2400" dirty="0" err="1">
                <a:latin typeface="Arial Narrow" panose="020B0606020202030204" pitchFamily="34" charset="0"/>
              </a:rPr>
              <a:t>Hebräisch</a:t>
            </a:r>
            <a:r>
              <a:rPr lang="en-US" altLang="en-US" sz="2400" dirty="0">
                <a:latin typeface="Arial Narrow" panose="020B0606020202030204" pitchFamily="34" charset="0"/>
              </a:rPr>
              <a:t> </a:t>
            </a:r>
            <a:r>
              <a:rPr lang="en-US" altLang="en-US" sz="2400" dirty="0" err="1">
                <a:latin typeface="Arial Narrow" panose="020B0606020202030204" pitchFamily="34" charset="0"/>
              </a:rPr>
              <a:t>anders</a:t>
            </a:r>
            <a:r>
              <a:rPr lang="en-US" altLang="en-US" sz="2400" dirty="0">
                <a:latin typeface="Arial Narrow" panose="020B0606020202030204" pitchFamily="34" charset="0"/>
              </a:rPr>
              <a:t> </a:t>
            </a:r>
            <a:r>
              <a:rPr lang="en-US" altLang="en-US" sz="2400" dirty="0" err="1">
                <a:latin typeface="Arial Narrow" panose="020B0606020202030204" pitchFamily="34" charset="0"/>
              </a:rPr>
              <a:t>als</a:t>
            </a:r>
            <a:r>
              <a:rPr lang="en-US" altLang="en-US" sz="2400" dirty="0">
                <a:latin typeface="Arial Narrow" panose="020B0606020202030204" pitchFamily="34" charset="0"/>
              </a:rPr>
              <a:t> “Daniel”), </a:t>
            </a:r>
            <a:r>
              <a:rPr lang="en-US" altLang="en-US" sz="2400" dirty="0" err="1">
                <a:latin typeface="Arial Narrow" panose="020B0606020202030204" pitchFamily="34" charset="0"/>
              </a:rPr>
              <a:t>einmal</a:t>
            </a:r>
            <a:r>
              <a:rPr lang="en-US" altLang="en-US" sz="2400" dirty="0">
                <a:latin typeface="Arial Narrow" panose="020B0606020202030204" pitchFamily="34" charset="0"/>
              </a:rPr>
              <a:t> in 14,14. 20 und </a:t>
            </a:r>
            <a:r>
              <a:rPr lang="en-US" altLang="en-US" sz="2400" dirty="0" err="1">
                <a:latin typeface="Arial Narrow" panose="020B0606020202030204" pitchFamily="34" charset="0"/>
              </a:rPr>
              <a:t>einmal</a:t>
            </a:r>
            <a:r>
              <a:rPr lang="en-US" altLang="en-US" sz="2400" dirty="0">
                <a:latin typeface="Arial Narrow" panose="020B0606020202030204" pitchFamily="34" charset="0"/>
              </a:rPr>
              <a:t> in 28,3.</a:t>
            </a:r>
          </a:p>
          <a:p>
            <a:pPr eaLnBrk="1" hangingPunct="1">
              <a:lnSpc>
                <a:spcPct val="80000"/>
              </a:lnSpc>
              <a:buFontTx/>
              <a:buNone/>
              <a:defRPr/>
            </a:pPr>
            <a:r>
              <a:rPr lang="en-US" altLang="en-US" sz="2400" dirty="0">
                <a:latin typeface="Arial Narrow" panose="020B0606020202030204" pitchFamily="34" charset="0"/>
              </a:rPr>
              <a:t>Es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möglich</a:t>
            </a:r>
            <a:r>
              <a:rPr lang="en-US" altLang="en-US" sz="2400" dirty="0">
                <a:latin typeface="Arial Narrow" panose="020B0606020202030204" pitchFamily="34" charset="0"/>
              </a:rPr>
              <a:t>, </a:t>
            </a:r>
            <a:r>
              <a:rPr lang="en-US" altLang="en-US" sz="2400" dirty="0" err="1">
                <a:latin typeface="Arial Narrow" panose="020B0606020202030204" pitchFamily="34" charset="0"/>
              </a:rPr>
              <a:t>dass</a:t>
            </a:r>
            <a:r>
              <a:rPr lang="en-US" altLang="en-US" sz="2400" dirty="0">
                <a:latin typeface="Arial Narrow" panose="020B0606020202030204" pitchFamily="34" charset="0"/>
              </a:rPr>
              <a:t> er </a:t>
            </a:r>
            <a:r>
              <a:rPr lang="en-US" altLang="en-US" sz="2400" dirty="0" err="1">
                <a:latin typeface="Arial Narrow" panose="020B0606020202030204" pitchFamily="34" charset="0"/>
              </a:rPr>
              <a:t>sich</a:t>
            </a:r>
            <a:r>
              <a:rPr lang="en-US" altLang="en-US" sz="2400" dirty="0">
                <a:latin typeface="Arial Narrow" panose="020B0606020202030204" pitchFamily="34" charset="0"/>
              </a:rPr>
              <a:t> auf den </a:t>
            </a:r>
            <a:r>
              <a:rPr lang="en-US" altLang="en-US" sz="2400" dirty="0" err="1">
                <a:latin typeface="Arial Narrow" panose="020B0606020202030204" pitchFamily="34" charset="0"/>
              </a:rPr>
              <a:t>bekannten</a:t>
            </a:r>
            <a:r>
              <a:rPr lang="en-US" altLang="en-US" sz="2400" dirty="0">
                <a:latin typeface="Arial Narrow" panose="020B0606020202030204" pitchFamily="34" charset="0"/>
              </a:rPr>
              <a:t> from-men Richter der </a:t>
            </a:r>
            <a:r>
              <a:rPr lang="en-US" altLang="en-US" sz="2400" dirty="0" err="1">
                <a:latin typeface="Arial Narrow" panose="020B0606020202030204" pitchFamily="34" charset="0"/>
              </a:rPr>
              <a:t>Antike</a:t>
            </a:r>
            <a:r>
              <a:rPr lang="en-US" altLang="en-US" sz="2400" dirty="0">
                <a:latin typeface="Arial Narrow" panose="020B0606020202030204" pitchFamily="34" charset="0"/>
              </a:rPr>
              <a:t> be-</a:t>
            </a:r>
            <a:r>
              <a:rPr lang="en-US" altLang="en-US" sz="2400" dirty="0" err="1">
                <a:latin typeface="Arial Narrow" panose="020B0606020202030204" pitchFamily="34" charset="0"/>
              </a:rPr>
              <a:t>zieht</a:t>
            </a:r>
            <a:r>
              <a:rPr lang="en-US" altLang="en-US" sz="2400" dirty="0">
                <a:latin typeface="Arial Narrow" panose="020B0606020202030204" pitchFamily="34" charset="0"/>
              </a:rPr>
              <a:t>, der in </a:t>
            </a:r>
            <a:r>
              <a:rPr lang="en-US" altLang="en-US" sz="2400" dirty="0" err="1">
                <a:latin typeface="Arial Narrow" panose="020B0606020202030204" pitchFamily="34" charset="0"/>
              </a:rPr>
              <a:t>dieser</a:t>
            </a:r>
            <a:r>
              <a:rPr lang="en-US" altLang="en-US" sz="2400" dirty="0">
                <a:latin typeface="Arial Narrow" panose="020B0606020202030204" pitchFamily="34" charset="0"/>
              </a:rPr>
              <a:t> Ugari-</a:t>
            </a:r>
            <a:r>
              <a:rPr lang="en-US" altLang="en-US" sz="2400" dirty="0" err="1">
                <a:latin typeface="Arial Narrow" panose="020B0606020202030204" pitchFamily="34" charset="0"/>
              </a:rPr>
              <a:t>tischen</a:t>
            </a:r>
            <a:r>
              <a:rPr lang="en-US" altLang="en-US" sz="2400" dirty="0">
                <a:latin typeface="Arial Narrow" panose="020B0606020202030204" pitchFamily="34" charset="0"/>
              </a:rPr>
              <a:t> Tafel </a:t>
            </a:r>
            <a:r>
              <a:rPr lang="en-US" altLang="en-US" sz="2400" dirty="0" err="1">
                <a:latin typeface="Arial Narrow" panose="020B0606020202030204" pitchFamily="34" charset="0"/>
              </a:rPr>
              <a:t>erwähnt</a:t>
            </a:r>
            <a:r>
              <a:rPr lang="en-US" altLang="en-US" sz="2400" dirty="0">
                <a:latin typeface="Arial Narrow" panose="020B0606020202030204" pitchFamily="34" charset="0"/>
              </a:rPr>
              <a:t> </a:t>
            </a:r>
            <a:r>
              <a:rPr lang="en-US" altLang="en-US" sz="2400" dirty="0" err="1">
                <a:latin typeface="Arial Narrow" panose="020B0606020202030204" pitchFamily="34" charset="0"/>
              </a:rPr>
              <a:t>ist</a:t>
            </a:r>
            <a:r>
              <a:rPr lang="en-US" altLang="en-US" sz="2400" dirty="0">
                <a:latin typeface="Arial Narrow" panose="020B0606020202030204" pitchFamily="34" charset="0"/>
              </a:rPr>
              <a:t>. Sie </a:t>
            </a:r>
            <a:r>
              <a:rPr lang="en-US" altLang="en-US" sz="2400" dirty="0" err="1">
                <a:latin typeface="Arial Narrow" panose="020B0606020202030204" pitchFamily="34" charset="0"/>
              </a:rPr>
              <a:t>enthält</a:t>
            </a:r>
            <a:r>
              <a:rPr lang="en-US" altLang="en-US" sz="2400" dirty="0">
                <a:latin typeface="Arial Narrow" panose="020B0606020202030204" pitchFamily="34" charset="0"/>
              </a:rPr>
              <a:t> den Epos von </a:t>
            </a:r>
            <a:r>
              <a:rPr lang="en-US" altLang="en-US" sz="2400" dirty="0" err="1">
                <a:latin typeface="Arial Narrow" panose="020B0606020202030204" pitchFamily="34" charset="0"/>
              </a:rPr>
              <a:t>Aqhat</a:t>
            </a:r>
            <a:r>
              <a:rPr lang="en-US" altLang="en-US" sz="2400" dirty="0">
                <a:latin typeface="Arial Narrow" panose="020B0606020202030204" pitchFamily="34" charset="0"/>
              </a:rPr>
              <a:t> und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gleich</a:t>
            </a:r>
            <a:r>
              <a:rPr lang="en-US" altLang="en-US" sz="2400" dirty="0">
                <a:latin typeface="Arial Narrow" panose="020B0606020202030204" pitchFamily="34" charset="0"/>
              </a:rPr>
              <a:t> </a:t>
            </a:r>
            <a:r>
              <a:rPr lang="en-US" altLang="en-US" sz="2400" dirty="0" err="1">
                <a:latin typeface="Arial Narrow" panose="020B0606020202030204" pitchFamily="34" charset="0"/>
              </a:rPr>
              <a:t>ge-schrieben</a:t>
            </a:r>
            <a:r>
              <a:rPr lang="en-US" altLang="en-US" sz="2400" dirty="0">
                <a:latin typeface="Arial Narrow" panose="020B0606020202030204" pitchFamily="34" charset="0"/>
              </a:rPr>
              <a:t> </a:t>
            </a:r>
            <a:r>
              <a:rPr lang="en-US" altLang="en-US" sz="2400" dirty="0" err="1">
                <a:latin typeface="Arial Narrow" panose="020B0606020202030204" pitchFamily="34" charset="0"/>
              </a:rPr>
              <a:t>wie</a:t>
            </a:r>
            <a:r>
              <a:rPr lang="en-US" altLang="en-US" sz="2400" dirty="0">
                <a:latin typeface="Arial Narrow" panose="020B0606020202030204" pitchFamily="34" charset="0"/>
              </a:rPr>
              <a:t> in </a:t>
            </a:r>
            <a:r>
              <a:rPr lang="en-US" altLang="en-US" sz="2400" dirty="0" err="1">
                <a:latin typeface="Arial Narrow" panose="020B0606020202030204" pitchFamily="34" charset="0"/>
              </a:rPr>
              <a:t>Hesekiel</a:t>
            </a:r>
            <a:r>
              <a:rPr lang="en-US" altLang="en-US" sz="2400" dirty="0">
                <a:latin typeface="Arial Narrow" panose="020B0606020202030204" pitchFamily="34" charset="0"/>
              </a:rPr>
              <a:t>.</a:t>
            </a:r>
          </a:p>
          <a:p>
            <a:pPr eaLnBrk="1" hangingPunct="1">
              <a:lnSpc>
                <a:spcPct val="80000"/>
              </a:lnSpc>
              <a:buFontTx/>
              <a:buNone/>
              <a:defRPr/>
            </a:pPr>
            <a:r>
              <a:rPr lang="en-US" altLang="en-US" sz="2400" dirty="0">
                <a:latin typeface="Arial Narrow" panose="020B0606020202030204" pitchFamily="34" charset="0"/>
              </a:rPr>
              <a:t>Es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weniger</a:t>
            </a:r>
            <a:r>
              <a:rPr lang="en-US" altLang="en-US" sz="2400" dirty="0">
                <a:latin typeface="Arial Narrow" panose="020B0606020202030204" pitchFamily="34" charset="0"/>
              </a:rPr>
              <a:t> </a:t>
            </a:r>
            <a:r>
              <a:rPr lang="en-US" altLang="en-US" sz="2400" dirty="0" err="1">
                <a:latin typeface="Arial Narrow" panose="020B0606020202030204" pitchFamily="34" charset="0"/>
              </a:rPr>
              <a:t>wahrschein</a:t>
            </a:r>
            <a:r>
              <a:rPr lang="en-US" altLang="en-US" sz="2400" dirty="0">
                <a:latin typeface="Arial Narrow" panose="020B0606020202030204" pitchFamily="34" charset="0"/>
              </a:rPr>
              <a:t>-lich, </a:t>
            </a:r>
            <a:r>
              <a:rPr lang="en-US" altLang="en-US" sz="2400" dirty="0" err="1">
                <a:latin typeface="Arial Narrow" panose="020B0606020202030204" pitchFamily="34" charset="0"/>
              </a:rPr>
              <a:t>dass</a:t>
            </a:r>
            <a:r>
              <a:rPr lang="en-US" altLang="en-US" sz="2400" dirty="0">
                <a:latin typeface="Arial Narrow" panose="020B0606020202030204" pitchFamily="34" charset="0"/>
              </a:rPr>
              <a:t> </a:t>
            </a:r>
            <a:r>
              <a:rPr lang="en-US" altLang="en-US" sz="2400" dirty="0" err="1">
                <a:latin typeface="Arial Narrow" panose="020B0606020202030204" pitchFamily="34" charset="0"/>
              </a:rPr>
              <a:t>sich</a:t>
            </a:r>
            <a:r>
              <a:rPr lang="en-US" altLang="en-US" sz="2400" dirty="0">
                <a:latin typeface="Arial Narrow" panose="020B0606020202030204" pitchFamily="34" charset="0"/>
              </a:rPr>
              <a:t> </a:t>
            </a:r>
            <a:r>
              <a:rPr lang="en-US" altLang="en-US" sz="2400" dirty="0" err="1">
                <a:latin typeface="Arial Narrow" panose="020B0606020202030204" pitchFamily="34" charset="0"/>
              </a:rPr>
              <a:t>Hesekiel</a:t>
            </a:r>
            <a:r>
              <a:rPr lang="en-US" altLang="en-US" sz="2400" dirty="0">
                <a:latin typeface="Arial Narrow" panose="020B0606020202030204" pitchFamily="34" charset="0"/>
              </a:rPr>
              <a:t> auf den </a:t>
            </a:r>
            <a:r>
              <a:rPr lang="en-US" altLang="en-US" sz="2400" dirty="0" err="1">
                <a:latin typeface="Arial Narrow" panose="020B0606020202030204" pitchFamily="34" charset="0"/>
              </a:rPr>
              <a:t>jungen</a:t>
            </a:r>
            <a:r>
              <a:rPr lang="en-US" altLang="en-US" sz="2400" dirty="0">
                <a:latin typeface="Arial Narrow" panose="020B0606020202030204" pitchFamily="34" charset="0"/>
              </a:rPr>
              <a:t>, </a:t>
            </a:r>
            <a:r>
              <a:rPr lang="en-US" altLang="en-US" sz="2400" dirty="0" err="1">
                <a:latin typeface="Arial Narrow" panose="020B0606020202030204" pitchFamily="34" charset="0"/>
              </a:rPr>
              <a:t>exilierten</a:t>
            </a:r>
            <a:r>
              <a:rPr lang="en-US" altLang="en-US" sz="2400" dirty="0">
                <a:latin typeface="Arial Narrow" panose="020B0606020202030204" pitchFamily="34" charset="0"/>
              </a:rPr>
              <a:t> Daniel </a:t>
            </a:r>
            <a:r>
              <a:rPr lang="en-US" altLang="en-US" sz="2400" dirty="0" err="1">
                <a:latin typeface="Arial Narrow" panose="020B0606020202030204" pitchFamily="34" charset="0"/>
              </a:rPr>
              <a:t>bezieht</a:t>
            </a:r>
            <a:r>
              <a:rPr lang="en-US" altLang="en-US" sz="2400" dirty="0">
                <a:latin typeface="Arial Narrow" panose="020B0606020202030204" pitchFamily="34" charset="0"/>
              </a:rPr>
              <a:t>, der </a:t>
            </a:r>
            <a:r>
              <a:rPr lang="en-US" altLang="en-US" sz="2400" dirty="0" err="1">
                <a:latin typeface="Arial Narrow" panose="020B0606020202030204" pitchFamily="34" charset="0"/>
              </a:rPr>
              <a:t>zu</a:t>
            </a:r>
            <a:r>
              <a:rPr lang="en-US" altLang="en-US" sz="2400" dirty="0">
                <a:latin typeface="Arial Narrow" panose="020B0606020202030204" pitchFamily="34" charset="0"/>
              </a:rPr>
              <a:t> dem </a:t>
            </a:r>
            <a:r>
              <a:rPr lang="en-US" altLang="en-US" sz="2400" dirty="0" err="1">
                <a:latin typeface="Arial Narrow" panose="020B0606020202030204" pitchFamily="34" charset="0"/>
              </a:rPr>
              <a:t>Zeitpunkt</a:t>
            </a:r>
            <a:r>
              <a:rPr lang="en-US" altLang="en-US" sz="2400" dirty="0">
                <a:latin typeface="Arial Narrow" panose="020B0606020202030204" pitchFamily="34" charset="0"/>
              </a:rPr>
              <a:t> </a:t>
            </a:r>
            <a:r>
              <a:rPr lang="en-US" altLang="en-US" sz="2400" dirty="0" err="1">
                <a:latin typeface="Arial Narrow" panose="020B0606020202030204" pitchFamily="34" charset="0"/>
              </a:rPr>
              <a:t>kaum</a:t>
            </a:r>
            <a:r>
              <a:rPr lang="en-US" altLang="en-US" sz="2400" dirty="0">
                <a:latin typeface="Arial Narrow" panose="020B0606020202030204" pitchFamily="34" charset="0"/>
              </a:rPr>
              <a:t> </a:t>
            </a:r>
            <a:r>
              <a:rPr lang="en-US" altLang="en-US" sz="2400" dirty="0" err="1">
                <a:latin typeface="Arial Narrow" panose="020B0606020202030204" pitchFamily="34" charset="0"/>
              </a:rPr>
              <a:t>mehr</a:t>
            </a:r>
            <a:r>
              <a:rPr lang="en-US" altLang="en-US" sz="2400" dirty="0">
                <a:latin typeface="Arial Narrow" panose="020B0606020202030204" pitchFamily="34" charset="0"/>
              </a:rPr>
              <a:t> </a:t>
            </a:r>
            <a:r>
              <a:rPr lang="en-US" altLang="en-US" sz="2400" dirty="0" err="1">
                <a:latin typeface="Arial Narrow" panose="020B0606020202030204" pitchFamily="34" charset="0"/>
              </a:rPr>
              <a:t>als</a:t>
            </a:r>
            <a:r>
              <a:rPr lang="en-US" altLang="en-US" sz="2400" dirty="0">
                <a:latin typeface="Arial Narrow" panose="020B0606020202030204" pitchFamily="34" charset="0"/>
              </a:rPr>
              <a:t> </a:t>
            </a:r>
            <a:r>
              <a:rPr lang="en-US" altLang="en-US" sz="2400" dirty="0" err="1">
                <a:latin typeface="Arial Narrow" panose="020B0606020202030204" pitchFamily="34" charset="0"/>
              </a:rPr>
              <a:t>ein</a:t>
            </a:r>
            <a:r>
              <a:rPr lang="en-US" altLang="en-US" sz="2400" dirty="0">
                <a:latin typeface="Arial Narrow" panose="020B0606020202030204" pitchFamily="34" charset="0"/>
              </a:rPr>
              <a:t> Teenager </a:t>
            </a:r>
            <a:r>
              <a:rPr lang="en-US" altLang="en-US" sz="2400" dirty="0" err="1">
                <a:latin typeface="Arial Narrow" panose="020B0606020202030204" pitchFamily="34" charset="0"/>
              </a:rPr>
              <a:t>ist</a:t>
            </a:r>
            <a:r>
              <a:rPr lang="en-US" altLang="en-US" sz="2400" dirty="0">
                <a:latin typeface="Arial Narrow" panose="020B0606020202030204" pitchFamily="34" charset="0"/>
              </a:rPr>
              <a:t>.</a:t>
            </a:r>
          </a:p>
        </p:txBody>
      </p:sp>
      <p:sp>
        <p:nvSpPr>
          <p:cNvPr id="150531" name="Text Box 9">
            <a:extLst>
              <a:ext uri="{FF2B5EF4-FFF2-40B4-BE49-F238E27FC236}">
                <a16:creationId xmlns:a16="http://schemas.microsoft.com/office/drawing/2014/main" id="{0D459BCE-613F-A94B-943D-04E67F515CBC}"/>
              </a:ext>
            </a:extLst>
          </p:cNvPr>
          <p:cNvSpPr txBox="1">
            <a:spLocks noChangeArrowheads="1"/>
          </p:cNvSpPr>
          <p:nvPr/>
        </p:nvSpPr>
        <p:spPr bwMode="auto">
          <a:xfrm>
            <a:off x="304800" y="5943600"/>
            <a:ext cx="44958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b="0" dirty="0">
                <a:latin typeface="Arial Narrow" panose="020B0604020202020204" pitchFamily="34" charset="0"/>
              </a:rPr>
              <a:t>Epos von </a:t>
            </a:r>
            <a:r>
              <a:rPr lang="en-US" altLang="en-US" sz="2400" b="0" dirty="0" err="1">
                <a:latin typeface="Arial Narrow" panose="020B0604020202020204" pitchFamily="34" charset="0"/>
              </a:rPr>
              <a:t>Aqhat</a:t>
            </a:r>
            <a:endParaRPr lang="en-US" altLang="en-US" sz="2400" b="0" dirty="0">
              <a:latin typeface="Arial Narrow" panose="020B0604020202020204" pitchFamily="34" charset="0"/>
            </a:endParaRPr>
          </a:p>
          <a:p>
            <a:pPr algn="ctr" eaLnBrk="1" hangingPunct="1">
              <a:spcBef>
                <a:spcPct val="50000"/>
              </a:spcBef>
              <a:buClrTx/>
              <a:buFontTx/>
              <a:buNone/>
            </a:pPr>
            <a:r>
              <a:rPr lang="en-US" altLang="en-US" sz="1600" b="0" dirty="0">
                <a:latin typeface="Arial Narrow" panose="020B0604020202020204" pitchFamily="34" charset="0"/>
              </a:rPr>
              <a:t>Louvre, Paris</a:t>
            </a:r>
          </a:p>
        </p:txBody>
      </p:sp>
      <p:pic>
        <p:nvPicPr>
          <p:cNvPr id="150532" name="Picture 12" descr="File:Danel epic AO17323 img 0160.jpg">
            <a:hlinkClick r:id="rId2"/>
            <a:extLst>
              <a:ext uri="{FF2B5EF4-FFF2-40B4-BE49-F238E27FC236}">
                <a16:creationId xmlns:a16="http://schemas.microsoft.com/office/drawing/2014/main" id="{5392BC0B-E4F7-E344-AE05-B3BA6D8AB55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5963" y="152400"/>
            <a:ext cx="4008437"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2410762E-67DB-5E4D-BF1B-6007D6B0FCE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118</a:t>
            </a:fld>
            <a:endParaRPr lang="en-US" altLang="en-US" sz="1400" b="1" dirty="0">
              <a:latin typeface="Tahoma" panose="020B0604030504040204" pitchFamily="34" charset="0"/>
            </a:endParaRPr>
          </a:p>
        </p:txBody>
      </p:sp>
    </p:spTree>
  </p:cSld>
  <p:clrMapOvr>
    <a:masterClrMapping/>
  </p:clrMapOvr>
  <p:transition>
    <p:blinds/>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AC0C58B3-61A2-4D8E-85B1-634AEAE4D32B}"/>
              </a:ext>
            </a:extLst>
          </p:cNvPr>
          <p:cNvSpPr>
            <a:spLocks noGrp="1" noChangeArrowheads="1"/>
          </p:cNvSpPr>
          <p:nvPr>
            <p:ph type="title"/>
          </p:nvPr>
        </p:nvSpPr>
        <p:spPr/>
        <p:txBody>
          <a:bodyPr/>
          <a:lstStyle/>
          <a:p>
            <a:pPr eaLnBrk="1" hangingPunct="1">
              <a:defRPr/>
            </a:pPr>
            <a:r>
              <a:rPr lang="en-US" altLang="en-US" b="0" dirty="0">
                <a:latin typeface="Impact" panose="020B0806030902050204" pitchFamily="34" charset="0"/>
              </a:rPr>
              <a:t>Der </a:t>
            </a:r>
            <a:r>
              <a:rPr lang="en-US" altLang="en-US" b="0" dirty="0" err="1">
                <a:latin typeface="Impact" panose="020B0806030902050204" pitchFamily="34" charset="0"/>
              </a:rPr>
              <a:t>Nutzlose</a:t>
            </a:r>
            <a:r>
              <a:rPr lang="en-US" altLang="en-US" b="0" dirty="0">
                <a:latin typeface="Impact" panose="020B0806030902050204" pitchFamily="34" charset="0"/>
              </a:rPr>
              <a:t> Weinstock</a:t>
            </a:r>
            <a:r>
              <a:rPr lang="en-US" altLang="en-US" dirty="0"/>
              <a:t> </a:t>
            </a:r>
            <a:r>
              <a:rPr lang="en-US" altLang="en-US" sz="2800" b="0" dirty="0">
                <a:latin typeface="Arial" panose="020B0604020202020204" pitchFamily="34" charset="0"/>
              </a:rPr>
              <a:t>(15,1-8)</a:t>
            </a:r>
          </a:p>
        </p:txBody>
      </p:sp>
      <p:sp>
        <p:nvSpPr>
          <p:cNvPr id="473091" name="Rectangle 3">
            <a:extLst>
              <a:ext uri="{FF2B5EF4-FFF2-40B4-BE49-F238E27FC236}">
                <a16:creationId xmlns:a16="http://schemas.microsoft.com/office/drawing/2014/main" id="{F4658A86-EE65-4CA9-B194-0749EA19B2A2}"/>
              </a:ext>
            </a:extLst>
          </p:cNvPr>
          <p:cNvSpPr>
            <a:spLocks noGrp="1" noChangeArrowheads="1"/>
          </p:cNvSpPr>
          <p:nvPr>
            <p:ph type="body" idx="1"/>
          </p:nvPr>
        </p:nvSpPr>
        <p:spPr/>
        <p:txBody>
          <a:bodyPr/>
          <a:lstStyle/>
          <a:p>
            <a:pPr eaLnBrk="1" hangingPunct="1">
              <a:buFontTx/>
              <a:buNone/>
              <a:defRPr/>
            </a:pPr>
            <a:r>
              <a:rPr lang="en-US" altLang="en-US" sz="2800" b="1" dirty="0">
                <a:solidFill>
                  <a:srgbClr val="FFFF99"/>
                </a:solidFill>
                <a:latin typeface="Arial" panose="020B0604020202020204" pitchFamily="34" charset="0"/>
              </a:rPr>
              <a:t>Die </a:t>
            </a:r>
            <a:r>
              <a:rPr lang="en-US" altLang="en-US" sz="2800" b="1" dirty="0" err="1">
                <a:solidFill>
                  <a:srgbClr val="FFFF99"/>
                </a:solidFill>
                <a:latin typeface="Arial" panose="020B0604020202020204" pitchFamily="34" charset="0"/>
              </a:rPr>
              <a:t>Metapher</a:t>
            </a:r>
            <a:r>
              <a:rPr lang="en-US" altLang="en-US" sz="2800" b="1" dirty="0">
                <a:solidFill>
                  <a:srgbClr val="FFFF99"/>
                </a:solidFill>
                <a:latin typeface="Arial" panose="020B0604020202020204" pitchFamily="34" charset="0"/>
              </a:rPr>
              <a:t> von Israel </a:t>
            </a:r>
            <a:r>
              <a:rPr lang="en-US" altLang="en-US" sz="2800" b="1" dirty="0" err="1">
                <a:solidFill>
                  <a:srgbClr val="FFFF99"/>
                </a:solidFill>
                <a:latin typeface="Arial" panose="020B0604020202020204" pitchFamily="34" charset="0"/>
              </a:rPr>
              <a:t>als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Gottes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Rebe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ist</a:t>
            </a:r>
            <a:r>
              <a:rPr lang="en-US" altLang="en-US" sz="2800" b="1" dirty="0">
                <a:solidFill>
                  <a:srgbClr val="FFFF99"/>
                </a:solidFill>
                <a:latin typeface="Arial" panose="020B0604020202020204" pitchFamily="34" charset="0"/>
              </a:rPr>
              <a:t> gut </a:t>
            </a:r>
            <a:r>
              <a:rPr lang="en-US" altLang="en-US" sz="2800" b="1" dirty="0" err="1">
                <a:solidFill>
                  <a:srgbClr val="FFFF99"/>
                </a:solidFill>
                <a:latin typeface="Arial" panose="020B0604020202020204" pitchFamily="34" charset="0"/>
              </a:rPr>
              <a:t>bekannt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vgl</a:t>
            </a:r>
            <a:r>
              <a:rPr lang="en-US" altLang="en-US" sz="2800" b="1" dirty="0">
                <a:solidFill>
                  <a:srgbClr val="FFFF99"/>
                </a:solidFill>
                <a:latin typeface="Arial" panose="020B0604020202020204" pitchFamily="34" charset="0"/>
              </a:rPr>
              <a:t>. Ps 80,8-11; </a:t>
            </a:r>
            <a:r>
              <a:rPr lang="en-US" altLang="en-US" sz="2800" b="1" dirty="0" err="1">
                <a:solidFill>
                  <a:srgbClr val="FFFF99"/>
                </a:solidFill>
                <a:latin typeface="Arial" panose="020B0604020202020204" pitchFamily="34" charset="0"/>
              </a:rPr>
              <a:t>Jes</a:t>
            </a:r>
            <a:r>
              <a:rPr lang="en-US" altLang="en-US" sz="2800" b="1" dirty="0">
                <a:solidFill>
                  <a:srgbClr val="FFFF99"/>
                </a:solidFill>
                <a:latin typeface="Arial" panose="020B0604020202020204" pitchFamily="34" charset="0"/>
              </a:rPr>
              <a:t> 5,1-7; Hos 10,1).</a:t>
            </a:r>
          </a:p>
          <a:p>
            <a:pPr eaLnBrk="1" hangingPunct="1">
              <a:defRPr/>
            </a:pPr>
            <a:r>
              <a:rPr lang="en-US" altLang="en-US" sz="2400" i="1" dirty="0" err="1">
                <a:latin typeface="Arial" panose="020B0604020202020204" pitchFamily="34" charset="0"/>
              </a:rPr>
              <a:t>Während</a:t>
            </a:r>
            <a:r>
              <a:rPr lang="en-US" altLang="en-US" sz="2400" i="1" dirty="0">
                <a:latin typeface="Arial" panose="020B0604020202020204" pitchFamily="34" charset="0"/>
              </a:rPr>
              <a:t> </a:t>
            </a:r>
            <a:r>
              <a:rPr lang="en-US" altLang="en-US" sz="2400" i="1" dirty="0" err="1">
                <a:latin typeface="Arial" panose="020B0604020202020204" pitchFamily="34" charset="0"/>
              </a:rPr>
              <a:t>Reben</a:t>
            </a:r>
            <a:r>
              <a:rPr lang="en-US" altLang="en-US" sz="2400" i="1" dirty="0">
                <a:latin typeface="Arial" panose="020B0604020202020204" pitchFamily="34" charset="0"/>
              </a:rPr>
              <a:t> </a:t>
            </a:r>
            <a:r>
              <a:rPr lang="en-US" altLang="en-US" sz="2400" i="1" dirty="0" err="1">
                <a:latin typeface="Arial" panose="020B0604020202020204" pitchFamily="34" charset="0"/>
              </a:rPr>
              <a:t>nützlich</a:t>
            </a:r>
            <a:r>
              <a:rPr lang="en-US" altLang="en-US" sz="2400" i="1" dirty="0">
                <a:latin typeface="Arial" panose="020B0604020202020204" pitchFamily="34" charset="0"/>
              </a:rPr>
              <a:t> </a:t>
            </a:r>
            <a:r>
              <a:rPr lang="en-US" altLang="en-US" sz="2400" i="1" dirty="0" err="1">
                <a:latin typeface="Arial" panose="020B0604020202020204" pitchFamily="34" charset="0"/>
              </a:rPr>
              <a:t>sind</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Frucht</a:t>
            </a:r>
            <a:r>
              <a:rPr lang="en-US" altLang="en-US" sz="2400" i="1" dirty="0">
                <a:latin typeface="Arial" panose="020B0604020202020204" pitchFamily="34" charset="0"/>
              </a:rPr>
              <a:t>, </a:t>
            </a:r>
            <a:r>
              <a:rPr lang="en-US" altLang="en-US" sz="2400" i="1" dirty="0" err="1">
                <a:latin typeface="Arial" panose="020B0604020202020204" pitchFamily="34" charset="0"/>
              </a:rPr>
              <a:t>haben</a:t>
            </a:r>
            <a:r>
              <a:rPr lang="en-US" altLang="en-US" sz="2400" i="1" dirty="0">
                <a:latin typeface="Arial" panose="020B0604020202020204" pitchFamily="34" charset="0"/>
              </a:rPr>
              <a:t> </a:t>
            </a:r>
            <a:r>
              <a:rPr lang="en-US" altLang="en-US" sz="2400" i="1" dirty="0" err="1">
                <a:latin typeface="Arial" panose="020B0604020202020204" pitchFamily="34" charset="0"/>
              </a:rPr>
              <a:t>ihrewei-chen</a:t>
            </a:r>
            <a:r>
              <a:rPr lang="en-US" altLang="en-US" sz="2400" i="1" dirty="0">
                <a:latin typeface="Arial" panose="020B0604020202020204" pitchFamily="34" charset="0"/>
              </a:rPr>
              <a:t> </a:t>
            </a:r>
            <a:r>
              <a:rPr lang="en-US" altLang="en-US" sz="2400" i="1" dirty="0" err="1">
                <a:latin typeface="Arial" panose="020B0604020202020204" pitchFamily="34" charset="0"/>
              </a:rPr>
              <a:t>Stämme</a:t>
            </a:r>
            <a:r>
              <a:rPr lang="en-US" altLang="en-US" sz="2400" i="1" dirty="0">
                <a:latin typeface="Arial" panose="020B0604020202020204" pitchFamily="34" charset="0"/>
              </a:rPr>
              <a:t> </a:t>
            </a:r>
            <a:r>
              <a:rPr lang="en-US" altLang="en-US" sz="2400" i="1" dirty="0" err="1">
                <a:latin typeface="Arial" panose="020B0604020202020204" pitchFamily="34" charset="0"/>
              </a:rPr>
              <a:t>wenig</a:t>
            </a:r>
            <a:r>
              <a:rPr lang="en-US" altLang="en-US" sz="2400" i="1" dirty="0">
                <a:latin typeface="Arial" panose="020B0604020202020204" pitchFamily="34" charset="0"/>
              </a:rPr>
              <a:t> </a:t>
            </a:r>
            <a:r>
              <a:rPr lang="en-US" altLang="en-US" sz="2400" i="1" dirty="0" err="1">
                <a:latin typeface="Arial" panose="020B0604020202020204" pitchFamily="34" charset="0"/>
              </a:rPr>
              <a:t>Nutzen</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Werkzeuge</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Beim</a:t>
            </a:r>
            <a:r>
              <a:rPr lang="en-US" altLang="en-US" sz="2400" i="1" dirty="0">
                <a:latin typeface="Arial" panose="020B0604020202020204" pitchFamily="34" charset="0"/>
              </a:rPr>
              <a:t> </a:t>
            </a:r>
            <a:r>
              <a:rPr lang="en-US" altLang="en-US" sz="2400" i="1" dirty="0" err="1">
                <a:latin typeface="Arial" panose="020B0604020202020204" pitchFamily="34" charset="0"/>
              </a:rPr>
              <a:t>Verbrennen</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a:t>
            </a:r>
            <a:r>
              <a:rPr lang="en-US" altLang="en-US" sz="2400" i="1" dirty="0" err="1">
                <a:latin typeface="Arial" panose="020B0604020202020204" pitchFamily="34" charset="0"/>
              </a:rPr>
              <a:t>ein</a:t>
            </a:r>
            <a:r>
              <a:rPr lang="en-US" altLang="en-US" sz="2400" i="1" dirty="0">
                <a:latin typeface="Arial" panose="020B0604020202020204" pitchFamily="34" charset="0"/>
              </a:rPr>
              <a:t> Weinstock </a:t>
            </a:r>
            <a:r>
              <a:rPr lang="en-US" altLang="en-US" sz="2400" i="1" dirty="0" err="1">
                <a:latin typeface="Arial" panose="020B0604020202020204" pitchFamily="34" charset="0"/>
              </a:rPr>
              <a:t>viel</a:t>
            </a:r>
            <a:r>
              <a:rPr lang="en-US" altLang="en-US" sz="2400" i="1" dirty="0">
                <a:latin typeface="Arial" panose="020B0604020202020204" pitchFamily="34" charset="0"/>
              </a:rPr>
              <a:t> </a:t>
            </a:r>
            <a:r>
              <a:rPr lang="en-US" altLang="en-US" sz="2400" i="1" dirty="0" err="1">
                <a:latin typeface="Arial" panose="020B0604020202020204" pitchFamily="34" charset="0"/>
              </a:rPr>
              <a:t>weniger</a:t>
            </a:r>
            <a:r>
              <a:rPr lang="en-US" altLang="en-US" sz="2400" i="1" dirty="0">
                <a:latin typeface="Arial" panose="020B0604020202020204" pitchFamily="34" charset="0"/>
              </a:rPr>
              <a:t> </a:t>
            </a:r>
            <a:r>
              <a:rPr lang="en-US" altLang="en-US" sz="2400" i="1" dirty="0" err="1">
                <a:latin typeface="Arial" panose="020B0604020202020204" pitchFamily="34" charset="0"/>
              </a:rPr>
              <a:t>ergiebig</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gewöhnliches</a:t>
            </a:r>
            <a:r>
              <a:rPr lang="en-US" altLang="en-US" sz="2400" i="1" dirty="0">
                <a:latin typeface="Arial" panose="020B0604020202020204" pitchFamily="34" charset="0"/>
              </a:rPr>
              <a:t> </a:t>
            </a:r>
            <a:r>
              <a:rPr lang="en-US" altLang="en-US" sz="2400" i="1" dirty="0" err="1">
                <a:latin typeface="Arial" panose="020B0604020202020204" pitchFamily="34" charset="0"/>
              </a:rPr>
              <a:t>Holz</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Jerusalem, </a:t>
            </a:r>
            <a:r>
              <a:rPr lang="en-US" altLang="en-US" sz="2400" i="1" dirty="0" err="1">
                <a:latin typeface="Arial" panose="020B0604020202020204" pitchFamily="34" charset="0"/>
              </a:rPr>
              <a:t>gemäss</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soll</a:t>
            </a:r>
            <a:r>
              <a:rPr lang="en-US" altLang="en-US" sz="2400" i="1" dirty="0">
                <a:latin typeface="Arial" panose="020B0604020202020204" pitchFamily="34" charset="0"/>
              </a:rPr>
              <a:t> sein </a:t>
            </a:r>
            <a:r>
              <a:rPr lang="en-US" altLang="en-US" sz="2400" i="1" dirty="0" err="1">
                <a:latin typeface="Arial" panose="020B0604020202020204" pitchFamily="34" charset="0"/>
              </a:rPr>
              <a:t>wie</a:t>
            </a:r>
            <a:r>
              <a:rPr lang="en-US" altLang="en-US" sz="2400" i="1" dirty="0">
                <a:latin typeface="Arial" panose="020B0604020202020204" pitchFamily="34" charset="0"/>
              </a:rPr>
              <a:t> </a:t>
            </a:r>
            <a:r>
              <a:rPr lang="en-US" altLang="en-US" sz="2400" i="1" dirty="0" err="1">
                <a:latin typeface="Arial" panose="020B0604020202020204" pitchFamily="34" charset="0"/>
              </a:rPr>
              <a:t>ein</a:t>
            </a:r>
            <a:r>
              <a:rPr lang="en-US" altLang="en-US" sz="2400" i="1" dirty="0">
                <a:latin typeface="Arial" panose="020B0604020202020204" pitchFamily="34" charset="0"/>
              </a:rPr>
              <a:t> </a:t>
            </a:r>
            <a:r>
              <a:rPr lang="en-US" altLang="en-US" sz="2400" i="1" dirty="0" err="1">
                <a:latin typeface="Arial" panose="020B0604020202020204" pitchFamily="34" charset="0"/>
              </a:rPr>
              <a:t>verbrann-ter</a:t>
            </a:r>
            <a:r>
              <a:rPr lang="en-US" altLang="en-US" sz="2400" i="1" dirty="0">
                <a:latin typeface="Arial" panose="020B0604020202020204" pitchFamily="34" charset="0"/>
              </a:rPr>
              <a:t> Weinstock – </a:t>
            </a:r>
            <a:r>
              <a:rPr lang="en-US" altLang="en-US" sz="2400" i="1" dirty="0" err="1">
                <a:latin typeface="Arial" panose="020B0604020202020204" pitchFamily="34" charset="0"/>
              </a:rPr>
              <a:t>vollständig</a:t>
            </a:r>
            <a:r>
              <a:rPr lang="en-US" altLang="en-US" sz="2400" i="1" dirty="0">
                <a:latin typeface="Arial" panose="020B0604020202020204" pitchFamily="34" charset="0"/>
              </a:rPr>
              <a:t> </a:t>
            </a:r>
            <a:r>
              <a:rPr lang="en-US" altLang="en-US" sz="2400" i="1" dirty="0" err="1">
                <a:latin typeface="Arial" panose="020B0604020202020204" pitchFamily="34" charset="0"/>
              </a:rPr>
              <a:t>nutzlos</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536FBBB2-D25C-7345-B467-BD94F6FB19A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119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3091">
                                            <p:txEl>
                                              <p:pRg st="0" end="0"/>
                                            </p:txEl>
                                          </p:spTgt>
                                        </p:tgtEl>
                                        <p:attrNameLst>
                                          <p:attrName>style.visibility</p:attrName>
                                        </p:attrNameLst>
                                      </p:cBhvr>
                                      <p:to>
                                        <p:strVal val="visible"/>
                                      </p:to>
                                    </p:set>
                                    <p:anim calcmode="lin" valueType="num">
                                      <p:cBhvr>
                                        <p:cTn id="7" dur="500" fill="hold"/>
                                        <p:tgtEl>
                                          <p:spTgt spid="4730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3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3091">
                                            <p:txEl>
                                              <p:pRg st="1" end="1"/>
                                            </p:txEl>
                                          </p:spTgt>
                                        </p:tgtEl>
                                        <p:attrNameLst>
                                          <p:attrName>style.visibility</p:attrName>
                                        </p:attrNameLst>
                                      </p:cBhvr>
                                      <p:to>
                                        <p:strVal val="visible"/>
                                      </p:to>
                                    </p:set>
                                    <p:anim calcmode="lin" valueType="num">
                                      <p:cBhvr additive="base">
                                        <p:cTn id="13" dur="500" fill="hold"/>
                                        <p:tgtEl>
                                          <p:spTgt spid="473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3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3091">
                                            <p:txEl>
                                              <p:pRg st="2" end="2"/>
                                            </p:txEl>
                                          </p:spTgt>
                                        </p:tgtEl>
                                        <p:attrNameLst>
                                          <p:attrName>style.visibility</p:attrName>
                                        </p:attrNameLst>
                                      </p:cBhvr>
                                      <p:to>
                                        <p:strVal val="visible"/>
                                      </p:to>
                                    </p:set>
                                    <p:anim calcmode="lin" valueType="num">
                                      <p:cBhvr additive="base">
                                        <p:cTn id="19" dur="500" fill="hold"/>
                                        <p:tgtEl>
                                          <p:spTgt spid="473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3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73091">
                                            <p:txEl>
                                              <p:pRg st="3" end="3"/>
                                            </p:txEl>
                                          </p:spTgt>
                                        </p:tgtEl>
                                        <p:attrNameLst>
                                          <p:attrName>style.visibility</p:attrName>
                                        </p:attrNameLst>
                                      </p:cBhvr>
                                      <p:to>
                                        <p:strVal val="visible"/>
                                      </p:to>
                                    </p:set>
                                    <p:anim calcmode="lin" valueType="num">
                                      <p:cBhvr additive="base">
                                        <p:cTn id="25" dur="500" fill="hold"/>
                                        <p:tgtEl>
                                          <p:spTgt spid="473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730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a:extLst>
              <a:ext uri="{FF2B5EF4-FFF2-40B4-BE49-F238E27FC236}">
                <a16:creationId xmlns:a16="http://schemas.microsoft.com/office/drawing/2014/main" id="{DFF439A2-7C5D-4223-ABE9-2329C49A76D7}"/>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Joiachins</a:t>
            </a:r>
            <a:r>
              <a:rPr lang="en-US" altLang="en-US" b="0" dirty="0">
                <a:latin typeface="Impact" panose="020B0806030902050204" pitchFamily="34" charset="0"/>
              </a:rPr>
              <a:t> </a:t>
            </a:r>
            <a:r>
              <a:rPr lang="en-US" altLang="en-US" b="0" dirty="0" err="1">
                <a:latin typeface="Impact" panose="020B0806030902050204" pitchFamily="34" charset="0"/>
              </a:rPr>
              <a:t>Herrschaft</a:t>
            </a:r>
            <a:r>
              <a:rPr lang="en-US" altLang="en-US" dirty="0">
                <a:latin typeface="Impact" panose="020B0806030902050204" pitchFamily="34" charset="0"/>
              </a:rPr>
              <a:t> </a:t>
            </a:r>
            <a:r>
              <a:rPr lang="en-US" altLang="en-US" sz="2400" b="0" dirty="0">
                <a:latin typeface="Arial" panose="020B0604020202020204" pitchFamily="34" charset="0"/>
              </a:rPr>
              <a:t>(2Kön 24,8-17)</a:t>
            </a:r>
          </a:p>
        </p:txBody>
      </p:sp>
      <p:sp>
        <p:nvSpPr>
          <p:cNvPr id="409603" name="Rectangle 3">
            <a:extLst>
              <a:ext uri="{FF2B5EF4-FFF2-40B4-BE49-F238E27FC236}">
                <a16:creationId xmlns:a16="http://schemas.microsoft.com/office/drawing/2014/main" id="{1E86D65C-233B-4169-8D27-384FCD1278EE}"/>
              </a:ext>
            </a:extLst>
          </p:cNvPr>
          <p:cNvSpPr>
            <a:spLocks noGrp="1" noChangeArrowheads="1"/>
          </p:cNvSpPr>
          <p:nvPr>
            <p:ph type="body" idx="1"/>
          </p:nvPr>
        </p:nvSpPr>
        <p:spPr>
          <a:xfrm>
            <a:off x="457200" y="1828800"/>
            <a:ext cx="8534400" cy="4800600"/>
          </a:xfrm>
        </p:spPr>
        <p:txBody>
          <a:bodyPr/>
          <a:lstStyle/>
          <a:p>
            <a:pPr eaLnBrk="1" hangingPunct="1">
              <a:lnSpc>
                <a:spcPct val="90000"/>
              </a:lnSpc>
              <a:buFontTx/>
              <a:buNone/>
              <a:defRPr/>
            </a:pPr>
            <a:r>
              <a:rPr lang="en-US" altLang="en-US" sz="2800" b="1" dirty="0" err="1">
                <a:solidFill>
                  <a:schemeClr val="folHlink"/>
                </a:solidFill>
                <a:latin typeface="Eras Demi ITC" pitchFamily="34" charset="0"/>
              </a:rPr>
              <a:t>Als</a:t>
            </a:r>
            <a:r>
              <a:rPr lang="en-US" altLang="en-US" sz="2800" b="1" dirty="0">
                <a:solidFill>
                  <a:schemeClr val="folHlink"/>
                </a:solidFill>
                <a:latin typeface="Eras Demi ITC" pitchFamily="34" charset="0"/>
              </a:rPr>
              <a:t> Teenager </a:t>
            </a:r>
            <a:r>
              <a:rPr lang="en-US" altLang="en-US" sz="2800" b="1" dirty="0" err="1">
                <a:solidFill>
                  <a:schemeClr val="folHlink"/>
                </a:solidFill>
                <a:latin typeface="Eras Demi ITC" pitchFamily="34" charset="0"/>
              </a:rPr>
              <a:t>dauerte</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Joiachins</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Herrschaft</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nur</a:t>
            </a:r>
            <a:r>
              <a:rPr lang="en-US" altLang="en-US" sz="2800" b="1" dirty="0">
                <a:solidFill>
                  <a:schemeClr val="folHlink"/>
                </a:solidFill>
                <a:latin typeface="Eras Demi ITC" pitchFamily="34" charset="0"/>
              </a:rPr>
              <a:t> bis </a:t>
            </a:r>
            <a:r>
              <a:rPr lang="en-US" altLang="en-US" sz="2800" b="1" dirty="0" err="1">
                <a:solidFill>
                  <a:schemeClr val="folHlink"/>
                </a:solidFill>
                <a:latin typeface="Eras Demi ITC" pitchFamily="34" charset="0"/>
              </a:rPr>
              <a:t>zu</a:t>
            </a:r>
            <a:r>
              <a:rPr lang="en-US" altLang="en-US" sz="2800" b="1" dirty="0">
                <a:solidFill>
                  <a:schemeClr val="folHlink"/>
                </a:solidFill>
                <a:latin typeface="Eras Demi ITC" pitchFamily="34" charset="0"/>
              </a:rPr>
              <a:t> seiner </a:t>
            </a:r>
            <a:r>
              <a:rPr lang="en-US" altLang="en-US" sz="2800" b="1" dirty="0" err="1">
                <a:solidFill>
                  <a:schemeClr val="folHlink"/>
                </a:solidFill>
                <a:latin typeface="Eras Demi ITC" pitchFamily="34" charset="0"/>
              </a:rPr>
              <a:t>Unterwerfung</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unter</a:t>
            </a:r>
            <a:r>
              <a:rPr lang="en-US" altLang="en-US" sz="2800" b="1" dirty="0">
                <a:solidFill>
                  <a:schemeClr val="folHlink"/>
                </a:solidFill>
                <a:latin typeface="Eras Demi ITC" pitchFamily="34" charset="0"/>
              </a:rPr>
              <a:t> </a:t>
            </a:r>
            <a:r>
              <a:rPr lang="en-US" altLang="en-US" sz="2800" b="1" dirty="0" err="1">
                <a:solidFill>
                  <a:schemeClr val="folHlink"/>
                </a:solidFill>
                <a:latin typeface="Eras Demi ITC" pitchFamily="34" charset="0"/>
              </a:rPr>
              <a:t>Nebukadnezar</a:t>
            </a:r>
            <a:r>
              <a:rPr lang="en-US" altLang="en-US" sz="2800" b="1" dirty="0">
                <a:solidFill>
                  <a:schemeClr val="folHlink"/>
                </a:solidFill>
                <a:latin typeface="Eras Demi ITC" pitchFamily="34" charset="0"/>
              </a:rPr>
              <a:t>.</a:t>
            </a:r>
          </a:p>
          <a:p>
            <a:pPr eaLnBrk="1" hangingPunct="1">
              <a:lnSpc>
                <a:spcPct val="90000"/>
              </a:lnSpc>
              <a:defRPr/>
            </a:pPr>
            <a:r>
              <a:rPr lang="en-US" altLang="en-US" sz="2400" i="1" dirty="0">
                <a:latin typeface="Arial" panose="020B0604020202020204" pitchFamily="34" charset="0"/>
              </a:rPr>
              <a:t>Er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samt</a:t>
            </a:r>
            <a:r>
              <a:rPr lang="en-US" altLang="en-US" sz="2400" i="1" dirty="0">
                <a:latin typeface="Arial" panose="020B0604020202020204" pitchFamily="34" charset="0"/>
              </a:rPr>
              <a:t> seiner Mutter, </a:t>
            </a:r>
            <a:r>
              <a:rPr lang="en-US" altLang="en-US" sz="2400" i="1" dirty="0" err="1">
                <a:latin typeface="Arial" panose="020B0604020202020204" pitchFamily="34" charset="0"/>
              </a:rPr>
              <a:t>seinen</a:t>
            </a:r>
            <a:r>
              <a:rPr lang="en-US" altLang="en-US" sz="2400" i="1" dirty="0">
                <a:latin typeface="Arial" panose="020B0604020202020204" pitchFamily="34" charset="0"/>
              </a:rPr>
              <a:t> </a:t>
            </a:r>
            <a:r>
              <a:rPr lang="en-US" altLang="en-US" sz="2400" i="1" dirty="0" err="1">
                <a:latin typeface="Arial" panose="020B0604020202020204" pitchFamily="34" charset="0"/>
              </a:rPr>
              <a:t>Beamten</a:t>
            </a:r>
            <a:r>
              <a:rPr lang="en-US" altLang="en-US" sz="2400" i="1" dirty="0">
                <a:latin typeface="Arial" panose="020B0604020202020204" pitchFamily="34" charset="0"/>
              </a:rPr>
              <a:t> und 10'000 </a:t>
            </a:r>
            <a:r>
              <a:rPr lang="en-US" altLang="en-US" sz="2400" i="1" dirty="0" err="1">
                <a:latin typeface="Arial" panose="020B0604020202020204" pitchFamily="34" charset="0"/>
              </a:rPr>
              <a:t>Bürgern</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nach</a:t>
            </a:r>
            <a:r>
              <a:rPr lang="en-US" altLang="en-US" sz="2400" i="1" dirty="0">
                <a:latin typeface="Arial" panose="020B0604020202020204" pitchFamily="34" charset="0"/>
              </a:rPr>
              <a:t> Babylon </a:t>
            </a:r>
            <a:r>
              <a:rPr lang="en-US" altLang="en-US" sz="2400" i="1" dirty="0" err="1">
                <a:latin typeface="Arial" panose="020B0604020202020204" pitchFamily="34" charset="0"/>
              </a:rPr>
              <a:t>deportiert</a:t>
            </a:r>
            <a:r>
              <a:rPr lang="en-US" altLang="en-US" sz="2400" i="1" dirty="0">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Der </a:t>
            </a:r>
            <a:r>
              <a:rPr lang="en-US" altLang="en-US" sz="2400" i="1" dirty="0" err="1">
                <a:latin typeface="Arial" panose="020B0604020202020204" pitchFamily="34" charset="0"/>
              </a:rPr>
              <a:t>Tempel</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ausgeraubt</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Kriegsbeute</a:t>
            </a:r>
            <a:r>
              <a:rPr lang="en-US" altLang="en-US" sz="2400" i="1" dirty="0">
                <a:latin typeface="Arial" panose="020B0604020202020204" pitchFamily="34" charset="0"/>
              </a:rPr>
              <a:t>.</a:t>
            </a:r>
          </a:p>
          <a:p>
            <a:pPr eaLnBrk="1" hangingPunct="1">
              <a:lnSpc>
                <a:spcPct val="90000"/>
              </a:lnSpc>
              <a:defRPr/>
            </a:pPr>
            <a:r>
              <a:rPr lang="en-US" altLang="en-US" sz="2400" i="1" dirty="0" err="1">
                <a:latin typeface="Arial" panose="020B0604020202020204" pitchFamily="34" charset="0"/>
              </a:rPr>
              <a:t>Zedekia</a:t>
            </a:r>
            <a:r>
              <a:rPr lang="en-US" altLang="en-US" sz="2400" i="1" dirty="0">
                <a:latin typeface="Arial" panose="020B0604020202020204" pitchFamily="34" charset="0"/>
              </a:rPr>
              <a:t> (</a:t>
            </a:r>
            <a:r>
              <a:rPr lang="en-US" altLang="en-US" sz="2400" i="1" dirty="0" err="1">
                <a:latin typeface="Arial" panose="020B0604020202020204" pitchFamily="34" charset="0"/>
              </a:rPr>
              <a:t>Mattania</a:t>
            </a:r>
            <a:r>
              <a:rPr lang="en-US" altLang="en-US" sz="2400" i="1" dirty="0">
                <a:latin typeface="Arial" panose="020B0604020202020204" pitchFamily="34" charset="0"/>
              </a:rPr>
              <a:t>), </a:t>
            </a:r>
            <a:r>
              <a:rPr lang="en-US" altLang="en-US" sz="2400" i="1" dirty="0" err="1">
                <a:latin typeface="Arial" panose="020B0604020202020204" pitchFamily="34" charset="0"/>
              </a:rPr>
              <a:t>Joiachins</a:t>
            </a:r>
            <a:r>
              <a:rPr lang="en-US" altLang="en-US" sz="2400" i="1" dirty="0">
                <a:latin typeface="Arial" panose="020B0604020202020204" pitchFamily="34" charset="0"/>
              </a:rPr>
              <a:t> </a:t>
            </a:r>
            <a:r>
              <a:rPr lang="en-US" altLang="en-US" sz="2400" i="1" dirty="0" err="1">
                <a:latin typeface="Arial" panose="020B0604020202020204" pitchFamily="34" charset="0"/>
              </a:rPr>
              <a:t>Onkel</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Vasallen-könig</a:t>
            </a:r>
            <a:r>
              <a:rPr lang="en-US" altLang="en-US" sz="2400" i="1" dirty="0">
                <a:latin typeface="Arial" panose="020B0604020202020204" pitchFamily="34" charset="0"/>
              </a:rPr>
              <a:t> </a:t>
            </a:r>
            <a:r>
              <a:rPr lang="en-US" altLang="en-US" sz="2400" i="1" dirty="0" err="1">
                <a:latin typeface="Arial" panose="020B0604020202020204" pitchFamily="34" charset="0"/>
              </a:rPr>
              <a:t>eingesetzt</a:t>
            </a:r>
            <a:r>
              <a:rPr lang="en-US" altLang="en-US" sz="2400" i="1" dirty="0">
                <a:latin typeface="Arial" panose="020B0604020202020204" pitchFamily="34" charset="0"/>
              </a:rPr>
              <a:t>.</a:t>
            </a:r>
          </a:p>
          <a:p>
            <a:pPr eaLnBrk="1" hangingPunct="1">
              <a:lnSpc>
                <a:spcPct val="90000"/>
              </a:lnSpc>
              <a:defRPr/>
            </a:pPr>
            <a:r>
              <a:rPr lang="en-US" altLang="en-US" sz="2400" i="1" dirty="0" err="1">
                <a:latin typeface="Arial" panose="020B0604020202020204" pitchFamily="34" charset="0"/>
              </a:rPr>
              <a:t>Gemäss</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war </a:t>
            </a:r>
            <a:r>
              <a:rPr lang="en-US" altLang="en-US" sz="2400" i="1" dirty="0" err="1">
                <a:latin typeface="Arial" panose="020B0604020202020204" pitchFamily="34" charset="0"/>
              </a:rPr>
              <a:t>Joiachin</a:t>
            </a:r>
            <a:r>
              <a:rPr lang="en-US" altLang="en-US" sz="2400" i="1" dirty="0">
                <a:latin typeface="Arial" panose="020B0604020202020204" pitchFamily="34" charset="0"/>
              </a:rPr>
              <a:t> der </a:t>
            </a:r>
            <a:r>
              <a:rPr lang="en-US" altLang="en-US" sz="2400" i="1" dirty="0" err="1">
                <a:latin typeface="Arial" panose="020B0604020202020204" pitchFamily="34" charset="0"/>
              </a:rPr>
              <a:t>letzte</a:t>
            </a:r>
            <a:r>
              <a:rPr lang="en-US" altLang="en-US" sz="2400" i="1" dirty="0">
                <a:latin typeface="Arial" panose="020B0604020202020204" pitchFamily="34" charset="0"/>
              </a:rPr>
              <a:t> legitime König </a:t>
            </a:r>
            <a:r>
              <a:rPr lang="en-US" altLang="en-US" sz="2400" i="1" dirty="0" err="1">
                <a:latin typeface="Arial" panose="020B0604020202020204" pitchFamily="34" charset="0"/>
              </a:rPr>
              <a:t>aus</a:t>
            </a:r>
            <a:r>
              <a:rPr lang="en-US" altLang="en-US" sz="2400" i="1" dirty="0">
                <a:latin typeface="Arial" panose="020B0604020202020204" pitchFamily="34" charset="0"/>
              </a:rPr>
              <a:t> der </a:t>
            </a:r>
            <a:r>
              <a:rPr lang="en-US" altLang="en-US" sz="2400" i="1" dirty="0" err="1">
                <a:latin typeface="Arial" panose="020B0604020202020204" pitchFamily="34" charset="0"/>
              </a:rPr>
              <a:t>Davidischen</a:t>
            </a:r>
            <a:r>
              <a:rPr lang="en-US" altLang="en-US" sz="2400" i="1" dirty="0">
                <a:latin typeface="Arial" panose="020B0604020202020204" pitchFamily="34" charset="0"/>
              </a:rPr>
              <a:t> </a:t>
            </a:r>
            <a:r>
              <a:rPr lang="en-US" altLang="en-US" sz="2400" i="1" dirty="0" err="1">
                <a:latin typeface="Arial" panose="020B0604020202020204" pitchFamily="34" charset="0"/>
              </a:rPr>
              <a:t>Linie</a:t>
            </a:r>
            <a:r>
              <a:rPr lang="en-US" altLang="en-US" sz="2400" i="1" dirty="0">
                <a:latin typeface="Arial" panose="020B0604020202020204" pitchFamily="34" charset="0"/>
              </a:rPr>
              <a:t> (</a:t>
            </a:r>
            <a:r>
              <a:rPr lang="en-US" altLang="en-US" sz="2400" i="1" dirty="0" err="1">
                <a:latin typeface="Arial" panose="020B0604020202020204" pitchFamily="34" charset="0"/>
              </a:rPr>
              <a:t>implizit</a:t>
            </a:r>
            <a:r>
              <a:rPr lang="en-US" altLang="en-US" sz="2400" i="1" dirty="0">
                <a:latin typeface="Arial" panose="020B0604020202020204" pitchFamily="34" charset="0"/>
              </a:rPr>
              <a:t>, da er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Exil</a:t>
            </a:r>
            <a:r>
              <a:rPr lang="en-US" altLang="en-US" sz="2400" i="1" dirty="0">
                <a:latin typeface="Arial" panose="020B0604020202020204" pitchFamily="34" charset="0"/>
              </a:rPr>
              <a:t> </a:t>
            </a:r>
            <a:r>
              <a:rPr lang="en-US" altLang="en-US" sz="2400" i="1" dirty="0" err="1">
                <a:latin typeface="Arial" panose="020B0604020202020204" pitchFamily="34" charset="0"/>
              </a:rPr>
              <a:t>Joiachin</a:t>
            </a:r>
            <a:r>
              <a:rPr lang="en-US" altLang="en-US" sz="2400" i="1" dirty="0">
                <a:latin typeface="Arial" panose="020B0604020202020204" pitchFamily="34" charset="0"/>
              </a:rPr>
              <a:t> </a:t>
            </a:r>
            <a:r>
              <a:rPr lang="en-US" altLang="en-US" sz="2400" i="1" dirty="0" err="1">
                <a:latin typeface="Arial" panose="020B0604020202020204" pitchFamily="34" charset="0"/>
              </a:rPr>
              <a:t>immer</a:t>
            </a:r>
            <a:r>
              <a:rPr lang="en-US" altLang="en-US" sz="2400" i="1" dirty="0">
                <a:latin typeface="Arial" panose="020B0604020202020204" pitchFamily="34" charset="0"/>
              </a:rPr>
              <a:t> </a:t>
            </a:r>
            <a:r>
              <a:rPr lang="en-US" altLang="en-US" sz="2400" i="1" dirty="0" err="1">
                <a:latin typeface="Arial" panose="020B0604020202020204" pitchFamily="34" charset="0"/>
              </a:rPr>
              <a:t>noch</a:t>
            </a:r>
            <a:r>
              <a:rPr lang="en-US" altLang="en-US" sz="2400" i="1" dirty="0">
                <a:latin typeface="Arial" panose="020B0604020202020204" pitchFamily="34" charset="0"/>
              </a:rPr>
              <a:t> “den König” </a:t>
            </a:r>
            <a:r>
              <a:rPr lang="en-US" altLang="en-US" sz="2400" i="1" dirty="0" err="1">
                <a:latin typeface="Arial" panose="020B0604020202020204" pitchFamily="34" charset="0"/>
              </a:rPr>
              <a:t>nennt</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1,2, etc.).</a:t>
            </a:r>
          </a:p>
        </p:txBody>
      </p:sp>
      <p:sp>
        <p:nvSpPr>
          <p:cNvPr id="6" name="Slide Number Placeholder 5">
            <a:extLst>
              <a:ext uri="{FF2B5EF4-FFF2-40B4-BE49-F238E27FC236}">
                <a16:creationId xmlns:a16="http://schemas.microsoft.com/office/drawing/2014/main" id="{7481E867-FF09-4D49-8705-0412D0752C1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09603">
                                            <p:txEl>
                                              <p:pRg st="0" end="0"/>
                                            </p:txEl>
                                          </p:spTgt>
                                        </p:tgtEl>
                                        <p:attrNameLst>
                                          <p:attrName>style.visibility</p:attrName>
                                        </p:attrNameLst>
                                      </p:cBhvr>
                                      <p:to>
                                        <p:strVal val="visible"/>
                                      </p:to>
                                    </p:set>
                                    <p:anim calcmode="lin" valueType="num">
                                      <p:cBhvr>
                                        <p:cTn id="7" dur="500" fill="hold"/>
                                        <p:tgtEl>
                                          <p:spTgt spid="409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096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09603">
                                            <p:txEl>
                                              <p:pRg st="1" end="1"/>
                                            </p:txEl>
                                          </p:spTgt>
                                        </p:tgtEl>
                                        <p:attrNameLst>
                                          <p:attrName>style.visibility</p:attrName>
                                        </p:attrNameLst>
                                      </p:cBhvr>
                                      <p:to>
                                        <p:strVal val="visible"/>
                                      </p:to>
                                    </p:set>
                                    <p:anim calcmode="lin" valueType="num">
                                      <p:cBhvr>
                                        <p:cTn id="13" dur="500" fill="hold"/>
                                        <p:tgtEl>
                                          <p:spTgt spid="4096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096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096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096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09603">
                                            <p:txEl>
                                              <p:pRg st="2" end="2"/>
                                            </p:txEl>
                                          </p:spTgt>
                                        </p:tgtEl>
                                        <p:attrNameLst>
                                          <p:attrName>style.visibility</p:attrName>
                                        </p:attrNameLst>
                                      </p:cBhvr>
                                      <p:to>
                                        <p:strVal val="visible"/>
                                      </p:to>
                                    </p:set>
                                    <p:anim calcmode="lin" valueType="num">
                                      <p:cBhvr>
                                        <p:cTn id="21" dur="500" fill="hold"/>
                                        <p:tgtEl>
                                          <p:spTgt spid="4096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096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096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096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09603">
                                            <p:txEl>
                                              <p:pRg st="3" end="3"/>
                                            </p:txEl>
                                          </p:spTgt>
                                        </p:tgtEl>
                                        <p:attrNameLst>
                                          <p:attrName>style.visibility</p:attrName>
                                        </p:attrNameLst>
                                      </p:cBhvr>
                                      <p:to>
                                        <p:strVal val="visible"/>
                                      </p:to>
                                    </p:set>
                                    <p:anim calcmode="lin" valueType="num">
                                      <p:cBhvr>
                                        <p:cTn id="29" dur="500" fill="hold"/>
                                        <p:tgtEl>
                                          <p:spTgt spid="4096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096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096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096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409603">
                                            <p:txEl>
                                              <p:pRg st="4" end="4"/>
                                            </p:txEl>
                                          </p:spTgt>
                                        </p:tgtEl>
                                        <p:attrNameLst>
                                          <p:attrName>style.visibility</p:attrName>
                                        </p:attrNameLst>
                                      </p:cBhvr>
                                      <p:to>
                                        <p:strVal val="visible"/>
                                      </p:to>
                                    </p:set>
                                    <p:anim calcmode="lin" valueType="num">
                                      <p:cBhvr>
                                        <p:cTn id="37" dur="500" fill="hold"/>
                                        <p:tgtEl>
                                          <p:spTgt spid="4096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096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096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096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060DA282-3F4D-4D99-90C6-993908A88189}"/>
              </a:ext>
            </a:extLst>
          </p:cNvPr>
          <p:cNvSpPr>
            <a:spLocks noGrp="1" noChangeArrowheads="1"/>
          </p:cNvSpPr>
          <p:nvPr>
            <p:ph type="title"/>
          </p:nvPr>
        </p:nvSpPr>
        <p:spPr>
          <a:xfrm>
            <a:off x="76200" y="274638"/>
            <a:ext cx="51054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30435" name="Rectangle 3">
            <a:extLst>
              <a:ext uri="{FF2B5EF4-FFF2-40B4-BE49-F238E27FC236}">
                <a16:creationId xmlns:a16="http://schemas.microsoft.com/office/drawing/2014/main" id="{EEF40379-BE53-4800-ADC3-EAE8E9D1E01B}"/>
              </a:ext>
            </a:extLst>
          </p:cNvPr>
          <p:cNvSpPr>
            <a:spLocks noGrp="1" noChangeArrowheads="1"/>
          </p:cNvSpPr>
          <p:nvPr>
            <p:ph type="body" idx="1"/>
          </p:nvPr>
        </p:nvSpPr>
        <p:spPr/>
        <p:txBody>
          <a:bodyPr/>
          <a:lstStyle/>
          <a:p>
            <a:pPr eaLnBrk="1" hangingPunct="1">
              <a:buFontTx/>
              <a:buNone/>
              <a:defRPr/>
            </a:pPr>
            <a:r>
              <a:rPr lang="en-US" altLang="en-US" i="1" dirty="0" err="1">
                <a:latin typeface="Eras Demi ITC" pitchFamily="34" charset="0"/>
              </a:rPr>
              <a:t>Beide</a:t>
            </a:r>
            <a:r>
              <a:rPr lang="en-US" altLang="en-US" i="1" dirty="0">
                <a:latin typeface="Eras Demi ITC" pitchFamily="34" charset="0"/>
              </a:rPr>
              <a:t>, </a:t>
            </a:r>
            <a:r>
              <a:rPr lang="en-US" altLang="en-US" i="1" dirty="0" err="1">
                <a:latin typeface="Eras Demi ITC" pitchFamily="34" charset="0"/>
              </a:rPr>
              <a:t>Jeremia</a:t>
            </a:r>
            <a:r>
              <a:rPr lang="en-US" altLang="en-US" i="1" dirty="0">
                <a:latin typeface="Eras Demi ITC" pitchFamily="34" charset="0"/>
              </a:rPr>
              <a:t> und </a:t>
            </a:r>
            <a:r>
              <a:rPr lang="en-US" altLang="en-US" i="1" dirty="0" err="1">
                <a:latin typeface="Eras Demi ITC" pitchFamily="34" charset="0"/>
              </a:rPr>
              <a:t>Hesekiel</a:t>
            </a:r>
            <a:r>
              <a:rPr lang="en-US" altLang="en-US" i="1" dirty="0">
                <a:latin typeface="Eras Demi ITC" pitchFamily="34" charset="0"/>
              </a:rPr>
              <a:t>, </a:t>
            </a:r>
            <a:r>
              <a:rPr lang="en-US" altLang="en-US" i="1" dirty="0" err="1">
                <a:latin typeface="Eras Demi ITC" pitchFamily="34" charset="0"/>
              </a:rPr>
              <a:t>haben</a:t>
            </a:r>
            <a:r>
              <a:rPr lang="en-US" altLang="en-US" i="1" dirty="0">
                <a:latin typeface="Eras Demi ITC" pitchFamily="34" charset="0"/>
              </a:rPr>
              <a:t> </a:t>
            </a:r>
            <a:r>
              <a:rPr lang="en-US" altLang="en-US" i="1" dirty="0" err="1">
                <a:latin typeface="Eras Demi ITC" pitchFamily="34" charset="0"/>
              </a:rPr>
              <a:t>viel</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falschen</a:t>
            </a:r>
            <a:r>
              <a:rPr lang="en-US" altLang="en-US" i="1" dirty="0">
                <a:latin typeface="Eras Demi ITC" pitchFamily="34" charset="0"/>
              </a:rPr>
              <a:t> </a:t>
            </a:r>
            <a:r>
              <a:rPr lang="en-US" altLang="en-US" i="1" dirty="0" err="1">
                <a:latin typeface="Eras Demi ITC" pitchFamily="34" charset="0"/>
              </a:rPr>
              <a:t>Stimmen</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sagen</a:t>
            </a:r>
            <a:r>
              <a:rPr lang="en-US" altLang="en-US" i="1" dirty="0">
                <a:latin typeface="Eras Demi ITC" pitchFamily="34" charset="0"/>
              </a:rPr>
              <a:t>. Welches </a:t>
            </a:r>
            <a:r>
              <a:rPr lang="en-US" altLang="en-US" i="1" dirty="0" err="1">
                <a:latin typeface="Eras Demi ITC" pitchFamily="34" charset="0"/>
              </a:rPr>
              <a:t>sind</a:t>
            </a:r>
            <a:r>
              <a:rPr lang="en-US" altLang="en-US" i="1" dirty="0">
                <a:latin typeface="Eras Demi ITC" pitchFamily="34" charset="0"/>
              </a:rPr>
              <a:t> </a:t>
            </a:r>
            <a:r>
              <a:rPr lang="en-US" altLang="en-US" i="1" dirty="0" err="1">
                <a:latin typeface="Eras Demi ITC" pitchFamily="34" charset="0"/>
              </a:rPr>
              <a:t>Zeichen</a:t>
            </a:r>
            <a:r>
              <a:rPr lang="en-US" altLang="en-US" i="1" dirty="0">
                <a:latin typeface="Eras Demi ITC" pitchFamily="34" charset="0"/>
              </a:rPr>
              <a:t> der </a:t>
            </a:r>
            <a:r>
              <a:rPr lang="en-US" altLang="en-US" i="1" dirty="0" err="1">
                <a:latin typeface="Eras Demi ITC" pitchFamily="34" charset="0"/>
              </a:rPr>
              <a:t>Authenzität</a:t>
            </a:r>
            <a:r>
              <a:rPr lang="en-US" altLang="en-US" i="1" dirty="0">
                <a:latin typeface="Eras Demi ITC" pitchFamily="34" charset="0"/>
              </a:rPr>
              <a:t>, und welches </a:t>
            </a:r>
            <a:r>
              <a:rPr lang="en-US" altLang="en-US" i="1" dirty="0" err="1">
                <a:latin typeface="Eras Demi ITC" pitchFamily="34" charset="0"/>
              </a:rPr>
              <a:t>solche</a:t>
            </a:r>
            <a:r>
              <a:rPr lang="en-US" altLang="en-US" i="1" dirty="0">
                <a:latin typeface="Eras Demi ITC" pitchFamily="34" charset="0"/>
              </a:rPr>
              <a:t> von </a:t>
            </a:r>
            <a:r>
              <a:rPr lang="en-US" altLang="en-US" i="1" dirty="0" err="1">
                <a:latin typeface="Eras Demi ITC" pitchFamily="34" charset="0"/>
              </a:rPr>
              <a:t>Falschheit</a:t>
            </a:r>
            <a:r>
              <a:rPr lang="en-US" altLang="en-US" i="1" dirty="0">
                <a:latin typeface="Eras Demi ITC" pitchFamily="34" charset="0"/>
              </a:rPr>
              <a:t>?</a:t>
            </a:r>
          </a:p>
          <a:p>
            <a:pPr eaLnBrk="1" hangingPunct="1">
              <a:buFontTx/>
              <a:buNone/>
              <a:defRPr/>
            </a:pPr>
            <a:r>
              <a:rPr lang="en-US" altLang="en-US" i="1" dirty="0" err="1">
                <a:latin typeface="Eras Demi ITC" pitchFamily="34" charset="0"/>
              </a:rPr>
              <a:t>Sollten</a:t>
            </a:r>
            <a:r>
              <a:rPr lang="en-US" altLang="en-US" i="1" dirty="0">
                <a:latin typeface="Eras Demi ITC" pitchFamily="34" charset="0"/>
              </a:rPr>
              <a:t> </a:t>
            </a:r>
            <a:r>
              <a:rPr lang="en-US" altLang="en-US" i="1" dirty="0" err="1">
                <a:latin typeface="Eras Demi ITC" pitchFamily="34" charset="0"/>
              </a:rPr>
              <a:t>sich</a:t>
            </a:r>
            <a:r>
              <a:rPr lang="en-US" altLang="en-US" i="1" dirty="0">
                <a:latin typeface="Eras Demi ITC" pitchFamily="34" charset="0"/>
              </a:rPr>
              <a:t> Christen </a:t>
            </a:r>
            <a:r>
              <a:rPr lang="en-US" altLang="en-US" i="1" dirty="0" err="1">
                <a:latin typeface="Eras Demi ITC" pitchFamily="34" charset="0"/>
              </a:rPr>
              <a:t>heute</a:t>
            </a:r>
            <a:r>
              <a:rPr lang="en-US" altLang="en-US" i="1" dirty="0">
                <a:latin typeface="Eras Demi ITC" pitchFamily="34" charset="0"/>
              </a:rPr>
              <a:t> </a:t>
            </a:r>
            <a:r>
              <a:rPr lang="en-US" altLang="en-US" i="1" dirty="0" err="1">
                <a:latin typeface="Eras Demi ITC" pitchFamily="34" charset="0"/>
              </a:rPr>
              <a:t>sorgen</a:t>
            </a:r>
            <a:r>
              <a:rPr lang="en-US" altLang="en-US" i="1" dirty="0">
                <a:latin typeface="Eras Demi ITC" pitchFamily="34" charset="0"/>
              </a:rPr>
              <a:t>, das 3. </a:t>
            </a:r>
            <a:r>
              <a:rPr lang="en-US" altLang="en-US" i="1" dirty="0" err="1">
                <a:latin typeface="Eras Demi ITC" pitchFamily="34" charset="0"/>
              </a:rPr>
              <a:t>Gebot</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verletzen</a:t>
            </a:r>
            <a:r>
              <a:rPr lang="en-US" altLang="en-US" i="1" dirty="0">
                <a:latin typeface="Eras Demi ITC" pitchFamily="34" charset="0"/>
              </a:rPr>
              <a:t>, </a:t>
            </a:r>
            <a:r>
              <a:rPr lang="en-US" altLang="en-US" i="1" dirty="0" err="1">
                <a:latin typeface="Eras Demi ITC" pitchFamily="34" charset="0"/>
              </a:rPr>
              <a:t>wenn</a:t>
            </a:r>
            <a:r>
              <a:rPr lang="en-US" altLang="en-US" i="1" dirty="0">
                <a:latin typeface="Eras Demi ITC" pitchFamily="34" charset="0"/>
              </a:rPr>
              <a:t> </a:t>
            </a:r>
            <a:r>
              <a:rPr lang="en-US" altLang="en-US" i="1" dirty="0" err="1">
                <a:latin typeface="Eras Demi ITC" pitchFamily="34" charset="0"/>
              </a:rPr>
              <a:t>sie</a:t>
            </a:r>
            <a:r>
              <a:rPr lang="en-US" altLang="en-US" i="1" dirty="0">
                <a:latin typeface="Eras Demi ITC" pitchFamily="34" charset="0"/>
              </a:rPr>
              <a:t> den </a:t>
            </a:r>
            <a:r>
              <a:rPr lang="en-US" altLang="en-US" i="1" dirty="0" err="1">
                <a:latin typeface="Eras Demi ITC" pitchFamily="34" charset="0"/>
              </a:rPr>
              <a:t>Satz</a:t>
            </a:r>
            <a:r>
              <a:rPr lang="en-US" altLang="en-US" i="1" dirty="0">
                <a:latin typeface="Eras Demi ITC" pitchFamily="34" charset="0"/>
              </a:rPr>
              <a:t> "so </a:t>
            </a:r>
            <a:r>
              <a:rPr lang="en-US" altLang="en-US" i="1" dirty="0" err="1">
                <a:latin typeface="Eras Demi ITC" pitchFamily="34" charset="0"/>
              </a:rPr>
              <a:t>spricht</a:t>
            </a:r>
            <a:r>
              <a:rPr lang="en-US" altLang="en-US" i="1" dirty="0">
                <a:latin typeface="Eras Demi ITC" pitchFamily="34" charset="0"/>
              </a:rPr>
              <a:t> der Herr …" </a:t>
            </a:r>
            <a:r>
              <a:rPr lang="en-US" altLang="en-US" i="1" dirty="0" err="1">
                <a:latin typeface="Eras Demi ITC" pitchFamily="34" charset="0"/>
              </a:rPr>
              <a:t>verwenden</a:t>
            </a:r>
            <a:r>
              <a:rPr lang="en-US" altLang="en-US" i="1" dirty="0">
                <a:latin typeface="Eras Demi ITC" pitchFamily="34" charset="0"/>
              </a:rPr>
              <a:t>?</a:t>
            </a:r>
          </a:p>
        </p:txBody>
      </p:sp>
      <p:sp>
        <p:nvSpPr>
          <p:cNvPr id="5" name="Slide Number Placeholder 5">
            <a:extLst>
              <a:ext uri="{FF2B5EF4-FFF2-40B4-BE49-F238E27FC236}">
                <a16:creationId xmlns:a16="http://schemas.microsoft.com/office/drawing/2014/main" id="{9F30A6EC-15E5-904D-BA1A-DD7DC4D3FE2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 calcmode="lin" valueType="num">
                                      <p:cBhvr additive="base">
                                        <p:cTn id="7" dur="500" fill="hold"/>
                                        <p:tgtEl>
                                          <p:spTgt spid="530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0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30435">
                                            <p:txEl>
                                              <p:pRg st="1" end="1"/>
                                            </p:txEl>
                                          </p:spTgt>
                                        </p:tgtEl>
                                        <p:attrNameLst>
                                          <p:attrName>style.visibility</p:attrName>
                                        </p:attrNameLst>
                                      </p:cBhvr>
                                      <p:to>
                                        <p:strVal val="visible"/>
                                      </p:to>
                                    </p:set>
                                    <p:anim calcmode="lin" valueType="num">
                                      <p:cBhvr additive="base">
                                        <p:cTn id="13" dur="500" fill="hold"/>
                                        <p:tgtEl>
                                          <p:spTgt spid="530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04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Rectangle 3">
            <a:extLst>
              <a:ext uri="{FF2B5EF4-FFF2-40B4-BE49-F238E27FC236}">
                <a16:creationId xmlns:a16="http://schemas.microsoft.com/office/drawing/2014/main" id="{2E3AC652-7268-43EF-B901-CD768FD2E142}"/>
              </a:ext>
            </a:extLst>
          </p:cNvPr>
          <p:cNvSpPr>
            <a:spLocks noGrp="1" noChangeArrowheads="1"/>
          </p:cNvSpPr>
          <p:nvPr>
            <p:ph type="body" idx="1"/>
          </p:nvPr>
        </p:nvSpPr>
        <p:spPr>
          <a:xfrm>
            <a:off x="457200" y="5105400"/>
            <a:ext cx="8229600" cy="990600"/>
          </a:xfrm>
        </p:spPr>
        <p:txBody>
          <a:bodyPr/>
          <a:lstStyle/>
          <a:p>
            <a:pPr algn="r" eaLnBrk="1" hangingPunct="1">
              <a:buFontTx/>
              <a:buNone/>
              <a:defRPr/>
            </a:pPr>
            <a:r>
              <a:rPr lang="en-US" altLang="en-US" sz="4800" dirty="0">
                <a:latin typeface="Lucida Sans Unicode" panose="020B0602030504020204" pitchFamily="34" charset="0"/>
              </a:rPr>
              <a:t>16,1-19,14</a:t>
            </a:r>
          </a:p>
        </p:txBody>
      </p:sp>
      <p:sp>
        <p:nvSpPr>
          <p:cNvPr id="153603" name="WordArt 6">
            <a:extLst>
              <a:ext uri="{FF2B5EF4-FFF2-40B4-BE49-F238E27FC236}">
                <a16:creationId xmlns:a16="http://schemas.microsoft.com/office/drawing/2014/main" id="{9068DAD7-4531-AF4C-98EE-2C71DE42582D}"/>
              </a:ext>
            </a:extLst>
          </p:cNvPr>
          <p:cNvSpPr>
            <a:spLocks noChangeArrowheads="1" noChangeShapeType="1" noTextEdit="1"/>
          </p:cNvSpPr>
          <p:nvPr/>
        </p:nvSpPr>
        <p:spPr bwMode="auto">
          <a:xfrm>
            <a:off x="457200" y="533400"/>
            <a:ext cx="7924800" cy="57150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VIER LITERARSCHE</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GATTUNGEN</a:t>
            </a:r>
          </a:p>
        </p:txBody>
      </p:sp>
      <p:sp>
        <p:nvSpPr>
          <p:cNvPr id="5" name="Slide Number Placeholder 5">
            <a:extLst>
              <a:ext uri="{FF2B5EF4-FFF2-40B4-BE49-F238E27FC236}">
                <a16:creationId xmlns:a16="http://schemas.microsoft.com/office/drawing/2014/main" id="{FD69FFC7-1CB0-F742-9FD2-3D90735A511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121</a:t>
            </a:fld>
            <a:endParaRPr lang="en-US" altLang="en-US" sz="1400" b="1" dirty="0">
              <a:latin typeface="Tahoma" panose="020B0604030504040204" pitchFamily="34" charset="0"/>
            </a:endParaRPr>
          </a:p>
        </p:txBody>
      </p:sp>
    </p:spTree>
  </p:cSld>
  <p:clrMapOvr>
    <a:masterClrMapping/>
  </p:clrMapOvr>
  <p:transition>
    <p:blinds/>
  </p:transition>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B59A63AF-3DD5-4EF4-B1F9-CA3DDFAC8476}"/>
              </a:ext>
            </a:extLst>
          </p:cNvPr>
          <p:cNvSpPr>
            <a:spLocks noGrp="1" noChangeArrowheads="1"/>
          </p:cNvSpPr>
          <p:nvPr>
            <p:ph type="title"/>
          </p:nvPr>
        </p:nvSpPr>
        <p:spPr>
          <a:xfrm>
            <a:off x="457200" y="76200"/>
            <a:ext cx="8229600" cy="1477963"/>
          </a:xfrm>
        </p:spPr>
        <p:txBody>
          <a:bodyPr/>
          <a:lstStyle/>
          <a:p>
            <a:pPr eaLnBrk="1" hangingPunct="1">
              <a:defRPr/>
            </a:pPr>
            <a:r>
              <a:rPr lang="en-US" altLang="en-US" sz="4800" b="0" u="sng" dirty="0" err="1">
                <a:latin typeface="Harlow Solid Italic" pitchFamily="82" charset="0"/>
              </a:rPr>
              <a:t>Allegorie</a:t>
            </a:r>
            <a:r>
              <a:rPr lang="en-US" altLang="en-US" sz="4800" b="0" dirty="0">
                <a:latin typeface="Harlow Solid Italic" pitchFamily="82" charset="0"/>
              </a:rPr>
              <a:t> </a:t>
            </a:r>
            <a:r>
              <a:rPr lang="en-US" altLang="en-US" sz="4800" b="0" dirty="0" err="1">
                <a:latin typeface="Harlow Solid Italic" pitchFamily="82" charset="0"/>
              </a:rPr>
              <a:t>vom</a:t>
            </a:r>
            <a:r>
              <a:rPr lang="en-US" altLang="en-US" sz="4800" b="0" dirty="0">
                <a:latin typeface="Harlow Solid Italic" pitchFamily="82" charset="0"/>
              </a:rPr>
              <a:t> </a:t>
            </a:r>
            <a:r>
              <a:rPr lang="en-US" altLang="en-US" sz="4800" b="0" dirty="0" err="1">
                <a:latin typeface="Harlow Solid Italic" pitchFamily="82" charset="0"/>
              </a:rPr>
              <a:t>Findelkind</a:t>
            </a:r>
            <a:br>
              <a:rPr lang="en-US" altLang="en-US" sz="4800" b="0" dirty="0">
                <a:latin typeface="Harlow Solid Italic" pitchFamily="82" charset="0"/>
              </a:rPr>
            </a:br>
            <a:r>
              <a:rPr lang="en-US" altLang="en-US" sz="2800" b="0" i="1" dirty="0">
                <a:latin typeface="Arial Rounded MT Bold" pitchFamily="34" charset="0"/>
              </a:rPr>
              <a:t>der </a:t>
            </a:r>
            <a:r>
              <a:rPr lang="en-US" altLang="en-US" sz="2800" b="0" i="1" dirty="0" err="1">
                <a:latin typeface="Arial Rounded MT Bold" pitchFamily="34" charset="0"/>
              </a:rPr>
              <a:t>moralische</a:t>
            </a:r>
            <a:r>
              <a:rPr lang="en-US" altLang="en-US" sz="2800" b="0" i="1" dirty="0">
                <a:latin typeface="Arial Rounded MT Bold" pitchFamily="34" charset="0"/>
              </a:rPr>
              <a:t> </a:t>
            </a:r>
            <a:r>
              <a:rPr lang="en-US" altLang="en-US" sz="2800" b="0" i="1" dirty="0" err="1">
                <a:latin typeface="Arial Rounded MT Bold" pitchFamily="34" charset="0"/>
              </a:rPr>
              <a:t>Zerfall</a:t>
            </a:r>
            <a:r>
              <a:rPr lang="en-US" altLang="en-US" sz="2800" b="0" i="1" dirty="0">
                <a:latin typeface="Arial Rounded MT Bold" pitchFamily="34" charset="0"/>
              </a:rPr>
              <a:t> </a:t>
            </a:r>
            <a:r>
              <a:rPr lang="en-US" altLang="en-US" sz="2800" b="0" i="1" dirty="0" err="1">
                <a:latin typeface="Arial Rounded MT Bold" pitchFamily="34" charset="0"/>
              </a:rPr>
              <a:t>Jerusalems</a:t>
            </a:r>
            <a:r>
              <a:rPr lang="en-US" altLang="en-US" sz="2800" b="0" i="1" dirty="0">
                <a:latin typeface="Arial Rounded MT Bold" pitchFamily="34" charset="0"/>
              </a:rPr>
              <a:t>, </a:t>
            </a:r>
            <a:r>
              <a:rPr lang="en-US" altLang="en-US" sz="2800" b="0" i="1" dirty="0" err="1">
                <a:latin typeface="Arial Rounded MT Bold" pitchFamily="34" charset="0"/>
              </a:rPr>
              <a:t>dargestellt</a:t>
            </a:r>
            <a:r>
              <a:rPr lang="en-US" altLang="en-US" sz="2800" b="0" i="1" dirty="0">
                <a:latin typeface="Arial Rounded MT Bold" pitchFamily="34" charset="0"/>
              </a:rPr>
              <a:t> </a:t>
            </a:r>
            <a:r>
              <a:rPr lang="en-US" altLang="en-US" sz="2800" b="0" i="1" dirty="0" err="1">
                <a:latin typeface="Arial Rounded MT Bold" pitchFamily="34" charset="0"/>
              </a:rPr>
              <a:t>mittels</a:t>
            </a:r>
            <a:r>
              <a:rPr lang="en-US" altLang="en-US" sz="2800" b="0" i="1" dirty="0">
                <a:latin typeface="Arial Rounded MT Bold" pitchFamily="34" charset="0"/>
              </a:rPr>
              <a:t> </a:t>
            </a:r>
            <a:r>
              <a:rPr lang="en-US" altLang="en-US" sz="2800" b="0" i="1" dirty="0" err="1">
                <a:latin typeface="Arial Rounded MT Bold" pitchFamily="34" charset="0"/>
              </a:rPr>
              <a:t>einem</a:t>
            </a:r>
            <a:r>
              <a:rPr lang="en-US" altLang="en-US" sz="2800" b="0" i="1" dirty="0">
                <a:latin typeface="Arial Rounded MT Bold" pitchFamily="34" charset="0"/>
              </a:rPr>
              <a:t> </a:t>
            </a:r>
            <a:r>
              <a:rPr lang="en-US" altLang="en-US" sz="2800" b="0" i="1" dirty="0" err="1">
                <a:latin typeface="Arial Rounded MT Bold" pitchFamily="34" charset="0"/>
              </a:rPr>
              <a:t>Findelkind</a:t>
            </a:r>
            <a:r>
              <a:rPr lang="en-US" altLang="en-US" sz="2800" b="0" i="1" dirty="0">
                <a:latin typeface="Arial Rounded MT Bold" pitchFamily="34" charset="0"/>
              </a:rPr>
              <a:t> (16)</a:t>
            </a:r>
            <a:endParaRPr lang="en-US" altLang="en-US" sz="2800" b="0" dirty="0">
              <a:latin typeface="Harlow Solid Italic" pitchFamily="82" charset="0"/>
            </a:endParaRPr>
          </a:p>
        </p:txBody>
      </p:sp>
      <p:sp>
        <p:nvSpPr>
          <p:cNvPr id="234501" name="Rectangle 5">
            <a:extLst>
              <a:ext uri="{FF2B5EF4-FFF2-40B4-BE49-F238E27FC236}">
                <a16:creationId xmlns:a16="http://schemas.microsoft.com/office/drawing/2014/main" id="{190AFAEB-C4DB-45C6-918B-FD7F29A315AF}"/>
              </a:ext>
            </a:extLst>
          </p:cNvPr>
          <p:cNvSpPr>
            <a:spLocks noGrp="1" noChangeArrowheads="1"/>
          </p:cNvSpPr>
          <p:nvPr>
            <p:ph type="body" sz="half" idx="1"/>
          </p:nvPr>
        </p:nvSpPr>
        <p:spPr>
          <a:xfrm>
            <a:off x="304800" y="1752600"/>
            <a:ext cx="4343400" cy="4876800"/>
          </a:xfrm>
        </p:spPr>
        <p:txBody>
          <a:bodyPr/>
          <a:lstStyle/>
          <a:p>
            <a:pPr eaLnBrk="1" hangingPunct="1">
              <a:lnSpc>
                <a:spcPct val="90000"/>
              </a:lnSpc>
              <a:buFontTx/>
              <a:buNone/>
              <a:defRPr/>
            </a:pPr>
            <a:r>
              <a:rPr lang="en-US" altLang="en-US" sz="2800" dirty="0">
                <a:solidFill>
                  <a:srgbClr val="FFFF00"/>
                </a:solidFill>
                <a:latin typeface="Eras Demi ITC" pitchFamily="34" charset="0"/>
              </a:rPr>
              <a:t>VATER</a:t>
            </a:r>
          </a:p>
          <a:p>
            <a:pPr eaLnBrk="1" hangingPunct="1">
              <a:lnSpc>
                <a:spcPct val="90000"/>
              </a:lnSpc>
              <a:buFontTx/>
              <a:buNone/>
              <a:defRPr/>
            </a:pPr>
            <a:r>
              <a:rPr lang="en-US" altLang="en-US" sz="2400" dirty="0">
                <a:latin typeface="Arial Narrow" panose="020B0606020202030204" pitchFamily="34" charset="0"/>
              </a:rPr>
              <a:t>	</a:t>
            </a:r>
            <a:r>
              <a:rPr lang="en-US" altLang="en-US" sz="2400" i="1" dirty="0">
                <a:latin typeface="Arial Narrow" panose="020B0606020202030204" pitchFamily="34" charset="0"/>
              </a:rPr>
              <a:t>Ein </a:t>
            </a:r>
            <a:r>
              <a:rPr lang="en-US" altLang="en-US" sz="2400" i="1" dirty="0" err="1">
                <a:latin typeface="Arial Narrow" panose="020B0606020202030204" pitchFamily="34" charset="0"/>
              </a:rPr>
              <a:t>Amoriter</a:t>
            </a:r>
            <a:r>
              <a:rPr lang="en-US" altLang="en-US" sz="2400" i="1" dirty="0">
                <a:latin typeface="Arial Narrow" panose="020B0606020202030204" pitchFamily="34" charset="0"/>
              </a:rPr>
              <a:t> (Ge. 15:16)</a:t>
            </a:r>
          </a:p>
          <a:p>
            <a:pPr eaLnBrk="1" hangingPunct="1">
              <a:lnSpc>
                <a:spcPct val="90000"/>
              </a:lnSpc>
              <a:buFontTx/>
              <a:buNone/>
              <a:defRPr/>
            </a:pPr>
            <a:r>
              <a:rPr lang="en-US" altLang="en-US" sz="2800" dirty="0">
                <a:solidFill>
                  <a:srgbClr val="FFFF00"/>
                </a:solidFill>
                <a:latin typeface="Eras Demi ITC" pitchFamily="34" charset="0"/>
              </a:rPr>
              <a:t>MUTTER</a:t>
            </a:r>
          </a:p>
          <a:p>
            <a:pPr eaLnBrk="1" hangingPunct="1">
              <a:lnSpc>
                <a:spcPct val="90000"/>
              </a:lnSpc>
              <a:buFontTx/>
              <a:buNone/>
              <a:defRPr/>
            </a:pPr>
            <a:r>
              <a:rPr lang="en-US" altLang="en-US" sz="2400" i="1" dirty="0">
                <a:latin typeface="Arial Narrow" panose="020B0606020202030204" pitchFamily="34" charset="0"/>
              </a:rPr>
              <a:t>	Eine </a:t>
            </a:r>
            <a:r>
              <a:rPr lang="en-US" altLang="en-US" sz="2400" i="1" dirty="0" err="1">
                <a:latin typeface="Arial Narrow" panose="020B0606020202030204" pitchFamily="34" charset="0"/>
              </a:rPr>
              <a:t>Hethiterin</a:t>
            </a:r>
            <a:r>
              <a:rPr lang="en-US" altLang="en-US" sz="2400" i="1" dirty="0">
                <a:latin typeface="Arial Narrow" panose="020B0606020202030204" pitchFamily="34" charset="0"/>
              </a:rPr>
              <a:t> (Ge. 27:46—28:2)</a:t>
            </a:r>
          </a:p>
          <a:p>
            <a:pPr eaLnBrk="1" hangingPunct="1">
              <a:lnSpc>
                <a:spcPct val="90000"/>
              </a:lnSpc>
              <a:buFontTx/>
              <a:buNone/>
              <a:defRPr/>
            </a:pPr>
            <a:r>
              <a:rPr lang="en-US" altLang="en-US" sz="2800" dirty="0">
                <a:solidFill>
                  <a:srgbClr val="FFFF00"/>
                </a:solidFill>
                <a:latin typeface="Eras Demi ITC" pitchFamily="34" charset="0"/>
              </a:rPr>
              <a:t>FINDELKIND</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Jebus</a:t>
            </a:r>
            <a:r>
              <a:rPr lang="en-US" altLang="en-US" sz="2400" i="1" dirty="0">
                <a:latin typeface="Arial Narrow" panose="020B0606020202030204" pitchFamily="34" charset="0"/>
              </a:rPr>
              <a:t> (Jerusalem) </a:t>
            </a:r>
            <a:r>
              <a:rPr lang="en-US" altLang="en-US" sz="2400" i="1" dirty="0" err="1">
                <a:latin typeface="Arial Narrow" panose="020B0606020202030204" pitchFamily="34" charset="0"/>
              </a:rPr>
              <a:t>personifiziert</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RETTER/EHEMANN</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Jahwe</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EHEBUND</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Davidischer</a:t>
            </a:r>
            <a:r>
              <a:rPr lang="en-US" altLang="en-US" sz="2400" i="1" dirty="0">
                <a:latin typeface="Arial Narrow" panose="020B0606020202030204" pitchFamily="34" charset="0"/>
              </a:rPr>
              <a:t> Bund</a:t>
            </a:r>
          </a:p>
        </p:txBody>
      </p:sp>
      <p:sp>
        <p:nvSpPr>
          <p:cNvPr id="234502" name="Rectangle 6">
            <a:extLst>
              <a:ext uri="{FF2B5EF4-FFF2-40B4-BE49-F238E27FC236}">
                <a16:creationId xmlns:a16="http://schemas.microsoft.com/office/drawing/2014/main" id="{4F79AA43-8A4C-40D8-B847-6E9075388042}"/>
              </a:ext>
            </a:extLst>
          </p:cNvPr>
          <p:cNvSpPr>
            <a:spLocks noGrp="1" noChangeArrowheads="1"/>
          </p:cNvSpPr>
          <p:nvPr>
            <p:ph type="body" sz="half" idx="2"/>
          </p:nvPr>
        </p:nvSpPr>
        <p:spPr>
          <a:xfrm>
            <a:off x="4648200" y="1752600"/>
            <a:ext cx="4495800" cy="4495800"/>
          </a:xfrm>
        </p:spPr>
        <p:txBody>
          <a:bodyPr/>
          <a:lstStyle/>
          <a:p>
            <a:pPr eaLnBrk="1" hangingPunct="1">
              <a:lnSpc>
                <a:spcPct val="90000"/>
              </a:lnSpc>
              <a:buFontTx/>
              <a:buNone/>
              <a:defRPr/>
            </a:pPr>
            <a:r>
              <a:rPr lang="en-US" altLang="en-US" sz="2800" dirty="0">
                <a:solidFill>
                  <a:srgbClr val="FFFF00"/>
                </a:solidFill>
                <a:latin typeface="Eras Demi ITC" pitchFamily="34" charset="0"/>
              </a:rPr>
              <a:t>SCHMÜCKEN</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Salomos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Herrlichkeit</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PROSTITUTION</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Fruchtbarkeitskult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fremde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Allianzen</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SCHWESTERN</a:t>
            </a:r>
          </a:p>
          <a:p>
            <a:pPr eaLnBrk="1" hangingPunct="1">
              <a:lnSpc>
                <a:spcPct val="90000"/>
              </a:lnSpc>
              <a:buFontTx/>
              <a:buNone/>
              <a:defRPr/>
            </a:pPr>
            <a:r>
              <a:rPr lang="en-US" altLang="en-US" sz="2400" i="1" dirty="0">
                <a:latin typeface="Arial Narrow" panose="020B0606020202030204" pitchFamily="34" charset="0"/>
              </a:rPr>
              <a:t>	Sodom, </a:t>
            </a:r>
            <a:r>
              <a:rPr lang="en-US" altLang="en-US" sz="2400" i="1" dirty="0" err="1">
                <a:latin typeface="Arial Narrow" panose="020B0606020202030204" pitchFamily="34" charset="0"/>
              </a:rPr>
              <a:t>Samarien</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GERICHT</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Zerstörung</a:t>
            </a:r>
            <a:r>
              <a:rPr lang="en-US" altLang="en-US" sz="2400" i="1" dirty="0">
                <a:latin typeface="Arial Narrow" panose="020B0606020202030204" pitchFamily="34" charset="0"/>
              </a:rPr>
              <a:t> d. </a:t>
            </a:r>
            <a:r>
              <a:rPr lang="en-US" altLang="en-US" sz="2400" i="1" dirty="0" err="1">
                <a:latin typeface="Arial Narrow" panose="020B0606020202030204" pitchFamily="34" charset="0"/>
              </a:rPr>
              <a:t>frühere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Liebhaber</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NEUER BUND</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Erlösende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Sühne</a:t>
            </a:r>
            <a:endParaRPr lang="en-US" altLang="en-US" sz="2400" i="1"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EFA74255-130B-CD44-B873-601DC8A9C5E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4500"/>
                                        </p:tgtEl>
                                        <p:attrNameLst>
                                          <p:attrName>style.visibility</p:attrName>
                                        </p:attrNameLst>
                                      </p:cBhvr>
                                      <p:to>
                                        <p:strVal val="visible"/>
                                      </p:to>
                                    </p:set>
                                    <p:anim calcmode="lin" valueType="num">
                                      <p:cBhvr>
                                        <p:cTn id="7" dur="500" fill="hold"/>
                                        <p:tgtEl>
                                          <p:spTgt spid="234500"/>
                                        </p:tgtEl>
                                        <p:attrNameLst>
                                          <p:attrName>ppt_w</p:attrName>
                                        </p:attrNameLst>
                                      </p:cBhvr>
                                      <p:tavLst>
                                        <p:tav tm="0">
                                          <p:val>
                                            <p:fltVal val="0"/>
                                          </p:val>
                                        </p:tav>
                                        <p:tav tm="100000">
                                          <p:val>
                                            <p:strVal val="#ppt_w"/>
                                          </p:val>
                                        </p:tav>
                                      </p:tavLst>
                                    </p:anim>
                                    <p:anim calcmode="lin" valueType="num">
                                      <p:cBhvr>
                                        <p:cTn id="8" dur="500" fill="hold"/>
                                        <p:tgtEl>
                                          <p:spTgt spid="23450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234501">
                                            <p:txEl>
                                              <p:pRg st="0" end="0"/>
                                            </p:txEl>
                                          </p:spTgt>
                                        </p:tgtEl>
                                        <p:attrNameLst>
                                          <p:attrName>style.visibility</p:attrName>
                                        </p:attrNameLst>
                                      </p:cBhvr>
                                      <p:to>
                                        <p:strVal val="visible"/>
                                      </p:to>
                                    </p:set>
                                    <p:animEffect transition="in" filter="fade">
                                      <p:cBhvr>
                                        <p:cTn id="13" dur="500"/>
                                        <p:tgtEl>
                                          <p:spTgt spid="234501">
                                            <p:txEl>
                                              <p:pRg st="0" end="0"/>
                                            </p:txEl>
                                          </p:spTgt>
                                        </p:tgtEl>
                                      </p:cBhvr>
                                    </p:animEffect>
                                    <p:anim calcmode="lin" valueType="num">
                                      <p:cBhvr>
                                        <p:cTn id="14" dur="500" fill="hold"/>
                                        <p:tgtEl>
                                          <p:spTgt spid="234501">
                                            <p:txEl>
                                              <p:pRg st="0" end="0"/>
                                            </p:txEl>
                                          </p:spTgt>
                                        </p:tgtEl>
                                        <p:attrNameLst>
                                          <p:attrName>ppt_x</p:attrName>
                                        </p:attrNameLst>
                                      </p:cBhvr>
                                      <p:tavLst>
                                        <p:tav tm="0">
                                          <p:val>
                                            <p:strVal val="#ppt_x-.1"/>
                                          </p:val>
                                        </p:tav>
                                        <p:tav tm="100000">
                                          <p:val>
                                            <p:strVal val="#ppt_x"/>
                                          </p:val>
                                        </p:tav>
                                      </p:tavLst>
                                    </p:anim>
                                    <p:anim calcmode="lin" valueType="num">
                                      <p:cBhvr>
                                        <p:cTn id="15" dur="500" fill="hold"/>
                                        <p:tgtEl>
                                          <p:spTgt spid="23450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grpId="0" nodeType="clickEffect">
                                  <p:stCondLst>
                                    <p:cond delay="0"/>
                                  </p:stCondLst>
                                  <p:iterate type="lt">
                                    <p:tmPct val="10000"/>
                                  </p:iterate>
                                  <p:childTnLst>
                                    <p:set>
                                      <p:cBhvr>
                                        <p:cTn id="19" dur="1" fill="hold">
                                          <p:stCondLst>
                                            <p:cond delay="0"/>
                                          </p:stCondLst>
                                        </p:cTn>
                                        <p:tgtEl>
                                          <p:spTgt spid="234501">
                                            <p:txEl>
                                              <p:pRg st="1" end="1"/>
                                            </p:txEl>
                                          </p:spTgt>
                                        </p:tgtEl>
                                        <p:attrNameLst>
                                          <p:attrName>style.visibility</p:attrName>
                                        </p:attrNameLst>
                                      </p:cBhvr>
                                      <p:to>
                                        <p:strVal val="visible"/>
                                      </p:to>
                                    </p:set>
                                    <p:animEffect transition="in" filter="fade">
                                      <p:cBhvr>
                                        <p:cTn id="20" dur="500"/>
                                        <p:tgtEl>
                                          <p:spTgt spid="234501">
                                            <p:txEl>
                                              <p:pRg st="1" end="1"/>
                                            </p:txEl>
                                          </p:spTgt>
                                        </p:tgtEl>
                                      </p:cBhvr>
                                    </p:animEffect>
                                    <p:anim calcmode="lin" valueType="num">
                                      <p:cBhvr>
                                        <p:cTn id="21" dur="500" fill="hold"/>
                                        <p:tgtEl>
                                          <p:spTgt spid="234501">
                                            <p:txEl>
                                              <p:pRg st="1" end="1"/>
                                            </p:txEl>
                                          </p:spTgt>
                                        </p:tgtEl>
                                        <p:attrNameLst>
                                          <p:attrName>ppt_x</p:attrName>
                                        </p:attrNameLst>
                                      </p:cBhvr>
                                      <p:tavLst>
                                        <p:tav tm="0">
                                          <p:val>
                                            <p:strVal val="#ppt_x-.1"/>
                                          </p:val>
                                        </p:tav>
                                        <p:tav tm="100000">
                                          <p:val>
                                            <p:strVal val="#ppt_x"/>
                                          </p:val>
                                        </p:tav>
                                      </p:tavLst>
                                    </p:anim>
                                    <p:anim calcmode="lin" valueType="num">
                                      <p:cBhvr>
                                        <p:cTn id="22" dur="500" fill="hold"/>
                                        <p:tgtEl>
                                          <p:spTgt spid="23450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234501">
                                            <p:txEl>
                                              <p:pRg st="2" end="2"/>
                                            </p:txEl>
                                          </p:spTgt>
                                        </p:tgtEl>
                                        <p:attrNameLst>
                                          <p:attrName>style.visibility</p:attrName>
                                        </p:attrNameLst>
                                      </p:cBhvr>
                                      <p:to>
                                        <p:strVal val="visible"/>
                                      </p:to>
                                    </p:set>
                                    <p:animEffect transition="in" filter="fade">
                                      <p:cBhvr>
                                        <p:cTn id="27" dur="500"/>
                                        <p:tgtEl>
                                          <p:spTgt spid="234501">
                                            <p:txEl>
                                              <p:pRg st="2" end="2"/>
                                            </p:txEl>
                                          </p:spTgt>
                                        </p:tgtEl>
                                      </p:cBhvr>
                                    </p:animEffect>
                                    <p:anim calcmode="lin" valueType="num">
                                      <p:cBhvr>
                                        <p:cTn id="28" dur="500" fill="hold"/>
                                        <p:tgtEl>
                                          <p:spTgt spid="234501">
                                            <p:txEl>
                                              <p:pRg st="2" end="2"/>
                                            </p:txEl>
                                          </p:spTgt>
                                        </p:tgtEl>
                                        <p:attrNameLst>
                                          <p:attrName>ppt_x</p:attrName>
                                        </p:attrNameLst>
                                      </p:cBhvr>
                                      <p:tavLst>
                                        <p:tav tm="0">
                                          <p:val>
                                            <p:strVal val="#ppt_x-.1"/>
                                          </p:val>
                                        </p:tav>
                                        <p:tav tm="100000">
                                          <p:val>
                                            <p:strVal val="#ppt_x"/>
                                          </p:val>
                                        </p:tav>
                                      </p:tavLst>
                                    </p:anim>
                                    <p:anim calcmode="lin" valueType="num">
                                      <p:cBhvr>
                                        <p:cTn id="29" dur="500" fill="hold"/>
                                        <p:tgtEl>
                                          <p:spTgt spid="234501">
                                            <p:txEl>
                                              <p:pRg st="2" end="2"/>
                                            </p:txEl>
                                          </p:spTgt>
                                        </p:tgtEl>
                                        <p:attrNameLst>
                                          <p:attrName>ppt_y</p:attrName>
                                        </p:attrNameLst>
                                      </p:cBhvr>
                                      <p:tavLst>
                                        <p:tav tm="0">
                                          <p:val>
                                            <p:strVal val="#ppt_y"/>
                                          </p:val>
                                        </p:tav>
                                        <p:tav tm="100000">
                                          <p:val>
                                            <p:strVal val="#ppt_y"/>
                                          </p:val>
                                        </p:tav>
                                      </p:tavLst>
                                    </p:anim>
                                  </p:childTnLst>
                                </p:cTn>
                              </p:par>
                              <p:par>
                                <p:cTn id="30" presetID="40" presetClass="entr" presetSubtype="0" fill="hold" grpId="0" nodeType="withEffect">
                                  <p:stCondLst>
                                    <p:cond delay="0"/>
                                  </p:stCondLst>
                                  <p:iterate type="lt">
                                    <p:tmPct val="10000"/>
                                  </p:iterate>
                                  <p:childTnLst>
                                    <p:set>
                                      <p:cBhvr>
                                        <p:cTn id="31" dur="1" fill="hold">
                                          <p:stCondLst>
                                            <p:cond delay="0"/>
                                          </p:stCondLst>
                                        </p:cTn>
                                        <p:tgtEl>
                                          <p:spTgt spid="234501">
                                            <p:txEl>
                                              <p:pRg st="3" end="3"/>
                                            </p:txEl>
                                          </p:spTgt>
                                        </p:tgtEl>
                                        <p:attrNameLst>
                                          <p:attrName>style.visibility</p:attrName>
                                        </p:attrNameLst>
                                      </p:cBhvr>
                                      <p:to>
                                        <p:strVal val="visible"/>
                                      </p:to>
                                    </p:set>
                                    <p:animEffect transition="in" filter="fade">
                                      <p:cBhvr>
                                        <p:cTn id="32" dur="500"/>
                                        <p:tgtEl>
                                          <p:spTgt spid="234501">
                                            <p:txEl>
                                              <p:pRg st="3" end="3"/>
                                            </p:txEl>
                                          </p:spTgt>
                                        </p:tgtEl>
                                      </p:cBhvr>
                                    </p:animEffect>
                                    <p:anim calcmode="lin" valueType="num">
                                      <p:cBhvr>
                                        <p:cTn id="33" dur="500" fill="hold"/>
                                        <p:tgtEl>
                                          <p:spTgt spid="234501">
                                            <p:txEl>
                                              <p:pRg st="3" end="3"/>
                                            </p:txEl>
                                          </p:spTgt>
                                        </p:tgtEl>
                                        <p:attrNameLst>
                                          <p:attrName>ppt_x</p:attrName>
                                        </p:attrNameLst>
                                      </p:cBhvr>
                                      <p:tavLst>
                                        <p:tav tm="0">
                                          <p:val>
                                            <p:strVal val="#ppt_x-.1"/>
                                          </p:val>
                                        </p:tav>
                                        <p:tav tm="100000">
                                          <p:val>
                                            <p:strVal val="#ppt_x"/>
                                          </p:val>
                                        </p:tav>
                                      </p:tavLst>
                                    </p:anim>
                                    <p:anim calcmode="lin" valueType="num">
                                      <p:cBhvr>
                                        <p:cTn id="34" dur="500" fill="hold"/>
                                        <p:tgtEl>
                                          <p:spTgt spid="23450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0" presetClass="entr" presetSubtype="0" fill="hold" grpId="0" nodeType="clickEffect">
                                  <p:stCondLst>
                                    <p:cond delay="0"/>
                                  </p:stCondLst>
                                  <p:iterate type="lt">
                                    <p:tmPct val="10000"/>
                                  </p:iterate>
                                  <p:childTnLst>
                                    <p:set>
                                      <p:cBhvr>
                                        <p:cTn id="38" dur="1" fill="hold">
                                          <p:stCondLst>
                                            <p:cond delay="0"/>
                                          </p:stCondLst>
                                        </p:cTn>
                                        <p:tgtEl>
                                          <p:spTgt spid="234501">
                                            <p:txEl>
                                              <p:pRg st="4" end="4"/>
                                            </p:txEl>
                                          </p:spTgt>
                                        </p:tgtEl>
                                        <p:attrNameLst>
                                          <p:attrName>style.visibility</p:attrName>
                                        </p:attrNameLst>
                                      </p:cBhvr>
                                      <p:to>
                                        <p:strVal val="visible"/>
                                      </p:to>
                                    </p:set>
                                    <p:animEffect transition="in" filter="fade">
                                      <p:cBhvr>
                                        <p:cTn id="39" dur="500"/>
                                        <p:tgtEl>
                                          <p:spTgt spid="234501">
                                            <p:txEl>
                                              <p:pRg st="4" end="4"/>
                                            </p:txEl>
                                          </p:spTgt>
                                        </p:tgtEl>
                                      </p:cBhvr>
                                    </p:animEffect>
                                    <p:anim calcmode="lin" valueType="num">
                                      <p:cBhvr>
                                        <p:cTn id="40" dur="500" fill="hold"/>
                                        <p:tgtEl>
                                          <p:spTgt spid="234501">
                                            <p:txEl>
                                              <p:pRg st="4" end="4"/>
                                            </p:txEl>
                                          </p:spTgt>
                                        </p:tgtEl>
                                        <p:attrNameLst>
                                          <p:attrName>ppt_x</p:attrName>
                                        </p:attrNameLst>
                                      </p:cBhvr>
                                      <p:tavLst>
                                        <p:tav tm="0">
                                          <p:val>
                                            <p:strVal val="#ppt_x-.1"/>
                                          </p:val>
                                        </p:tav>
                                        <p:tav tm="100000">
                                          <p:val>
                                            <p:strVal val="#ppt_x"/>
                                          </p:val>
                                        </p:tav>
                                      </p:tavLst>
                                    </p:anim>
                                    <p:anim calcmode="lin" valueType="num">
                                      <p:cBhvr>
                                        <p:cTn id="41" dur="500" fill="hold"/>
                                        <p:tgtEl>
                                          <p:spTgt spid="234501">
                                            <p:txEl>
                                              <p:pRg st="4" end="4"/>
                                            </p:txEl>
                                          </p:spTgt>
                                        </p:tgtEl>
                                        <p:attrNameLst>
                                          <p:attrName>ppt_y</p:attrName>
                                        </p:attrNameLst>
                                      </p:cBhvr>
                                      <p:tavLst>
                                        <p:tav tm="0">
                                          <p:val>
                                            <p:strVal val="#ppt_y"/>
                                          </p:val>
                                        </p:tav>
                                        <p:tav tm="100000">
                                          <p:val>
                                            <p:strVal val="#ppt_y"/>
                                          </p:val>
                                        </p:tav>
                                      </p:tavLst>
                                    </p:anim>
                                  </p:childTnLst>
                                </p:cTn>
                              </p:par>
                              <p:par>
                                <p:cTn id="42" presetID="40" presetClass="entr" presetSubtype="0" fill="hold" grpId="0" nodeType="withEffect">
                                  <p:stCondLst>
                                    <p:cond delay="0"/>
                                  </p:stCondLst>
                                  <p:iterate type="lt">
                                    <p:tmPct val="10000"/>
                                  </p:iterate>
                                  <p:childTnLst>
                                    <p:set>
                                      <p:cBhvr>
                                        <p:cTn id="43" dur="1" fill="hold">
                                          <p:stCondLst>
                                            <p:cond delay="0"/>
                                          </p:stCondLst>
                                        </p:cTn>
                                        <p:tgtEl>
                                          <p:spTgt spid="234501">
                                            <p:txEl>
                                              <p:pRg st="5" end="5"/>
                                            </p:txEl>
                                          </p:spTgt>
                                        </p:tgtEl>
                                        <p:attrNameLst>
                                          <p:attrName>style.visibility</p:attrName>
                                        </p:attrNameLst>
                                      </p:cBhvr>
                                      <p:to>
                                        <p:strVal val="visible"/>
                                      </p:to>
                                    </p:set>
                                    <p:animEffect transition="in" filter="fade">
                                      <p:cBhvr>
                                        <p:cTn id="44" dur="500"/>
                                        <p:tgtEl>
                                          <p:spTgt spid="234501">
                                            <p:txEl>
                                              <p:pRg st="5" end="5"/>
                                            </p:txEl>
                                          </p:spTgt>
                                        </p:tgtEl>
                                      </p:cBhvr>
                                    </p:animEffect>
                                    <p:anim calcmode="lin" valueType="num">
                                      <p:cBhvr>
                                        <p:cTn id="45" dur="500" fill="hold"/>
                                        <p:tgtEl>
                                          <p:spTgt spid="234501">
                                            <p:txEl>
                                              <p:pRg st="5" end="5"/>
                                            </p:txEl>
                                          </p:spTgt>
                                        </p:tgtEl>
                                        <p:attrNameLst>
                                          <p:attrName>ppt_x</p:attrName>
                                        </p:attrNameLst>
                                      </p:cBhvr>
                                      <p:tavLst>
                                        <p:tav tm="0">
                                          <p:val>
                                            <p:strVal val="#ppt_x-.1"/>
                                          </p:val>
                                        </p:tav>
                                        <p:tav tm="100000">
                                          <p:val>
                                            <p:strVal val="#ppt_x"/>
                                          </p:val>
                                        </p:tav>
                                      </p:tavLst>
                                    </p:anim>
                                    <p:anim calcmode="lin" valueType="num">
                                      <p:cBhvr>
                                        <p:cTn id="46" dur="500" fill="hold"/>
                                        <p:tgtEl>
                                          <p:spTgt spid="23450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0" presetClass="entr" presetSubtype="0" fill="hold" grpId="0" nodeType="clickEffect">
                                  <p:stCondLst>
                                    <p:cond delay="0"/>
                                  </p:stCondLst>
                                  <p:iterate type="lt">
                                    <p:tmPct val="10000"/>
                                  </p:iterate>
                                  <p:childTnLst>
                                    <p:set>
                                      <p:cBhvr>
                                        <p:cTn id="50" dur="1" fill="hold">
                                          <p:stCondLst>
                                            <p:cond delay="0"/>
                                          </p:stCondLst>
                                        </p:cTn>
                                        <p:tgtEl>
                                          <p:spTgt spid="234501">
                                            <p:txEl>
                                              <p:pRg st="6" end="6"/>
                                            </p:txEl>
                                          </p:spTgt>
                                        </p:tgtEl>
                                        <p:attrNameLst>
                                          <p:attrName>style.visibility</p:attrName>
                                        </p:attrNameLst>
                                      </p:cBhvr>
                                      <p:to>
                                        <p:strVal val="visible"/>
                                      </p:to>
                                    </p:set>
                                    <p:animEffect transition="in" filter="fade">
                                      <p:cBhvr>
                                        <p:cTn id="51" dur="500"/>
                                        <p:tgtEl>
                                          <p:spTgt spid="234501">
                                            <p:txEl>
                                              <p:pRg st="6" end="6"/>
                                            </p:txEl>
                                          </p:spTgt>
                                        </p:tgtEl>
                                      </p:cBhvr>
                                    </p:animEffect>
                                    <p:anim calcmode="lin" valueType="num">
                                      <p:cBhvr>
                                        <p:cTn id="52" dur="500" fill="hold"/>
                                        <p:tgtEl>
                                          <p:spTgt spid="234501">
                                            <p:txEl>
                                              <p:pRg st="6" end="6"/>
                                            </p:txEl>
                                          </p:spTgt>
                                        </p:tgtEl>
                                        <p:attrNameLst>
                                          <p:attrName>ppt_x</p:attrName>
                                        </p:attrNameLst>
                                      </p:cBhvr>
                                      <p:tavLst>
                                        <p:tav tm="0">
                                          <p:val>
                                            <p:strVal val="#ppt_x-.1"/>
                                          </p:val>
                                        </p:tav>
                                        <p:tav tm="100000">
                                          <p:val>
                                            <p:strVal val="#ppt_x"/>
                                          </p:val>
                                        </p:tav>
                                      </p:tavLst>
                                    </p:anim>
                                    <p:anim calcmode="lin" valueType="num">
                                      <p:cBhvr>
                                        <p:cTn id="53" dur="500" fill="hold"/>
                                        <p:tgtEl>
                                          <p:spTgt spid="234501">
                                            <p:txEl>
                                              <p:pRg st="6" end="6"/>
                                            </p:txEl>
                                          </p:spTgt>
                                        </p:tgtEl>
                                        <p:attrNameLst>
                                          <p:attrName>ppt_y</p:attrName>
                                        </p:attrNameLst>
                                      </p:cBhvr>
                                      <p:tavLst>
                                        <p:tav tm="0">
                                          <p:val>
                                            <p:strVal val="#ppt_y"/>
                                          </p:val>
                                        </p:tav>
                                        <p:tav tm="100000">
                                          <p:val>
                                            <p:strVal val="#ppt_y"/>
                                          </p:val>
                                        </p:tav>
                                      </p:tavLst>
                                    </p:anim>
                                  </p:childTnLst>
                                </p:cTn>
                              </p:par>
                              <p:par>
                                <p:cTn id="54" presetID="40" presetClass="entr" presetSubtype="0" fill="hold" grpId="0" nodeType="withEffect">
                                  <p:stCondLst>
                                    <p:cond delay="0"/>
                                  </p:stCondLst>
                                  <p:iterate type="lt">
                                    <p:tmPct val="10000"/>
                                  </p:iterate>
                                  <p:childTnLst>
                                    <p:set>
                                      <p:cBhvr>
                                        <p:cTn id="55" dur="1" fill="hold">
                                          <p:stCondLst>
                                            <p:cond delay="0"/>
                                          </p:stCondLst>
                                        </p:cTn>
                                        <p:tgtEl>
                                          <p:spTgt spid="234501">
                                            <p:txEl>
                                              <p:pRg st="7" end="7"/>
                                            </p:txEl>
                                          </p:spTgt>
                                        </p:tgtEl>
                                        <p:attrNameLst>
                                          <p:attrName>style.visibility</p:attrName>
                                        </p:attrNameLst>
                                      </p:cBhvr>
                                      <p:to>
                                        <p:strVal val="visible"/>
                                      </p:to>
                                    </p:set>
                                    <p:animEffect transition="in" filter="fade">
                                      <p:cBhvr>
                                        <p:cTn id="56" dur="500"/>
                                        <p:tgtEl>
                                          <p:spTgt spid="234501">
                                            <p:txEl>
                                              <p:pRg st="7" end="7"/>
                                            </p:txEl>
                                          </p:spTgt>
                                        </p:tgtEl>
                                      </p:cBhvr>
                                    </p:animEffect>
                                    <p:anim calcmode="lin" valueType="num">
                                      <p:cBhvr>
                                        <p:cTn id="57" dur="500" fill="hold"/>
                                        <p:tgtEl>
                                          <p:spTgt spid="234501">
                                            <p:txEl>
                                              <p:pRg st="7" end="7"/>
                                            </p:txEl>
                                          </p:spTgt>
                                        </p:tgtEl>
                                        <p:attrNameLst>
                                          <p:attrName>ppt_x</p:attrName>
                                        </p:attrNameLst>
                                      </p:cBhvr>
                                      <p:tavLst>
                                        <p:tav tm="0">
                                          <p:val>
                                            <p:strVal val="#ppt_x-.1"/>
                                          </p:val>
                                        </p:tav>
                                        <p:tav tm="100000">
                                          <p:val>
                                            <p:strVal val="#ppt_x"/>
                                          </p:val>
                                        </p:tav>
                                      </p:tavLst>
                                    </p:anim>
                                    <p:anim calcmode="lin" valueType="num">
                                      <p:cBhvr>
                                        <p:cTn id="58" dur="500" fill="hold"/>
                                        <p:tgtEl>
                                          <p:spTgt spid="23450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40" presetClass="entr" presetSubtype="0" fill="hold" grpId="0" nodeType="clickEffect">
                                  <p:stCondLst>
                                    <p:cond delay="0"/>
                                  </p:stCondLst>
                                  <p:iterate type="lt">
                                    <p:tmPct val="10000"/>
                                  </p:iterate>
                                  <p:childTnLst>
                                    <p:set>
                                      <p:cBhvr>
                                        <p:cTn id="62" dur="1" fill="hold">
                                          <p:stCondLst>
                                            <p:cond delay="0"/>
                                          </p:stCondLst>
                                        </p:cTn>
                                        <p:tgtEl>
                                          <p:spTgt spid="234501">
                                            <p:txEl>
                                              <p:pRg st="8" end="8"/>
                                            </p:txEl>
                                          </p:spTgt>
                                        </p:tgtEl>
                                        <p:attrNameLst>
                                          <p:attrName>style.visibility</p:attrName>
                                        </p:attrNameLst>
                                      </p:cBhvr>
                                      <p:to>
                                        <p:strVal val="visible"/>
                                      </p:to>
                                    </p:set>
                                    <p:animEffect transition="in" filter="fade">
                                      <p:cBhvr>
                                        <p:cTn id="63" dur="500"/>
                                        <p:tgtEl>
                                          <p:spTgt spid="234501">
                                            <p:txEl>
                                              <p:pRg st="8" end="8"/>
                                            </p:txEl>
                                          </p:spTgt>
                                        </p:tgtEl>
                                      </p:cBhvr>
                                    </p:animEffect>
                                    <p:anim calcmode="lin" valueType="num">
                                      <p:cBhvr>
                                        <p:cTn id="64" dur="500" fill="hold"/>
                                        <p:tgtEl>
                                          <p:spTgt spid="234501">
                                            <p:txEl>
                                              <p:pRg st="8" end="8"/>
                                            </p:txEl>
                                          </p:spTgt>
                                        </p:tgtEl>
                                        <p:attrNameLst>
                                          <p:attrName>ppt_x</p:attrName>
                                        </p:attrNameLst>
                                      </p:cBhvr>
                                      <p:tavLst>
                                        <p:tav tm="0">
                                          <p:val>
                                            <p:strVal val="#ppt_x-.1"/>
                                          </p:val>
                                        </p:tav>
                                        <p:tav tm="100000">
                                          <p:val>
                                            <p:strVal val="#ppt_x"/>
                                          </p:val>
                                        </p:tav>
                                      </p:tavLst>
                                    </p:anim>
                                    <p:anim calcmode="lin" valueType="num">
                                      <p:cBhvr>
                                        <p:cTn id="65" dur="500" fill="hold"/>
                                        <p:tgtEl>
                                          <p:spTgt spid="234501">
                                            <p:txEl>
                                              <p:pRg st="8" end="8"/>
                                            </p:txEl>
                                          </p:spTgt>
                                        </p:tgtEl>
                                        <p:attrNameLst>
                                          <p:attrName>ppt_y</p:attrName>
                                        </p:attrNameLst>
                                      </p:cBhvr>
                                      <p:tavLst>
                                        <p:tav tm="0">
                                          <p:val>
                                            <p:strVal val="#ppt_y"/>
                                          </p:val>
                                        </p:tav>
                                        <p:tav tm="100000">
                                          <p:val>
                                            <p:strVal val="#ppt_y"/>
                                          </p:val>
                                        </p:tav>
                                      </p:tavLst>
                                    </p:anim>
                                  </p:childTnLst>
                                </p:cTn>
                              </p:par>
                              <p:par>
                                <p:cTn id="66" presetID="40" presetClass="entr" presetSubtype="0" fill="hold" grpId="0" nodeType="withEffect">
                                  <p:stCondLst>
                                    <p:cond delay="0"/>
                                  </p:stCondLst>
                                  <p:iterate type="lt">
                                    <p:tmPct val="10000"/>
                                  </p:iterate>
                                  <p:childTnLst>
                                    <p:set>
                                      <p:cBhvr>
                                        <p:cTn id="67" dur="1" fill="hold">
                                          <p:stCondLst>
                                            <p:cond delay="0"/>
                                          </p:stCondLst>
                                        </p:cTn>
                                        <p:tgtEl>
                                          <p:spTgt spid="234501">
                                            <p:txEl>
                                              <p:pRg st="9" end="9"/>
                                            </p:txEl>
                                          </p:spTgt>
                                        </p:tgtEl>
                                        <p:attrNameLst>
                                          <p:attrName>style.visibility</p:attrName>
                                        </p:attrNameLst>
                                      </p:cBhvr>
                                      <p:to>
                                        <p:strVal val="visible"/>
                                      </p:to>
                                    </p:set>
                                    <p:animEffect transition="in" filter="fade">
                                      <p:cBhvr>
                                        <p:cTn id="68" dur="500"/>
                                        <p:tgtEl>
                                          <p:spTgt spid="234501">
                                            <p:txEl>
                                              <p:pRg st="9" end="9"/>
                                            </p:txEl>
                                          </p:spTgt>
                                        </p:tgtEl>
                                      </p:cBhvr>
                                    </p:animEffect>
                                    <p:anim calcmode="lin" valueType="num">
                                      <p:cBhvr>
                                        <p:cTn id="69" dur="500" fill="hold"/>
                                        <p:tgtEl>
                                          <p:spTgt spid="234501">
                                            <p:txEl>
                                              <p:pRg st="9" end="9"/>
                                            </p:txEl>
                                          </p:spTgt>
                                        </p:tgtEl>
                                        <p:attrNameLst>
                                          <p:attrName>ppt_x</p:attrName>
                                        </p:attrNameLst>
                                      </p:cBhvr>
                                      <p:tavLst>
                                        <p:tav tm="0">
                                          <p:val>
                                            <p:strVal val="#ppt_x-.1"/>
                                          </p:val>
                                        </p:tav>
                                        <p:tav tm="100000">
                                          <p:val>
                                            <p:strVal val="#ppt_x"/>
                                          </p:val>
                                        </p:tav>
                                      </p:tavLst>
                                    </p:anim>
                                    <p:anim calcmode="lin" valueType="num">
                                      <p:cBhvr>
                                        <p:cTn id="70" dur="500" fill="hold"/>
                                        <p:tgtEl>
                                          <p:spTgt spid="234501">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40" presetClass="entr" presetSubtype="0" fill="hold" grpId="0" nodeType="clickEffect">
                                  <p:stCondLst>
                                    <p:cond delay="0"/>
                                  </p:stCondLst>
                                  <p:iterate type="lt">
                                    <p:tmPct val="10000"/>
                                  </p:iterate>
                                  <p:childTnLst>
                                    <p:set>
                                      <p:cBhvr>
                                        <p:cTn id="74" dur="1" fill="hold">
                                          <p:stCondLst>
                                            <p:cond delay="0"/>
                                          </p:stCondLst>
                                        </p:cTn>
                                        <p:tgtEl>
                                          <p:spTgt spid="234502">
                                            <p:txEl>
                                              <p:pRg st="0" end="0"/>
                                            </p:txEl>
                                          </p:spTgt>
                                        </p:tgtEl>
                                        <p:attrNameLst>
                                          <p:attrName>style.visibility</p:attrName>
                                        </p:attrNameLst>
                                      </p:cBhvr>
                                      <p:to>
                                        <p:strVal val="visible"/>
                                      </p:to>
                                    </p:set>
                                    <p:animEffect transition="in" filter="fade">
                                      <p:cBhvr>
                                        <p:cTn id="75" dur="500"/>
                                        <p:tgtEl>
                                          <p:spTgt spid="234502">
                                            <p:txEl>
                                              <p:pRg st="0" end="0"/>
                                            </p:txEl>
                                          </p:spTgt>
                                        </p:tgtEl>
                                      </p:cBhvr>
                                    </p:animEffect>
                                    <p:anim calcmode="lin" valueType="num">
                                      <p:cBhvr>
                                        <p:cTn id="76" dur="500" fill="hold"/>
                                        <p:tgtEl>
                                          <p:spTgt spid="234502">
                                            <p:txEl>
                                              <p:pRg st="0" end="0"/>
                                            </p:txEl>
                                          </p:spTgt>
                                        </p:tgtEl>
                                        <p:attrNameLst>
                                          <p:attrName>ppt_x</p:attrName>
                                        </p:attrNameLst>
                                      </p:cBhvr>
                                      <p:tavLst>
                                        <p:tav tm="0">
                                          <p:val>
                                            <p:strVal val="#ppt_x-.1"/>
                                          </p:val>
                                        </p:tav>
                                        <p:tav tm="100000">
                                          <p:val>
                                            <p:strVal val="#ppt_x"/>
                                          </p:val>
                                        </p:tav>
                                      </p:tavLst>
                                    </p:anim>
                                    <p:anim calcmode="lin" valueType="num">
                                      <p:cBhvr>
                                        <p:cTn id="77" dur="500" fill="hold"/>
                                        <p:tgtEl>
                                          <p:spTgt spid="234502">
                                            <p:txEl>
                                              <p:pRg st="0" end="0"/>
                                            </p:txEl>
                                          </p:spTgt>
                                        </p:tgtEl>
                                        <p:attrNameLst>
                                          <p:attrName>ppt_y</p:attrName>
                                        </p:attrNameLst>
                                      </p:cBhvr>
                                      <p:tavLst>
                                        <p:tav tm="0">
                                          <p:val>
                                            <p:strVal val="#ppt_y"/>
                                          </p:val>
                                        </p:tav>
                                        <p:tav tm="100000">
                                          <p:val>
                                            <p:strVal val="#ppt_y"/>
                                          </p:val>
                                        </p:tav>
                                      </p:tavLst>
                                    </p:anim>
                                  </p:childTnLst>
                                </p:cTn>
                              </p:par>
                              <p:par>
                                <p:cTn id="78" presetID="40" presetClass="entr" presetSubtype="0" fill="hold" grpId="0" nodeType="withEffect">
                                  <p:stCondLst>
                                    <p:cond delay="0"/>
                                  </p:stCondLst>
                                  <p:iterate type="lt">
                                    <p:tmPct val="10000"/>
                                  </p:iterate>
                                  <p:childTnLst>
                                    <p:set>
                                      <p:cBhvr>
                                        <p:cTn id="79" dur="1" fill="hold">
                                          <p:stCondLst>
                                            <p:cond delay="0"/>
                                          </p:stCondLst>
                                        </p:cTn>
                                        <p:tgtEl>
                                          <p:spTgt spid="234502">
                                            <p:txEl>
                                              <p:pRg st="1" end="1"/>
                                            </p:txEl>
                                          </p:spTgt>
                                        </p:tgtEl>
                                        <p:attrNameLst>
                                          <p:attrName>style.visibility</p:attrName>
                                        </p:attrNameLst>
                                      </p:cBhvr>
                                      <p:to>
                                        <p:strVal val="visible"/>
                                      </p:to>
                                    </p:set>
                                    <p:animEffect transition="in" filter="fade">
                                      <p:cBhvr>
                                        <p:cTn id="80" dur="500"/>
                                        <p:tgtEl>
                                          <p:spTgt spid="234502">
                                            <p:txEl>
                                              <p:pRg st="1" end="1"/>
                                            </p:txEl>
                                          </p:spTgt>
                                        </p:tgtEl>
                                      </p:cBhvr>
                                    </p:animEffect>
                                    <p:anim calcmode="lin" valueType="num">
                                      <p:cBhvr>
                                        <p:cTn id="81" dur="500" fill="hold"/>
                                        <p:tgtEl>
                                          <p:spTgt spid="234502">
                                            <p:txEl>
                                              <p:pRg st="1" end="1"/>
                                            </p:txEl>
                                          </p:spTgt>
                                        </p:tgtEl>
                                        <p:attrNameLst>
                                          <p:attrName>ppt_x</p:attrName>
                                        </p:attrNameLst>
                                      </p:cBhvr>
                                      <p:tavLst>
                                        <p:tav tm="0">
                                          <p:val>
                                            <p:strVal val="#ppt_x-.1"/>
                                          </p:val>
                                        </p:tav>
                                        <p:tav tm="100000">
                                          <p:val>
                                            <p:strVal val="#ppt_x"/>
                                          </p:val>
                                        </p:tav>
                                      </p:tavLst>
                                    </p:anim>
                                    <p:anim calcmode="lin" valueType="num">
                                      <p:cBhvr>
                                        <p:cTn id="82" dur="500" fill="hold"/>
                                        <p:tgtEl>
                                          <p:spTgt spid="23450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40" presetClass="entr" presetSubtype="0" fill="hold" grpId="0" nodeType="clickEffect">
                                  <p:stCondLst>
                                    <p:cond delay="0"/>
                                  </p:stCondLst>
                                  <p:iterate type="lt">
                                    <p:tmPct val="10000"/>
                                  </p:iterate>
                                  <p:childTnLst>
                                    <p:set>
                                      <p:cBhvr>
                                        <p:cTn id="86" dur="1" fill="hold">
                                          <p:stCondLst>
                                            <p:cond delay="0"/>
                                          </p:stCondLst>
                                        </p:cTn>
                                        <p:tgtEl>
                                          <p:spTgt spid="234502">
                                            <p:txEl>
                                              <p:pRg st="2" end="2"/>
                                            </p:txEl>
                                          </p:spTgt>
                                        </p:tgtEl>
                                        <p:attrNameLst>
                                          <p:attrName>style.visibility</p:attrName>
                                        </p:attrNameLst>
                                      </p:cBhvr>
                                      <p:to>
                                        <p:strVal val="visible"/>
                                      </p:to>
                                    </p:set>
                                    <p:animEffect transition="in" filter="fade">
                                      <p:cBhvr>
                                        <p:cTn id="87" dur="500"/>
                                        <p:tgtEl>
                                          <p:spTgt spid="234502">
                                            <p:txEl>
                                              <p:pRg st="2" end="2"/>
                                            </p:txEl>
                                          </p:spTgt>
                                        </p:tgtEl>
                                      </p:cBhvr>
                                    </p:animEffect>
                                    <p:anim calcmode="lin" valueType="num">
                                      <p:cBhvr>
                                        <p:cTn id="88" dur="500" fill="hold"/>
                                        <p:tgtEl>
                                          <p:spTgt spid="234502">
                                            <p:txEl>
                                              <p:pRg st="2" end="2"/>
                                            </p:txEl>
                                          </p:spTgt>
                                        </p:tgtEl>
                                        <p:attrNameLst>
                                          <p:attrName>ppt_x</p:attrName>
                                        </p:attrNameLst>
                                      </p:cBhvr>
                                      <p:tavLst>
                                        <p:tav tm="0">
                                          <p:val>
                                            <p:strVal val="#ppt_x-.1"/>
                                          </p:val>
                                        </p:tav>
                                        <p:tav tm="100000">
                                          <p:val>
                                            <p:strVal val="#ppt_x"/>
                                          </p:val>
                                        </p:tav>
                                      </p:tavLst>
                                    </p:anim>
                                    <p:anim calcmode="lin" valueType="num">
                                      <p:cBhvr>
                                        <p:cTn id="89" dur="500" fill="hold"/>
                                        <p:tgtEl>
                                          <p:spTgt spid="234502">
                                            <p:txEl>
                                              <p:pRg st="2" end="2"/>
                                            </p:txEl>
                                          </p:spTgt>
                                        </p:tgtEl>
                                        <p:attrNameLst>
                                          <p:attrName>ppt_y</p:attrName>
                                        </p:attrNameLst>
                                      </p:cBhvr>
                                      <p:tavLst>
                                        <p:tav tm="0">
                                          <p:val>
                                            <p:strVal val="#ppt_y"/>
                                          </p:val>
                                        </p:tav>
                                        <p:tav tm="100000">
                                          <p:val>
                                            <p:strVal val="#ppt_y"/>
                                          </p:val>
                                        </p:tav>
                                      </p:tavLst>
                                    </p:anim>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34502">
                                            <p:txEl>
                                              <p:pRg st="3" end="3"/>
                                            </p:txEl>
                                          </p:spTgt>
                                        </p:tgtEl>
                                        <p:attrNameLst>
                                          <p:attrName>style.visibility</p:attrName>
                                        </p:attrNameLst>
                                      </p:cBhvr>
                                      <p:to>
                                        <p:strVal val="visible"/>
                                      </p:to>
                                    </p:set>
                                    <p:animEffect transition="in" filter="fade">
                                      <p:cBhvr>
                                        <p:cTn id="92" dur="500"/>
                                        <p:tgtEl>
                                          <p:spTgt spid="234502">
                                            <p:txEl>
                                              <p:pRg st="3" end="3"/>
                                            </p:txEl>
                                          </p:spTgt>
                                        </p:tgtEl>
                                      </p:cBhvr>
                                    </p:animEffect>
                                    <p:anim calcmode="lin" valueType="num">
                                      <p:cBhvr>
                                        <p:cTn id="93" dur="500" fill="hold"/>
                                        <p:tgtEl>
                                          <p:spTgt spid="234502">
                                            <p:txEl>
                                              <p:pRg st="3" end="3"/>
                                            </p:txEl>
                                          </p:spTgt>
                                        </p:tgtEl>
                                        <p:attrNameLst>
                                          <p:attrName>ppt_x</p:attrName>
                                        </p:attrNameLst>
                                      </p:cBhvr>
                                      <p:tavLst>
                                        <p:tav tm="0">
                                          <p:val>
                                            <p:strVal val="#ppt_x-.1"/>
                                          </p:val>
                                        </p:tav>
                                        <p:tav tm="100000">
                                          <p:val>
                                            <p:strVal val="#ppt_x"/>
                                          </p:val>
                                        </p:tav>
                                      </p:tavLst>
                                    </p:anim>
                                    <p:anim calcmode="lin" valueType="num">
                                      <p:cBhvr>
                                        <p:cTn id="94" dur="500" fill="hold"/>
                                        <p:tgtEl>
                                          <p:spTgt spid="23450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40" presetClass="entr" presetSubtype="0" fill="hold" grpId="0" nodeType="clickEffect">
                                  <p:stCondLst>
                                    <p:cond delay="0"/>
                                  </p:stCondLst>
                                  <p:iterate type="lt">
                                    <p:tmPct val="10000"/>
                                  </p:iterate>
                                  <p:childTnLst>
                                    <p:set>
                                      <p:cBhvr>
                                        <p:cTn id="98" dur="1" fill="hold">
                                          <p:stCondLst>
                                            <p:cond delay="0"/>
                                          </p:stCondLst>
                                        </p:cTn>
                                        <p:tgtEl>
                                          <p:spTgt spid="234502">
                                            <p:txEl>
                                              <p:pRg st="4" end="4"/>
                                            </p:txEl>
                                          </p:spTgt>
                                        </p:tgtEl>
                                        <p:attrNameLst>
                                          <p:attrName>style.visibility</p:attrName>
                                        </p:attrNameLst>
                                      </p:cBhvr>
                                      <p:to>
                                        <p:strVal val="visible"/>
                                      </p:to>
                                    </p:set>
                                    <p:animEffect transition="in" filter="fade">
                                      <p:cBhvr>
                                        <p:cTn id="99" dur="500"/>
                                        <p:tgtEl>
                                          <p:spTgt spid="234502">
                                            <p:txEl>
                                              <p:pRg st="4" end="4"/>
                                            </p:txEl>
                                          </p:spTgt>
                                        </p:tgtEl>
                                      </p:cBhvr>
                                    </p:animEffect>
                                    <p:anim calcmode="lin" valueType="num">
                                      <p:cBhvr>
                                        <p:cTn id="100" dur="500" fill="hold"/>
                                        <p:tgtEl>
                                          <p:spTgt spid="234502">
                                            <p:txEl>
                                              <p:pRg st="4" end="4"/>
                                            </p:txEl>
                                          </p:spTgt>
                                        </p:tgtEl>
                                        <p:attrNameLst>
                                          <p:attrName>ppt_x</p:attrName>
                                        </p:attrNameLst>
                                      </p:cBhvr>
                                      <p:tavLst>
                                        <p:tav tm="0">
                                          <p:val>
                                            <p:strVal val="#ppt_x-.1"/>
                                          </p:val>
                                        </p:tav>
                                        <p:tav tm="100000">
                                          <p:val>
                                            <p:strVal val="#ppt_x"/>
                                          </p:val>
                                        </p:tav>
                                      </p:tavLst>
                                    </p:anim>
                                    <p:anim calcmode="lin" valueType="num">
                                      <p:cBhvr>
                                        <p:cTn id="101" dur="500" fill="hold"/>
                                        <p:tgtEl>
                                          <p:spTgt spid="234502">
                                            <p:txEl>
                                              <p:pRg st="4" end="4"/>
                                            </p:txEl>
                                          </p:spTgt>
                                        </p:tgtEl>
                                        <p:attrNameLst>
                                          <p:attrName>ppt_y</p:attrName>
                                        </p:attrNameLst>
                                      </p:cBhvr>
                                      <p:tavLst>
                                        <p:tav tm="0">
                                          <p:val>
                                            <p:strVal val="#ppt_y"/>
                                          </p:val>
                                        </p:tav>
                                        <p:tav tm="100000">
                                          <p:val>
                                            <p:strVal val="#ppt_y"/>
                                          </p:val>
                                        </p:tav>
                                      </p:tavLst>
                                    </p:anim>
                                  </p:childTnLst>
                                </p:cTn>
                              </p:par>
                              <p:par>
                                <p:cTn id="102" presetID="40" presetClass="entr" presetSubtype="0" fill="hold" grpId="0" nodeType="withEffect">
                                  <p:stCondLst>
                                    <p:cond delay="0"/>
                                  </p:stCondLst>
                                  <p:iterate type="lt">
                                    <p:tmPct val="10000"/>
                                  </p:iterate>
                                  <p:childTnLst>
                                    <p:set>
                                      <p:cBhvr>
                                        <p:cTn id="103" dur="1" fill="hold">
                                          <p:stCondLst>
                                            <p:cond delay="0"/>
                                          </p:stCondLst>
                                        </p:cTn>
                                        <p:tgtEl>
                                          <p:spTgt spid="234502">
                                            <p:txEl>
                                              <p:pRg st="5" end="5"/>
                                            </p:txEl>
                                          </p:spTgt>
                                        </p:tgtEl>
                                        <p:attrNameLst>
                                          <p:attrName>style.visibility</p:attrName>
                                        </p:attrNameLst>
                                      </p:cBhvr>
                                      <p:to>
                                        <p:strVal val="visible"/>
                                      </p:to>
                                    </p:set>
                                    <p:animEffect transition="in" filter="fade">
                                      <p:cBhvr>
                                        <p:cTn id="104" dur="500"/>
                                        <p:tgtEl>
                                          <p:spTgt spid="234502">
                                            <p:txEl>
                                              <p:pRg st="5" end="5"/>
                                            </p:txEl>
                                          </p:spTgt>
                                        </p:tgtEl>
                                      </p:cBhvr>
                                    </p:animEffect>
                                    <p:anim calcmode="lin" valueType="num">
                                      <p:cBhvr>
                                        <p:cTn id="105" dur="500" fill="hold"/>
                                        <p:tgtEl>
                                          <p:spTgt spid="234502">
                                            <p:txEl>
                                              <p:pRg st="5" end="5"/>
                                            </p:txEl>
                                          </p:spTgt>
                                        </p:tgtEl>
                                        <p:attrNameLst>
                                          <p:attrName>ppt_x</p:attrName>
                                        </p:attrNameLst>
                                      </p:cBhvr>
                                      <p:tavLst>
                                        <p:tav tm="0">
                                          <p:val>
                                            <p:strVal val="#ppt_x-.1"/>
                                          </p:val>
                                        </p:tav>
                                        <p:tav tm="100000">
                                          <p:val>
                                            <p:strVal val="#ppt_x"/>
                                          </p:val>
                                        </p:tav>
                                      </p:tavLst>
                                    </p:anim>
                                    <p:anim calcmode="lin" valueType="num">
                                      <p:cBhvr>
                                        <p:cTn id="106" dur="500" fill="hold"/>
                                        <p:tgtEl>
                                          <p:spTgt spid="23450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0" presetClass="entr" presetSubtype="0" fill="hold" grpId="0" nodeType="clickEffect">
                                  <p:stCondLst>
                                    <p:cond delay="0"/>
                                  </p:stCondLst>
                                  <p:iterate type="lt">
                                    <p:tmPct val="10000"/>
                                  </p:iterate>
                                  <p:childTnLst>
                                    <p:set>
                                      <p:cBhvr>
                                        <p:cTn id="110" dur="1" fill="hold">
                                          <p:stCondLst>
                                            <p:cond delay="0"/>
                                          </p:stCondLst>
                                        </p:cTn>
                                        <p:tgtEl>
                                          <p:spTgt spid="234502">
                                            <p:txEl>
                                              <p:pRg st="6" end="6"/>
                                            </p:txEl>
                                          </p:spTgt>
                                        </p:tgtEl>
                                        <p:attrNameLst>
                                          <p:attrName>style.visibility</p:attrName>
                                        </p:attrNameLst>
                                      </p:cBhvr>
                                      <p:to>
                                        <p:strVal val="visible"/>
                                      </p:to>
                                    </p:set>
                                    <p:animEffect transition="in" filter="fade">
                                      <p:cBhvr>
                                        <p:cTn id="111" dur="500"/>
                                        <p:tgtEl>
                                          <p:spTgt spid="234502">
                                            <p:txEl>
                                              <p:pRg st="6" end="6"/>
                                            </p:txEl>
                                          </p:spTgt>
                                        </p:tgtEl>
                                      </p:cBhvr>
                                    </p:animEffect>
                                    <p:anim calcmode="lin" valueType="num">
                                      <p:cBhvr>
                                        <p:cTn id="112" dur="500" fill="hold"/>
                                        <p:tgtEl>
                                          <p:spTgt spid="234502">
                                            <p:txEl>
                                              <p:pRg st="6" end="6"/>
                                            </p:txEl>
                                          </p:spTgt>
                                        </p:tgtEl>
                                        <p:attrNameLst>
                                          <p:attrName>ppt_x</p:attrName>
                                        </p:attrNameLst>
                                      </p:cBhvr>
                                      <p:tavLst>
                                        <p:tav tm="0">
                                          <p:val>
                                            <p:strVal val="#ppt_x-.1"/>
                                          </p:val>
                                        </p:tav>
                                        <p:tav tm="100000">
                                          <p:val>
                                            <p:strVal val="#ppt_x"/>
                                          </p:val>
                                        </p:tav>
                                      </p:tavLst>
                                    </p:anim>
                                    <p:anim calcmode="lin" valueType="num">
                                      <p:cBhvr>
                                        <p:cTn id="113" dur="500" fill="hold"/>
                                        <p:tgtEl>
                                          <p:spTgt spid="234502">
                                            <p:txEl>
                                              <p:pRg st="6" end="6"/>
                                            </p:txEl>
                                          </p:spTgt>
                                        </p:tgtEl>
                                        <p:attrNameLst>
                                          <p:attrName>ppt_y</p:attrName>
                                        </p:attrNameLst>
                                      </p:cBhvr>
                                      <p:tavLst>
                                        <p:tav tm="0">
                                          <p:val>
                                            <p:strVal val="#ppt_y"/>
                                          </p:val>
                                        </p:tav>
                                        <p:tav tm="100000">
                                          <p:val>
                                            <p:strVal val="#ppt_y"/>
                                          </p:val>
                                        </p:tav>
                                      </p:tavLst>
                                    </p:anim>
                                  </p:childTnLst>
                                </p:cTn>
                              </p:par>
                              <p:par>
                                <p:cTn id="114" presetID="40" presetClass="entr" presetSubtype="0" fill="hold" grpId="0" nodeType="withEffect">
                                  <p:stCondLst>
                                    <p:cond delay="0"/>
                                  </p:stCondLst>
                                  <p:iterate type="lt">
                                    <p:tmPct val="10000"/>
                                  </p:iterate>
                                  <p:childTnLst>
                                    <p:set>
                                      <p:cBhvr>
                                        <p:cTn id="115" dur="1" fill="hold">
                                          <p:stCondLst>
                                            <p:cond delay="0"/>
                                          </p:stCondLst>
                                        </p:cTn>
                                        <p:tgtEl>
                                          <p:spTgt spid="234502">
                                            <p:txEl>
                                              <p:pRg st="7" end="7"/>
                                            </p:txEl>
                                          </p:spTgt>
                                        </p:tgtEl>
                                        <p:attrNameLst>
                                          <p:attrName>style.visibility</p:attrName>
                                        </p:attrNameLst>
                                      </p:cBhvr>
                                      <p:to>
                                        <p:strVal val="visible"/>
                                      </p:to>
                                    </p:set>
                                    <p:animEffect transition="in" filter="fade">
                                      <p:cBhvr>
                                        <p:cTn id="116" dur="500"/>
                                        <p:tgtEl>
                                          <p:spTgt spid="234502">
                                            <p:txEl>
                                              <p:pRg st="7" end="7"/>
                                            </p:txEl>
                                          </p:spTgt>
                                        </p:tgtEl>
                                      </p:cBhvr>
                                    </p:animEffect>
                                    <p:anim calcmode="lin" valueType="num">
                                      <p:cBhvr>
                                        <p:cTn id="117" dur="500" fill="hold"/>
                                        <p:tgtEl>
                                          <p:spTgt spid="234502">
                                            <p:txEl>
                                              <p:pRg st="7" end="7"/>
                                            </p:txEl>
                                          </p:spTgt>
                                        </p:tgtEl>
                                        <p:attrNameLst>
                                          <p:attrName>ppt_x</p:attrName>
                                        </p:attrNameLst>
                                      </p:cBhvr>
                                      <p:tavLst>
                                        <p:tav tm="0">
                                          <p:val>
                                            <p:strVal val="#ppt_x-.1"/>
                                          </p:val>
                                        </p:tav>
                                        <p:tav tm="100000">
                                          <p:val>
                                            <p:strVal val="#ppt_x"/>
                                          </p:val>
                                        </p:tav>
                                      </p:tavLst>
                                    </p:anim>
                                    <p:anim calcmode="lin" valueType="num">
                                      <p:cBhvr>
                                        <p:cTn id="118" dur="500" fill="hold"/>
                                        <p:tgtEl>
                                          <p:spTgt spid="23450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40" presetClass="entr" presetSubtype="0" fill="hold" grpId="0" nodeType="clickEffect">
                                  <p:stCondLst>
                                    <p:cond delay="0"/>
                                  </p:stCondLst>
                                  <p:iterate type="lt">
                                    <p:tmPct val="10000"/>
                                  </p:iterate>
                                  <p:childTnLst>
                                    <p:set>
                                      <p:cBhvr>
                                        <p:cTn id="122" dur="1" fill="hold">
                                          <p:stCondLst>
                                            <p:cond delay="0"/>
                                          </p:stCondLst>
                                        </p:cTn>
                                        <p:tgtEl>
                                          <p:spTgt spid="234502">
                                            <p:txEl>
                                              <p:pRg st="8" end="8"/>
                                            </p:txEl>
                                          </p:spTgt>
                                        </p:tgtEl>
                                        <p:attrNameLst>
                                          <p:attrName>style.visibility</p:attrName>
                                        </p:attrNameLst>
                                      </p:cBhvr>
                                      <p:to>
                                        <p:strVal val="visible"/>
                                      </p:to>
                                    </p:set>
                                    <p:animEffect transition="in" filter="fade">
                                      <p:cBhvr>
                                        <p:cTn id="123" dur="500"/>
                                        <p:tgtEl>
                                          <p:spTgt spid="234502">
                                            <p:txEl>
                                              <p:pRg st="8" end="8"/>
                                            </p:txEl>
                                          </p:spTgt>
                                        </p:tgtEl>
                                      </p:cBhvr>
                                    </p:animEffect>
                                    <p:anim calcmode="lin" valueType="num">
                                      <p:cBhvr>
                                        <p:cTn id="124" dur="500" fill="hold"/>
                                        <p:tgtEl>
                                          <p:spTgt spid="234502">
                                            <p:txEl>
                                              <p:pRg st="8" end="8"/>
                                            </p:txEl>
                                          </p:spTgt>
                                        </p:tgtEl>
                                        <p:attrNameLst>
                                          <p:attrName>ppt_x</p:attrName>
                                        </p:attrNameLst>
                                      </p:cBhvr>
                                      <p:tavLst>
                                        <p:tav tm="0">
                                          <p:val>
                                            <p:strVal val="#ppt_x-.1"/>
                                          </p:val>
                                        </p:tav>
                                        <p:tav tm="100000">
                                          <p:val>
                                            <p:strVal val="#ppt_x"/>
                                          </p:val>
                                        </p:tav>
                                      </p:tavLst>
                                    </p:anim>
                                    <p:anim calcmode="lin" valueType="num">
                                      <p:cBhvr>
                                        <p:cTn id="125" dur="500" fill="hold"/>
                                        <p:tgtEl>
                                          <p:spTgt spid="234502">
                                            <p:txEl>
                                              <p:pRg st="8" end="8"/>
                                            </p:txEl>
                                          </p:spTgt>
                                        </p:tgtEl>
                                        <p:attrNameLst>
                                          <p:attrName>ppt_y</p:attrName>
                                        </p:attrNameLst>
                                      </p:cBhvr>
                                      <p:tavLst>
                                        <p:tav tm="0">
                                          <p:val>
                                            <p:strVal val="#ppt_y"/>
                                          </p:val>
                                        </p:tav>
                                        <p:tav tm="100000">
                                          <p:val>
                                            <p:strVal val="#ppt_y"/>
                                          </p:val>
                                        </p:tav>
                                      </p:tavLst>
                                    </p:anim>
                                  </p:childTnLst>
                                </p:cTn>
                              </p:par>
                              <p:par>
                                <p:cTn id="126" presetID="40" presetClass="entr" presetSubtype="0" fill="hold" grpId="0" nodeType="withEffect">
                                  <p:stCondLst>
                                    <p:cond delay="0"/>
                                  </p:stCondLst>
                                  <p:iterate type="lt">
                                    <p:tmPct val="10000"/>
                                  </p:iterate>
                                  <p:childTnLst>
                                    <p:set>
                                      <p:cBhvr>
                                        <p:cTn id="127" dur="1" fill="hold">
                                          <p:stCondLst>
                                            <p:cond delay="0"/>
                                          </p:stCondLst>
                                        </p:cTn>
                                        <p:tgtEl>
                                          <p:spTgt spid="234502">
                                            <p:txEl>
                                              <p:pRg st="9" end="9"/>
                                            </p:txEl>
                                          </p:spTgt>
                                        </p:tgtEl>
                                        <p:attrNameLst>
                                          <p:attrName>style.visibility</p:attrName>
                                        </p:attrNameLst>
                                      </p:cBhvr>
                                      <p:to>
                                        <p:strVal val="visible"/>
                                      </p:to>
                                    </p:set>
                                    <p:animEffect transition="in" filter="fade">
                                      <p:cBhvr>
                                        <p:cTn id="128" dur="500"/>
                                        <p:tgtEl>
                                          <p:spTgt spid="234502">
                                            <p:txEl>
                                              <p:pRg st="9" end="9"/>
                                            </p:txEl>
                                          </p:spTgt>
                                        </p:tgtEl>
                                      </p:cBhvr>
                                    </p:animEffect>
                                    <p:anim calcmode="lin" valueType="num">
                                      <p:cBhvr>
                                        <p:cTn id="129" dur="500" fill="hold"/>
                                        <p:tgtEl>
                                          <p:spTgt spid="234502">
                                            <p:txEl>
                                              <p:pRg st="9" end="9"/>
                                            </p:txEl>
                                          </p:spTgt>
                                        </p:tgtEl>
                                        <p:attrNameLst>
                                          <p:attrName>ppt_x</p:attrName>
                                        </p:attrNameLst>
                                      </p:cBhvr>
                                      <p:tavLst>
                                        <p:tav tm="0">
                                          <p:val>
                                            <p:strVal val="#ppt_x-.1"/>
                                          </p:val>
                                        </p:tav>
                                        <p:tav tm="100000">
                                          <p:val>
                                            <p:strVal val="#ppt_x"/>
                                          </p:val>
                                        </p:tav>
                                      </p:tavLst>
                                    </p:anim>
                                    <p:anim calcmode="lin" valueType="num">
                                      <p:cBhvr>
                                        <p:cTn id="130" dur="500" fill="hold"/>
                                        <p:tgtEl>
                                          <p:spTgt spid="23450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500" grpId="0"/>
      <p:bldP spid="234501" grpId="0" uiExpand="1" build="p"/>
      <p:bldP spid="234502" grpId="0" uiExpand="1" build="p"/>
    </p:bldLst>
  </p:timing>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5650" name="Picture 4" descr="HBS02">
            <a:extLst>
              <a:ext uri="{FF2B5EF4-FFF2-40B4-BE49-F238E27FC236}">
                <a16:creationId xmlns:a16="http://schemas.microsoft.com/office/drawing/2014/main" id="{81050D91-E25C-5D47-9850-374E9D9F8EC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Text Box 5">
            <a:extLst>
              <a:ext uri="{FF2B5EF4-FFF2-40B4-BE49-F238E27FC236}">
                <a16:creationId xmlns:a16="http://schemas.microsoft.com/office/drawing/2014/main" id="{7EC9AC6C-C221-CB48-ABCD-9E3A759BBF5B}"/>
              </a:ext>
            </a:extLst>
          </p:cNvPr>
          <p:cNvSpPr txBox="1">
            <a:spLocks noChangeArrowheads="1"/>
          </p:cNvSpPr>
          <p:nvPr/>
        </p:nvSpPr>
        <p:spPr bwMode="auto">
          <a:xfrm>
            <a:off x="1143000" y="152400"/>
            <a:ext cx="1981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a:solidFill>
                  <a:srgbClr val="000066"/>
                </a:solidFill>
                <a:latin typeface="Arial" panose="020B0604020202020204" pitchFamily="34" charset="0"/>
              </a:rPr>
              <a:t>HETHITER</a:t>
            </a:r>
          </a:p>
        </p:txBody>
      </p:sp>
      <p:sp>
        <p:nvSpPr>
          <p:cNvPr id="155652" name="Text Box 6">
            <a:extLst>
              <a:ext uri="{FF2B5EF4-FFF2-40B4-BE49-F238E27FC236}">
                <a16:creationId xmlns:a16="http://schemas.microsoft.com/office/drawing/2014/main" id="{40676794-8724-5849-8A00-F5ABE61EEA8E}"/>
              </a:ext>
            </a:extLst>
          </p:cNvPr>
          <p:cNvSpPr txBox="1">
            <a:spLocks noChangeArrowheads="1"/>
          </p:cNvSpPr>
          <p:nvPr/>
        </p:nvSpPr>
        <p:spPr bwMode="auto">
          <a:xfrm rot="-2995627">
            <a:off x="1874044" y="2407444"/>
            <a:ext cx="213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a:solidFill>
                  <a:srgbClr val="000066"/>
                </a:solidFill>
                <a:latin typeface="Arial" panose="020B0604020202020204" pitchFamily="34" charset="0"/>
              </a:rPr>
              <a:t>AMORITER</a:t>
            </a:r>
          </a:p>
        </p:txBody>
      </p:sp>
      <p:sp>
        <p:nvSpPr>
          <p:cNvPr id="155653" name="Text Box 7">
            <a:extLst>
              <a:ext uri="{FF2B5EF4-FFF2-40B4-BE49-F238E27FC236}">
                <a16:creationId xmlns:a16="http://schemas.microsoft.com/office/drawing/2014/main" id="{49C1408B-BD27-894D-9409-BB126255FAA2}"/>
              </a:ext>
            </a:extLst>
          </p:cNvPr>
          <p:cNvSpPr txBox="1">
            <a:spLocks noChangeArrowheads="1"/>
          </p:cNvSpPr>
          <p:nvPr/>
        </p:nvSpPr>
        <p:spPr bwMode="auto">
          <a:xfrm>
            <a:off x="2514600" y="3276600"/>
            <a:ext cx="121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a:solidFill>
                  <a:srgbClr val="000066"/>
                </a:solidFill>
                <a:latin typeface="Arial" panose="020B0604020202020204" pitchFamily="34" charset="0"/>
              </a:rPr>
              <a:t>Jebus</a:t>
            </a:r>
          </a:p>
        </p:txBody>
      </p:sp>
      <p:sp>
        <p:nvSpPr>
          <p:cNvPr id="155654" name="Oval 8">
            <a:extLst>
              <a:ext uri="{FF2B5EF4-FFF2-40B4-BE49-F238E27FC236}">
                <a16:creationId xmlns:a16="http://schemas.microsoft.com/office/drawing/2014/main" id="{23E30FBF-DDAC-AA49-96ED-F549EC69EC1A}"/>
              </a:ext>
            </a:extLst>
          </p:cNvPr>
          <p:cNvSpPr>
            <a:spLocks noChangeArrowheads="1"/>
          </p:cNvSpPr>
          <p:nvPr/>
        </p:nvSpPr>
        <p:spPr bwMode="auto">
          <a:xfrm>
            <a:off x="2514600" y="3429000"/>
            <a:ext cx="152400" cy="152400"/>
          </a:xfrm>
          <a:prstGeom prst="ellipse">
            <a:avLst/>
          </a:prstGeom>
          <a:solidFill>
            <a:srgbClr val="0033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8" name="Slide Number Placeholder 5">
            <a:extLst>
              <a:ext uri="{FF2B5EF4-FFF2-40B4-BE49-F238E27FC236}">
                <a16:creationId xmlns:a16="http://schemas.microsoft.com/office/drawing/2014/main" id="{D9EF3B36-B086-D549-90CA-09A4FB58974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123</a:t>
            </a:fld>
            <a:endParaRPr lang="en-US" altLang="en-US" sz="1400" b="1" dirty="0">
              <a:latin typeface="Tahoma" panose="020B0604030504040204" pitchFamily="34" charset="0"/>
            </a:endParaRPr>
          </a:p>
        </p:txBody>
      </p:sp>
    </p:spTree>
  </p:cSld>
  <p:clrMapOvr>
    <a:masterClrMapping/>
  </p:clrMapOvr>
  <p:transition>
    <p:blinds/>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633C7AE6-E615-438B-B21A-EEF1A9D63CB3}"/>
              </a:ext>
            </a:extLst>
          </p:cNvPr>
          <p:cNvSpPr>
            <a:spLocks noGrp="1" noChangeArrowheads="1"/>
          </p:cNvSpPr>
          <p:nvPr>
            <p:ph type="title"/>
          </p:nvPr>
        </p:nvSpPr>
        <p:spPr>
          <a:xfrm>
            <a:off x="228600" y="152400"/>
            <a:ext cx="8763000" cy="1417638"/>
          </a:xfrm>
        </p:spPr>
        <p:txBody>
          <a:bodyPr/>
          <a:lstStyle/>
          <a:p>
            <a:pPr eaLnBrk="1" hangingPunct="1">
              <a:defRPr/>
            </a:pPr>
            <a:r>
              <a:rPr lang="en-US" altLang="en-US" b="0" u="sng" dirty="0">
                <a:latin typeface="Harlow Solid Italic" pitchFamily="82" charset="0"/>
              </a:rPr>
              <a:t>Fabel</a:t>
            </a:r>
            <a:r>
              <a:rPr lang="en-US" altLang="en-US" b="0" dirty="0">
                <a:latin typeface="Harlow Solid Italic" pitchFamily="82" charset="0"/>
              </a:rPr>
              <a:t> von Adler, </a:t>
            </a:r>
            <a:r>
              <a:rPr lang="en-US" altLang="en-US" b="0" dirty="0" err="1">
                <a:latin typeface="Harlow Solid Italic" pitchFamily="82" charset="0"/>
              </a:rPr>
              <a:t>Zeder</a:t>
            </a:r>
            <a:r>
              <a:rPr lang="en-US" altLang="en-US" b="0" dirty="0">
                <a:latin typeface="Harlow Solid Italic" pitchFamily="82" charset="0"/>
              </a:rPr>
              <a:t> &amp; Weinstock</a:t>
            </a:r>
            <a:br>
              <a:rPr lang="en-US" altLang="en-US" sz="2800" b="0" dirty="0">
                <a:latin typeface="Arial Rounded MT Bold" pitchFamily="34" charset="0"/>
              </a:rPr>
            </a:br>
            <a:r>
              <a:rPr lang="en-US" altLang="en-US" sz="2800" b="0" i="1" dirty="0" err="1">
                <a:latin typeface="Arial Rounded MT Bold" pitchFamily="34" charset="0"/>
              </a:rPr>
              <a:t>Schwankende</a:t>
            </a:r>
            <a:r>
              <a:rPr lang="en-US" altLang="en-US" sz="2800" b="0" i="1" dirty="0">
                <a:latin typeface="Arial Rounded MT Bold" pitchFamily="34" charset="0"/>
              </a:rPr>
              <a:t> </a:t>
            </a:r>
            <a:r>
              <a:rPr lang="en-US" altLang="en-US" sz="2800" b="0" i="1" dirty="0" err="1">
                <a:latin typeface="Arial Rounded MT Bold" pitchFamily="34" charset="0"/>
              </a:rPr>
              <a:t>Politik</a:t>
            </a:r>
            <a:r>
              <a:rPr lang="en-US" altLang="en-US" sz="2800" b="0" i="1" dirty="0">
                <a:latin typeface="Arial Rounded MT Bold" pitchFamily="34" charset="0"/>
              </a:rPr>
              <a:t> </a:t>
            </a:r>
            <a:r>
              <a:rPr lang="en-US" altLang="en-US" sz="2800" b="0" i="1" dirty="0" err="1">
                <a:latin typeface="Arial Rounded MT Bold" pitchFamily="34" charset="0"/>
              </a:rPr>
              <a:t>Zedekias</a:t>
            </a:r>
            <a:br>
              <a:rPr lang="en-US" altLang="en-US" sz="2800" b="0" i="1" dirty="0">
                <a:latin typeface="Arial Rounded MT Bold" pitchFamily="34" charset="0"/>
              </a:rPr>
            </a:br>
            <a:r>
              <a:rPr lang="en-US" altLang="en-US" sz="2800" b="0" i="1" dirty="0">
                <a:latin typeface="Arial Rounded MT Bold" pitchFamily="34" charset="0"/>
              </a:rPr>
              <a:t>(17; </a:t>
            </a:r>
            <a:r>
              <a:rPr lang="en-US" altLang="en-US" sz="2800" b="0" i="1" dirty="0" err="1">
                <a:latin typeface="Arial Rounded MT Bold" pitchFamily="34" charset="0"/>
              </a:rPr>
              <a:t>vgl</a:t>
            </a:r>
            <a:r>
              <a:rPr lang="en-US" altLang="en-US" sz="2800" b="0" i="1" dirty="0">
                <a:latin typeface="Arial Rounded MT Bold" pitchFamily="34" charset="0"/>
              </a:rPr>
              <a:t>. 2Kön 24-25; 2Chr 36)</a:t>
            </a:r>
            <a:endParaRPr lang="en-US" altLang="en-US" b="0" dirty="0">
              <a:latin typeface="Harlow Solid Italic" pitchFamily="82" charset="0"/>
            </a:endParaRPr>
          </a:p>
        </p:txBody>
      </p:sp>
      <p:sp>
        <p:nvSpPr>
          <p:cNvPr id="236548" name="Rectangle 4">
            <a:extLst>
              <a:ext uri="{FF2B5EF4-FFF2-40B4-BE49-F238E27FC236}">
                <a16:creationId xmlns:a16="http://schemas.microsoft.com/office/drawing/2014/main" id="{5CAA869C-5E10-45C2-8188-1A30CC4F95A7}"/>
              </a:ext>
            </a:extLst>
          </p:cNvPr>
          <p:cNvSpPr>
            <a:spLocks noGrp="1" noChangeArrowheads="1"/>
          </p:cNvSpPr>
          <p:nvPr>
            <p:ph type="body" sz="half" idx="1"/>
          </p:nvPr>
        </p:nvSpPr>
        <p:spPr>
          <a:xfrm>
            <a:off x="228600" y="1981200"/>
            <a:ext cx="4724400" cy="4495800"/>
          </a:xfrm>
        </p:spPr>
        <p:txBody>
          <a:bodyPr/>
          <a:lstStyle/>
          <a:p>
            <a:pPr eaLnBrk="1" hangingPunct="1">
              <a:lnSpc>
                <a:spcPct val="90000"/>
              </a:lnSpc>
              <a:buFontTx/>
              <a:buNone/>
              <a:defRPr/>
            </a:pPr>
            <a:r>
              <a:rPr lang="en-US" altLang="en-US" sz="2800" dirty="0">
                <a:solidFill>
                  <a:srgbClr val="FFFF00"/>
                </a:solidFill>
                <a:latin typeface="Eras Demi ITC" pitchFamily="34" charset="0"/>
              </a:rPr>
              <a:t>ERSTER ADLER</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Nebukadnezar</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HANDELSSTADT</a:t>
            </a:r>
          </a:p>
          <a:p>
            <a:pPr eaLnBrk="1" hangingPunct="1">
              <a:lnSpc>
                <a:spcPct val="90000"/>
              </a:lnSpc>
              <a:buFontTx/>
              <a:buNone/>
              <a:defRPr/>
            </a:pPr>
            <a:r>
              <a:rPr lang="en-US" altLang="en-US" sz="2400" i="1" dirty="0">
                <a:latin typeface="Arial Narrow" panose="020B0606020202030204" pitchFamily="34" charset="0"/>
              </a:rPr>
              <a:t>	Babylon</a:t>
            </a:r>
          </a:p>
          <a:p>
            <a:pPr eaLnBrk="1" hangingPunct="1">
              <a:lnSpc>
                <a:spcPct val="90000"/>
              </a:lnSpc>
              <a:buFontTx/>
              <a:buNone/>
              <a:defRPr/>
            </a:pPr>
            <a:r>
              <a:rPr lang="en-US" altLang="en-US" sz="2800" dirty="0">
                <a:solidFill>
                  <a:srgbClr val="FFFF00"/>
                </a:solidFill>
                <a:latin typeface="Eras Demi ITC" pitchFamily="34" charset="0"/>
              </a:rPr>
              <a:t>ZEDERNSPITZE GEBROCH.</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Joiachin</a:t>
            </a:r>
            <a:endParaRPr lang="en-US" altLang="en-US" sz="2400"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Eras Demi ITC" pitchFamily="34" charset="0"/>
              </a:rPr>
              <a:t>VERPFLANZTER SAME WIRD ZUM WEINSTOCK</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Zedekia</a:t>
            </a:r>
            <a:endParaRPr lang="en-US" altLang="en-US" sz="2400" i="1" dirty="0">
              <a:latin typeface="Arial Narrow" panose="020B0606020202030204" pitchFamily="34" charset="0"/>
            </a:endParaRPr>
          </a:p>
        </p:txBody>
      </p:sp>
      <p:sp>
        <p:nvSpPr>
          <p:cNvPr id="236549" name="Rectangle 5">
            <a:extLst>
              <a:ext uri="{FF2B5EF4-FFF2-40B4-BE49-F238E27FC236}">
                <a16:creationId xmlns:a16="http://schemas.microsoft.com/office/drawing/2014/main" id="{65A86302-7485-400F-B0D2-6DBB655FE361}"/>
              </a:ext>
            </a:extLst>
          </p:cNvPr>
          <p:cNvSpPr>
            <a:spLocks noGrp="1" noChangeArrowheads="1"/>
          </p:cNvSpPr>
          <p:nvPr>
            <p:ph type="body" sz="half" idx="2"/>
          </p:nvPr>
        </p:nvSpPr>
        <p:spPr>
          <a:xfrm>
            <a:off x="5105400" y="1905000"/>
            <a:ext cx="4038600" cy="4495800"/>
          </a:xfrm>
        </p:spPr>
        <p:txBody>
          <a:bodyPr/>
          <a:lstStyle/>
          <a:p>
            <a:pPr eaLnBrk="1" hangingPunct="1">
              <a:lnSpc>
                <a:spcPct val="90000"/>
              </a:lnSpc>
              <a:buFontTx/>
              <a:buNone/>
              <a:defRPr/>
            </a:pPr>
            <a:r>
              <a:rPr lang="en-US" altLang="en-US" sz="2800" dirty="0">
                <a:solidFill>
                  <a:srgbClr val="FFFF00"/>
                </a:solidFill>
                <a:latin typeface="Eras Demi ITC" pitchFamily="34" charset="0"/>
              </a:rPr>
              <a:t>ZWEITER ADLER</a:t>
            </a:r>
          </a:p>
          <a:p>
            <a:pPr eaLnBrk="1" hangingPunct="1">
              <a:lnSpc>
                <a:spcPct val="90000"/>
              </a:lnSpc>
              <a:buFontTx/>
              <a:buNone/>
              <a:defRPr/>
            </a:pPr>
            <a:r>
              <a:rPr lang="en-US" altLang="en-US" sz="2400" i="1" dirty="0">
                <a:latin typeface="Arial Narrow" panose="020B0606020202030204" pitchFamily="34" charset="0"/>
              </a:rPr>
              <a:t>	Pharaoh </a:t>
            </a:r>
            <a:r>
              <a:rPr lang="en-US" altLang="en-US" sz="2400" i="1" dirty="0" err="1">
                <a:latin typeface="Arial Narrow" panose="020B0606020202030204" pitchFamily="34" charset="0"/>
              </a:rPr>
              <a:t>Ägyptens</a:t>
            </a:r>
            <a:r>
              <a:rPr lang="en-US" altLang="en-US" sz="2400" i="1" dirty="0">
                <a:latin typeface="Arial Narrow" panose="020B0606020202030204" pitchFamily="34" charset="0"/>
              </a:rPr>
              <a:t> </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Jer</a:t>
            </a:r>
            <a:r>
              <a:rPr lang="en-US" altLang="en-US" sz="2400" i="1" dirty="0">
                <a:latin typeface="Arial Narrow" panose="020B0606020202030204" pitchFamily="34" charset="0"/>
              </a:rPr>
              <a:t> 37,4-8)</a:t>
            </a:r>
          </a:p>
          <a:p>
            <a:pPr eaLnBrk="1" hangingPunct="1">
              <a:lnSpc>
                <a:spcPct val="90000"/>
              </a:lnSpc>
              <a:buFontTx/>
              <a:buNone/>
              <a:defRPr/>
            </a:pPr>
            <a:r>
              <a:rPr lang="en-US" altLang="en-US" sz="2800" dirty="0" err="1">
                <a:solidFill>
                  <a:srgbClr val="FFFF00"/>
                </a:solidFill>
                <a:latin typeface="Eras Demi ITC" pitchFamily="34" charset="0"/>
              </a:rPr>
              <a:t>ZEDERNREis</a:t>
            </a:r>
            <a:r>
              <a:rPr lang="en-US" altLang="en-US" sz="2800" dirty="0">
                <a:solidFill>
                  <a:srgbClr val="FFFF00"/>
                </a:solidFill>
                <a:latin typeface="Eras Demi ITC" pitchFamily="34" charset="0"/>
              </a:rPr>
              <a:t> AUF HOHEM BERG</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Messianischer</a:t>
            </a:r>
            <a:r>
              <a:rPr lang="en-US" altLang="en-US" sz="2400" i="1" dirty="0">
                <a:latin typeface="Arial Narrow" panose="020B0606020202030204" pitchFamily="34" charset="0"/>
              </a:rPr>
              <a:t> König</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Mat 1,1. 11. 17)</a:t>
            </a:r>
          </a:p>
          <a:p>
            <a:pPr eaLnBrk="1" hangingPunct="1">
              <a:lnSpc>
                <a:spcPct val="90000"/>
              </a:lnSpc>
              <a:buFontTx/>
              <a:buNone/>
              <a:defRPr/>
            </a:pPr>
            <a:r>
              <a:rPr lang="en-US" altLang="en-US" sz="2800" dirty="0">
                <a:solidFill>
                  <a:srgbClr val="FFFF00"/>
                </a:solidFill>
                <a:latin typeface="Eras Demi ITC" pitchFamily="34" charset="0"/>
              </a:rPr>
              <a:t>BIRDS</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Nationen</a:t>
            </a:r>
            <a:endParaRPr lang="en-US" altLang="en-US" sz="2400" i="1" dirty="0">
              <a:latin typeface="Arial Narrow" panose="020B0606020202030204" pitchFamily="34" charset="0"/>
            </a:endParaRP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Mat 13,31-32)</a:t>
            </a:r>
          </a:p>
        </p:txBody>
      </p:sp>
      <p:sp>
        <p:nvSpPr>
          <p:cNvPr id="6" name="Slide Number Placeholder 5">
            <a:extLst>
              <a:ext uri="{FF2B5EF4-FFF2-40B4-BE49-F238E27FC236}">
                <a16:creationId xmlns:a16="http://schemas.microsoft.com/office/drawing/2014/main" id="{BD561D51-961E-1E46-BAB1-C4CD33156F1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500" fill="hold"/>
                                        <p:tgtEl>
                                          <p:spTgt spid="236546"/>
                                        </p:tgtEl>
                                        <p:attrNameLst>
                                          <p:attrName>ppt_w</p:attrName>
                                        </p:attrNameLst>
                                      </p:cBhvr>
                                      <p:tavLst>
                                        <p:tav tm="0">
                                          <p:val>
                                            <p:fltVal val="0"/>
                                          </p:val>
                                        </p:tav>
                                        <p:tav tm="100000">
                                          <p:val>
                                            <p:strVal val="#ppt_w"/>
                                          </p:val>
                                        </p:tav>
                                      </p:tavLst>
                                    </p:anim>
                                    <p:anim calcmode="lin" valueType="num">
                                      <p:cBhvr>
                                        <p:cTn id="8" dur="500" fill="hold"/>
                                        <p:tgtEl>
                                          <p:spTgt spid="23654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236548">
                                            <p:txEl>
                                              <p:pRg st="0" end="0"/>
                                            </p:txEl>
                                          </p:spTgt>
                                        </p:tgtEl>
                                        <p:attrNameLst>
                                          <p:attrName>style.visibility</p:attrName>
                                        </p:attrNameLst>
                                      </p:cBhvr>
                                      <p:to>
                                        <p:strVal val="visible"/>
                                      </p:to>
                                    </p:set>
                                    <p:animEffect transition="in" filter="fade">
                                      <p:cBhvr>
                                        <p:cTn id="13" dur="500"/>
                                        <p:tgtEl>
                                          <p:spTgt spid="236548">
                                            <p:txEl>
                                              <p:pRg st="0" end="0"/>
                                            </p:txEl>
                                          </p:spTgt>
                                        </p:tgtEl>
                                      </p:cBhvr>
                                    </p:animEffect>
                                    <p:anim calcmode="lin" valueType="num">
                                      <p:cBhvr>
                                        <p:cTn id="14" dur="500" fill="hold"/>
                                        <p:tgtEl>
                                          <p:spTgt spid="236548">
                                            <p:txEl>
                                              <p:pRg st="0" end="0"/>
                                            </p:txEl>
                                          </p:spTgt>
                                        </p:tgtEl>
                                        <p:attrNameLst>
                                          <p:attrName>ppt_x</p:attrName>
                                        </p:attrNameLst>
                                      </p:cBhvr>
                                      <p:tavLst>
                                        <p:tav tm="0">
                                          <p:val>
                                            <p:strVal val="#ppt_x-.1"/>
                                          </p:val>
                                        </p:tav>
                                        <p:tav tm="100000">
                                          <p:val>
                                            <p:strVal val="#ppt_x"/>
                                          </p:val>
                                        </p:tav>
                                      </p:tavLst>
                                    </p:anim>
                                    <p:anim calcmode="lin" valueType="num">
                                      <p:cBhvr>
                                        <p:cTn id="15" dur="500" fill="hold"/>
                                        <p:tgtEl>
                                          <p:spTgt spid="2365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0" presetClass="entr" presetSubtype="0" fill="hold" grpId="0" nodeType="clickEffect">
                                  <p:stCondLst>
                                    <p:cond delay="0"/>
                                  </p:stCondLst>
                                  <p:iterate type="lt">
                                    <p:tmPct val="10000"/>
                                  </p:iterate>
                                  <p:childTnLst>
                                    <p:set>
                                      <p:cBhvr>
                                        <p:cTn id="19" dur="1" fill="hold">
                                          <p:stCondLst>
                                            <p:cond delay="0"/>
                                          </p:stCondLst>
                                        </p:cTn>
                                        <p:tgtEl>
                                          <p:spTgt spid="236548">
                                            <p:txEl>
                                              <p:pRg st="1" end="1"/>
                                            </p:txEl>
                                          </p:spTgt>
                                        </p:tgtEl>
                                        <p:attrNameLst>
                                          <p:attrName>style.visibility</p:attrName>
                                        </p:attrNameLst>
                                      </p:cBhvr>
                                      <p:to>
                                        <p:strVal val="visible"/>
                                      </p:to>
                                    </p:set>
                                    <p:animEffect transition="in" filter="fade">
                                      <p:cBhvr>
                                        <p:cTn id="20" dur="500"/>
                                        <p:tgtEl>
                                          <p:spTgt spid="236548">
                                            <p:txEl>
                                              <p:pRg st="1" end="1"/>
                                            </p:txEl>
                                          </p:spTgt>
                                        </p:tgtEl>
                                      </p:cBhvr>
                                    </p:animEffect>
                                    <p:anim calcmode="lin" valueType="num">
                                      <p:cBhvr>
                                        <p:cTn id="21" dur="500" fill="hold"/>
                                        <p:tgtEl>
                                          <p:spTgt spid="236548">
                                            <p:txEl>
                                              <p:pRg st="1" end="1"/>
                                            </p:txEl>
                                          </p:spTgt>
                                        </p:tgtEl>
                                        <p:attrNameLst>
                                          <p:attrName>ppt_x</p:attrName>
                                        </p:attrNameLst>
                                      </p:cBhvr>
                                      <p:tavLst>
                                        <p:tav tm="0">
                                          <p:val>
                                            <p:strVal val="#ppt_x-.1"/>
                                          </p:val>
                                        </p:tav>
                                        <p:tav tm="100000">
                                          <p:val>
                                            <p:strVal val="#ppt_x"/>
                                          </p:val>
                                        </p:tav>
                                      </p:tavLst>
                                    </p:anim>
                                    <p:anim calcmode="lin" valueType="num">
                                      <p:cBhvr>
                                        <p:cTn id="22" dur="500" fill="hold"/>
                                        <p:tgtEl>
                                          <p:spTgt spid="23654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40" presetClass="entr" presetSubtype="0" fill="hold" grpId="0" nodeType="clickEffect">
                                  <p:stCondLst>
                                    <p:cond delay="0"/>
                                  </p:stCondLst>
                                  <p:iterate type="lt">
                                    <p:tmPct val="10000"/>
                                  </p:iterate>
                                  <p:childTnLst>
                                    <p:set>
                                      <p:cBhvr>
                                        <p:cTn id="26" dur="1" fill="hold">
                                          <p:stCondLst>
                                            <p:cond delay="0"/>
                                          </p:stCondLst>
                                        </p:cTn>
                                        <p:tgtEl>
                                          <p:spTgt spid="236548">
                                            <p:txEl>
                                              <p:pRg st="2" end="2"/>
                                            </p:txEl>
                                          </p:spTgt>
                                        </p:tgtEl>
                                        <p:attrNameLst>
                                          <p:attrName>style.visibility</p:attrName>
                                        </p:attrNameLst>
                                      </p:cBhvr>
                                      <p:to>
                                        <p:strVal val="visible"/>
                                      </p:to>
                                    </p:set>
                                    <p:animEffect transition="in" filter="fade">
                                      <p:cBhvr>
                                        <p:cTn id="27" dur="500"/>
                                        <p:tgtEl>
                                          <p:spTgt spid="236548">
                                            <p:txEl>
                                              <p:pRg st="2" end="2"/>
                                            </p:txEl>
                                          </p:spTgt>
                                        </p:tgtEl>
                                      </p:cBhvr>
                                    </p:animEffect>
                                    <p:anim calcmode="lin" valueType="num">
                                      <p:cBhvr>
                                        <p:cTn id="28" dur="500" fill="hold"/>
                                        <p:tgtEl>
                                          <p:spTgt spid="236548">
                                            <p:txEl>
                                              <p:pRg st="2" end="2"/>
                                            </p:txEl>
                                          </p:spTgt>
                                        </p:tgtEl>
                                        <p:attrNameLst>
                                          <p:attrName>ppt_x</p:attrName>
                                        </p:attrNameLst>
                                      </p:cBhvr>
                                      <p:tavLst>
                                        <p:tav tm="0">
                                          <p:val>
                                            <p:strVal val="#ppt_x-.1"/>
                                          </p:val>
                                        </p:tav>
                                        <p:tav tm="100000">
                                          <p:val>
                                            <p:strVal val="#ppt_x"/>
                                          </p:val>
                                        </p:tav>
                                      </p:tavLst>
                                    </p:anim>
                                    <p:anim calcmode="lin" valueType="num">
                                      <p:cBhvr>
                                        <p:cTn id="29" dur="500" fill="hold"/>
                                        <p:tgtEl>
                                          <p:spTgt spid="236548">
                                            <p:txEl>
                                              <p:pRg st="2" end="2"/>
                                            </p:txEl>
                                          </p:spTgt>
                                        </p:tgtEl>
                                        <p:attrNameLst>
                                          <p:attrName>ppt_y</p:attrName>
                                        </p:attrNameLst>
                                      </p:cBhvr>
                                      <p:tavLst>
                                        <p:tav tm="0">
                                          <p:val>
                                            <p:strVal val="#ppt_y"/>
                                          </p:val>
                                        </p:tav>
                                        <p:tav tm="100000">
                                          <p:val>
                                            <p:strVal val="#ppt_y"/>
                                          </p:val>
                                        </p:tav>
                                      </p:tavLst>
                                    </p:anim>
                                  </p:childTnLst>
                                </p:cTn>
                              </p:par>
                              <p:par>
                                <p:cTn id="30" presetID="40" presetClass="entr" presetSubtype="0" fill="hold" grpId="0" nodeType="withEffect">
                                  <p:stCondLst>
                                    <p:cond delay="0"/>
                                  </p:stCondLst>
                                  <p:iterate type="lt">
                                    <p:tmPct val="10000"/>
                                  </p:iterate>
                                  <p:childTnLst>
                                    <p:set>
                                      <p:cBhvr>
                                        <p:cTn id="31" dur="1" fill="hold">
                                          <p:stCondLst>
                                            <p:cond delay="0"/>
                                          </p:stCondLst>
                                        </p:cTn>
                                        <p:tgtEl>
                                          <p:spTgt spid="236548">
                                            <p:txEl>
                                              <p:pRg st="3" end="3"/>
                                            </p:txEl>
                                          </p:spTgt>
                                        </p:tgtEl>
                                        <p:attrNameLst>
                                          <p:attrName>style.visibility</p:attrName>
                                        </p:attrNameLst>
                                      </p:cBhvr>
                                      <p:to>
                                        <p:strVal val="visible"/>
                                      </p:to>
                                    </p:set>
                                    <p:animEffect transition="in" filter="fade">
                                      <p:cBhvr>
                                        <p:cTn id="32" dur="500"/>
                                        <p:tgtEl>
                                          <p:spTgt spid="236548">
                                            <p:txEl>
                                              <p:pRg st="3" end="3"/>
                                            </p:txEl>
                                          </p:spTgt>
                                        </p:tgtEl>
                                      </p:cBhvr>
                                    </p:animEffect>
                                    <p:anim calcmode="lin" valueType="num">
                                      <p:cBhvr>
                                        <p:cTn id="33" dur="500" fill="hold"/>
                                        <p:tgtEl>
                                          <p:spTgt spid="236548">
                                            <p:txEl>
                                              <p:pRg st="3" end="3"/>
                                            </p:txEl>
                                          </p:spTgt>
                                        </p:tgtEl>
                                        <p:attrNameLst>
                                          <p:attrName>ppt_x</p:attrName>
                                        </p:attrNameLst>
                                      </p:cBhvr>
                                      <p:tavLst>
                                        <p:tav tm="0">
                                          <p:val>
                                            <p:strVal val="#ppt_x-.1"/>
                                          </p:val>
                                        </p:tav>
                                        <p:tav tm="100000">
                                          <p:val>
                                            <p:strVal val="#ppt_x"/>
                                          </p:val>
                                        </p:tav>
                                      </p:tavLst>
                                    </p:anim>
                                    <p:anim calcmode="lin" valueType="num">
                                      <p:cBhvr>
                                        <p:cTn id="34" dur="500" fill="hold"/>
                                        <p:tgtEl>
                                          <p:spTgt spid="23654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40" presetClass="entr" presetSubtype="0" fill="hold" grpId="0" nodeType="clickEffect">
                                  <p:stCondLst>
                                    <p:cond delay="0"/>
                                  </p:stCondLst>
                                  <p:iterate type="lt">
                                    <p:tmPct val="10000"/>
                                  </p:iterate>
                                  <p:childTnLst>
                                    <p:set>
                                      <p:cBhvr>
                                        <p:cTn id="38" dur="1" fill="hold">
                                          <p:stCondLst>
                                            <p:cond delay="0"/>
                                          </p:stCondLst>
                                        </p:cTn>
                                        <p:tgtEl>
                                          <p:spTgt spid="236548">
                                            <p:txEl>
                                              <p:pRg st="4" end="4"/>
                                            </p:txEl>
                                          </p:spTgt>
                                        </p:tgtEl>
                                        <p:attrNameLst>
                                          <p:attrName>style.visibility</p:attrName>
                                        </p:attrNameLst>
                                      </p:cBhvr>
                                      <p:to>
                                        <p:strVal val="visible"/>
                                      </p:to>
                                    </p:set>
                                    <p:animEffect transition="in" filter="fade">
                                      <p:cBhvr>
                                        <p:cTn id="39" dur="500"/>
                                        <p:tgtEl>
                                          <p:spTgt spid="236548">
                                            <p:txEl>
                                              <p:pRg st="4" end="4"/>
                                            </p:txEl>
                                          </p:spTgt>
                                        </p:tgtEl>
                                      </p:cBhvr>
                                    </p:animEffect>
                                    <p:anim calcmode="lin" valueType="num">
                                      <p:cBhvr>
                                        <p:cTn id="40" dur="500" fill="hold"/>
                                        <p:tgtEl>
                                          <p:spTgt spid="236548">
                                            <p:txEl>
                                              <p:pRg st="4" end="4"/>
                                            </p:txEl>
                                          </p:spTgt>
                                        </p:tgtEl>
                                        <p:attrNameLst>
                                          <p:attrName>ppt_x</p:attrName>
                                        </p:attrNameLst>
                                      </p:cBhvr>
                                      <p:tavLst>
                                        <p:tav tm="0">
                                          <p:val>
                                            <p:strVal val="#ppt_x-.1"/>
                                          </p:val>
                                        </p:tav>
                                        <p:tav tm="100000">
                                          <p:val>
                                            <p:strVal val="#ppt_x"/>
                                          </p:val>
                                        </p:tav>
                                      </p:tavLst>
                                    </p:anim>
                                    <p:anim calcmode="lin" valueType="num">
                                      <p:cBhvr>
                                        <p:cTn id="41" dur="500" fill="hold"/>
                                        <p:tgtEl>
                                          <p:spTgt spid="236548">
                                            <p:txEl>
                                              <p:pRg st="4" end="4"/>
                                            </p:txEl>
                                          </p:spTgt>
                                        </p:tgtEl>
                                        <p:attrNameLst>
                                          <p:attrName>ppt_y</p:attrName>
                                        </p:attrNameLst>
                                      </p:cBhvr>
                                      <p:tavLst>
                                        <p:tav tm="0">
                                          <p:val>
                                            <p:strVal val="#ppt_y"/>
                                          </p:val>
                                        </p:tav>
                                        <p:tav tm="100000">
                                          <p:val>
                                            <p:strVal val="#ppt_y"/>
                                          </p:val>
                                        </p:tav>
                                      </p:tavLst>
                                    </p:anim>
                                  </p:childTnLst>
                                </p:cTn>
                              </p:par>
                              <p:par>
                                <p:cTn id="42" presetID="40" presetClass="entr" presetSubtype="0" fill="hold" grpId="0" nodeType="withEffect">
                                  <p:stCondLst>
                                    <p:cond delay="0"/>
                                  </p:stCondLst>
                                  <p:iterate type="lt">
                                    <p:tmPct val="10000"/>
                                  </p:iterate>
                                  <p:childTnLst>
                                    <p:set>
                                      <p:cBhvr>
                                        <p:cTn id="43" dur="1" fill="hold">
                                          <p:stCondLst>
                                            <p:cond delay="0"/>
                                          </p:stCondLst>
                                        </p:cTn>
                                        <p:tgtEl>
                                          <p:spTgt spid="236548">
                                            <p:txEl>
                                              <p:pRg st="5" end="5"/>
                                            </p:txEl>
                                          </p:spTgt>
                                        </p:tgtEl>
                                        <p:attrNameLst>
                                          <p:attrName>style.visibility</p:attrName>
                                        </p:attrNameLst>
                                      </p:cBhvr>
                                      <p:to>
                                        <p:strVal val="visible"/>
                                      </p:to>
                                    </p:set>
                                    <p:animEffect transition="in" filter="fade">
                                      <p:cBhvr>
                                        <p:cTn id="44" dur="500"/>
                                        <p:tgtEl>
                                          <p:spTgt spid="236548">
                                            <p:txEl>
                                              <p:pRg st="5" end="5"/>
                                            </p:txEl>
                                          </p:spTgt>
                                        </p:tgtEl>
                                      </p:cBhvr>
                                    </p:animEffect>
                                    <p:anim calcmode="lin" valueType="num">
                                      <p:cBhvr>
                                        <p:cTn id="45" dur="500" fill="hold"/>
                                        <p:tgtEl>
                                          <p:spTgt spid="236548">
                                            <p:txEl>
                                              <p:pRg st="5" end="5"/>
                                            </p:txEl>
                                          </p:spTgt>
                                        </p:tgtEl>
                                        <p:attrNameLst>
                                          <p:attrName>ppt_x</p:attrName>
                                        </p:attrNameLst>
                                      </p:cBhvr>
                                      <p:tavLst>
                                        <p:tav tm="0">
                                          <p:val>
                                            <p:strVal val="#ppt_x-.1"/>
                                          </p:val>
                                        </p:tav>
                                        <p:tav tm="100000">
                                          <p:val>
                                            <p:strVal val="#ppt_x"/>
                                          </p:val>
                                        </p:tav>
                                      </p:tavLst>
                                    </p:anim>
                                    <p:anim calcmode="lin" valueType="num">
                                      <p:cBhvr>
                                        <p:cTn id="46" dur="500" fill="hold"/>
                                        <p:tgtEl>
                                          <p:spTgt spid="23654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0" presetClass="entr" presetSubtype="0" fill="hold" grpId="0" nodeType="clickEffect">
                                  <p:stCondLst>
                                    <p:cond delay="0"/>
                                  </p:stCondLst>
                                  <p:iterate type="lt">
                                    <p:tmPct val="10000"/>
                                  </p:iterate>
                                  <p:childTnLst>
                                    <p:set>
                                      <p:cBhvr>
                                        <p:cTn id="50" dur="1" fill="hold">
                                          <p:stCondLst>
                                            <p:cond delay="0"/>
                                          </p:stCondLst>
                                        </p:cTn>
                                        <p:tgtEl>
                                          <p:spTgt spid="236548">
                                            <p:txEl>
                                              <p:pRg st="6" end="6"/>
                                            </p:txEl>
                                          </p:spTgt>
                                        </p:tgtEl>
                                        <p:attrNameLst>
                                          <p:attrName>style.visibility</p:attrName>
                                        </p:attrNameLst>
                                      </p:cBhvr>
                                      <p:to>
                                        <p:strVal val="visible"/>
                                      </p:to>
                                    </p:set>
                                    <p:animEffect transition="in" filter="fade">
                                      <p:cBhvr>
                                        <p:cTn id="51" dur="500"/>
                                        <p:tgtEl>
                                          <p:spTgt spid="236548">
                                            <p:txEl>
                                              <p:pRg st="6" end="6"/>
                                            </p:txEl>
                                          </p:spTgt>
                                        </p:tgtEl>
                                      </p:cBhvr>
                                    </p:animEffect>
                                    <p:anim calcmode="lin" valueType="num">
                                      <p:cBhvr>
                                        <p:cTn id="52" dur="500" fill="hold"/>
                                        <p:tgtEl>
                                          <p:spTgt spid="236548">
                                            <p:txEl>
                                              <p:pRg st="6" end="6"/>
                                            </p:txEl>
                                          </p:spTgt>
                                        </p:tgtEl>
                                        <p:attrNameLst>
                                          <p:attrName>ppt_x</p:attrName>
                                        </p:attrNameLst>
                                      </p:cBhvr>
                                      <p:tavLst>
                                        <p:tav tm="0">
                                          <p:val>
                                            <p:strVal val="#ppt_x-.1"/>
                                          </p:val>
                                        </p:tav>
                                        <p:tav tm="100000">
                                          <p:val>
                                            <p:strVal val="#ppt_x"/>
                                          </p:val>
                                        </p:tav>
                                      </p:tavLst>
                                    </p:anim>
                                    <p:anim calcmode="lin" valueType="num">
                                      <p:cBhvr>
                                        <p:cTn id="53" dur="500" fill="hold"/>
                                        <p:tgtEl>
                                          <p:spTgt spid="236548">
                                            <p:txEl>
                                              <p:pRg st="6" end="6"/>
                                            </p:txEl>
                                          </p:spTgt>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2050"/>
                            </p:stCondLst>
                            <p:childTnLst>
                              <p:par>
                                <p:cTn id="55" presetID="40" presetClass="entr" presetSubtype="0" fill="hold" grpId="0" nodeType="afterEffect">
                                  <p:stCondLst>
                                    <p:cond delay="0"/>
                                  </p:stCondLst>
                                  <p:iterate type="lt">
                                    <p:tmPct val="10000"/>
                                  </p:iterate>
                                  <p:childTnLst>
                                    <p:set>
                                      <p:cBhvr>
                                        <p:cTn id="56" dur="1" fill="hold">
                                          <p:stCondLst>
                                            <p:cond delay="0"/>
                                          </p:stCondLst>
                                        </p:cTn>
                                        <p:tgtEl>
                                          <p:spTgt spid="236548">
                                            <p:txEl>
                                              <p:pRg st="7" end="7"/>
                                            </p:txEl>
                                          </p:spTgt>
                                        </p:tgtEl>
                                        <p:attrNameLst>
                                          <p:attrName>style.visibility</p:attrName>
                                        </p:attrNameLst>
                                      </p:cBhvr>
                                      <p:to>
                                        <p:strVal val="visible"/>
                                      </p:to>
                                    </p:set>
                                    <p:animEffect transition="in" filter="fade">
                                      <p:cBhvr>
                                        <p:cTn id="57" dur="500"/>
                                        <p:tgtEl>
                                          <p:spTgt spid="236548">
                                            <p:txEl>
                                              <p:pRg st="7" end="7"/>
                                            </p:txEl>
                                          </p:spTgt>
                                        </p:tgtEl>
                                      </p:cBhvr>
                                    </p:animEffect>
                                    <p:anim calcmode="lin" valueType="num">
                                      <p:cBhvr>
                                        <p:cTn id="58" dur="500" fill="hold"/>
                                        <p:tgtEl>
                                          <p:spTgt spid="236548">
                                            <p:txEl>
                                              <p:pRg st="7" end="7"/>
                                            </p:txEl>
                                          </p:spTgt>
                                        </p:tgtEl>
                                        <p:attrNameLst>
                                          <p:attrName>ppt_x</p:attrName>
                                        </p:attrNameLst>
                                      </p:cBhvr>
                                      <p:tavLst>
                                        <p:tav tm="0">
                                          <p:val>
                                            <p:strVal val="#ppt_x-.1"/>
                                          </p:val>
                                        </p:tav>
                                        <p:tav tm="100000">
                                          <p:val>
                                            <p:strVal val="#ppt_x"/>
                                          </p:val>
                                        </p:tav>
                                      </p:tavLst>
                                    </p:anim>
                                    <p:anim calcmode="lin" valueType="num">
                                      <p:cBhvr>
                                        <p:cTn id="59" dur="500" fill="hold"/>
                                        <p:tgtEl>
                                          <p:spTgt spid="236548">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0" presetClass="entr" presetSubtype="0" fill="hold" grpId="0" nodeType="clickEffect">
                                  <p:stCondLst>
                                    <p:cond delay="0"/>
                                  </p:stCondLst>
                                  <p:iterate type="lt">
                                    <p:tmPct val="10000"/>
                                  </p:iterate>
                                  <p:childTnLst>
                                    <p:set>
                                      <p:cBhvr>
                                        <p:cTn id="63" dur="1" fill="hold">
                                          <p:stCondLst>
                                            <p:cond delay="0"/>
                                          </p:stCondLst>
                                        </p:cTn>
                                        <p:tgtEl>
                                          <p:spTgt spid="236549">
                                            <p:txEl>
                                              <p:pRg st="0" end="0"/>
                                            </p:txEl>
                                          </p:spTgt>
                                        </p:tgtEl>
                                        <p:attrNameLst>
                                          <p:attrName>style.visibility</p:attrName>
                                        </p:attrNameLst>
                                      </p:cBhvr>
                                      <p:to>
                                        <p:strVal val="visible"/>
                                      </p:to>
                                    </p:set>
                                    <p:animEffect transition="in" filter="fade">
                                      <p:cBhvr>
                                        <p:cTn id="64" dur="500"/>
                                        <p:tgtEl>
                                          <p:spTgt spid="236549">
                                            <p:txEl>
                                              <p:pRg st="0" end="0"/>
                                            </p:txEl>
                                          </p:spTgt>
                                        </p:tgtEl>
                                      </p:cBhvr>
                                    </p:animEffect>
                                    <p:anim calcmode="lin" valueType="num">
                                      <p:cBhvr>
                                        <p:cTn id="65" dur="500" fill="hold"/>
                                        <p:tgtEl>
                                          <p:spTgt spid="236549">
                                            <p:txEl>
                                              <p:pRg st="0" end="0"/>
                                            </p:txEl>
                                          </p:spTgt>
                                        </p:tgtEl>
                                        <p:attrNameLst>
                                          <p:attrName>ppt_x</p:attrName>
                                        </p:attrNameLst>
                                      </p:cBhvr>
                                      <p:tavLst>
                                        <p:tav tm="0">
                                          <p:val>
                                            <p:strVal val="#ppt_x-.1"/>
                                          </p:val>
                                        </p:tav>
                                        <p:tav tm="100000">
                                          <p:val>
                                            <p:strVal val="#ppt_x"/>
                                          </p:val>
                                        </p:tav>
                                      </p:tavLst>
                                    </p:anim>
                                    <p:anim calcmode="lin" valueType="num">
                                      <p:cBhvr>
                                        <p:cTn id="66" dur="500" fill="hold"/>
                                        <p:tgtEl>
                                          <p:spTgt spid="236549">
                                            <p:txEl>
                                              <p:pRg st="0" end="0"/>
                                            </p:txEl>
                                          </p:spTgt>
                                        </p:tgtEl>
                                        <p:attrNameLst>
                                          <p:attrName>ppt_y</p:attrName>
                                        </p:attrNameLst>
                                      </p:cBhvr>
                                      <p:tavLst>
                                        <p:tav tm="0">
                                          <p:val>
                                            <p:strVal val="#ppt_y"/>
                                          </p:val>
                                        </p:tav>
                                        <p:tav tm="100000">
                                          <p:val>
                                            <p:strVal val="#ppt_y"/>
                                          </p:val>
                                        </p:tav>
                                      </p:tavLst>
                                    </p:anim>
                                  </p:childTnLst>
                                </p:cTn>
                              </p:par>
                              <p:par>
                                <p:cTn id="67" presetID="40" presetClass="entr" presetSubtype="0" fill="hold" grpId="0" nodeType="withEffect">
                                  <p:stCondLst>
                                    <p:cond delay="0"/>
                                  </p:stCondLst>
                                  <p:iterate type="lt">
                                    <p:tmPct val="10000"/>
                                  </p:iterate>
                                  <p:childTnLst>
                                    <p:set>
                                      <p:cBhvr>
                                        <p:cTn id="68" dur="1" fill="hold">
                                          <p:stCondLst>
                                            <p:cond delay="0"/>
                                          </p:stCondLst>
                                        </p:cTn>
                                        <p:tgtEl>
                                          <p:spTgt spid="236549">
                                            <p:txEl>
                                              <p:pRg st="1" end="1"/>
                                            </p:txEl>
                                          </p:spTgt>
                                        </p:tgtEl>
                                        <p:attrNameLst>
                                          <p:attrName>style.visibility</p:attrName>
                                        </p:attrNameLst>
                                      </p:cBhvr>
                                      <p:to>
                                        <p:strVal val="visible"/>
                                      </p:to>
                                    </p:set>
                                    <p:animEffect transition="in" filter="fade">
                                      <p:cBhvr>
                                        <p:cTn id="69" dur="500"/>
                                        <p:tgtEl>
                                          <p:spTgt spid="236549">
                                            <p:txEl>
                                              <p:pRg st="1" end="1"/>
                                            </p:txEl>
                                          </p:spTgt>
                                        </p:tgtEl>
                                      </p:cBhvr>
                                    </p:animEffect>
                                    <p:anim calcmode="lin" valueType="num">
                                      <p:cBhvr>
                                        <p:cTn id="70" dur="500" fill="hold"/>
                                        <p:tgtEl>
                                          <p:spTgt spid="236549">
                                            <p:txEl>
                                              <p:pRg st="1" end="1"/>
                                            </p:txEl>
                                          </p:spTgt>
                                        </p:tgtEl>
                                        <p:attrNameLst>
                                          <p:attrName>ppt_x</p:attrName>
                                        </p:attrNameLst>
                                      </p:cBhvr>
                                      <p:tavLst>
                                        <p:tav tm="0">
                                          <p:val>
                                            <p:strVal val="#ppt_x-.1"/>
                                          </p:val>
                                        </p:tav>
                                        <p:tav tm="100000">
                                          <p:val>
                                            <p:strVal val="#ppt_x"/>
                                          </p:val>
                                        </p:tav>
                                      </p:tavLst>
                                    </p:anim>
                                    <p:anim calcmode="lin" valueType="num">
                                      <p:cBhvr>
                                        <p:cTn id="71" dur="500" fill="hold"/>
                                        <p:tgtEl>
                                          <p:spTgt spid="236549">
                                            <p:txEl>
                                              <p:pRg st="1" end="1"/>
                                            </p:txEl>
                                          </p:spTgt>
                                        </p:tgtEl>
                                        <p:attrNameLst>
                                          <p:attrName>ppt_y</p:attrName>
                                        </p:attrNameLst>
                                      </p:cBhvr>
                                      <p:tavLst>
                                        <p:tav tm="0">
                                          <p:val>
                                            <p:strVal val="#ppt_y"/>
                                          </p:val>
                                        </p:tav>
                                        <p:tav tm="100000">
                                          <p:val>
                                            <p:strVal val="#ppt_y"/>
                                          </p:val>
                                        </p:tav>
                                      </p:tavLst>
                                    </p:anim>
                                  </p:childTnLst>
                                </p:cTn>
                              </p:par>
                              <p:par>
                                <p:cTn id="72" presetID="40" presetClass="entr" presetSubtype="0" fill="hold" grpId="0" nodeType="withEffect">
                                  <p:stCondLst>
                                    <p:cond delay="0"/>
                                  </p:stCondLst>
                                  <p:iterate type="lt">
                                    <p:tmPct val="10000"/>
                                  </p:iterate>
                                  <p:childTnLst>
                                    <p:set>
                                      <p:cBhvr>
                                        <p:cTn id="73" dur="1" fill="hold">
                                          <p:stCondLst>
                                            <p:cond delay="0"/>
                                          </p:stCondLst>
                                        </p:cTn>
                                        <p:tgtEl>
                                          <p:spTgt spid="236549">
                                            <p:txEl>
                                              <p:pRg st="2" end="2"/>
                                            </p:txEl>
                                          </p:spTgt>
                                        </p:tgtEl>
                                        <p:attrNameLst>
                                          <p:attrName>style.visibility</p:attrName>
                                        </p:attrNameLst>
                                      </p:cBhvr>
                                      <p:to>
                                        <p:strVal val="visible"/>
                                      </p:to>
                                    </p:set>
                                    <p:animEffect transition="in" filter="fade">
                                      <p:cBhvr>
                                        <p:cTn id="74" dur="500"/>
                                        <p:tgtEl>
                                          <p:spTgt spid="236549">
                                            <p:txEl>
                                              <p:pRg st="2" end="2"/>
                                            </p:txEl>
                                          </p:spTgt>
                                        </p:tgtEl>
                                      </p:cBhvr>
                                    </p:animEffect>
                                    <p:anim calcmode="lin" valueType="num">
                                      <p:cBhvr>
                                        <p:cTn id="75" dur="500" fill="hold"/>
                                        <p:tgtEl>
                                          <p:spTgt spid="236549">
                                            <p:txEl>
                                              <p:pRg st="2" end="2"/>
                                            </p:txEl>
                                          </p:spTgt>
                                        </p:tgtEl>
                                        <p:attrNameLst>
                                          <p:attrName>ppt_x</p:attrName>
                                        </p:attrNameLst>
                                      </p:cBhvr>
                                      <p:tavLst>
                                        <p:tav tm="0">
                                          <p:val>
                                            <p:strVal val="#ppt_x-.1"/>
                                          </p:val>
                                        </p:tav>
                                        <p:tav tm="100000">
                                          <p:val>
                                            <p:strVal val="#ppt_x"/>
                                          </p:val>
                                        </p:tav>
                                      </p:tavLst>
                                    </p:anim>
                                    <p:anim calcmode="lin" valueType="num">
                                      <p:cBhvr>
                                        <p:cTn id="76" dur="500" fill="hold"/>
                                        <p:tgtEl>
                                          <p:spTgt spid="23654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40" presetClass="entr" presetSubtype="0" fill="hold" grpId="0" nodeType="clickEffect">
                                  <p:stCondLst>
                                    <p:cond delay="0"/>
                                  </p:stCondLst>
                                  <p:iterate type="lt">
                                    <p:tmPct val="10000"/>
                                  </p:iterate>
                                  <p:childTnLst>
                                    <p:set>
                                      <p:cBhvr>
                                        <p:cTn id="80" dur="1" fill="hold">
                                          <p:stCondLst>
                                            <p:cond delay="0"/>
                                          </p:stCondLst>
                                        </p:cTn>
                                        <p:tgtEl>
                                          <p:spTgt spid="236549">
                                            <p:txEl>
                                              <p:pRg st="3" end="3"/>
                                            </p:txEl>
                                          </p:spTgt>
                                        </p:tgtEl>
                                        <p:attrNameLst>
                                          <p:attrName>style.visibility</p:attrName>
                                        </p:attrNameLst>
                                      </p:cBhvr>
                                      <p:to>
                                        <p:strVal val="visible"/>
                                      </p:to>
                                    </p:set>
                                    <p:animEffect transition="in" filter="fade">
                                      <p:cBhvr>
                                        <p:cTn id="81" dur="500"/>
                                        <p:tgtEl>
                                          <p:spTgt spid="236549">
                                            <p:txEl>
                                              <p:pRg st="3" end="3"/>
                                            </p:txEl>
                                          </p:spTgt>
                                        </p:tgtEl>
                                      </p:cBhvr>
                                    </p:animEffect>
                                    <p:anim calcmode="lin" valueType="num">
                                      <p:cBhvr>
                                        <p:cTn id="82" dur="500" fill="hold"/>
                                        <p:tgtEl>
                                          <p:spTgt spid="236549">
                                            <p:txEl>
                                              <p:pRg st="3" end="3"/>
                                            </p:txEl>
                                          </p:spTgt>
                                        </p:tgtEl>
                                        <p:attrNameLst>
                                          <p:attrName>ppt_x</p:attrName>
                                        </p:attrNameLst>
                                      </p:cBhvr>
                                      <p:tavLst>
                                        <p:tav tm="0">
                                          <p:val>
                                            <p:strVal val="#ppt_x-.1"/>
                                          </p:val>
                                        </p:tav>
                                        <p:tav tm="100000">
                                          <p:val>
                                            <p:strVal val="#ppt_x"/>
                                          </p:val>
                                        </p:tav>
                                      </p:tavLst>
                                    </p:anim>
                                    <p:anim calcmode="lin" valueType="num">
                                      <p:cBhvr>
                                        <p:cTn id="83" dur="500" fill="hold"/>
                                        <p:tgtEl>
                                          <p:spTgt spid="236549">
                                            <p:txEl>
                                              <p:pRg st="3" end="3"/>
                                            </p:txEl>
                                          </p:spTgt>
                                        </p:tgtEl>
                                        <p:attrNameLst>
                                          <p:attrName>ppt_y</p:attrName>
                                        </p:attrNameLst>
                                      </p:cBhvr>
                                      <p:tavLst>
                                        <p:tav tm="0">
                                          <p:val>
                                            <p:strVal val="#ppt_y"/>
                                          </p:val>
                                        </p:tav>
                                        <p:tav tm="100000">
                                          <p:val>
                                            <p:strVal val="#ppt_y"/>
                                          </p:val>
                                        </p:tav>
                                      </p:tavLst>
                                    </p:anim>
                                  </p:childTnLst>
                                </p:cTn>
                              </p:par>
                            </p:childTnLst>
                          </p:cTn>
                        </p:par>
                        <p:par>
                          <p:cTn id="84" fill="hold" nodeType="afterGroup">
                            <p:stCondLst>
                              <p:cond delay="1550"/>
                            </p:stCondLst>
                            <p:childTnLst>
                              <p:par>
                                <p:cTn id="85" presetID="40" presetClass="entr" presetSubtype="0" fill="hold" grpId="0" nodeType="afterEffect">
                                  <p:stCondLst>
                                    <p:cond delay="0"/>
                                  </p:stCondLst>
                                  <p:iterate type="lt">
                                    <p:tmPct val="10000"/>
                                  </p:iterate>
                                  <p:childTnLst>
                                    <p:set>
                                      <p:cBhvr>
                                        <p:cTn id="86" dur="1" fill="hold">
                                          <p:stCondLst>
                                            <p:cond delay="0"/>
                                          </p:stCondLst>
                                        </p:cTn>
                                        <p:tgtEl>
                                          <p:spTgt spid="236549">
                                            <p:txEl>
                                              <p:pRg st="4" end="4"/>
                                            </p:txEl>
                                          </p:spTgt>
                                        </p:tgtEl>
                                        <p:attrNameLst>
                                          <p:attrName>style.visibility</p:attrName>
                                        </p:attrNameLst>
                                      </p:cBhvr>
                                      <p:to>
                                        <p:strVal val="visible"/>
                                      </p:to>
                                    </p:set>
                                    <p:animEffect transition="in" filter="fade">
                                      <p:cBhvr>
                                        <p:cTn id="87" dur="500"/>
                                        <p:tgtEl>
                                          <p:spTgt spid="236549">
                                            <p:txEl>
                                              <p:pRg st="4" end="4"/>
                                            </p:txEl>
                                          </p:spTgt>
                                        </p:tgtEl>
                                      </p:cBhvr>
                                    </p:animEffect>
                                    <p:anim calcmode="lin" valueType="num">
                                      <p:cBhvr>
                                        <p:cTn id="88" dur="500" fill="hold"/>
                                        <p:tgtEl>
                                          <p:spTgt spid="236549">
                                            <p:txEl>
                                              <p:pRg st="4" end="4"/>
                                            </p:txEl>
                                          </p:spTgt>
                                        </p:tgtEl>
                                        <p:attrNameLst>
                                          <p:attrName>ppt_x</p:attrName>
                                        </p:attrNameLst>
                                      </p:cBhvr>
                                      <p:tavLst>
                                        <p:tav tm="0">
                                          <p:val>
                                            <p:strVal val="#ppt_x-.1"/>
                                          </p:val>
                                        </p:tav>
                                        <p:tav tm="100000">
                                          <p:val>
                                            <p:strVal val="#ppt_x"/>
                                          </p:val>
                                        </p:tav>
                                      </p:tavLst>
                                    </p:anim>
                                    <p:anim calcmode="lin" valueType="num">
                                      <p:cBhvr>
                                        <p:cTn id="89" dur="500" fill="hold"/>
                                        <p:tgtEl>
                                          <p:spTgt spid="236549">
                                            <p:txEl>
                                              <p:pRg st="4" end="4"/>
                                            </p:txEl>
                                          </p:spTgt>
                                        </p:tgtEl>
                                        <p:attrNameLst>
                                          <p:attrName>ppt_y</p:attrName>
                                        </p:attrNameLst>
                                      </p:cBhvr>
                                      <p:tavLst>
                                        <p:tav tm="0">
                                          <p:val>
                                            <p:strVal val="#ppt_y"/>
                                          </p:val>
                                        </p:tav>
                                        <p:tav tm="100000">
                                          <p:val>
                                            <p:strVal val="#ppt_y"/>
                                          </p:val>
                                        </p:tav>
                                      </p:tavLst>
                                    </p:anim>
                                  </p:childTnLst>
                                </p:cTn>
                              </p:par>
                              <p:par>
                                <p:cTn id="90" presetID="40" presetClass="entr" presetSubtype="0" fill="hold" grpId="0" nodeType="withEffect">
                                  <p:stCondLst>
                                    <p:cond delay="0"/>
                                  </p:stCondLst>
                                  <p:iterate type="lt">
                                    <p:tmPct val="10000"/>
                                  </p:iterate>
                                  <p:childTnLst>
                                    <p:set>
                                      <p:cBhvr>
                                        <p:cTn id="91" dur="1" fill="hold">
                                          <p:stCondLst>
                                            <p:cond delay="0"/>
                                          </p:stCondLst>
                                        </p:cTn>
                                        <p:tgtEl>
                                          <p:spTgt spid="236549">
                                            <p:txEl>
                                              <p:pRg st="5" end="5"/>
                                            </p:txEl>
                                          </p:spTgt>
                                        </p:tgtEl>
                                        <p:attrNameLst>
                                          <p:attrName>style.visibility</p:attrName>
                                        </p:attrNameLst>
                                      </p:cBhvr>
                                      <p:to>
                                        <p:strVal val="visible"/>
                                      </p:to>
                                    </p:set>
                                    <p:animEffect transition="in" filter="fade">
                                      <p:cBhvr>
                                        <p:cTn id="92" dur="500"/>
                                        <p:tgtEl>
                                          <p:spTgt spid="236549">
                                            <p:txEl>
                                              <p:pRg st="5" end="5"/>
                                            </p:txEl>
                                          </p:spTgt>
                                        </p:tgtEl>
                                      </p:cBhvr>
                                    </p:animEffect>
                                    <p:anim calcmode="lin" valueType="num">
                                      <p:cBhvr>
                                        <p:cTn id="93" dur="500" fill="hold"/>
                                        <p:tgtEl>
                                          <p:spTgt spid="236549">
                                            <p:txEl>
                                              <p:pRg st="5" end="5"/>
                                            </p:txEl>
                                          </p:spTgt>
                                        </p:tgtEl>
                                        <p:attrNameLst>
                                          <p:attrName>ppt_x</p:attrName>
                                        </p:attrNameLst>
                                      </p:cBhvr>
                                      <p:tavLst>
                                        <p:tav tm="0">
                                          <p:val>
                                            <p:strVal val="#ppt_x-.1"/>
                                          </p:val>
                                        </p:tav>
                                        <p:tav tm="100000">
                                          <p:val>
                                            <p:strVal val="#ppt_x"/>
                                          </p:val>
                                        </p:tav>
                                      </p:tavLst>
                                    </p:anim>
                                    <p:anim calcmode="lin" valueType="num">
                                      <p:cBhvr>
                                        <p:cTn id="94" dur="500" fill="hold"/>
                                        <p:tgtEl>
                                          <p:spTgt spid="23654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40" presetClass="entr" presetSubtype="0" fill="hold" grpId="0" nodeType="clickEffect">
                                  <p:stCondLst>
                                    <p:cond delay="0"/>
                                  </p:stCondLst>
                                  <p:iterate type="lt">
                                    <p:tmPct val="10000"/>
                                  </p:iterate>
                                  <p:childTnLst>
                                    <p:set>
                                      <p:cBhvr>
                                        <p:cTn id="98" dur="1" fill="hold">
                                          <p:stCondLst>
                                            <p:cond delay="0"/>
                                          </p:stCondLst>
                                        </p:cTn>
                                        <p:tgtEl>
                                          <p:spTgt spid="236549">
                                            <p:txEl>
                                              <p:pRg st="6" end="6"/>
                                            </p:txEl>
                                          </p:spTgt>
                                        </p:tgtEl>
                                        <p:attrNameLst>
                                          <p:attrName>style.visibility</p:attrName>
                                        </p:attrNameLst>
                                      </p:cBhvr>
                                      <p:to>
                                        <p:strVal val="visible"/>
                                      </p:to>
                                    </p:set>
                                    <p:animEffect transition="in" filter="fade">
                                      <p:cBhvr>
                                        <p:cTn id="99" dur="500"/>
                                        <p:tgtEl>
                                          <p:spTgt spid="236549">
                                            <p:txEl>
                                              <p:pRg st="6" end="6"/>
                                            </p:txEl>
                                          </p:spTgt>
                                        </p:tgtEl>
                                      </p:cBhvr>
                                    </p:animEffect>
                                    <p:anim calcmode="lin" valueType="num">
                                      <p:cBhvr>
                                        <p:cTn id="100" dur="500" fill="hold"/>
                                        <p:tgtEl>
                                          <p:spTgt spid="236549">
                                            <p:txEl>
                                              <p:pRg st="6" end="6"/>
                                            </p:txEl>
                                          </p:spTgt>
                                        </p:tgtEl>
                                        <p:attrNameLst>
                                          <p:attrName>ppt_x</p:attrName>
                                        </p:attrNameLst>
                                      </p:cBhvr>
                                      <p:tavLst>
                                        <p:tav tm="0">
                                          <p:val>
                                            <p:strVal val="#ppt_x-.1"/>
                                          </p:val>
                                        </p:tav>
                                        <p:tav tm="100000">
                                          <p:val>
                                            <p:strVal val="#ppt_x"/>
                                          </p:val>
                                        </p:tav>
                                      </p:tavLst>
                                    </p:anim>
                                    <p:anim calcmode="lin" valueType="num">
                                      <p:cBhvr>
                                        <p:cTn id="101" dur="500" fill="hold"/>
                                        <p:tgtEl>
                                          <p:spTgt spid="236549">
                                            <p:txEl>
                                              <p:pRg st="6" end="6"/>
                                            </p:txEl>
                                          </p:spTgt>
                                        </p:tgtEl>
                                        <p:attrNameLst>
                                          <p:attrName>ppt_y</p:attrName>
                                        </p:attrNameLst>
                                      </p:cBhvr>
                                      <p:tavLst>
                                        <p:tav tm="0">
                                          <p:val>
                                            <p:strVal val="#ppt_y"/>
                                          </p:val>
                                        </p:tav>
                                        <p:tav tm="100000">
                                          <p:val>
                                            <p:strVal val="#ppt_y"/>
                                          </p:val>
                                        </p:tav>
                                      </p:tavLst>
                                    </p:anim>
                                  </p:childTnLst>
                                </p:cTn>
                              </p:par>
                              <p:par>
                                <p:cTn id="102" presetID="40" presetClass="entr" presetSubtype="0" fill="hold" grpId="0" nodeType="withEffect">
                                  <p:stCondLst>
                                    <p:cond delay="0"/>
                                  </p:stCondLst>
                                  <p:iterate type="lt">
                                    <p:tmPct val="10000"/>
                                  </p:iterate>
                                  <p:childTnLst>
                                    <p:set>
                                      <p:cBhvr>
                                        <p:cTn id="103" dur="1" fill="hold">
                                          <p:stCondLst>
                                            <p:cond delay="0"/>
                                          </p:stCondLst>
                                        </p:cTn>
                                        <p:tgtEl>
                                          <p:spTgt spid="236549">
                                            <p:txEl>
                                              <p:pRg st="7" end="7"/>
                                            </p:txEl>
                                          </p:spTgt>
                                        </p:tgtEl>
                                        <p:attrNameLst>
                                          <p:attrName>style.visibility</p:attrName>
                                        </p:attrNameLst>
                                      </p:cBhvr>
                                      <p:to>
                                        <p:strVal val="visible"/>
                                      </p:to>
                                    </p:set>
                                    <p:animEffect transition="in" filter="fade">
                                      <p:cBhvr>
                                        <p:cTn id="104" dur="500"/>
                                        <p:tgtEl>
                                          <p:spTgt spid="236549">
                                            <p:txEl>
                                              <p:pRg st="7" end="7"/>
                                            </p:txEl>
                                          </p:spTgt>
                                        </p:tgtEl>
                                      </p:cBhvr>
                                    </p:animEffect>
                                    <p:anim calcmode="lin" valueType="num">
                                      <p:cBhvr>
                                        <p:cTn id="105" dur="500" fill="hold"/>
                                        <p:tgtEl>
                                          <p:spTgt spid="236549">
                                            <p:txEl>
                                              <p:pRg st="7" end="7"/>
                                            </p:txEl>
                                          </p:spTgt>
                                        </p:tgtEl>
                                        <p:attrNameLst>
                                          <p:attrName>ppt_x</p:attrName>
                                        </p:attrNameLst>
                                      </p:cBhvr>
                                      <p:tavLst>
                                        <p:tav tm="0">
                                          <p:val>
                                            <p:strVal val="#ppt_x-.1"/>
                                          </p:val>
                                        </p:tav>
                                        <p:tav tm="100000">
                                          <p:val>
                                            <p:strVal val="#ppt_x"/>
                                          </p:val>
                                        </p:tav>
                                      </p:tavLst>
                                    </p:anim>
                                    <p:anim calcmode="lin" valueType="num">
                                      <p:cBhvr>
                                        <p:cTn id="106" dur="500" fill="hold"/>
                                        <p:tgtEl>
                                          <p:spTgt spid="236549">
                                            <p:txEl>
                                              <p:pRg st="7" end="7"/>
                                            </p:txEl>
                                          </p:spTgt>
                                        </p:tgtEl>
                                        <p:attrNameLst>
                                          <p:attrName>ppt_y</p:attrName>
                                        </p:attrNameLst>
                                      </p:cBhvr>
                                      <p:tavLst>
                                        <p:tav tm="0">
                                          <p:val>
                                            <p:strVal val="#ppt_y"/>
                                          </p:val>
                                        </p:tav>
                                        <p:tav tm="100000">
                                          <p:val>
                                            <p:strVal val="#ppt_y"/>
                                          </p:val>
                                        </p:tav>
                                      </p:tavLst>
                                    </p:anim>
                                  </p:childTnLst>
                                </p:cTn>
                              </p:par>
                              <p:par>
                                <p:cTn id="107" presetID="40" presetClass="entr" presetSubtype="0" fill="hold" grpId="0" nodeType="withEffect">
                                  <p:stCondLst>
                                    <p:cond delay="0"/>
                                  </p:stCondLst>
                                  <p:iterate type="lt">
                                    <p:tmPct val="10000"/>
                                  </p:iterate>
                                  <p:childTnLst>
                                    <p:set>
                                      <p:cBhvr>
                                        <p:cTn id="108" dur="1" fill="hold">
                                          <p:stCondLst>
                                            <p:cond delay="0"/>
                                          </p:stCondLst>
                                        </p:cTn>
                                        <p:tgtEl>
                                          <p:spTgt spid="236549">
                                            <p:txEl>
                                              <p:pRg st="8" end="8"/>
                                            </p:txEl>
                                          </p:spTgt>
                                        </p:tgtEl>
                                        <p:attrNameLst>
                                          <p:attrName>style.visibility</p:attrName>
                                        </p:attrNameLst>
                                      </p:cBhvr>
                                      <p:to>
                                        <p:strVal val="visible"/>
                                      </p:to>
                                    </p:set>
                                    <p:animEffect transition="in" filter="fade">
                                      <p:cBhvr>
                                        <p:cTn id="109" dur="500"/>
                                        <p:tgtEl>
                                          <p:spTgt spid="236549">
                                            <p:txEl>
                                              <p:pRg st="8" end="8"/>
                                            </p:txEl>
                                          </p:spTgt>
                                        </p:tgtEl>
                                      </p:cBhvr>
                                    </p:animEffect>
                                    <p:anim calcmode="lin" valueType="num">
                                      <p:cBhvr>
                                        <p:cTn id="110" dur="500" fill="hold"/>
                                        <p:tgtEl>
                                          <p:spTgt spid="236549">
                                            <p:txEl>
                                              <p:pRg st="8" end="8"/>
                                            </p:txEl>
                                          </p:spTgt>
                                        </p:tgtEl>
                                        <p:attrNameLst>
                                          <p:attrName>ppt_x</p:attrName>
                                        </p:attrNameLst>
                                      </p:cBhvr>
                                      <p:tavLst>
                                        <p:tav tm="0">
                                          <p:val>
                                            <p:strVal val="#ppt_x-.1"/>
                                          </p:val>
                                        </p:tav>
                                        <p:tav tm="100000">
                                          <p:val>
                                            <p:strVal val="#ppt_x"/>
                                          </p:val>
                                        </p:tav>
                                      </p:tavLst>
                                    </p:anim>
                                    <p:anim calcmode="lin" valueType="num">
                                      <p:cBhvr>
                                        <p:cTn id="111" dur="500" fill="hold"/>
                                        <p:tgtEl>
                                          <p:spTgt spid="23654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P spid="236548" grpId="0" uiExpand="1" build="p"/>
      <p:bldP spid="236549" grpId="0" uiExpand="1"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a:extLst>
              <a:ext uri="{FF2B5EF4-FFF2-40B4-BE49-F238E27FC236}">
                <a16:creationId xmlns:a16="http://schemas.microsoft.com/office/drawing/2014/main" id="{3C71CD2A-270B-486D-B43F-B11887420B66}"/>
              </a:ext>
            </a:extLst>
          </p:cNvPr>
          <p:cNvSpPr>
            <a:spLocks noGrp="1" noChangeArrowheads="1"/>
          </p:cNvSpPr>
          <p:nvPr>
            <p:ph type="title"/>
          </p:nvPr>
        </p:nvSpPr>
        <p:spPr>
          <a:xfrm>
            <a:off x="152400" y="76200"/>
            <a:ext cx="8915400" cy="838200"/>
          </a:xfrm>
        </p:spPr>
        <p:txBody>
          <a:bodyPr/>
          <a:lstStyle/>
          <a:p>
            <a:pPr eaLnBrk="1" hangingPunct="1">
              <a:defRPr/>
            </a:pPr>
            <a:r>
              <a:rPr lang="en-US" altLang="en-US" sz="4000" dirty="0" err="1">
                <a:latin typeface="Lucida Bright" pitchFamily="18" charset="0"/>
              </a:rPr>
              <a:t>Zeder</a:t>
            </a:r>
            <a:r>
              <a:rPr lang="en-US" altLang="en-US" sz="4000" dirty="0">
                <a:latin typeface="Lucida Bright" pitchFamily="18" charset="0"/>
              </a:rPr>
              <a:t> &amp; </a:t>
            </a:r>
            <a:r>
              <a:rPr lang="en-US" altLang="en-US" sz="4000" dirty="0" err="1">
                <a:latin typeface="Lucida Bright" pitchFamily="18" charset="0"/>
              </a:rPr>
              <a:t>Lachisch</a:t>
            </a:r>
            <a:r>
              <a:rPr lang="en-US" altLang="en-US" sz="4000" dirty="0">
                <a:latin typeface="Lucida Bright" pitchFamily="18" charset="0"/>
              </a:rPr>
              <a:t> Brief</a:t>
            </a:r>
            <a:endParaRPr lang="en-US" altLang="en-US" sz="2000" b="0" i="1" dirty="0">
              <a:latin typeface="Arial Narrow" panose="020B0606020202030204" pitchFamily="34" charset="0"/>
            </a:endParaRPr>
          </a:p>
        </p:txBody>
      </p:sp>
      <p:pic>
        <p:nvPicPr>
          <p:cNvPr id="157699" name="Picture 6" descr="_DSC0037 (Changed)">
            <a:extLst>
              <a:ext uri="{FF2B5EF4-FFF2-40B4-BE49-F238E27FC236}">
                <a16:creationId xmlns:a16="http://schemas.microsoft.com/office/drawing/2014/main" id="{37F1CE89-8430-0545-A098-5B69E47C0098}"/>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152400" y="914400"/>
            <a:ext cx="1768475" cy="2595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5">
            <a:extLst>
              <a:ext uri="{FF2B5EF4-FFF2-40B4-BE49-F238E27FC236}">
                <a16:creationId xmlns:a16="http://schemas.microsoft.com/office/drawing/2014/main" id="{EF990B1D-0408-423F-AC19-82C4770B789C}"/>
              </a:ext>
            </a:extLst>
          </p:cNvPr>
          <p:cNvSpPr txBox="1">
            <a:spLocks noChangeArrowheads="1"/>
          </p:cNvSpPr>
          <p:nvPr/>
        </p:nvSpPr>
        <p:spPr bwMode="auto">
          <a:xfrm>
            <a:off x="5264150" y="903288"/>
            <a:ext cx="37338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hlink"/>
              </a:buClr>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buFont typeface="Wingdings" panose="05000000000000000000" pitchFamily="2" charset="2"/>
              <a:buNone/>
              <a:defRPr/>
            </a:pPr>
            <a:r>
              <a:rPr lang="en-US" altLang="en-US" sz="2400" b="0" i="1" dirty="0">
                <a:latin typeface="Arial Narrow" panose="020B0606020202030204" pitchFamily="34" charset="0"/>
              </a:rPr>
              <a:t>	“…Und es </a:t>
            </a:r>
            <a:r>
              <a:rPr lang="en-US" altLang="en-US" sz="2400" b="0" i="1" dirty="0" err="1">
                <a:latin typeface="Arial Narrow" panose="020B0606020202030204" pitchFamily="34" charset="0"/>
              </a:rPr>
              <a:t>wurde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deinem</a:t>
            </a:r>
            <a:r>
              <a:rPr lang="en-US" altLang="en-US" sz="2400" b="0" i="1" dirty="0">
                <a:latin typeface="Arial Narrow" panose="020B0606020202030204" pitchFamily="34" charset="0"/>
              </a:rPr>
              <a:t> Diener </a:t>
            </a:r>
            <a:r>
              <a:rPr lang="en-US" altLang="en-US" sz="2400" b="0" i="1" dirty="0" err="1">
                <a:latin typeface="Arial Narrow" panose="020B0606020202030204" pitchFamily="34" charset="0"/>
              </a:rPr>
              <a:t>berichtet</a:t>
            </a:r>
            <a:r>
              <a:rPr lang="en-US" altLang="en-US" sz="2400" b="0" i="1" dirty="0">
                <a:latin typeface="Arial Narrow" panose="020B0606020202030204" pitchFamily="34" charset="0"/>
              </a:rPr>
              <a:t>, ‘Der </a:t>
            </a:r>
            <a:r>
              <a:rPr lang="en-US" altLang="en-US" sz="2400" b="0" i="1" dirty="0" err="1">
                <a:latin typeface="Arial Narrow" panose="020B0606020202030204" pitchFamily="34" charset="0"/>
              </a:rPr>
              <a:t>Kom-mandant</a:t>
            </a:r>
            <a:r>
              <a:rPr lang="en-US" altLang="en-US" sz="2400" b="0" i="1" dirty="0">
                <a:latin typeface="Arial Narrow" panose="020B0606020202030204" pitchFamily="34" charset="0"/>
              </a:rPr>
              <a:t> des </a:t>
            </a:r>
            <a:r>
              <a:rPr lang="en-US" altLang="en-US" sz="2400" b="0" i="1" dirty="0" err="1">
                <a:latin typeface="Arial Narrow" panose="020B0606020202030204" pitchFamily="34" charset="0"/>
              </a:rPr>
              <a:t>Heers</a:t>
            </a:r>
            <a:r>
              <a:rPr lang="en-US" altLang="en-US" sz="2400" b="0" i="1" dirty="0">
                <a:latin typeface="Arial Narrow" panose="020B0606020202030204" pitchFamily="34" charset="0"/>
              </a:rPr>
              <a:t>, Konia Sohn </a:t>
            </a:r>
            <a:r>
              <a:rPr lang="en-US" altLang="en-US" sz="2400" b="0" i="1" dirty="0" err="1">
                <a:latin typeface="Arial Narrow" panose="020B0606020202030204" pitchFamily="34" charset="0"/>
              </a:rPr>
              <a:t>Elnathans</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kam</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herun-ter</a:t>
            </a:r>
            <a:r>
              <a:rPr lang="en-US" altLang="en-US" sz="2400" b="0" i="1" dirty="0">
                <a:latin typeface="Arial Narrow" panose="020B0606020202030204" pitchFamily="34" charset="0"/>
              </a:rPr>
              <a:t> um </a:t>
            </a:r>
            <a:r>
              <a:rPr lang="en-US" altLang="en-US" sz="2400" b="0" i="1" dirty="0" err="1">
                <a:latin typeface="Arial Narrow" panose="020B0606020202030204" pitchFamily="34" charset="0"/>
              </a:rPr>
              <a:t>nach</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Ägypten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zu</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ge</a:t>
            </a:r>
            <a:r>
              <a:rPr lang="en-US" altLang="en-US" sz="2400" b="0" i="1" dirty="0">
                <a:latin typeface="Arial Narrow" panose="020B0606020202030204" pitchFamily="34" charset="0"/>
              </a:rPr>
              <a:t>-hen; und </a:t>
            </a:r>
            <a:r>
              <a:rPr lang="en-US" altLang="en-US" sz="2400" b="0" i="1" dirty="0" err="1">
                <a:latin typeface="Arial Narrow" panose="020B0606020202030204" pitchFamily="34" charset="0"/>
              </a:rPr>
              <a:t>zu</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Hodavia</a:t>
            </a:r>
            <a:r>
              <a:rPr lang="en-US" altLang="en-US" sz="2400" b="0" i="1" dirty="0">
                <a:latin typeface="Arial Narrow" panose="020B0606020202030204" pitchFamily="34" charset="0"/>
              </a:rPr>
              <a:t> Sohn </a:t>
            </a:r>
            <a:r>
              <a:rPr lang="en-US" altLang="en-US" sz="2400" b="0" i="1" dirty="0" err="1">
                <a:latin typeface="Arial Narrow" panose="020B0606020202030204" pitchFamily="34" charset="0"/>
              </a:rPr>
              <a:t>Ahijas</a:t>
            </a:r>
            <a:r>
              <a:rPr lang="en-US" altLang="en-US" sz="2400" b="0" i="1" dirty="0">
                <a:latin typeface="Arial Narrow" panose="020B0606020202030204" pitchFamily="34" charset="0"/>
              </a:rPr>
              <a:t> und </a:t>
            </a:r>
            <a:r>
              <a:rPr lang="en-US" altLang="en-US" sz="2400" b="0" i="1" dirty="0" err="1">
                <a:latin typeface="Arial Narrow" panose="020B0606020202030204" pitchFamily="34" charset="0"/>
              </a:rPr>
              <a:t>seinen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Männern</a:t>
            </a:r>
            <a:r>
              <a:rPr lang="en-US" altLang="en-US" sz="2400" b="0" i="1" dirty="0">
                <a:latin typeface="Arial Narrow" panose="020B0606020202030204" pitchFamily="34" charset="0"/>
              </a:rPr>
              <a:t> hat er </a:t>
            </a:r>
            <a:r>
              <a:rPr lang="en-US" altLang="en-US" sz="2400" b="0" i="1" dirty="0" err="1">
                <a:latin typeface="Arial Narrow" panose="020B0606020202030204" pitchFamily="34" charset="0"/>
              </a:rPr>
              <a:t>gesandt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zu</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erhalten</a:t>
            </a:r>
            <a:r>
              <a:rPr lang="en-US" altLang="en-US" sz="2400" b="0" i="1" dirty="0">
                <a:latin typeface="Arial Narrow" panose="020B0606020202030204" pitchFamily="34" charset="0"/>
              </a:rPr>
              <a:t> […] von </a:t>
            </a:r>
            <a:r>
              <a:rPr lang="en-US" altLang="en-US" sz="2400" b="0" i="1" dirty="0" err="1">
                <a:latin typeface="Arial Narrow" panose="020B0606020202030204" pitchFamily="34" charset="0"/>
              </a:rPr>
              <a:t>ihm</a:t>
            </a:r>
            <a:r>
              <a:rPr lang="en-US" altLang="en-US" sz="2400" b="0" i="1" dirty="0">
                <a:latin typeface="Arial Narrow" panose="020B0606020202030204" pitchFamily="34" charset="0"/>
              </a:rPr>
              <a:t>.’  Und der Brief des </a:t>
            </a:r>
            <a:r>
              <a:rPr lang="en-US" altLang="en-US" sz="2400" b="0" i="1" dirty="0" err="1">
                <a:latin typeface="Arial Narrow" panose="020B0606020202030204" pitchFamily="34" charset="0"/>
              </a:rPr>
              <a:t>Tobia</a:t>
            </a:r>
            <a:r>
              <a:rPr lang="en-US" altLang="en-US" sz="2400" b="0" i="1" dirty="0">
                <a:latin typeface="Arial Narrow" panose="020B0606020202030204" pitchFamily="34" charset="0"/>
              </a:rPr>
              <a:t>, Diener des </a:t>
            </a:r>
            <a:r>
              <a:rPr lang="en-US" altLang="en-US" sz="2400" b="0" i="1" dirty="0" err="1">
                <a:latin typeface="Arial Narrow" panose="020B0606020202030204" pitchFamily="34" charset="0"/>
              </a:rPr>
              <a:t>Königs</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welcher</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zu</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Schallum</a:t>
            </a:r>
            <a:r>
              <a:rPr lang="en-US" altLang="en-US" sz="2400" b="0" i="1" dirty="0">
                <a:latin typeface="Arial Narrow" panose="020B0606020202030204" pitchFamily="34" charset="0"/>
              </a:rPr>
              <a:t> Sohn </a:t>
            </a:r>
            <a:r>
              <a:rPr lang="en-US" altLang="en-US" sz="2400" b="0" i="1" dirty="0" err="1">
                <a:latin typeface="Arial Narrow" panose="020B0606020202030204" pitchFamily="34" charset="0"/>
              </a:rPr>
              <a:t>Jadduas</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kam</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durch</a:t>
            </a:r>
            <a:r>
              <a:rPr lang="en-US" altLang="en-US" sz="2400" b="0" i="1" dirty="0">
                <a:latin typeface="Arial Narrow" panose="020B0606020202030204" pitchFamily="34" charset="0"/>
              </a:rPr>
              <a:t> den </a:t>
            </a:r>
            <a:r>
              <a:rPr lang="en-US" altLang="en-US" sz="2400" b="0" i="1" dirty="0" err="1">
                <a:latin typeface="Arial Narrow" panose="020B0606020202030204" pitchFamily="34" charset="0"/>
              </a:rPr>
              <a:t>Propheten</a:t>
            </a:r>
            <a:r>
              <a:rPr lang="en-US" altLang="en-US" sz="2400" b="0" i="1" dirty="0">
                <a:latin typeface="Arial Narrow" panose="020B0606020202030204" pitchFamily="34" charset="0"/>
              </a:rPr>
              <a:t>, der </a:t>
            </a:r>
            <a:r>
              <a:rPr lang="en-US" altLang="en-US" sz="2400" b="0" i="1" dirty="0" err="1">
                <a:latin typeface="Arial Narrow" panose="020B0606020202030204" pitchFamily="34" charset="0"/>
              </a:rPr>
              <a:t>sagte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Vorsicht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dein</a:t>
            </a:r>
            <a:r>
              <a:rPr lang="en-US" altLang="en-US" sz="2400" b="0" i="1" dirty="0">
                <a:latin typeface="Arial Narrow" panose="020B0606020202030204" pitchFamily="34" charset="0"/>
              </a:rPr>
              <a:t> Diener hat </a:t>
            </a:r>
            <a:r>
              <a:rPr lang="en-US" altLang="en-US" sz="2400" b="0" i="1" dirty="0" err="1">
                <a:latin typeface="Arial Narrow" panose="020B0606020202030204" pitchFamily="34" charset="0"/>
              </a:rPr>
              <a:t>ihn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meinem</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Herrn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gesandt</a:t>
            </a:r>
            <a:r>
              <a:rPr lang="en-US" altLang="en-US" sz="2400" b="0" i="1" dirty="0">
                <a:latin typeface="Arial Narrow" panose="020B0606020202030204" pitchFamily="34" charset="0"/>
              </a:rPr>
              <a:t>.”</a:t>
            </a:r>
          </a:p>
        </p:txBody>
      </p:sp>
      <p:pic>
        <p:nvPicPr>
          <p:cNvPr id="157702" name="Picture 4">
            <a:extLst>
              <a:ext uri="{FF2B5EF4-FFF2-40B4-BE49-F238E27FC236}">
                <a16:creationId xmlns:a16="http://schemas.microsoft.com/office/drawing/2014/main" id="{259D5EC2-AB96-0546-AACA-7BAE5AB990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16138" y="914400"/>
            <a:ext cx="3381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D8E43B4-2CA2-4681-928B-5A69DDF69D4F}"/>
              </a:ext>
            </a:extLst>
          </p:cNvPr>
          <p:cNvSpPr txBox="1"/>
          <p:nvPr/>
        </p:nvSpPr>
        <p:spPr>
          <a:xfrm>
            <a:off x="287338" y="4787900"/>
            <a:ext cx="5210175" cy="1384995"/>
          </a:xfrm>
          <a:prstGeom prst="rect">
            <a:avLst/>
          </a:prstGeom>
          <a:noFill/>
        </p:spPr>
        <p:txBody>
          <a:bodyPr>
            <a:spAutoFit/>
          </a:bodyPr>
          <a:lstStyle/>
          <a:p>
            <a:pPr>
              <a:defRPr/>
            </a:pPr>
            <a:r>
              <a:rPr lang="en-US" altLang="en-US" sz="2400" b="0" i="1" dirty="0">
                <a:solidFill>
                  <a:srgbClr val="B9EFEE"/>
                </a:solidFill>
                <a:effectLst>
                  <a:outerShdw blurRad="38100" dist="38100" dir="2700000" algn="tl">
                    <a:srgbClr val="000000"/>
                  </a:outerShdw>
                </a:effectLst>
                <a:latin typeface="Garamond"/>
                <a:ea typeface="+mj-ea"/>
                <a:cs typeface="Arial"/>
              </a:rPr>
              <a:t> </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Lachish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Ostrakon</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Nr. 3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berichtet</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das Konia,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Befehls-haber</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der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jüdischen</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Armee</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mit</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militärischer</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Eskorte</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nach</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Ägypten</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ging</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wohl</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zu</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Pharao</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Hophra</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um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Ägyp-tische</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Unterstützung</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zu</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 </a:t>
            </a:r>
            <a:r>
              <a:rPr lang="en-US" altLang="en-US" sz="2000" b="0" i="1" dirty="0" err="1">
                <a:solidFill>
                  <a:srgbClr val="B9EFEE"/>
                </a:solidFill>
                <a:effectLst>
                  <a:outerShdw blurRad="38100" dist="38100" dir="2700000" algn="tl">
                    <a:srgbClr val="000000"/>
                  </a:outerShdw>
                </a:effectLst>
                <a:latin typeface="Arial Narrow" panose="020B0606020202030204" pitchFamily="34" charset="0"/>
                <a:ea typeface="+mj-ea"/>
                <a:cs typeface="Arial"/>
              </a:rPr>
              <a:t>erhalten</a:t>
            </a:r>
            <a:r>
              <a:rPr lang="en-US" altLang="en-US" sz="2000" b="0" i="1" dirty="0">
                <a:solidFill>
                  <a:srgbClr val="B9EFEE"/>
                </a:solidFill>
                <a:effectLst>
                  <a:outerShdw blurRad="38100" dist="38100" dir="2700000" algn="tl">
                    <a:srgbClr val="000000"/>
                  </a:outerShdw>
                </a:effectLst>
                <a:latin typeface="Arial Narrow" panose="020B0606020202030204" pitchFamily="34" charset="0"/>
                <a:ea typeface="+mj-ea"/>
                <a:cs typeface="Arial"/>
              </a:rPr>
              <a:t>.</a:t>
            </a:r>
            <a:endParaRPr lang="en-US" dirty="0"/>
          </a:p>
        </p:txBody>
      </p:sp>
      <p:sp>
        <p:nvSpPr>
          <p:cNvPr id="9" name="Slide Number Placeholder 5">
            <a:extLst>
              <a:ext uri="{FF2B5EF4-FFF2-40B4-BE49-F238E27FC236}">
                <a16:creationId xmlns:a16="http://schemas.microsoft.com/office/drawing/2014/main" id="{06C2DE47-C21D-9B42-90C0-D1415DE6935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125</a:t>
            </a:fld>
            <a:endParaRPr lang="en-US" altLang="en-US" sz="1400" b="1" dirty="0">
              <a:latin typeface="Tahoma" panose="020B0604030504040204" pitchFamily="34" charset="0"/>
            </a:endParaRPr>
          </a:p>
        </p:txBody>
      </p:sp>
    </p:spTree>
  </p:cSld>
  <p:clrMapOvr>
    <a:masterClrMapping/>
  </p:clrMapOvr>
  <p:transition>
    <p:blinds/>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a:extLst>
              <a:ext uri="{FF2B5EF4-FFF2-40B4-BE49-F238E27FC236}">
                <a16:creationId xmlns:a16="http://schemas.microsoft.com/office/drawing/2014/main" id="{8B79D307-171A-4A9F-A7BB-1F150AB92014}"/>
              </a:ext>
            </a:extLst>
          </p:cNvPr>
          <p:cNvSpPr>
            <a:spLocks noGrp="1" noChangeArrowheads="1"/>
          </p:cNvSpPr>
          <p:nvPr>
            <p:ph type="title"/>
          </p:nvPr>
        </p:nvSpPr>
        <p:spPr>
          <a:xfrm>
            <a:off x="457200" y="274638"/>
            <a:ext cx="8229600" cy="1706562"/>
          </a:xfrm>
        </p:spPr>
        <p:txBody>
          <a:bodyPr/>
          <a:lstStyle/>
          <a:p>
            <a:pPr eaLnBrk="1" hangingPunct="1">
              <a:defRPr/>
            </a:pPr>
            <a:r>
              <a:rPr lang="en-US" altLang="en-US" b="0" u="sng" dirty="0" err="1">
                <a:latin typeface="Harlow Solid Italic" pitchFamily="82" charset="0"/>
              </a:rPr>
              <a:t>Sprichwort</a:t>
            </a:r>
            <a:r>
              <a:rPr lang="en-US" altLang="en-US" b="0" dirty="0">
                <a:latin typeface="Harlow Solid Italic" pitchFamily="82" charset="0"/>
              </a:rPr>
              <a:t> der </a:t>
            </a:r>
            <a:r>
              <a:rPr lang="en-US" altLang="en-US" b="0" dirty="0" err="1">
                <a:latin typeface="Harlow Solid Italic" pitchFamily="82" charset="0"/>
              </a:rPr>
              <a:t>Vier</a:t>
            </a:r>
            <a:r>
              <a:rPr lang="en-US" altLang="en-US" b="0" dirty="0">
                <a:latin typeface="Harlow Solid Italic" pitchFamily="82" charset="0"/>
              </a:rPr>
              <a:t> </a:t>
            </a:r>
            <a:r>
              <a:rPr lang="en-US" altLang="en-US" b="0" dirty="0" err="1">
                <a:latin typeface="Harlow Solid Italic" pitchFamily="82" charset="0"/>
              </a:rPr>
              <a:t>Trauben</a:t>
            </a:r>
            <a:br>
              <a:rPr lang="en-US" altLang="en-US" b="0" dirty="0">
                <a:latin typeface="Harlow Solid Italic" pitchFamily="82" charset="0"/>
              </a:rPr>
            </a:br>
            <a:r>
              <a:rPr lang="en-US" altLang="en-US" sz="2800" b="0" i="1" dirty="0">
                <a:latin typeface="Arial Rounded MT Bold" pitchFamily="34" charset="0"/>
              </a:rPr>
              <a:t>(18)</a:t>
            </a:r>
            <a:br>
              <a:rPr lang="en-US" altLang="en-US" sz="2800" b="0" i="1" dirty="0">
                <a:latin typeface="Arial Rounded MT Bold" pitchFamily="34" charset="0"/>
              </a:rPr>
            </a:br>
            <a:r>
              <a:rPr lang="en-US" altLang="en-US" sz="2400" b="0" i="1" dirty="0">
                <a:solidFill>
                  <a:srgbClr val="FFFF00"/>
                </a:solidFill>
                <a:latin typeface="Arial Rounded MT Bold" pitchFamily="34" charset="0"/>
              </a:rPr>
              <a:t>”Die </a:t>
            </a:r>
            <a:r>
              <a:rPr lang="en-US" altLang="en-US" sz="2400" b="0" i="1" dirty="0" err="1">
                <a:solidFill>
                  <a:srgbClr val="FFFF00"/>
                </a:solidFill>
                <a:latin typeface="Arial Rounded MT Bold" pitchFamily="34" charset="0"/>
              </a:rPr>
              <a:t>Väter</a:t>
            </a:r>
            <a:r>
              <a:rPr lang="en-US" altLang="en-US" sz="2400" b="0" i="1" dirty="0">
                <a:solidFill>
                  <a:srgbClr val="FFFF00"/>
                </a:solidFill>
                <a:latin typeface="Arial Rounded MT Bold" pitchFamily="34" charset="0"/>
              </a:rPr>
              <a:t> </a:t>
            </a:r>
            <a:r>
              <a:rPr lang="en-US" altLang="en-US" sz="2400" b="0" i="1" dirty="0" err="1">
                <a:solidFill>
                  <a:srgbClr val="FFFF00"/>
                </a:solidFill>
                <a:latin typeface="Arial Rounded MT Bold" pitchFamily="34" charset="0"/>
              </a:rPr>
              <a:t>essen</a:t>
            </a:r>
            <a:r>
              <a:rPr lang="en-US" altLang="en-US" sz="2400" b="0" i="1" dirty="0">
                <a:solidFill>
                  <a:srgbClr val="FFFF00"/>
                </a:solidFill>
                <a:latin typeface="Arial Rounded MT Bold" pitchFamily="34" charset="0"/>
              </a:rPr>
              <a:t> </a:t>
            </a:r>
            <a:r>
              <a:rPr lang="en-US" altLang="en-US" sz="2400" b="0" i="1" dirty="0" err="1">
                <a:solidFill>
                  <a:srgbClr val="FFFF00"/>
                </a:solidFill>
                <a:latin typeface="Arial Rounded MT Bold" pitchFamily="34" charset="0"/>
              </a:rPr>
              <a:t>saure</a:t>
            </a:r>
            <a:r>
              <a:rPr lang="en-US" altLang="en-US" sz="2400" b="0" i="1" dirty="0">
                <a:solidFill>
                  <a:srgbClr val="FFFF00"/>
                </a:solidFill>
                <a:latin typeface="Arial Rounded MT Bold" pitchFamily="34" charset="0"/>
              </a:rPr>
              <a:t> </a:t>
            </a:r>
            <a:r>
              <a:rPr lang="en-US" altLang="en-US" sz="2400" b="0" i="1" dirty="0" err="1">
                <a:solidFill>
                  <a:srgbClr val="FFFF00"/>
                </a:solidFill>
                <a:latin typeface="Arial Rounded MT Bold" pitchFamily="34" charset="0"/>
              </a:rPr>
              <a:t>Trauben</a:t>
            </a:r>
            <a:r>
              <a:rPr lang="en-US" altLang="en-US" sz="2400" b="0" i="1" dirty="0">
                <a:solidFill>
                  <a:srgbClr val="FFFF00"/>
                </a:solidFill>
                <a:latin typeface="Arial Rounded MT Bold" pitchFamily="34" charset="0"/>
              </a:rPr>
              <a:t>, und die </a:t>
            </a:r>
            <a:r>
              <a:rPr lang="en-US" altLang="en-US" sz="2400" b="0" i="1" dirty="0" err="1">
                <a:solidFill>
                  <a:srgbClr val="FFFF00"/>
                </a:solidFill>
                <a:latin typeface="Arial Rounded MT Bold" pitchFamily="34" charset="0"/>
              </a:rPr>
              <a:t>Zähne</a:t>
            </a:r>
            <a:r>
              <a:rPr lang="en-US" altLang="en-US" sz="2400" b="0" i="1" dirty="0">
                <a:solidFill>
                  <a:srgbClr val="FFFF00"/>
                </a:solidFill>
                <a:latin typeface="Arial Rounded MT Bold" pitchFamily="34" charset="0"/>
              </a:rPr>
              <a:t> der Kinder </a:t>
            </a:r>
            <a:r>
              <a:rPr lang="en-US" altLang="en-US" sz="2400" b="0" i="1" dirty="0" err="1">
                <a:solidFill>
                  <a:srgbClr val="FFFF00"/>
                </a:solidFill>
                <a:latin typeface="Arial Rounded MT Bold" pitchFamily="34" charset="0"/>
              </a:rPr>
              <a:t>werden</a:t>
            </a:r>
            <a:r>
              <a:rPr lang="en-US" altLang="en-US" sz="2400" b="0" i="1" dirty="0">
                <a:solidFill>
                  <a:srgbClr val="FFFF00"/>
                </a:solidFill>
                <a:latin typeface="Arial Rounded MT Bold" pitchFamily="34" charset="0"/>
              </a:rPr>
              <a:t> </a:t>
            </a:r>
            <a:r>
              <a:rPr lang="en-US" altLang="en-US" sz="2400" b="0" i="1" dirty="0" err="1">
                <a:solidFill>
                  <a:srgbClr val="FFFF00"/>
                </a:solidFill>
                <a:latin typeface="Arial Rounded MT Bold" pitchFamily="34" charset="0"/>
              </a:rPr>
              <a:t>stumpf</a:t>
            </a:r>
            <a:r>
              <a:rPr lang="en-US" altLang="en-US" sz="2400" b="0" i="1" dirty="0">
                <a:solidFill>
                  <a:srgbClr val="FFFF00"/>
                </a:solidFill>
                <a:latin typeface="Arial Rounded MT Bold" pitchFamily="34" charset="0"/>
              </a:rPr>
              <a:t>.”</a:t>
            </a:r>
            <a:endParaRPr lang="en-US" altLang="en-US" sz="2400" b="0" dirty="0">
              <a:solidFill>
                <a:srgbClr val="FFFF00"/>
              </a:solidFill>
              <a:latin typeface="Harlow Solid Italic" pitchFamily="82" charset="0"/>
            </a:endParaRPr>
          </a:p>
        </p:txBody>
      </p:sp>
      <p:sp>
        <p:nvSpPr>
          <p:cNvPr id="238595" name="Rectangle 3">
            <a:extLst>
              <a:ext uri="{FF2B5EF4-FFF2-40B4-BE49-F238E27FC236}">
                <a16:creationId xmlns:a16="http://schemas.microsoft.com/office/drawing/2014/main" id="{C6224BFF-1A83-4E74-9F63-B9CA375A0EA5}"/>
              </a:ext>
            </a:extLst>
          </p:cNvPr>
          <p:cNvSpPr>
            <a:spLocks noGrp="1" noChangeArrowheads="1"/>
          </p:cNvSpPr>
          <p:nvPr>
            <p:ph type="body" idx="1"/>
          </p:nvPr>
        </p:nvSpPr>
        <p:spPr>
          <a:xfrm>
            <a:off x="457200" y="2286000"/>
            <a:ext cx="8458200" cy="4419600"/>
          </a:xfrm>
        </p:spPr>
        <p:txBody>
          <a:bodyPr/>
          <a:lstStyle/>
          <a:p>
            <a:pPr eaLnBrk="1" hangingPunct="1">
              <a:buFontTx/>
              <a:buNone/>
              <a:defRPr/>
            </a:pPr>
            <a:r>
              <a:rPr lang="en-US" altLang="en-US" sz="2400" dirty="0" err="1">
                <a:latin typeface="Eras Demi ITC" pitchFamily="34" charset="0"/>
              </a:rPr>
              <a:t>Gründet</a:t>
            </a:r>
            <a:r>
              <a:rPr lang="en-US" altLang="en-US" sz="2400" dirty="0">
                <a:latin typeface="Eras Demi ITC" pitchFamily="34" charset="0"/>
              </a:rPr>
              <a:t> auf </a:t>
            </a:r>
            <a:r>
              <a:rPr lang="en-US" altLang="en-US" sz="2400" dirty="0" err="1">
                <a:latin typeface="Eras Demi ITC" pitchFamily="34" charset="0"/>
              </a:rPr>
              <a:t>ähnlichen</a:t>
            </a:r>
            <a:r>
              <a:rPr lang="en-US" altLang="en-US" sz="2400" dirty="0">
                <a:latin typeface="Eras Demi ITC" pitchFamily="34" charset="0"/>
              </a:rPr>
              <a:t> </a:t>
            </a:r>
            <a:r>
              <a:rPr lang="en-US" altLang="en-US" sz="2400" dirty="0" err="1">
                <a:latin typeface="Eras Demi ITC" pitchFamily="34" charset="0"/>
              </a:rPr>
              <a:t>Aussagen</a:t>
            </a:r>
            <a:r>
              <a:rPr lang="en-US" altLang="en-US" sz="2400" dirty="0">
                <a:latin typeface="Eras Demi ITC" pitchFamily="34" charset="0"/>
              </a:rPr>
              <a:t> in Ex 20,5 und </a:t>
            </a:r>
            <a:r>
              <a:rPr lang="en-US" altLang="en-US" sz="2400" dirty="0" err="1">
                <a:latin typeface="Eras Demi ITC" pitchFamily="34" charset="0"/>
              </a:rPr>
              <a:t>Deut</a:t>
            </a:r>
            <a:r>
              <a:rPr lang="en-US" altLang="en-US" sz="2400" dirty="0">
                <a:latin typeface="Eras Demi ITC" pitchFamily="34" charset="0"/>
              </a:rPr>
              <a:t> 5,9</a:t>
            </a:r>
          </a:p>
          <a:p>
            <a:pPr eaLnBrk="1" hangingPunct="1">
              <a:buFontTx/>
              <a:buNone/>
              <a:defRPr/>
            </a:pPr>
            <a:endParaRPr lang="en-US" altLang="en-US" sz="800" dirty="0">
              <a:latin typeface="Eras Demi ITC" pitchFamily="34" charset="0"/>
            </a:endParaRPr>
          </a:p>
          <a:p>
            <a:pPr eaLnBrk="1" hangingPunct="1">
              <a:buFontTx/>
              <a:buNone/>
              <a:defRPr/>
            </a:pPr>
            <a:r>
              <a:rPr lang="en-US" altLang="en-US" sz="2400" dirty="0" err="1">
                <a:latin typeface="Eras Demi ITC" pitchFamily="34" charset="0"/>
              </a:rPr>
              <a:t>Verbreitet</a:t>
            </a:r>
            <a:r>
              <a:rPr lang="en-US" altLang="en-US" sz="2400" dirty="0">
                <a:latin typeface="Eras Demi ITC" pitchFamily="34" charset="0"/>
              </a:rPr>
              <a:t> </a:t>
            </a:r>
            <a:r>
              <a:rPr lang="en-US" altLang="en-US" sz="2400" dirty="0" err="1">
                <a:latin typeface="Eras Demi ITC" pitchFamily="34" charset="0"/>
              </a:rPr>
              <a:t>unter</a:t>
            </a:r>
            <a:r>
              <a:rPr lang="en-US" altLang="en-US" sz="2400" dirty="0">
                <a:latin typeface="Eras Demi ITC" pitchFamily="34" charset="0"/>
              </a:rPr>
              <a:t> den </a:t>
            </a:r>
            <a:r>
              <a:rPr lang="en-US" altLang="en-US" sz="2400" dirty="0" err="1">
                <a:latin typeface="Eras Demi ITC" pitchFamily="34" charset="0"/>
              </a:rPr>
              <a:t>Bürgern</a:t>
            </a:r>
            <a:r>
              <a:rPr lang="en-US" altLang="en-US" sz="2400" dirty="0">
                <a:latin typeface="Eras Demi ITC" pitchFamily="34" charset="0"/>
              </a:rPr>
              <a:t> </a:t>
            </a:r>
            <a:r>
              <a:rPr lang="en-US" altLang="en-US" sz="2400" dirty="0" err="1">
                <a:latin typeface="Eras Demi ITC" pitchFamily="34" charset="0"/>
              </a:rPr>
              <a:t>Jerusalems</a:t>
            </a:r>
            <a:r>
              <a:rPr lang="en-US" altLang="en-US" sz="2400" dirty="0">
                <a:latin typeface="Eras Demi ITC" pitchFamily="34" charset="0"/>
              </a:rPr>
              <a:t> (</a:t>
            </a:r>
            <a:r>
              <a:rPr lang="en-US" altLang="en-US" sz="2400" dirty="0" err="1">
                <a:latin typeface="Eras Demi ITC" pitchFamily="34" charset="0"/>
              </a:rPr>
              <a:t>Jer</a:t>
            </a:r>
            <a:r>
              <a:rPr lang="en-US" altLang="en-US" sz="2400" dirty="0">
                <a:latin typeface="Eras Demi ITC" pitchFamily="34" charset="0"/>
              </a:rPr>
              <a:t> 31,29-30) und </a:t>
            </a:r>
            <a:r>
              <a:rPr lang="en-US" altLang="en-US" sz="2400" dirty="0" err="1">
                <a:latin typeface="Eras Demi ITC" pitchFamily="34" charset="0"/>
              </a:rPr>
              <a:t>beim</a:t>
            </a:r>
            <a:r>
              <a:rPr lang="en-US" altLang="en-US" sz="2400" dirty="0">
                <a:latin typeface="Eras Demi ITC" pitchFamily="34" charset="0"/>
              </a:rPr>
              <a:t> </a:t>
            </a:r>
            <a:r>
              <a:rPr lang="en-US" altLang="en-US" sz="2400" dirty="0" err="1">
                <a:latin typeface="Eras Demi ITC" pitchFamily="34" charset="0"/>
              </a:rPr>
              <a:t>Exil</a:t>
            </a:r>
            <a:r>
              <a:rPr lang="en-US" altLang="en-US" sz="2400" dirty="0">
                <a:latin typeface="Eras Demi ITC" pitchFamily="34" charset="0"/>
              </a:rPr>
              <a:t>, 1. Deportation (</a:t>
            </a:r>
            <a:r>
              <a:rPr lang="en-US" altLang="en-US" sz="2400" dirty="0" err="1">
                <a:latin typeface="Eras Demi ITC" pitchFamily="34" charset="0"/>
              </a:rPr>
              <a:t>Hes</a:t>
            </a:r>
            <a:r>
              <a:rPr lang="en-US" altLang="en-US" sz="2400" dirty="0">
                <a:latin typeface="Eras Demi ITC" pitchFamily="34" charset="0"/>
              </a:rPr>
              <a:t> 18,1-2)</a:t>
            </a:r>
          </a:p>
          <a:p>
            <a:pPr eaLnBrk="1" hangingPunct="1">
              <a:buFontTx/>
              <a:buNone/>
              <a:defRPr/>
            </a:pPr>
            <a:endParaRPr lang="en-US" altLang="en-US" sz="1400" dirty="0">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endParaRPr lang="en-US" altLang="en-US" sz="1200" i="1" dirty="0">
              <a:solidFill>
                <a:srgbClr val="FF9900"/>
              </a:solidFill>
              <a:latin typeface="Eras Demi ITC" pitchFamily="34" charset="0"/>
            </a:endParaRPr>
          </a:p>
          <a:p>
            <a:pPr eaLnBrk="1" hangingPunct="1">
              <a:buFontTx/>
              <a:buNone/>
              <a:defRPr/>
            </a:pPr>
            <a:r>
              <a:rPr lang="en-US" altLang="en-US" sz="4000" dirty="0">
                <a:solidFill>
                  <a:srgbClr val="FFFF00"/>
                </a:solidFill>
                <a:latin typeface="Eras Demi ITC" pitchFamily="34" charset="0"/>
              </a:rPr>
              <a:t>ENTKRÄFTET: </a:t>
            </a:r>
            <a:r>
              <a:rPr lang="en-US" altLang="en-US" sz="4000" dirty="0" err="1">
                <a:solidFill>
                  <a:srgbClr val="FFFF00"/>
                </a:solidFill>
                <a:latin typeface="Eras Demi ITC" pitchFamily="34" charset="0"/>
              </a:rPr>
              <a:t>Gemäss</a:t>
            </a:r>
            <a:r>
              <a:rPr lang="en-US" altLang="en-US" sz="4000" dirty="0">
                <a:solidFill>
                  <a:srgbClr val="FFFF00"/>
                </a:solidFill>
                <a:latin typeface="Eras Demi ITC" pitchFamily="34" charset="0"/>
              </a:rPr>
              <a:t> </a:t>
            </a:r>
            <a:r>
              <a:rPr lang="en-US" altLang="en-US" sz="4000" dirty="0" err="1">
                <a:solidFill>
                  <a:srgbClr val="FFFF00"/>
                </a:solidFill>
                <a:latin typeface="Eras Demi ITC" pitchFamily="34" charset="0"/>
              </a:rPr>
              <a:t>Deut</a:t>
            </a:r>
            <a:r>
              <a:rPr lang="en-US" altLang="en-US" sz="4000" dirty="0">
                <a:solidFill>
                  <a:srgbClr val="FFFF00"/>
                </a:solidFill>
                <a:latin typeface="Eras Demi ITC" pitchFamily="34" charset="0"/>
              </a:rPr>
              <a:t> 24,16</a:t>
            </a:r>
          </a:p>
        </p:txBody>
      </p:sp>
      <p:sp>
        <p:nvSpPr>
          <p:cNvPr id="238596" name="Rectangle 4">
            <a:extLst>
              <a:ext uri="{FF2B5EF4-FFF2-40B4-BE49-F238E27FC236}">
                <a16:creationId xmlns:a16="http://schemas.microsoft.com/office/drawing/2014/main" id="{B821F198-140C-B54D-95E7-7D98149BCF31}"/>
              </a:ext>
            </a:extLst>
          </p:cNvPr>
          <p:cNvSpPr>
            <a:spLocks noChangeArrowheads="1"/>
          </p:cNvSpPr>
          <p:nvPr/>
        </p:nvSpPr>
        <p:spPr bwMode="auto">
          <a:xfrm>
            <a:off x="1752600" y="4267200"/>
            <a:ext cx="4953000" cy="1219200"/>
          </a:xfrm>
          <a:prstGeom prst="rect">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38597" name="Rectangle 5">
            <a:extLst>
              <a:ext uri="{FF2B5EF4-FFF2-40B4-BE49-F238E27FC236}">
                <a16:creationId xmlns:a16="http://schemas.microsoft.com/office/drawing/2014/main" id="{624F0DDB-AE18-41AB-85AC-3ED9BB42C0BC}"/>
              </a:ext>
            </a:extLst>
          </p:cNvPr>
          <p:cNvSpPr>
            <a:spLocks noChangeArrowheads="1"/>
          </p:cNvSpPr>
          <p:nvPr/>
        </p:nvSpPr>
        <p:spPr bwMode="auto">
          <a:xfrm>
            <a:off x="1905000" y="4267200"/>
            <a:ext cx="4572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sz="2400" b="0" dirty="0">
                <a:solidFill>
                  <a:srgbClr val="FF9900"/>
                </a:solidFill>
                <a:effectLst>
                  <a:outerShdw blurRad="38100" dist="38100" dir="2700000" algn="tl">
                    <a:srgbClr val="000000"/>
                  </a:outerShdw>
                </a:effectLst>
              </a:rPr>
              <a:t>IMPLIZIERT: </a:t>
            </a:r>
          </a:p>
          <a:p>
            <a:pPr eaLnBrk="1" hangingPunct="1">
              <a:defRPr/>
            </a:pPr>
            <a:r>
              <a:rPr lang="en-US" altLang="en-US" sz="2400" b="0" i="1" dirty="0">
                <a:solidFill>
                  <a:srgbClr val="FF9900"/>
                </a:solidFill>
                <a:effectLst>
                  <a:outerShdw blurRad="38100" dist="38100" dir="2700000" algn="tl">
                    <a:srgbClr val="000000"/>
                  </a:outerShdw>
                </a:effectLst>
              </a:rPr>
              <a:t>     “Es </a:t>
            </a:r>
            <a:r>
              <a:rPr lang="en-US" altLang="en-US" sz="2400" b="0" i="1" dirty="0" err="1">
                <a:solidFill>
                  <a:srgbClr val="FF9900"/>
                </a:solidFill>
                <a:effectLst>
                  <a:outerShdw blurRad="38100" dist="38100" dir="2700000" algn="tl">
                    <a:srgbClr val="000000"/>
                  </a:outerShdw>
                </a:effectLst>
              </a:rPr>
              <a:t>ist</a:t>
            </a:r>
            <a:r>
              <a:rPr lang="en-US" altLang="en-US" sz="2400" b="0" i="1" dirty="0">
                <a:solidFill>
                  <a:srgbClr val="FF9900"/>
                </a:solidFill>
                <a:effectLst>
                  <a:outerShdw blurRad="38100" dist="38100" dir="2700000" algn="tl">
                    <a:srgbClr val="000000"/>
                  </a:outerShdw>
                </a:effectLst>
              </a:rPr>
              <a:t> </a:t>
            </a:r>
            <a:r>
              <a:rPr lang="en-US" altLang="en-US" sz="2400" b="0" i="1" dirty="0" err="1">
                <a:solidFill>
                  <a:srgbClr val="FF9900"/>
                </a:solidFill>
                <a:effectLst>
                  <a:outerShdw blurRad="38100" dist="38100" dir="2700000" algn="tl">
                    <a:srgbClr val="000000"/>
                  </a:outerShdw>
                </a:effectLst>
              </a:rPr>
              <a:t>nicht</a:t>
            </a:r>
            <a:r>
              <a:rPr lang="en-US" altLang="en-US" sz="2400" b="0" i="1" dirty="0">
                <a:solidFill>
                  <a:srgbClr val="FF9900"/>
                </a:solidFill>
                <a:effectLst>
                  <a:outerShdw blurRad="38100" dist="38100" dir="2700000" algn="tl">
                    <a:srgbClr val="000000"/>
                  </a:outerShdw>
                </a:effectLst>
              </a:rPr>
              <a:t> </a:t>
            </a:r>
            <a:r>
              <a:rPr lang="en-US" altLang="en-US" sz="2400" b="0" i="1" dirty="0" err="1">
                <a:solidFill>
                  <a:srgbClr val="FF9900"/>
                </a:solidFill>
                <a:effectLst>
                  <a:outerShdw blurRad="38100" dist="38100" dir="2700000" algn="tl">
                    <a:srgbClr val="000000"/>
                  </a:outerShdw>
                </a:effectLst>
              </a:rPr>
              <a:t>unser</a:t>
            </a:r>
            <a:r>
              <a:rPr lang="en-US" altLang="en-US" sz="2400" b="0" i="1" dirty="0">
                <a:solidFill>
                  <a:srgbClr val="FF9900"/>
                </a:solidFill>
                <a:effectLst>
                  <a:outerShdw blurRad="38100" dist="38100" dir="2700000" algn="tl">
                    <a:srgbClr val="000000"/>
                  </a:outerShdw>
                </a:effectLst>
              </a:rPr>
              <a:t> </a:t>
            </a:r>
            <a:r>
              <a:rPr lang="en-US" altLang="en-US" sz="2400" b="0" i="1" dirty="0" err="1">
                <a:solidFill>
                  <a:srgbClr val="FF9900"/>
                </a:solidFill>
                <a:effectLst>
                  <a:outerShdw blurRad="38100" dist="38100" dir="2700000" algn="tl">
                    <a:srgbClr val="000000"/>
                  </a:outerShdw>
                </a:effectLst>
              </a:rPr>
              <a:t>Fehler</a:t>
            </a:r>
            <a:r>
              <a:rPr lang="en-US" altLang="en-US" sz="2400" b="0" i="1" dirty="0">
                <a:solidFill>
                  <a:srgbClr val="FF9900"/>
                </a:solidFill>
                <a:effectLst>
                  <a:outerShdw blurRad="38100" dist="38100" dir="2700000" algn="tl">
                    <a:srgbClr val="000000"/>
                  </a:outerShdw>
                </a:effectLst>
              </a:rPr>
              <a:t>.”</a:t>
            </a:r>
          </a:p>
          <a:p>
            <a:pPr eaLnBrk="1" hangingPunct="1">
              <a:defRPr/>
            </a:pPr>
            <a:r>
              <a:rPr lang="en-US" altLang="en-US" sz="2400" b="0" i="1" dirty="0">
                <a:solidFill>
                  <a:srgbClr val="FF9900"/>
                </a:solidFill>
                <a:effectLst>
                  <a:outerShdw blurRad="38100" dist="38100" dir="2700000" algn="tl">
                    <a:srgbClr val="000000"/>
                  </a:outerShdw>
                </a:effectLst>
              </a:rPr>
              <a:t>     “</a:t>
            </a:r>
            <a:r>
              <a:rPr lang="en-US" altLang="en-US" sz="2400" b="0" i="1" dirty="0" err="1">
                <a:solidFill>
                  <a:srgbClr val="FF9900"/>
                </a:solidFill>
                <a:effectLst>
                  <a:outerShdw blurRad="38100" dist="38100" dir="2700000" algn="tl">
                    <a:srgbClr val="000000"/>
                  </a:outerShdw>
                </a:effectLst>
              </a:rPr>
              <a:t>Jahwe</a:t>
            </a:r>
            <a:r>
              <a:rPr lang="en-US" altLang="en-US" sz="2400" b="0" i="1" dirty="0">
                <a:solidFill>
                  <a:srgbClr val="FF9900"/>
                </a:solidFill>
                <a:effectLst>
                  <a:outerShdw blurRad="38100" dist="38100" dir="2700000" algn="tl">
                    <a:srgbClr val="000000"/>
                  </a:outerShdw>
                </a:effectLst>
              </a:rPr>
              <a:t> </a:t>
            </a:r>
            <a:r>
              <a:rPr lang="en-US" altLang="en-US" sz="2400" b="0" i="1" dirty="0" err="1">
                <a:solidFill>
                  <a:srgbClr val="FF9900"/>
                </a:solidFill>
                <a:effectLst>
                  <a:outerShdw blurRad="38100" dist="38100" dir="2700000" algn="tl">
                    <a:srgbClr val="000000"/>
                  </a:outerShdw>
                </a:effectLst>
              </a:rPr>
              <a:t>ist</a:t>
            </a:r>
            <a:r>
              <a:rPr lang="en-US" altLang="en-US" sz="2400" b="0" i="1" dirty="0">
                <a:solidFill>
                  <a:srgbClr val="FF9900"/>
                </a:solidFill>
                <a:effectLst>
                  <a:outerShdw blurRad="38100" dist="38100" dir="2700000" algn="tl">
                    <a:srgbClr val="000000"/>
                  </a:outerShdw>
                </a:effectLst>
              </a:rPr>
              <a:t> </a:t>
            </a:r>
            <a:r>
              <a:rPr lang="en-US" altLang="en-US" sz="2400" b="0" i="1" dirty="0" err="1">
                <a:solidFill>
                  <a:srgbClr val="FF9900"/>
                </a:solidFill>
                <a:effectLst>
                  <a:outerShdw blurRad="38100" dist="38100" dir="2700000" algn="tl">
                    <a:srgbClr val="000000"/>
                  </a:outerShdw>
                </a:effectLst>
              </a:rPr>
              <a:t>nicht</a:t>
            </a:r>
            <a:r>
              <a:rPr lang="en-US" altLang="en-US" sz="2400" b="0" i="1" dirty="0">
                <a:solidFill>
                  <a:srgbClr val="FF9900"/>
                </a:solidFill>
                <a:effectLst>
                  <a:outerShdw blurRad="38100" dist="38100" dir="2700000" algn="tl">
                    <a:srgbClr val="000000"/>
                  </a:outerShdw>
                </a:effectLst>
              </a:rPr>
              <a:t> fair.”</a:t>
            </a:r>
          </a:p>
        </p:txBody>
      </p:sp>
      <p:sp>
        <p:nvSpPr>
          <p:cNvPr id="7" name="Slide Number Placeholder 5">
            <a:extLst>
              <a:ext uri="{FF2B5EF4-FFF2-40B4-BE49-F238E27FC236}">
                <a16:creationId xmlns:a16="http://schemas.microsoft.com/office/drawing/2014/main" id="{0BD0207C-C762-E042-B941-986A9354EF5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p:cTn id="7" dur="500" fill="hold"/>
                                        <p:tgtEl>
                                          <p:spTgt spid="238594"/>
                                        </p:tgtEl>
                                        <p:attrNameLst>
                                          <p:attrName>ppt_w</p:attrName>
                                        </p:attrNameLst>
                                      </p:cBhvr>
                                      <p:tavLst>
                                        <p:tav tm="0">
                                          <p:val>
                                            <p:fltVal val="0"/>
                                          </p:val>
                                        </p:tav>
                                        <p:tav tm="100000">
                                          <p:val>
                                            <p:strVal val="#ppt_w"/>
                                          </p:val>
                                        </p:tav>
                                      </p:tavLst>
                                    </p:anim>
                                    <p:anim calcmode="lin" valueType="num">
                                      <p:cBhvr>
                                        <p:cTn id="8" dur="500" fill="hold"/>
                                        <p:tgtEl>
                                          <p:spTgt spid="2385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38595">
                                            <p:txEl>
                                              <p:pRg st="0" end="0"/>
                                            </p:txEl>
                                          </p:spTgt>
                                        </p:tgtEl>
                                        <p:attrNameLst>
                                          <p:attrName>style.visibility</p:attrName>
                                        </p:attrNameLst>
                                      </p:cBhvr>
                                      <p:to>
                                        <p:strVal val="visible"/>
                                      </p:to>
                                    </p:set>
                                    <p:anim calcmode="lin" valueType="num">
                                      <p:cBhvr>
                                        <p:cTn id="13" dur="500" fill="hold"/>
                                        <p:tgtEl>
                                          <p:spTgt spid="23859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3859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3859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385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38595">
                                            <p:txEl>
                                              <p:pRg st="2" end="2"/>
                                            </p:txEl>
                                          </p:spTgt>
                                        </p:tgtEl>
                                        <p:attrNameLst>
                                          <p:attrName>style.visibility</p:attrName>
                                        </p:attrNameLst>
                                      </p:cBhvr>
                                      <p:to>
                                        <p:strVal val="visible"/>
                                      </p:to>
                                    </p:set>
                                    <p:anim calcmode="lin" valueType="num">
                                      <p:cBhvr>
                                        <p:cTn id="21" dur="500" fill="hold"/>
                                        <p:tgtEl>
                                          <p:spTgt spid="23859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3859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3859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385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9" presetClass="entr" presetSubtype="0" fill="hold" nodeType="clickEffect">
                                  <p:stCondLst>
                                    <p:cond delay="0"/>
                                  </p:stCondLst>
                                  <p:childTnLst>
                                    <p:set>
                                      <p:cBhvr>
                                        <p:cTn id="28" dur="1" fill="hold">
                                          <p:stCondLst>
                                            <p:cond delay="0"/>
                                          </p:stCondLst>
                                        </p:cTn>
                                        <p:tgtEl>
                                          <p:spTgt spid="238596"/>
                                        </p:tgtEl>
                                        <p:attrNameLst>
                                          <p:attrName>style.visibility</p:attrName>
                                        </p:attrNameLst>
                                      </p:cBhvr>
                                      <p:to>
                                        <p:strVal val="visible"/>
                                      </p:to>
                                    </p:set>
                                    <p:animEffect transition="in" filter="dissolve">
                                      <p:cBhvr>
                                        <p:cTn id="29" dur="500"/>
                                        <p:tgtEl>
                                          <p:spTgt spid="238596"/>
                                        </p:tgtEl>
                                      </p:cBhvr>
                                    </p:animEffect>
                                  </p:childTnLst>
                                </p:cTn>
                              </p:par>
                              <p:par>
                                <p:cTn id="30" presetID="9" presetClass="entr" presetSubtype="0" fill="hold" nodeType="withEffect">
                                  <p:stCondLst>
                                    <p:cond delay="0"/>
                                  </p:stCondLst>
                                  <p:childTnLst>
                                    <p:set>
                                      <p:cBhvr>
                                        <p:cTn id="31" dur="1" fill="hold">
                                          <p:stCondLst>
                                            <p:cond delay="0"/>
                                          </p:stCondLst>
                                        </p:cTn>
                                        <p:tgtEl>
                                          <p:spTgt spid="238597">
                                            <p:txEl>
                                              <p:pRg st="0" end="0"/>
                                            </p:txEl>
                                          </p:spTgt>
                                        </p:tgtEl>
                                        <p:attrNameLst>
                                          <p:attrName>style.visibility</p:attrName>
                                        </p:attrNameLst>
                                      </p:cBhvr>
                                      <p:to>
                                        <p:strVal val="visible"/>
                                      </p:to>
                                    </p:set>
                                    <p:animEffect transition="in" filter="dissolve">
                                      <p:cBhvr>
                                        <p:cTn id="32" dur="500"/>
                                        <p:tgtEl>
                                          <p:spTgt spid="238597">
                                            <p:txEl>
                                              <p:pRg st="0" end="0"/>
                                            </p:txEl>
                                          </p:spTgt>
                                        </p:tgtEl>
                                      </p:cBhvr>
                                    </p:animEffect>
                                  </p:childTnLst>
                                </p:cTn>
                              </p:par>
                              <p:par>
                                <p:cTn id="33" presetID="9" presetClass="entr" presetSubtype="0" fill="hold" nodeType="withEffect">
                                  <p:stCondLst>
                                    <p:cond delay="0"/>
                                  </p:stCondLst>
                                  <p:childTnLst>
                                    <p:set>
                                      <p:cBhvr>
                                        <p:cTn id="34" dur="1" fill="hold">
                                          <p:stCondLst>
                                            <p:cond delay="0"/>
                                          </p:stCondLst>
                                        </p:cTn>
                                        <p:tgtEl>
                                          <p:spTgt spid="238597">
                                            <p:txEl>
                                              <p:pRg st="1" end="1"/>
                                            </p:txEl>
                                          </p:spTgt>
                                        </p:tgtEl>
                                        <p:attrNameLst>
                                          <p:attrName>style.visibility</p:attrName>
                                        </p:attrNameLst>
                                      </p:cBhvr>
                                      <p:to>
                                        <p:strVal val="visible"/>
                                      </p:to>
                                    </p:set>
                                    <p:animEffect transition="in" filter="dissolve">
                                      <p:cBhvr>
                                        <p:cTn id="35" dur="500"/>
                                        <p:tgtEl>
                                          <p:spTgt spid="238597">
                                            <p:txEl>
                                              <p:pRg st="1" end="1"/>
                                            </p:txEl>
                                          </p:spTgt>
                                        </p:tgtEl>
                                      </p:cBhvr>
                                    </p:animEffect>
                                  </p:childTnLst>
                                </p:cTn>
                              </p:par>
                              <p:par>
                                <p:cTn id="36" presetID="9" presetClass="entr" presetSubtype="0" fill="hold" nodeType="withEffect">
                                  <p:stCondLst>
                                    <p:cond delay="0"/>
                                  </p:stCondLst>
                                  <p:childTnLst>
                                    <p:set>
                                      <p:cBhvr>
                                        <p:cTn id="37" dur="1" fill="hold">
                                          <p:stCondLst>
                                            <p:cond delay="0"/>
                                          </p:stCondLst>
                                        </p:cTn>
                                        <p:tgtEl>
                                          <p:spTgt spid="238597">
                                            <p:txEl>
                                              <p:pRg st="2" end="2"/>
                                            </p:txEl>
                                          </p:spTgt>
                                        </p:tgtEl>
                                        <p:attrNameLst>
                                          <p:attrName>style.visibility</p:attrName>
                                        </p:attrNameLst>
                                      </p:cBhvr>
                                      <p:to>
                                        <p:strVal val="visible"/>
                                      </p:to>
                                    </p:set>
                                    <p:animEffect transition="in" filter="dissolve">
                                      <p:cBhvr>
                                        <p:cTn id="38" dur="500"/>
                                        <p:tgtEl>
                                          <p:spTgt spid="238597">
                                            <p:txEl>
                                              <p:pRg st="2" end="2"/>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238595">
                                            <p:txEl>
                                              <p:pRg st="11" end="11"/>
                                            </p:txEl>
                                          </p:spTgt>
                                        </p:tgtEl>
                                        <p:attrNameLst>
                                          <p:attrName>style.visibility</p:attrName>
                                        </p:attrNameLst>
                                      </p:cBhvr>
                                      <p:to>
                                        <p:strVal val="visible"/>
                                      </p:to>
                                    </p:set>
                                    <p:anim calcmode="lin" valueType="num">
                                      <p:cBhvr>
                                        <p:cTn id="43" dur="500" fill="hold"/>
                                        <p:tgtEl>
                                          <p:spTgt spid="238595">
                                            <p:txEl>
                                              <p:pRg st="11" end="11"/>
                                            </p:txEl>
                                          </p:spTgt>
                                        </p:tgtEl>
                                        <p:attrNameLst>
                                          <p:attrName>ppt_w</p:attrName>
                                        </p:attrNameLst>
                                      </p:cBhvr>
                                      <p:tavLst>
                                        <p:tav tm="0">
                                          <p:val>
                                            <p:fltVal val="0"/>
                                          </p:val>
                                        </p:tav>
                                        <p:tav tm="100000">
                                          <p:val>
                                            <p:strVal val="#ppt_w"/>
                                          </p:val>
                                        </p:tav>
                                      </p:tavLst>
                                    </p:anim>
                                    <p:anim calcmode="lin" valueType="num">
                                      <p:cBhvr>
                                        <p:cTn id="44" dur="500" fill="hold"/>
                                        <p:tgtEl>
                                          <p:spTgt spid="238595">
                                            <p:txEl>
                                              <p:pRg st="11" end="1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4" grpId="0"/>
    </p:bld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D2CFE3C4-172D-4D8A-A56B-DA05EFDC973F}"/>
              </a:ext>
            </a:extLst>
          </p:cNvPr>
          <p:cNvSpPr>
            <a:spLocks noGrp="1" noChangeArrowheads="1"/>
          </p:cNvSpPr>
          <p:nvPr>
            <p:ph type="title"/>
          </p:nvPr>
        </p:nvSpPr>
        <p:spPr/>
        <p:txBody>
          <a:bodyPr/>
          <a:lstStyle/>
          <a:p>
            <a:pPr eaLnBrk="1" hangingPunct="1">
              <a:defRPr/>
            </a:pPr>
            <a:r>
              <a:rPr lang="en-US" altLang="en-US" dirty="0">
                <a:latin typeface="Book Antiqua" panose="02040602050305030304" pitchFamily="18" charset="0"/>
              </a:rPr>
              <a:t>Die </a:t>
            </a:r>
            <a:r>
              <a:rPr lang="en-US" altLang="en-US" dirty="0" err="1">
                <a:latin typeface="Book Antiqua" panose="02040602050305030304" pitchFamily="18" charset="0"/>
              </a:rPr>
              <a:t>Karikatur</a:t>
            </a:r>
            <a:endParaRPr lang="en-US" altLang="en-US" dirty="0"/>
          </a:p>
        </p:txBody>
      </p:sp>
      <p:sp>
        <p:nvSpPr>
          <p:cNvPr id="479235" name="Rectangle 3">
            <a:extLst>
              <a:ext uri="{FF2B5EF4-FFF2-40B4-BE49-F238E27FC236}">
                <a16:creationId xmlns:a16="http://schemas.microsoft.com/office/drawing/2014/main" id="{56978706-2CC0-4584-A154-FB0B6C6B7C8B}"/>
              </a:ext>
            </a:extLst>
          </p:cNvPr>
          <p:cNvSpPr>
            <a:spLocks noGrp="1" noChangeArrowheads="1"/>
          </p:cNvSpPr>
          <p:nvPr>
            <p:ph type="body" idx="1"/>
          </p:nvPr>
        </p:nvSpPr>
        <p:spPr>
          <a:xfrm>
            <a:off x="457200" y="1600200"/>
            <a:ext cx="8382000" cy="4495800"/>
          </a:xfrm>
        </p:spPr>
        <p:txBody>
          <a:bodyPr/>
          <a:lstStyle/>
          <a:p>
            <a:pPr eaLnBrk="1" hangingPunct="1">
              <a:buFontTx/>
              <a:buNone/>
              <a:defRPr/>
            </a:pPr>
            <a:r>
              <a:rPr lang="en-US" altLang="en-US" b="1" dirty="0">
                <a:solidFill>
                  <a:srgbClr val="FFCC66"/>
                </a:solidFill>
                <a:latin typeface="Book Antiqua" panose="02040602050305030304" pitchFamily="18" charset="0"/>
              </a:rPr>
              <a:t>Der </a:t>
            </a:r>
            <a:r>
              <a:rPr lang="en-US" altLang="en-US" b="1" dirty="0" err="1">
                <a:solidFill>
                  <a:srgbClr val="FFCC66"/>
                </a:solidFill>
                <a:latin typeface="Book Antiqua" panose="02040602050305030304" pitchFamily="18" charset="0"/>
              </a:rPr>
              <a:t>Sarkasmus</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dass</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Väter</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saure</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Trauben</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essen</a:t>
            </a:r>
            <a:r>
              <a:rPr lang="en-US" altLang="en-US" b="1" dirty="0">
                <a:solidFill>
                  <a:srgbClr val="FFCC66"/>
                </a:solidFill>
                <a:latin typeface="Book Antiqua" panose="02040602050305030304" pitchFamily="18" charset="0"/>
              </a:rPr>
              <a:t> und die </a:t>
            </a:r>
            <a:r>
              <a:rPr lang="en-US" altLang="en-US" b="1" dirty="0" err="1">
                <a:solidFill>
                  <a:srgbClr val="FFCC66"/>
                </a:solidFill>
                <a:latin typeface="Book Antiqua" panose="02040602050305030304" pitchFamily="18" charset="0"/>
              </a:rPr>
              <a:t>Zähne</a:t>
            </a:r>
            <a:r>
              <a:rPr lang="en-US" altLang="en-US" b="1" dirty="0">
                <a:solidFill>
                  <a:srgbClr val="FFCC66"/>
                </a:solidFill>
                <a:latin typeface="Book Antiqua" panose="02040602050305030304" pitchFamily="18" charset="0"/>
              </a:rPr>
              <a:t> der Kinder </a:t>
            </a:r>
            <a:r>
              <a:rPr lang="en-US" altLang="en-US" b="1" dirty="0" err="1">
                <a:solidFill>
                  <a:srgbClr val="FFCC66"/>
                </a:solidFill>
                <a:latin typeface="Book Antiqua" panose="02040602050305030304" pitchFamily="18" charset="0"/>
              </a:rPr>
              <a:t>stumpf</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werden</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ist</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eine</a:t>
            </a:r>
            <a:r>
              <a:rPr lang="en-US" altLang="en-US" b="1" dirty="0">
                <a:solidFill>
                  <a:srgbClr val="FFCC66"/>
                </a:solidFill>
                <a:latin typeface="Book Antiqua" panose="02040602050305030304" pitchFamily="18" charset="0"/>
              </a:rPr>
              <a:t> </a:t>
            </a:r>
            <a:r>
              <a:rPr lang="en-US" altLang="en-US" b="1" dirty="0" err="1">
                <a:solidFill>
                  <a:srgbClr val="FFCC66"/>
                </a:solidFill>
                <a:latin typeface="Book Antiqua" panose="02040602050305030304" pitchFamily="18" charset="0"/>
              </a:rPr>
              <a:t>Verzerrung</a:t>
            </a:r>
            <a:r>
              <a:rPr lang="en-US" altLang="en-US" b="1" dirty="0">
                <a:solidFill>
                  <a:srgbClr val="FFCC66"/>
                </a:solidFill>
                <a:latin typeface="Book Antiqua" panose="02040602050305030304" pitchFamily="18" charset="0"/>
              </a:rPr>
              <a:t> der </a:t>
            </a:r>
            <a:r>
              <a:rPr lang="en-US" altLang="en-US" b="1" dirty="0" err="1">
                <a:solidFill>
                  <a:srgbClr val="FFCC66"/>
                </a:solidFill>
                <a:latin typeface="Book Antiqua" panose="02040602050305030304" pitchFamily="18" charset="0"/>
              </a:rPr>
              <a:t>Aussage</a:t>
            </a:r>
            <a:r>
              <a:rPr lang="en-US" altLang="en-US" b="1" dirty="0">
                <a:solidFill>
                  <a:srgbClr val="FFCC66"/>
                </a:solidFill>
                <a:latin typeface="Book Antiqua" panose="02040602050305030304" pitchFamily="18" charset="0"/>
              </a:rPr>
              <a:t> in der Tora (Ex 20,5; </a:t>
            </a:r>
            <a:r>
              <a:rPr lang="en-US" altLang="en-US" b="1" dirty="0" err="1">
                <a:solidFill>
                  <a:srgbClr val="FFCC66"/>
                </a:solidFill>
                <a:latin typeface="Book Antiqua" panose="02040602050305030304" pitchFamily="18" charset="0"/>
              </a:rPr>
              <a:t>Deu</a:t>
            </a:r>
            <a:r>
              <a:rPr lang="en-US" altLang="en-US" b="1" dirty="0">
                <a:solidFill>
                  <a:srgbClr val="FFCC66"/>
                </a:solidFill>
                <a:latin typeface="Book Antiqua" panose="02040602050305030304" pitchFamily="18" charset="0"/>
              </a:rPr>
              <a:t> 5,9).</a:t>
            </a:r>
          </a:p>
          <a:p>
            <a:pPr eaLnBrk="1" hangingPunct="1">
              <a:defRPr/>
            </a:pPr>
            <a:r>
              <a:rPr lang="en-US" altLang="en-US" sz="2800" i="1" dirty="0">
                <a:latin typeface="Book Antiqua" panose="02040602050305030304" pitchFamily="18" charset="0"/>
              </a:rPr>
              <a:t>Die </a:t>
            </a:r>
            <a:r>
              <a:rPr lang="en-US" altLang="en-US" sz="2800" i="1" dirty="0" err="1">
                <a:latin typeface="Book Antiqua" panose="02040602050305030304" pitchFamily="18" charset="0"/>
              </a:rPr>
              <a:t>Aussage</a:t>
            </a:r>
            <a:r>
              <a:rPr lang="en-US" altLang="en-US" sz="2800" i="1" dirty="0">
                <a:latin typeface="Book Antiqua" panose="02040602050305030304" pitchFamily="18" charset="0"/>
              </a:rPr>
              <a:t> in der Tora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ein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Vergleich</a:t>
            </a:r>
            <a:r>
              <a:rPr lang="en-US" altLang="en-US" sz="2800" i="1" dirty="0">
                <a:latin typeface="Book Antiqua" panose="02040602050305030304" pitchFamily="18" charset="0"/>
              </a:rPr>
              <a:t>, </a:t>
            </a:r>
            <a:r>
              <a:rPr lang="en-US" altLang="en-US" sz="2800" i="1" u="sng" dirty="0" err="1">
                <a:latin typeface="Book Antiqua" panose="02040602050305030304" pitchFamily="18" charset="0"/>
              </a:rPr>
              <a:t>nicht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eine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mathematische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Gleichung</a:t>
            </a:r>
            <a:r>
              <a:rPr lang="en-US" altLang="en-US" sz="2800" i="1" dirty="0">
                <a:latin typeface="Book Antiqua" panose="02040602050305030304" pitchFamily="18" charset="0"/>
              </a:rPr>
              <a:t>.</a:t>
            </a:r>
          </a:p>
          <a:p>
            <a:pPr eaLnBrk="1" hangingPunct="1">
              <a:defRPr/>
            </a:pPr>
            <a:r>
              <a:rPr lang="en-US" altLang="en-US" sz="2800" i="1" dirty="0">
                <a:latin typeface="Book Antiqua" panose="02040602050305030304" pitchFamily="18" charset="0"/>
              </a:rPr>
              <a:t>Gott </a:t>
            </a:r>
            <a:r>
              <a:rPr lang="en-US" altLang="en-US" sz="2800" i="1" dirty="0" err="1">
                <a:latin typeface="Book Antiqua" panose="02040602050305030304" pitchFamily="18" charset="0"/>
              </a:rPr>
              <a:t>zeigt</a:t>
            </a:r>
            <a:r>
              <a:rPr lang="en-US" altLang="en-US" sz="2800" i="1" dirty="0">
                <a:latin typeface="Book Antiqua" panose="02040602050305030304" pitchFamily="18" charset="0"/>
              </a:rPr>
              <a:t> seine Liebe </a:t>
            </a:r>
            <a:r>
              <a:rPr lang="en-US" altLang="en-US" sz="2800" i="1" dirty="0" err="1">
                <a:latin typeface="Book Antiqua" panose="02040602050305030304" pitchFamily="18" charset="0"/>
              </a:rPr>
              <a:t>Tausenden</a:t>
            </a:r>
            <a:r>
              <a:rPr lang="en-US" altLang="en-US" sz="2800" i="1" dirty="0">
                <a:latin typeface="Book Antiqua" panose="02040602050305030304" pitchFamily="18" charset="0"/>
              </a:rPr>
              <a:t> (von </a:t>
            </a:r>
            <a:r>
              <a:rPr lang="en-US" altLang="en-US" sz="2800" i="1" dirty="0" err="1">
                <a:latin typeface="Book Antiqua" panose="02040602050305030304" pitchFamily="18" charset="0"/>
              </a:rPr>
              <a:t>Generationen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aber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straft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nur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ein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Drittel</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oder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Viertel</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Somit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 seine </a:t>
            </a:r>
            <a:r>
              <a:rPr lang="en-US" altLang="en-US" sz="2800" i="1" dirty="0" err="1">
                <a:latin typeface="Book Antiqua" panose="02040602050305030304" pitchFamily="18" charset="0"/>
              </a:rPr>
              <a:t>Barmherzigkeit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unerschöpflich</a:t>
            </a:r>
            <a:r>
              <a:rPr lang="en-US" altLang="en-US" sz="2800" i="1" dirty="0">
                <a:latin typeface="Book Antiqua" panose="02040602050305030304" pitchFamily="18" charset="0"/>
              </a:rPr>
              <a:t> und sein </a:t>
            </a:r>
            <a:r>
              <a:rPr lang="en-US" altLang="en-US" sz="2800" i="1" dirty="0" err="1">
                <a:latin typeface="Book Antiqua" panose="02040602050305030304" pitchFamily="18" charset="0"/>
              </a:rPr>
              <a:t>Gericht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kurz</a:t>
            </a:r>
            <a:r>
              <a:rPr lang="en-US" altLang="en-US" sz="2800" i="1" dirty="0">
                <a:latin typeface="Book Antiqua" panose="02040602050305030304" pitchFamily="18" charset="0"/>
              </a:rPr>
              <a:t>.</a:t>
            </a:r>
          </a:p>
        </p:txBody>
      </p:sp>
      <p:sp>
        <p:nvSpPr>
          <p:cNvPr id="5" name="Slide Number Placeholder 5">
            <a:extLst>
              <a:ext uri="{FF2B5EF4-FFF2-40B4-BE49-F238E27FC236}">
                <a16:creationId xmlns:a16="http://schemas.microsoft.com/office/drawing/2014/main" id="{BDC46C69-2FC0-A546-84E6-611ADF6972E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9235">
                                            <p:txEl>
                                              <p:pRg st="0" end="0"/>
                                            </p:txEl>
                                          </p:spTgt>
                                        </p:tgtEl>
                                        <p:attrNameLst>
                                          <p:attrName>style.visibility</p:attrName>
                                        </p:attrNameLst>
                                      </p:cBhvr>
                                      <p:to>
                                        <p:strVal val="visible"/>
                                      </p:to>
                                    </p:set>
                                    <p:anim calcmode="lin" valueType="num">
                                      <p:cBhvr>
                                        <p:cTn id="7" dur="500" fill="hold"/>
                                        <p:tgtEl>
                                          <p:spTgt spid="4792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92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79235">
                                            <p:txEl>
                                              <p:pRg st="1" end="1"/>
                                            </p:txEl>
                                          </p:spTgt>
                                        </p:tgtEl>
                                        <p:attrNameLst>
                                          <p:attrName>style.visibility</p:attrName>
                                        </p:attrNameLst>
                                      </p:cBhvr>
                                      <p:to>
                                        <p:strVal val="visible"/>
                                      </p:to>
                                    </p:set>
                                    <p:anim calcmode="lin" valueType="num">
                                      <p:cBhvr additive="base">
                                        <p:cTn id="13" dur="500" fill="hold"/>
                                        <p:tgtEl>
                                          <p:spTgt spid="479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79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79235">
                                            <p:txEl>
                                              <p:pRg st="2" end="2"/>
                                            </p:txEl>
                                          </p:spTgt>
                                        </p:tgtEl>
                                        <p:attrNameLst>
                                          <p:attrName>style.visibility</p:attrName>
                                        </p:attrNameLst>
                                      </p:cBhvr>
                                      <p:to>
                                        <p:strVal val="visible"/>
                                      </p:to>
                                    </p:set>
                                    <p:anim calcmode="lin" valueType="num">
                                      <p:cBhvr additive="base">
                                        <p:cTn id="19" dur="500" fill="hold"/>
                                        <p:tgtEl>
                                          <p:spTgt spid="479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79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a:extLst>
              <a:ext uri="{FF2B5EF4-FFF2-40B4-BE49-F238E27FC236}">
                <a16:creationId xmlns:a16="http://schemas.microsoft.com/office/drawing/2014/main" id="{02D2E00F-765C-4018-87EC-D3D318FC6B20}"/>
              </a:ext>
            </a:extLst>
          </p:cNvPr>
          <p:cNvSpPr>
            <a:spLocks noGrp="1" noChangeArrowheads="1"/>
          </p:cNvSpPr>
          <p:nvPr>
            <p:ph type="title"/>
          </p:nvPr>
        </p:nvSpPr>
        <p:spPr>
          <a:xfrm>
            <a:off x="457200" y="76200"/>
            <a:ext cx="8229600" cy="1143000"/>
          </a:xfrm>
        </p:spPr>
        <p:txBody>
          <a:bodyPr/>
          <a:lstStyle/>
          <a:p>
            <a:pPr eaLnBrk="1" hangingPunct="1">
              <a:defRPr/>
            </a:pPr>
            <a:r>
              <a:rPr lang="en-US" altLang="en-US" sz="4000" dirty="0" err="1">
                <a:latin typeface="Eras Demi ITC" pitchFamily="34" charset="0"/>
              </a:rPr>
              <a:t>Jede</a:t>
            </a:r>
            <a:r>
              <a:rPr lang="en-US" altLang="en-US" sz="4000" dirty="0">
                <a:latin typeface="Eras Demi ITC" pitchFamily="34" charset="0"/>
              </a:rPr>
              <a:t> Person </a:t>
            </a:r>
            <a:r>
              <a:rPr lang="en-US" altLang="en-US" sz="4000" dirty="0" err="1">
                <a:latin typeface="Eras Demi ITC" pitchFamily="34" charset="0"/>
              </a:rPr>
              <a:t>wird</a:t>
            </a:r>
            <a:r>
              <a:rPr lang="en-US" altLang="en-US" sz="4000" dirty="0">
                <a:latin typeface="Eras Demi ITC" pitchFamily="34" charset="0"/>
              </a:rPr>
              <a:t> </a:t>
            </a:r>
            <a:r>
              <a:rPr lang="en-US" altLang="en-US" sz="4000" dirty="0" err="1">
                <a:latin typeface="Eras Demi ITC" pitchFamily="34" charset="0"/>
              </a:rPr>
              <a:t>individuell</a:t>
            </a:r>
            <a:r>
              <a:rPr lang="en-US" altLang="en-US" sz="4000" dirty="0">
                <a:latin typeface="Eras Demi ITC" pitchFamily="34" charset="0"/>
              </a:rPr>
              <a:t> </a:t>
            </a:r>
            <a:r>
              <a:rPr lang="en-US" altLang="en-US" sz="4000" dirty="0" err="1">
                <a:latin typeface="Eras Demi ITC" pitchFamily="34" charset="0"/>
              </a:rPr>
              <a:t>gerichtet</a:t>
            </a:r>
            <a:endParaRPr lang="en-US" altLang="en-US" sz="4000" dirty="0">
              <a:latin typeface="Eras Demi ITC" pitchFamily="34" charset="0"/>
            </a:endParaRPr>
          </a:p>
        </p:txBody>
      </p:sp>
      <p:sp>
        <p:nvSpPr>
          <p:cNvPr id="486403" name="Rectangle 3">
            <a:extLst>
              <a:ext uri="{FF2B5EF4-FFF2-40B4-BE49-F238E27FC236}">
                <a16:creationId xmlns:a16="http://schemas.microsoft.com/office/drawing/2014/main" id="{2878C159-37CC-4DD9-94D2-24A490B21927}"/>
              </a:ext>
            </a:extLst>
          </p:cNvPr>
          <p:cNvSpPr>
            <a:spLocks noGrp="1" noChangeArrowheads="1"/>
          </p:cNvSpPr>
          <p:nvPr>
            <p:ph type="body" idx="1"/>
          </p:nvPr>
        </p:nvSpPr>
        <p:spPr>
          <a:xfrm>
            <a:off x="457200" y="1371600"/>
            <a:ext cx="8229600" cy="4038600"/>
          </a:xfrm>
        </p:spPr>
        <p:txBody>
          <a:bodyPr/>
          <a:lstStyle/>
          <a:p>
            <a:pPr eaLnBrk="1" hangingPunct="1">
              <a:buFontTx/>
              <a:buNone/>
              <a:defRPr/>
            </a:pPr>
            <a:r>
              <a:rPr lang="en-US" altLang="en-US" sz="2800" dirty="0" err="1">
                <a:solidFill>
                  <a:srgbClr val="FFFF99"/>
                </a:solidFill>
                <a:latin typeface="Eras Demi ITC" pitchFamily="34" charset="0"/>
              </a:rPr>
              <a:t>Aufgrund</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Deu</a:t>
            </a:r>
            <a:r>
              <a:rPr lang="en-US" altLang="en-US" sz="2800" dirty="0">
                <a:solidFill>
                  <a:srgbClr val="FFFF99"/>
                </a:solidFill>
                <a:latin typeface="Eras Demi ITC" pitchFamily="34" charset="0"/>
              </a:rPr>
              <a:t> 24,16 </a:t>
            </a:r>
            <a:r>
              <a:rPr lang="en-US" altLang="en-US" sz="2800" dirty="0" err="1">
                <a:solidFill>
                  <a:srgbClr val="FFFF99"/>
                </a:solidFill>
                <a:latin typeface="Eras Demi ITC" pitchFamily="34" charset="0"/>
              </a:rPr>
              <a:t>mahnt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Hesekiel</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dass</a:t>
            </a:r>
            <a:r>
              <a:rPr lang="en-US" altLang="en-US" sz="2800" dirty="0">
                <a:solidFill>
                  <a:srgbClr val="FFFF99"/>
                </a:solidFill>
                <a:latin typeface="Eras Demi ITC" pitchFamily="34" charset="0"/>
              </a:rPr>
              <a:t> Gott </a:t>
            </a:r>
            <a:r>
              <a:rPr lang="en-US" altLang="en-US" sz="2800" dirty="0" err="1">
                <a:solidFill>
                  <a:srgbClr val="FFFF99"/>
                </a:solidFill>
                <a:latin typeface="Eras Demi ITC" pitchFamily="34" charset="0"/>
              </a:rPr>
              <a:t>jeden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einzeln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zur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Rechenschaft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ziehen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wird</a:t>
            </a:r>
            <a:r>
              <a:rPr lang="en-US" altLang="en-US" sz="2800" dirty="0">
                <a:solidFill>
                  <a:srgbClr val="FFFF99"/>
                </a:solidFill>
                <a:latin typeface="Eras Demi ITC" pitchFamily="34" charset="0"/>
              </a:rPr>
              <a:t>.</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Gerechte</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leben (18,5-9).</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Schuldige</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sterben</a:t>
            </a:r>
            <a:r>
              <a:rPr lang="en-US" altLang="en-US" sz="2400" i="1" dirty="0">
                <a:latin typeface="Arial" panose="020B0604020202020204" pitchFamily="34" charset="0"/>
              </a:rPr>
              <a:t> (18:10-13).</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gerechte</a:t>
            </a:r>
            <a:r>
              <a:rPr lang="en-US" altLang="en-US" sz="2400" i="1" dirty="0">
                <a:latin typeface="Arial" panose="020B0604020202020204" pitchFamily="34" charset="0"/>
              </a:rPr>
              <a:t> Sohn </a:t>
            </a:r>
            <a:r>
              <a:rPr lang="en-US" altLang="en-US" sz="2400" i="1" dirty="0" err="1">
                <a:latin typeface="Arial" panose="020B0604020202020204" pitchFamily="34" charset="0"/>
              </a:rPr>
              <a:t>wird</a:t>
            </a:r>
            <a:r>
              <a:rPr lang="en-US" altLang="en-US" sz="2400" i="1" dirty="0">
                <a:latin typeface="Arial" panose="020B0604020202020204" pitchFamily="34" charset="0"/>
              </a:rPr>
              <a:t> leben,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wenn</a:t>
            </a:r>
            <a:r>
              <a:rPr lang="en-US" altLang="en-US" sz="2400" i="1" dirty="0">
                <a:latin typeface="Arial" panose="020B0604020202020204" pitchFamily="34" charset="0"/>
              </a:rPr>
              <a:t> sein </a:t>
            </a:r>
            <a:r>
              <a:rPr lang="en-US" altLang="en-US" sz="2400" i="1" dirty="0" err="1">
                <a:latin typeface="Arial" panose="020B0604020202020204" pitchFamily="34" charset="0"/>
              </a:rPr>
              <a:t>Vater</a:t>
            </a:r>
            <a:r>
              <a:rPr lang="en-US" altLang="en-US" sz="2400" i="1" dirty="0">
                <a:latin typeface="Arial" panose="020B0604020202020204" pitchFamily="34" charset="0"/>
              </a:rPr>
              <a:t> </a:t>
            </a:r>
            <a:r>
              <a:rPr lang="en-US" altLang="en-US" sz="2400" i="1" dirty="0" err="1">
                <a:latin typeface="Arial" panose="020B0604020202020204" pitchFamily="34" charset="0"/>
              </a:rPr>
              <a:t>böse</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(18,14-20).</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Bussfertige</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leben (18,21-23).</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Gerechte</a:t>
            </a:r>
            <a:r>
              <a:rPr lang="en-US" altLang="en-US" sz="2400" i="1" dirty="0">
                <a:latin typeface="Arial" panose="020B0604020202020204" pitchFamily="34" charset="0"/>
              </a:rPr>
              <a:t>, der </a:t>
            </a:r>
            <a:r>
              <a:rPr lang="en-US" altLang="en-US" sz="2400" i="1" dirty="0" err="1">
                <a:latin typeface="Arial" panose="020B0604020202020204" pitchFamily="34" charset="0"/>
              </a:rPr>
              <a:t>sich</a:t>
            </a:r>
            <a:r>
              <a:rPr lang="en-US" altLang="en-US" sz="2400" i="1" dirty="0">
                <a:latin typeface="Arial" panose="020B0604020202020204" pitchFamily="34" charset="0"/>
              </a:rPr>
              <a:t> </a:t>
            </a:r>
            <a:r>
              <a:rPr lang="en-US" altLang="en-US" sz="2400" i="1" dirty="0" err="1">
                <a:latin typeface="Arial" panose="020B0604020202020204" pitchFamily="34" charset="0"/>
              </a:rPr>
              <a:t>dann</a:t>
            </a:r>
            <a:r>
              <a:rPr lang="en-US" altLang="en-US" sz="2400" i="1" dirty="0">
                <a:latin typeface="Arial" panose="020B0604020202020204" pitchFamily="34" charset="0"/>
              </a:rPr>
              <a:t> </a:t>
            </a:r>
            <a:r>
              <a:rPr lang="en-US" altLang="en-US" sz="2400" i="1" dirty="0" err="1">
                <a:latin typeface="Arial" panose="020B0604020202020204" pitchFamily="34" charset="0"/>
              </a:rPr>
              <a:t>zum</a:t>
            </a:r>
            <a:r>
              <a:rPr lang="en-US" altLang="en-US" sz="2400" i="1" dirty="0">
                <a:latin typeface="Arial" panose="020B0604020202020204" pitchFamily="34" charset="0"/>
              </a:rPr>
              <a:t> </a:t>
            </a:r>
            <a:r>
              <a:rPr lang="en-US" altLang="en-US" sz="2400" i="1" dirty="0" err="1">
                <a:latin typeface="Arial" panose="020B0604020202020204" pitchFamily="34" charset="0"/>
              </a:rPr>
              <a:t>Bösen</a:t>
            </a:r>
            <a:r>
              <a:rPr lang="en-US" altLang="en-US" sz="2400" i="1" dirty="0">
                <a:latin typeface="Arial" panose="020B0604020202020204" pitchFamily="34" charset="0"/>
              </a:rPr>
              <a:t> </a:t>
            </a:r>
            <a:r>
              <a:rPr lang="en-US" altLang="en-US" sz="2400" i="1" dirty="0" err="1">
                <a:latin typeface="Arial" panose="020B0604020202020204" pitchFamily="34" charset="0"/>
              </a:rPr>
              <a:t>wendet</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sterben</a:t>
            </a:r>
            <a:r>
              <a:rPr lang="en-US" altLang="en-US" sz="2400" i="1" dirty="0">
                <a:latin typeface="Arial" panose="020B0604020202020204" pitchFamily="34" charset="0"/>
              </a:rPr>
              <a:t> (18,24).</a:t>
            </a:r>
          </a:p>
          <a:p>
            <a:pPr eaLnBrk="1" hangingPunct="1">
              <a:defRPr/>
            </a:pPr>
            <a:endParaRPr lang="en-US" altLang="en-US" sz="2800" i="1" dirty="0">
              <a:latin typeface="Arial" panose="020B0604020202020204" pitchFamily="34" charset="0"/>
            </a:endParaRPr>
          </a:p>
        </p:txBody>
      </p:sp>
      <p:sp>
        <p:nvSpPr>
          <p:cNvPr id="486404" name="Text Box 4">
            <a:extLst>
              <a:ext uri="{FF2B5EF4-FFF2-40B4-BE49-F238E27FC236}">
                <a16:creationId xmlns:a16="http://schemas.microsoft.com/office/drawing/2014/main" id="{FD1BB097-3767-FE4F-9652-4D1EB0341CF8}"/>
              </a:ext>
            </a:extLst>
          </p:cNvPr>
          <p:cNvSpPr txBox="1">
            <a:spLocks noChangeArrowheads="1"/>
          </p:cNvSpPr>
          <p:nvPr/>
        </p:nvSpPr>
        <p:spPr bwMode="auto">
          <a:xfrm>
            <a:off x="0" y="5530850"/>
            <a:ext cx="9144000" cy="954107"/>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800" dirty="0">
                <a:solidFill>
                  <a:srgbClr val="FFCC66"/>
                </a:solidFill>
                <a:latin typeface="Arial" panose="020B0604020202020204" pitchFamily="34" charset="0"/>
              </a:rPr>
              <a:t>“Ich will </a:t>
            </a:r>
            <a:r>
              <a:rPr lang="en-US" altLang="en-US" sz="2800" dirty="0" err="1">
                <a:solidFill>
                  <a:srgbClr val="FFCC66"/>
                </a:solidFill>
                <a:latin typeface="Arial" panose="020B0604020202020204" pitchFamily="34" charset="0"/>
              </a:rPr>
              <a:t>jeden</a:t>
            </a:r>
            <a:r>
              <a:rPr lang="en-US" altLang="en-US" sz="2800" dirty="0">
                <a:solidFill>
                  <a:srgbClr val="FFCC66"/>
                </a:solidFill>
                <a:latin typeface="Arial" panose="020B0604020202020204" pitchFamily="34" charset="0"/>
              </a:rPr>
              <a:t> </a:t>
            </a:r>
            <a:r>
              <a:rPr lang="en-US" altLang="en-US" sz="2800" dirty="0" err="1">
                <a:solidFill>
                  <a:srgbClr val="FFCC66"/>
                </a:solidFill>
                <a:latin typeface="Arial" panose="020B0604020202020204" pitchFamily="34" charset="0"/>
              </a:rPr>
              <a:t>nach</a:t>
            </a:r>
            <a:r>
              <a:rPr lang="en-US" altLang="en-US" sz="2800" dirty="0">
                <a:solidFill>
                  <a:srgbClr val="FFCC66"/>
                </a:solidFill>
                <a:latin typeface="Arial" panose="020B0604020202020204" pitchFamily="34" charset="0"/>
              </a:rPr>
              <a:t> </a:t>
            </a:r>
            <a:r>
              <a:rPr lang="en-US" altLang="en-US" sz="2800" dirty="0" err="1">
                <a:solidFill>
                  <a:srgbClr val="FFCC66"/>
                </a:solidFill>
                <a:latin typeface="Arial" panose="020B0604020202020204" pitchFamily="34" charset="0"/>
              </a:rPr>
              <a:t>seinen</a:t>
            </a:r>
            <a:r>
              <a:rPr lang="en-US" altLang="en-US" sz="2800" dirty="0">
                <a:solidFill>
                  <a:srgbClr val="FFCC66"/>
                </a:solidFill>
                <a:latin typeface="Arial" panose="020B0604020202020204" pitchFamily="34" charset="0"/>
              </a:rPr>
              <a:t> </a:t>
            </a:r>
            <a:r>
              <a:rPr lang="en-US" altLang="en-US" sz="2800" dirty="0" err="1">
                <a:solidFill>
                  <a:srgbClr val="FFCC66"/>
                </a:solidFill>
                <a:latin typeface="Arial" panose="020B0604020202020204" pitchFamily="34" charset="0"/>
              </a:rPr>
              <a:t>Wegen</a:t>
            </a:r>
            <a:r>
              <a:rPr lang="en-US" altLang="en-US" sz="2800" dirty="0">
                <a:solidFill>
                  <a:srgbClr val="FFCC66"/>
                </a:solidFill>
                <a:latin typeface="Arial" panose="020B0604020202020204" pitchFamily="34" charset="0"/>
              </a:rPr>
              <a:t> </a:t>
            </a:r>
            <a:r>
              <a:rPr lang="en-US" altLang="en-US" sz="2800" dirty="0" err="1">
                <a:solidFill>
                  <a:srgbClr val="FFCC66"/>
                </a:solidFill>
                <a:latin typeface="Arial" panose="020B0604020202020204" pitchFamily="34" charset="0"/>
              </a:rPr>
              <a:t>richten</a:t>
            </a:r>
            <a:r>
              <a:rPr lang="en-US" altLang="en-US" sz="2800" dirty="0">
                <a:solidFill>
                  <a:srgbClr val="FFCC66"/>
                </a:solidFill>
                <a:latin typeface="Arial" panose="020B0604020202020204" pitchFamily="34" charset="0"/>
              </a:rPr>
              <a:t>! </a:t>
            </a:r>
            <a:r>
              <a:rPr lang="en-US" altLang="en-US" sz="2800" dirty="0" err="1">
                <a:solidFill>
                  <a:srgbClr val="FFCC66"/>
                </a:solidFill>
                <a:latin typeface="Arial" panose="020B0604020202020204" pitchFamily="34" charset="0"/>
              </a:rPr>
              <a:t>Warum</a:t>
            </a:r>
            <a:r>
              <a:rPr lang="en-US" altLang="en-US" sz="2800" dirty="0">
                <a:solidFill>
                  <a:srgbClr val="FFCC66"/>
                </a:solidFill>
                <a:latin typeface="Arial" panose="020B0604020202020204" pitchFamily="34" charset="0"/>
              </a:rPr>
              <a:t> </a:t>
            </a:r>
            <a:r>
              <a:rPr lang="en-US" altLang="en-US" sz="2800" dirty="0" err="1">
                <a:solidFill>
                  <a:srgbClr val="FFCC66"/>
                </a:solidFill>
                <a:latin typeface="Arial" panose="020B0604020202020204" pitchFamily="34" charset="0"/>
              </a:rPr>
              <a:t>willst</a:t>
            </a:r>
            <a:r>
              <a:rPr lang="en-US" altLang="en-US" sz="2800" dirty="0">
                <a:solidFill>
                  <a:srgbClr val="FFCC66"/>
                </a:solidFill>
                <a:latin typeface="Arial" panose="020B0604020202020204" pitchFamily="34" charset="0"/>
              </a:rPr>
              <a:t> du </a:t>
            </a:r>
            <a:r>
              <a:rPr lang="en-US" altLang="en-US" sz="2800" dirty="0" err="1">
                <a:solidFill>
                  <a:srgbClr val="FFCC66"/>
                </a:solidFill>
                <a:latin typeface="Arial" panose="020B0604020202020204" pitchFamily="34" charset="0"/>
              </a:rPr>
              <a:t>sterben</a:t>
            </a:r>
            <a:r>
              <a:rPr lang="en-US" altLang="en-US" sz="2800" dirty="0">
                <a:solidFill>
                  <a:srgbClr val="FFCC66"/>
                </a:solidFill>
                <a:latin typeface="Arial" panose="020B0604020202020204" pitchFamily="34" charset="0"/>
              </a:rPr>
              <a:t>, O Haus Israel? Tue </a:t>
            </a:r>
            <a:r>
              <a:rPr lang="en-US" altLang="en-US" sz="2800" dirty="0" err="1">
                <a:solidFill>
                  <a:srgbClr val="FFCC66"/>
                </a:solidFill>
                <a:latin typeface="Arial" panose="020B0604020202020204" pitchFamily="34" charset="0"/>
              </a:rPr>
              <a:t>Busse</a:t>
            </a:r>
            <a:r>
              <a:rPr lang="en-US" altLang="en-US" sz="2800" dirty="0">
                <a:solidFill>
                  <a:srgbClr val="FFCC66"/>
                </a:solidFill>
                <a:latin typeface="Arial" panose="020B0604020202020204" pitchFamily="34" charset="0"/>
              </a:rPr>
              <a:t> &amp; </a:t>
            </a:r>
            <a:r>
              <a:rPr lang="en-US" altLang="en-US" sz="2800" dirty="0" err="1">
                <a:solidFill>
                  <a:srgbClr val="FFCC66"/>
                </a:solidFill>
                <a:latin typeface="Arial" panose="020B0604020202020204" pitchFamily="34" charset="0"/>
              </a:rPr>
              <a:t>lebe</a:t>
            </a:r>
            <a:r>
              <a:rPr lang="en-US" altLang="en-US" sz="2800" dirty="0">
                <a:solidFill>
                  <a:srgbClr val="FFCC66"/>
                </a:solidFill>
                <a:latin typeface="Arial" panose="020B0604020202020204" pitchFamily="34" charset="0"/>
              </a:rPr>
              <a:t>!”</a:t>
            </a:r>
          </a:p>
        </p:txBody>
      </p:sp>
      <p:sp>
        <p:nvSpPr>
          <p:cNvPr id="6" name="Slide Number Placeholder 5">
            <a:extLst>
              <a:ext uri="{FF2B5EF4-FFF2-40B4-BE49-F238E27FC236}">
                <a16:creationId xmlns:a16="http://schemas.microsoft.com/office/drawing/2014/main" id="{3E6A5F9E-170F-364B-A7B4-1F9C08A4BB9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6403">
                                            <p:txEl>
                                              <p:pRg st="0" end="0"/>
                                            </p:txEl>
                                          </p:spTgt>
                                        </p:tgtEl>
                                        <p:attrNameLst>
                                          <p:attrName>style.visibility</p:attrName>
                                        </p:attrNameLst>
                                      </p:cBhvr>
                                      <p:to>
                                        <p:strVal val="visible"/>
                                      </p:to>
                                    </p:set>
                                    <p:anim calcmode="lin" valueType="num">
                                      <p:cBhvr>
                                        <p:cTn id="7" dur="500" fill="hold"/>
                                        <p:tgtEl>
                                          <p:spTgt spid="4864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64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86403">
                                            <p:txEl>
                                              <p:pRg st="1" end="1"/>
                                            </p:txEl>
                                          </p:spTgt>
                                        </p:tgtEl>
                                        <p:attrNameLst>
                                          <p:attrName>style.visibility</p:attrName>
                                        </p:attrNameLst>
                                      </p:cBhvr>
                                      <p:to>
                                        <p:strVal val="visible"/>
                                      </p:to>
                                    </p:set>
                                    <p:anim calcmode="lin" valueType="num">
                                      <p:cBhvr>
                                        <p:cTn id="13" dur="500" fill="hold"/>
                                        <p:tgtEl>
                                          <p:spTgt spid="4864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864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864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864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86403">
                                            <p:txEl>
                                              <p:pRg st="2" end="2"/>
                                            </p:txEl>
                                          </p:spTgt>
                                        </p:tgtEl>
                                        <p:attrNameLst>
                                          <p:attrName>style.visibility</p:attrName>
                                        </p:attrNameLst>
                                      </p:cBhvr>
                                      <p:to>
                                        <p:strVal val="visible"/>
                                      </p:to>
                                    </p:set>
                                    <p:anim calcmode="lin" valueType="num">
                                      <p:cBhvr>
                                        <p:cTn id="21" dur="500" fill="hold"/>
                                        <p:tgtEl>
                                          <p:spTgt spid="4864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864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864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864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86403">
                                            <p:txEl>
                                              <p:pRg st="3" end="3"/>
                                            </p:txEl>
                                          </p:spTgt>
                                        </p:tgtEl>
                                        <p:attrNameLst>
                                          <p:attrName>style.visibility</p:attrName>
                                        </p:attrNameLst>
                                      </p:cBhvr>
                                      <p:to>
                                        <p:strVal val="visible"/>
                                      </p:to>
                                    </p:set>
                                    <p:anim calcmode="lin" valueType="num">
                                      <p:cBhvr>
                                        <p:cTn id="29" dur="500" fill="hold"/>
                                        <p:tgtEl>
                                          <p:spTgt spid="4864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864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864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864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486403">
                                            <p:txEl>
                                              <p:pRg st="4" end="4"/>
                                            </p:txEl>
                                          </p:spTgt>
                                        </p:tgtEl>
                                        <p:attrNameLst>
                                          <p:attrName>style.visibility</p:attrName>
                                        </p:attrNameLst>
                                      </p:cBhvr>
                                      <p:to>
                                        <p:strVal val="visible"/>
                                      </p:to>
                                    </p:set>
                                    <p:anim calcmode="lin" valueType="num">
                                      <p:cBhvr>
                                        <p:cTn id="37" dur="500" fill="hold"/>
                                        <p:tgtEl>
                                          <p:spTgt spid="4864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864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864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864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486403">
                                            <p:txEl>
                                              <p:pRg st="5" end="5"/>
                                            </p:txEl>
                                          </p:spTgt>
                                        </p:tgtEl>
                                        <p:attrNameLst>
                                          <p:attrName>style.visibility</p:attrName>
                                        </p:attrNameLst>
                                      </p:cBhvr>
                                      <p:to>
                                        <p:strVal val="visible"/>
                                      </p:to>
                                    </p:set>
                                    <p:anim calcmode="lin" valueType="num">
                                      <p:cBhvr>
                                        <p:cTn id="45" dur="500" fill="hold"/>
                                        <p:tgtEl>
                                          <p:spTgt spid="48640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8640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8640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864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86404"/>
                                        </p:tgtEl>
                                        <p:attrNameLst>
                                          <p:attrName>style.visibility</p:attrName>
                                        </p:attrNameLst>
                                      </p:cBhvr>
                                      <p:to>
                                        <p:strVal val="visible"/>
                                      </p:to>
                                    </p:set>
                                    <p:animEffect transition="in" filter="dissolve">
                                      <p:cBhvr>
                                        <p:cTn id="53" dur="500"/>
                                        <p:tgtEl>
                                          <p:spTgt spid="486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a:extLst>
              <a:ext uri="{FF2B5EF4-FFF2-40B4-BE49-F238E27FC236}">
                <a16:creationId xmlns:a16="http://schemas.microsoft.com/office/drawing/2014/main" id="{D961C76E-E917-4344-A208-F7C312AD1506}"/>
              </a:ext>
            </a:extLst>
          </p:cNvPr>
          <p:cNvSpPr>
            <a:spLocks noGrp="1" noChangeArrowheads="1"/>
          </p:cNvSpPr>
          <p:nvPr>
            <p:ph type="title"/>
          </p:nvPr>
        </p:nvSpPr>
        <p:spPr>
          <a:xfrm>
            <a:off x="228600" y="274638"/>
            <a:ext cx="8686800" cy="1173162"/>
          </a:xfrm>
        </p:spPr>
        <p:txBody>
          <a:bodyPr/>
          <a:lstStyle/>
          <a:p>
            <a:pPr eaLnBrk="1" hangingPunct="1">
              <a:defRPr/>
            </a:pPr>
            <a:r>
              <a:rPr lang="en-US" altLang="en-US" sz="4800" b="0" u="sng" dirty="0" err="1">
                <a:latin typeface="Harlow Solid Italic" pitchFamily="82" charset="0"/>
              </a:rPr>
              <a:t>Klagelied</a:t>
            </a:r>
            <a:r>
              <a:rPr lang="en-US" altLang="en-US" sz="4800" b="0" dirty="0">
                <a:latin typeface="Harlow Solid Italic" pitchFamily="82" charset="0"/>
              </a:rPr>
              <a:t> in </a:t>
            </a:r>
            <a:r>
              <a:rPr lang="en-US" altLang="en-US" sz="4800" b="0" dirty="0" err="1">
                <a:latin typeface="Harlow Solid Italic" pitchFamily="82" charset="0"/>
              </a:rPr>
              <a:t>Zwei</a:t>
            </a:r>
            <a:r>
              <a:rPr lang="en-US" altLang="en-US" sz="4800" b="0" dirty="0">
                <a:latin typeface="Harlow Solid Italic" pitchFamily="82" charset="0"/>
              </a:rPr>
              <a:t> </a:t>
            </a:r>
            <a:r>
              <a:rPr lang="en-US" altLang="en-US" sz="4800" b="0" dirty="0" err="1">
                <a:latin typeface="Harlow Solid Italic" pitchFamily="82" charset="0"/>
              </a:rPr>
              <a:t>Metaphern</a:t>
            </a:r>
            <a:br>
              <a:rPr lang="en-US" altLang="en-US" sz="4800" b="0" dirty="0">
                <a:latin typeface="Harlow Solid Italic" pitchFamily="82" charset="0"/>
              </a:rPr>
            </a:br>
            <a:r>
              <a:rPr lang="en-US" altLang="en-US" sz="2800" b="0" i="1" dirty="0">
                <a:latin typeface="Arial Rounded MT Bold" pitchFamily="34" charset="0"/>
              </a:rPr>
              <a:t>(19)</a:t>
            </a:r>
            <a:endParaRPr lang="en-US" altLang="en-US" b="0" dirty="0">
              <a:latin typeface="Harlow Solid Italic" pitchFamily="82" charset="0"/>
            </a:endParaRPr>
          </a:p>
        </p:txBody>
      </p:sp>
      <p:sp>
        <p:nvSpPr>
          <p:cNvPr id="244739" name="Rectangle 3">
            <a:extLst>
              <a:ext uri="{FF2B5EF4-FFF2-40B4-BE49-F238E27FC236}">
                <a16:creationId xmlns:a16="http://schemas.microsoft.com/office/drawing/2014/main" id="{E54357CE-4F88-481A-993A-DB7F214AC530}"/>
              </a:ext>
            </a:extLst>
          </p:cNvPr>
          <p:cNvSpPr>
            <a:spLocks noGrp="1" noChangeArrowheads="1"/>
          </p:cNvSpPr>
          <p:nvPr>
            <p:ph type="body" idx="1"/>
          </p:nvPr>
        </p:nvSpPr>
        <p:spPr>
          <a:xfrm>
            <a:off x="228600" y="1600200"/>
            <a:ext cx="8686800" cy="3505200"/>
          </a:xfrm>
        </p:spPr>
        <p:txBody>
          <a:bodyPr/>
          <a:lstStyle/>
          <a:p>
            <a:pPr eaLnBrk="1" hangingPunct="1">
              <a:buFontTx/>
              <a:buNone/>
              <a:defRPr/>
            </a:pPr>
            <a:r>
              <a:rPr lang="en-US" altLang="en-US" sz="2800" dirty="0" err="1">
                <a:latin typeface="Eras Demi ITC" pitchFamily="34" charset="0"/>
              </a:rPr>
              <a:t>Hebräische</a:t>
            </a:r>
            <a:r>
              <a:rPr lang="en-US" altLang="en-US" sz="2800" dirty="0">
                <a:latin typeface="Eras Demi ITC" pitchFamily="34" charset="0"/>
              </a:rPr>
              <a:t> </a:t>
            </a:r>
            <a:r>
              <a:rPr lang="en-US" altLang="en-US" sz="2800" dirty="0" err="1">
                <a:latin typeface="Eras Demi ITC" pitchFamily="34" charset="0"/>
              </a:rPr>
              <a:t>Klage</a:t>
            </a:r>
            <a:r>
              <a:rPr lang="en-US" altLang="en-US" sz="2800" dirty="0">
                <a:latin typeface="Eras Demi ITC" pitchFamily="34" charset="0"/>
              </a:rPr>
              <a:t> </a:t>
            </a:r>
            <a:r>
              <a:rPr lang="en-US" altLang="en-US" sz="2800" dirty="0" err="1">
                <a:latin typeface="Eras Demi ITC" pitchFamily="34" charset="0"/>
              </a:rPr>
              <a:t>oder</a:t>
            </a:r>
            <a:r>
              <a:rPr lang="en-US" altLang="en-US" sz="2800" dirty="0">
                <a:latin typeface="Eras Demi ITC" pitchFamily="34" charset="0"/>
              </a:rPr>
              <a:t> </a:t>
            </a:r>
            <a:r>
              <a:rPr lang="en-US" altLang="en-US" sz="2800" dirty="0" err="1">
                <a:latin typeface="Eras Demi ITC" pitchFamily="34" charset="0"/>
              </a:rPr>
              <a:t>Totenklage</a:t>
            </a:r>
            <a:r>
              <a:rPr lang="en-US" altLang="en-US" sz="2800" dirty="0">
                <a:latin typeface="Eras Demi ITC" pitchFamily="34" charset="0"/>
              </a:rPr>
              <a:t> </a:t>
            </a:r>
            <a:r>
              <a:rPr lang="en-US" altLang="en-US" sz="2800" dirty="0" err="1">
                <a:latin typeface="Eras Demi ITC" pitchFamily="34" charset="0"/>
              </a:rPr>
              <a:t>ist</a:t>
            </a:r>
            <a:r>
              <a:rPr lang="en-US" altLang="en-US" sz="2800" dirty="0">
                <a:latin typeface="Eras Demi ITC" pitchFamily="34" charset="0"/>
              </a:rPr>
              <a:t> </a:t>
            </a:r>
            <a:r>
              <a:rPr lang="en-US" altLang="en-US" sz="2800" dirty="0" err="1">
                <a:latin typeface="Eras Demi ITC" pitchFamily="34" charset="0"/>
              </a:rPr>
              <a:t>gemäss</a:t>
            </a:r>
            <a:r>
              <a:rPr lang="en-US" altLang="en-US" sz="2800" dirty="0">
                <a:latin typeface="Eras Demi ITC" pitchFamily="34" charset="0"/>
              </a:rPr>
              <a:t> dem </a:t>
            </a:r>
            <a:r>
              <a:rPr lang="en-US" altLang="en-US" sz="2800" i="1" dirty="0" err="1">
                <a:latin typeface="Eras Demi ITC" pitchFamily="34" charset="0"/>
              </a:rPr>
              <a:t>qinah</a:t>
            </a:r>
            <a:r>
              <a:rPr lang="en-US" altLang="en-US" sz="2800" i="1" dirty="0">
                <a:latin typeface="Eras Demi ITC" pitchFamily="34" charset="0"/>
              </a:rPr>
              <a:t> </a:t>
            </a:r>
            <a:r>
              <a:rPr lang="en-US" altLang="en-US" sz="2800" dirty="0" err="1">
                <a:latin typeface="Eras Demi ITC" pitchFamily="34" charset="0"/>
              </a:rPr>
              <a:t>rhythmus</a:t>
            </a:r>
            <a:r>
              <a:rPr lang="en-US" altLang="en-US" sz="2800" dirty="0">
                <a:latin typeface="Eras Demi ITC" pitchFamily="34" charset="0"/>
              </a:rPr>
              <a:t> </a:t>
            </a:r>
            <a:r>
              <a:rPr lang="en-US" altLang="en-US" sz="2800" dirty="0" err="1">
                <a:latin typeface="Eras Demi ITC" pitchFamily="34" charset="0"/>
              </a:rPr>
              <a:t>gestaltet</a:t>
            </a:r>
            <a:r>
              <a:rPr lang="en-US" altLang="en-US" sz="2800" dirty="0">
                <a:latin typeface="Eras Demi ITC" pitchFamily="34" charset="0"/>
              </a:rPr>
              <a:t> (</a:t>
            </a:r>
            <a:r>
              <a:rPr lang="en-US" altLang="en-US" sz="2800" dirty="0" err="1">
                <a:latin typeface="Eras Demi ITC" pitchFamily="34" charset="0"/>
              </a:rPr>
              <a:t>fünf</a:t>
            </a:r>
            <a:r>
              <a:rPr lang="en-US" altLang="en-US" sz="2800" dirty="0">
                <a:latin typeface="Eras Demi ITC" pitchFamily="34" charset="0"/>
              </a:rPr>
              <a:t> </a:t>
            </a:r>
            <a:r>
              <a:rPr lang="en-US" altLang="en-US" sz="2800" dirty="0" err="1">
                <a:latin typeface="Eras Demi ITC" pitchFamily="34" charset="0"/>
              </a:rPr>
              <a:t>betonte</a:t>
            </a:r>
            <a:r>
              <a:rPr lang="en-US" altLang="en-US" sz="2800" dirty="0">
                <a:latin typeface="Eras Demi ITC" pitchFamily="34" charset="0"/>
              </a:rPr>
              <a:t> </a:t>
            </a:r>
            <a:r>
              <a:rPr lang="en-US" altLang="en-US" sz="2800" dirty="0" err="1">
                <a:latin typeface="Eras Demi ITC" pitchFamily="34" charset="0"/>
              </a:rPr>
              <a:t>Silben</a:t>
            </a:r>
            <a:r>
              <a:rPr lang="en-US" altLang="en-US" sz="2800" dirty="0">
                <a:latin typeface="Eras Demi ITC" pitchFamily="34" charset="0"/>
              </a:rPr>
              <a:t> </a:t>
            </a:r>
            <a:r>
              <a:rPr lang="en-US" altLang="en-US" sz="2800" dirty="0" err="1">
                <a:latin typeface="Eras Demi ITC" pitchFamily="34" charset="0"/>
              </a:rPr>
              <a:t>mit</a:t>
            </a:r>
            <a:r>
              <a:rPr lang="en-US" altLang="en-US" sz="2800" dirty="0">
                <a:latin typeface="Eras Demi ITC" pitchFamily="34" charset="0"/>
              </a:rPr>
              <a:t> </a:t>
            </a:r>
            <a:r>
              <a:rPr lang="en-US" altLang="en-US" sz="2800" dirty="0" err="1">
                <a:latin typeface="Eras Demi ITC" pitchFamily="34" charset="0"/>
              </a:rPr>
              <a:t>einem</a:t>
            </a:r>
            <a:r>
              <a:rPr lang="en-US" altLang="en-US" sz="2800" dirty="0">
                <a:latin typeface="Eras Demi ITC" pitchFamily="34" charset="0"/>
              </a:rPr>
              <a:t> 3 + 2 Muster, </a:t>
            </a:r>
            <a:r>
              <a:rPr lang="en-US" altLang="en-US" sz="2800" dirty="0" err="1">
                <a:latin typeface="Eras Demi ITC" pitchFamily="34" charset="0"/>
              </a:rPr>
              <a:t>ähnlich</a:t>
            </a:r>
            <a:r>
              <a:rPr lang="en-US" altLang="en-US" sz="2800" dirty="0">
                <a:latin typeface="Eras Demi ITC" pitchFamily="34" charset="0"/>
              </a:rPr>
              <a:t> den </a:t>
            </a:r>
            <a:r>
              <a:rPr lang="en-US" altLang="en-US" sz="2800" dirty="0" err="1">
                <a:latin typeface="Eras Demi ITC" pitchFamily="34" charset="0"/>
              </a:rPr>
              <a:t>Englischen</a:t>
            </a:r>
            <a:r>
              <a:rPr lang="en-US" altLang="en-US" sz="2800" dirty="0">
                <a:latin typeface="Eras Demi ITC" pitchFamily="34" charset="0"/>
              </a:rPr>
              <a:t> </a:t>
            </a:r>
            <a:r>
              <a:rPr lang="en-US" altLang="en-US" sz="2800" dirty="0" err="1">
                <a:latin typeface="Eras Demi ITC" pitchFamily="34" charset="0"/>
              </a:rPr>
              <a:t>Vorgaben</a:t>
            </a:r>
            <a:r>
              <a:rPr lang="en-US" altLang="en-US" sz="2800" dirty="0">
                <a:latin typeface="Eras Demi ITC" pitchFamily="34" charset="0"/>
              </a:rPr>
              <a:t>)</a:t>
            </a:r>
          </a:p>
          <a:p>
            <a:pPr eaLnBrk="1" hangingPunct="1">
              <a:buFontTx/>
              <a:buNone/>
              <a:defRPr/>
            </a:pPr>
            <a:endParaRPr lang="en-US" altLang="en-US" sz="1400" dirty="0">
              <a:latin typeface="Eras Demi ITC" pitchFamily="34" charset="0"/>
            </a:endParaRPr>
          </a:p>
          <a:p>
            <a:pPr eaLnBrk="1" hangingPunct="1">
              <a:buFontTx/>
              <a:buNone/>
              <a:defRPr/>
            </a:pPr>
            <a:r>
              <a:rPr lang="en-US" altLang="en-US" sz="3600" dirty="0">
                <a:solidFill>
                  <a:srgbClr val="FF9900"/>
                </a:solidFill>
                <a:latin typeface="Brush Script MT" pitchFamily="66" charset="0"/>
              </a:rPr>
              <a:t> 		</a:t>
            </a:r>
            <a:r>
              <a:rPr lang="en-US" altLang="en-US" sz="4000" dirty="0">
                <a:solidFill>
                  <a:srgbClr val="FF9900"/>
                </a:solidFill>
                <a:latin typeface="Brush Script MT" pitchFamily="66" charset="0"/>
              </a:rPr>
              <a:t>In-der-</a:t>
            </a:r>
            <a:r>
              <a:rPr lang="en-US" altLang="en-US" sz="4000" dirty="0" err="1">
                <a:solidFill>
                  <a:srgbClr val="FF9900"/>
                </a:solidFill>
                <a:latin typeface="Brush Script MT" pitchFamily="66" charset="0"/>
              </a:rPr>
              <a:t>Mit</a:t>
            </a:r>
            <a:r>
              <a:rPr lang="en-US" altLang="en-US" sz="4000" dirty="0">
                <a:solidFill>
                  <a:srgbClr val="FF9900"/>
                </a:solidFill>
                <a:latin typeface="Brush Script MT" pitchFamily="66" charset="0"/>
              </a:rPr>
              <a:t>(</a:t>
            </a:r>
            <a:r>
              <a:rPr lang="en-US" altLang="en-US" sz="4000" dirty="0" err="1">
                <a:solidFill>
                  <a:srgbClr val="FF9900"/>
                </a:solidFill>
                <a:latin typeface="Brush Script MT" pitchFamily="66" charset="0"/>
              </a:rPr>
              <a:t>te</a:t>
            </a:r>
            <a:r>
              <a:rPr lang="en-US" altLang="en-US" sz="4000" dirty="0">
                <a:solidFill>
                  <a:srgbClr val="FF9900"/>
                </a:solidFill>
                <a:latin typeface="Brush Script MT" pitchFamily="66" charset="0"/>
              </a:rPr>
              <a:t>)   von-</a:t>
            </a:r>
            <a:r>
              <a:rPr lang="en-US" altLang="en-US" sz="4000" dirty="0" err="1">
                <a:solidFill>
                  <a:srgbClr val="FF9900"/>
                </a:solidFill>
                <a:latin typeface="Brush Script MT" pitchFamily="66" charset="0"/>
              </a:rPr>
              <a:t>Löw</a:t>
            </a:r>
            <a:r>
              <a:rPr lang="en-US" altLang="en-US" sz="4000" dirty="0">
                <a:solidFill>
                  <a:srgbClr val="FF9900"/>
                </a:solidFill>
                <a:latin typeface="Brush Script MT" pitchFamily="66" charset="0"/>
              </a:rPr>
              <a:t>(</a:t>
            </a:r>
            <a:r>
              <a:rPr lang="en-US" altLang="en-US" sz="4000" dirty="0" err="1">
                <a:solidFill>
                  <a:srgbClr val="FF9900"/>
                </a:solidFill>
                <a:latin typeface="Brush Script MT" pitchFamily="66" charset="0"/>
              </a:rPr>
              <a:t>en</a:t>
            </a:r>
            <a:r>
              <a:rPr lang="en-US" altLang="en-US" sz="4000" dirty="0">
                <a:solidFill>
                  <a:srgbClr val="FF9900"/>
                </a:solidFill>
                <a:latin typeface="Brush Script MT" pitchFamily="66" charset="0"/>
              </a:rPr>
              <a:t>)   </a:t>
            </a:r>
            <a:r>
              <a:rPr lang="en-US" altLang="en-US" sz="4000" dirty="0" err="1">
                <a:solidFill>
                  <a:srgbClr val="FF9900"/>
                </a:solidFill>
                <a:latin typeface="Brush Script MT" pitchFamily="66" charset="0"/>
              </a:rPr>
              <a:t>sie-kauert</a:t>
            </a:r>
            <a:endParaRPr lang="en-US" altLang="en-US" sz="4000" dirty="0">
              <a:solidFill>
                <a:srgbClr val="FF9900"/>
              </a:solidFill>
              <a:latin typeface="Brush Script MT" pitchFamily="66" charset="0"/>
            </a:endParaRPr>
          </a:p>
          <a:p>
            <a:pPr eaLnBrk="1" hangingPunct="1">
              <a:buFontTx/>
              <a:buNone/>
              <a:defRPr/>
            </a:pPr>
            <a:r>
              <a:rPr lang="en-US" altLang="en-US" sz="4000" dirty="0">
                <a:solidFill>
                  <a:srgbClr val="FF9900"/>
                </a:solidFill>
                <a:latin typeface="Brush Script MT" pitchFamily="66" charset="0"/>
              </a:rPr>
              <a:t>			</a:t>
            </a:r>
            <a:r>
              <a:rPr lang="en-US" altLang="en-US" sz="4000" dirty="0" err="1">
                <a:solidFill>
                  <a:srgbClr val="FF9900"/>
                </a:solidFill>
                <a:latin typeface="Brush Script MT" pitchFamily="66" charset="0"/>
              </a:rPr>
              <a:t>nährt</a:t>
            </a:r>
            <a:r>
              <a:rPr lang="en-US" altLang="en-US" sz="4000" dirty="0">
                <a:solidFill>
                  <a:srgbClr val="FF9900"/>
                </a:solidFill>
                <a:latin typeface="Brush Script MT" pitchFamily="66" charset="0"/>
              </a:rPr>
              <a:t>   </a:t>
            </a:r>
            <a:r>
              <a:rPr lang="en-US" altLang="en-US" sz="4000" dirty="0" err="1">
                <a:solidFill>
                  <a:srgbClr val="FF9900"/>
                </a:solidFill>
                <a:latin typeface="Brush Script MT" pitchFamily="66" charset="0"/>
              </a:rPr>
              <a:t>ihr</a:t>
            </a:r>
            <a:r>
              <a:rPr lang="en-US" altLang="en-US" sz="4000" dirty="0">
                <a:solidFill>
                  <a:srgbClr val="FF9900"/>
                </a:solidFill>
                <a:latin typeface="Brush Script MT" pitchFamily="66" charset="0"/>
              </a:rPr>
              <a:t>(e)-Jung(</a:t>
            </a:r>
            <a:r>
              <a:rPr lang="en-US" altLang="en-US" sz="4000" dirty="0" err="1">
                <a:solidFill>
                  <a:srgbClr val="FF9900"/>
                </a:solidFill>
                <a:latin typeface="Brush Script MT" pitchFamily="66" charset="0"/>
              </a:rPr>
              <a:t>en</a:t>
            </a:r>
            <a:r>
              <a:rPr lang="en-US" altLang="en-US" sz="4000" dirty="0">
                <a:solidFill>
                  <a:srgbClr val="FF9900"/>
                </a:solidFill>
                <a:latin typeface="Brush Script MT" pitchFamily="66" charset="0"/>
              </a:rPr>
              <a:t>) </a:t>
            </a:r>
            <a:r>
              <a:rPr lang="en-US" altLang="en-US" sz="2800" dirty="0">
                <a:solidFill>
                  <a:srgbClr val="FF9900"/>
                </a:solidFill>
                <a:latin typeface="Arial" panose="020B0604020202020204" pitchFamily="34" charset="0"/>
              </a:rPr>
              <a:t>(19,2b).</a:t>
            </a:r>
            <a:endParaRPr lang="en-US" altLang="en-US" sz="2800" dirty="0">
              <a:solidFill>
                <a:srgbClr val="FFFF99"/>
              </a:solidFill>
              <a:latin typeface="Arial" panose="020B0604020202020204" pitchFamily="34" charset="0"/>
            </a:endParaRPr>
          </a:p>
        </p:txBody>
      </p:sp>
      <p:sp>
        <p:nvSpPr>
          <p:cNvPr id="244740" name="Text Box 4">
            <a:extLst>
              <a:ext uri="{FF2B5EF4-FFF2-40B4-BE49-F238E27FC236}">
                <a16:creationId xmlns:a16="http://schemas.microsoft.com/office/drawing/2014/main" id="{9236ABF3-FF48-4260-A2C9-E7C275450CDB}"/>
              </a:ext>
            </a:extLst>
          </p:cNvPr>
          <p:cNvSpPr txBox="1">
            <a:spLocks noChangeArrowheads="1"/>
          </p:cNvSpPr>
          <p:nvPr/>
        </p:nvSpPr>
        <p:spPr bwMode="auto">
          <a:xfrm>
            <a:off x="304800" y="5105400"/>
            <a:ext cx="8610600" cy="1384995"/>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b="0" dirty="0" err="1">
                <a:solidFill>
                  <a:srgbClr val="FFFF99"/>
                </a:solidFill>
                <a:effectLst>
                  <a:outerShdw blurRad="38100" dist="38100" dir="2700000" algn="tl">
                    <a:srgbClr val="000000"/>
                  </a:outerShdw>
                </a:effectLst>
                <a:latin typeface="Comic Sans MS" panose="030F0702030302020204" pitchFamily="66" charset="0"/>
              </a:rPr>
              <a:t>Klage</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wurde</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im</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alten</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Nahosten</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benutzt</a:t>
            </a:r>
            <a:r>
              <a:rPr lang="en-US" altLang="en-US" b="0" dirty="0">
                <a:solidFill>
                  <a:srgbClr val="FFFF99"/>
                </a:solidFill>
                <a:effectLst>
                  <a:outerShdw blurRad="38100" dist="38100" dir="2700000" algn="tl">
                    <a:srgbClr val="000000"/>
                  </a:outerShdw>
                </a:effectLst>
                <a:latin typeface="Comic Sans MS" panose="030F0702030302020204" pitchFamily="66" charset="0"/>
              </a:rPr>
              <a:t>, um Tote &amp;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Schmerz</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zu</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betrauern</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auch</a:t>
            </a:r>
            <a:r>
              <a:rPr lang="en-US" altLang="en-US" b="0" dirty="0">
                <a:solidFill>
                  <a:srgbClr val="FFFF99"/>
                </a:solidFill>
                <a:effectLst>
                  <a:outerShdw blurRad="38100" dist="38100" dir="2700000" algn="tl">
                    <a:srgbClr val="000000"/>
                  </a:outerShdw>
                </a:effectLst>
                <a:latin typeface="Comic Sans MS" panose="030F0702030302020204" pitchFamily="66" charset="0"/>
              </a:rPr>
              <a:t> um das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Schicksal</a:t>
            </a:r>
            <a:r>
              <a:rPr lang="en-US" altLang="en-US" b="0" dirty="0">
                <a:solidFill>
                  <a:srgbClr val="FFFF99"/>
                </a:solidFill>
                <a:effectLst>
                  <a:outerShdw blurRad="38100" dist="38100" dir="2700000" algn="tl">
                    <a:srgbClr val="000000"/>
                  </a:outerShdw>
                </a:effectLst>
                <a:latin typeface="Comic Sans MS" panose="030F0702030302020204" pitchFamily="66" charset="0"/>
              </a:rPr>
              <a:t> von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Städten</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Völkern</a:t>
            </a:r>
            <a:r>
              <a:rPr lang="en-US" altLang="en-US" b="0" dirty="0">
                <a:solidFill>
                  <a:srgbClr val="FFFF99"/>
                </a:solidFill>
                <a:effectLst>
                  <a:outerShdw blurRad="38100" dist="38100" dir="2700000" algn="tl">
                    <a:srgbClr val="000000"/>
                  </a:outerShdw>
                </a:effectLst>
                <a:latin typeface="Comic Sans MS" panose="030F0702030302020204" pitchFamily="66" charset="0"/>
              </a:rPr>
              <a:t> &amp;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Königreichen</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zu</a:t>
            </a:r>
            <a:r>
              <a:rPr lang="en-US" altLang="en-US" b="0" dirty="0">
                <a:solidFill>
                  <a:srgbClr val="FFFF99"/>
                </a:solidFill>
                <a:effectLst>
                  <a:outerShdw blurRad="38100" dist="38100" dir="2700000" algn="tl">
                    <a:srgbClr val="000000"/>
                  </a:outerShdw>
                </a:effectLst>
                <a:latin typeface="Comic Sans MS" panose="030F0702030302020204" pitchFamily="66" charset="0"/>
              </a:rPr>
              <a:t> </a:t>
            </a:r>
            <a:r>
              <a:rPr lang="en-US" altLang="en-US" b="0" dirty="0" err="1">
                <a:solidFill>
                  <a:srgbClr val="FFFF99"/>
                </a:solidFill>
                <a:effectLst>
                  <a:outerShdw blurRad="38100" dist="38100" dir="2700000" algn="tl">
                    <a:srgbClr val="000000"/>
                  </a:outerShdw>
                </a:effectLst>
                <a:latin typeface="Comic Sans MS" panose="030F0702030302020204" pitchFamily="66" charset="0"/>
              </a:rPr>
              <a:t>beschreiben</a:t>
            </a:r>
            <a:r>
              <a:rPr lang="en-US" altLang="en-US" b="0" dirty="0">
                <a:solidFill>
                  <a:srgbClr val="FFFF99"/>
                </a:solidFill>
                <a:effectLst>
                  <a:outerShdw blurRad="38100" dist="38100" dir="2700000" algn="tl">
                    <a:srgbClr val="000000"/>
                  </a:outerShdw>
                </a:effectLst>
                <a:latin typeface="Comic Sans MS" panose="030F0702030302020204" pitchFamily="66" charset="0"/>
              </a:rPr>
              <a:t>.</a:t>
            </a:r>
          </a:p>
        </p:txBody>
      </p:sp>
      <p:sp>
        <p:nvSpPr>
          <p:cNvPr id="6" name="Slide Number Placeholder 5">
            <a:extLst>
              <a:ext uri="{FF2B5EF4-FFF2-40B4-BE49-F238E27FC236}">
                <a16:creationId xmlns:a16="http://schemas.microsoft.com/office/drawing/2014/main" id="{5937C50C-E5E7-E14B-8D10-3FDBDF2E7D0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129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ppt_w</p:attrName>
                                        </p:attrNameLst>
                                      </p:cBhvr>
                                      <p:tavLst>
                                        <p:tav tm="0">
                                          <p:val>
                                            <p:fltVal val="0"/>
                                          </p:val>
                                        </p:tav>
                                        <p:tav tm="100000">
                                          <p:val>
                                            <p:strVal val="#ppt_w"/>
                                          </p:val>
                                        </p:tav>
                                      </p:tavLst>
                                    </p:anim>
                                    <p:anim calcmode="lin" valueType="num">
                                      <p:cBhvr>
                                        <p:cTn id="8" dur="500" fill="hold"/>
                                        <p:tgtEl>
                                          <p:spTgt spid="24473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44739">
                                            <p:txEl>
                                              <p:pRg st="0" end="0"/>
                                            </p:txEl>
                                          </p:spTgt>
                                        </p:tgtEl>
                                        <p:attrNameLst>
                                          <p:attrName>style.visibility</p:attrName>
                                        </p:attrNameLst>
                                      </p:cBhvr>
                                      <p:to>
                                        <p:strVal val="visible"/>
                                      </p:to>
                                    </p:set>
                                    <p:anim calcmode="lin" valueType="num">
                                      <p:cBhvr additive="base">
                                        <p:cTn id="13" dur="500" fill="hold"/>
                                        <p:tgtEl>
                                          <p:spTgt spid="2447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4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244739">
                                            <p:txEl>
                                              <p:pRg st="2" end="2"/>
                                            </p:txEl>
                                          </p:spTgt>
                                        </p:tgtEl>
                                        <p:attrNameLst>
                                          <p:attrName>style.visibility</p:attrName>
                                        </p:attrNameLst>
                                      </p:cBhvr>
                                      <p:to>
                                        <p:strVal val="visible"/>
                                      </p:to>
                                    </p:set>
                                    <p:animEffect transition="in" filter="fade">
                                      <p:cBhvr>
                                        <p:cTn id="19" dur="500"/>
                                        <p:tgtEl>
                                          <p:spTgt spid="244739">
                                            <p:txEl>
                                              <p:pRg st="2" end="2"/>
                                            </p:txEl>
                                          </p:spTgt>
                                        </p:tgtEl>
                                      </p:cBhvr>
                                    </p:animEffect>
                                    <p:anim calcmode="lin" valueType="num">
                                      <p:cBhvr>
                                        <p:cTn id="20" dur="500" fill="hold"/>
                                        <p:tgtEl>
                                          <p:spTgt spid="244739">
                                            <p:txEl>
                                              <p:pRg st="2" end="2"/>
                                            </p:txEl>
                                          </p:spTgt>
                                        </p:tgtEl>
                                        <p:attrNameLst>
                                          <p:attrName>ppt_x</p:attrName>
                                        </p:attrNameLst>
                                      </p:cBhvr>
                                      <p:tavLst>
                                        <p:tav tm="0">
                                          <p:val>
                                            <p:strVal val="#ppt_x-.1"/>
                                          </p:val>
                                        </p:tav>
                                        <p:tav tm="100000">
                                          <p:val>
                                            <p:strVal val="#ppt_x"/>
                                          </p:val>
                                        </p:tav>
                                      </p:tavLst>
                                    </p:anim>
                                    <p:anim calcmode="lin" valueType="num">
                                      <p:cBhvr>
                                        <p:cTn id="21" dur="500" fill="hold"/>
                                        <p:tgtEl>
                                          <p:spTgt spid="244739">
                                            <p:txEl>
                                              <p:pRg st="2" end="2"/>
                                            </p:txEl>
                                          </p:spTgt>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2200"/>
                            </p:stCondLst>
                            <p:childTnLst>
                              <p:par>
                                <p:cTn id="23" presetID="40" presetClass="entr" presetSubtype="0" fill="hold" nodeType="afterEffect">
                                  <p:stCondLst>
                                    <p:cond delay="0"/>
                                  </p:stCondLst>
                                  <p:iterate type="lt">
                                    <p:tmPct val="10000"/>
                                  </p:iterate>
                                  <p:childTnLst>
                                    <p:set>
                                      <p:cBhvr>
                                        <p:cTn id="24" dur="1" fill="hold">
                                          <p:stCondLst>
                                            <p:cond delay="0"/>
                                          </p:stCondLst>
                                        </p:cTn>
                                        <p:tgtEl>
                                          <p:spTgt spid="244739">
                                            <p:txEl>
                                              <p:pRg st="3" end="3"/>
                                            </p:txEl>
                                          </p:spTgt>
                                        </p:tgtEl>
                                        <p:attrNameLst>
                                          <p:attrName>style.visibility</p:attrName>
                                        </p:attrNameLst>
                                      </p:cBhvr>
                                      <p:to>
                                        <p:strVal val="visible"/>
                                      </p:to>
                                    </p:set>
                                    <p:animEffect transition="in" filter="fade">
                                      <p:cBhvr>
                                        <p:cTn id="25" dur="500"/>
                                        <p:tgtEl>
                                          <p:spTgt spid="244739">
                                            <p:txEl>
                                              <p:pRg st="3" end="3"/>
                                            </p:txEl>
                                          </p:spTgt>
                                        </p:tgtEl>
                                      </p:cBhvr>
                                    </p:animEffect>
                                    <p:anim calcmode="lin" valueType="num">
                                      <p:cBhvr>
                                        <p:cTn id="26" dur="500" fill="hold"/>
                                        <p:tgtEl>
                                          <p:spTgt spid="244739">
                                            <p:txEl>
                                              <p:pRg st="3" end="3"/>
                                            </p:txEl>
                                          </p:spTgt>
                                        </p:tgtEl>
                                        <p:attrNameLst>
                                          <p:attrName>ppt_x</p:attrName>
                                        </p:attrNameLst>
                                      </p:cBhvr>
                                      <p:tavLst>
                                        <p:tav tm="0">
                                          <p:val>
                                            <p:strVal val="#ppt_x-.1"/>
                                          </p:val>
                                        </p:tav>
                                        <p:tav tm="100000">
                                          <p:val>
                                            <p:strVal val="#ppt_x"/>
                                          </p:val>
                                        </p:tav>
                                      </p:tavLst>
                                    </p:anim>
                                    <p:anim calcmode="lin" valueType="num">
                                      <p:cBhvr>
                                        <p:cTn id="27" dur="500" fill="hold"/>
                                        <p:tgtEl>
                                          <p:spTgt spid="24473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4740"/>
                                        </p:tgtEl>
                                        <p:attrNameLst>
                                          <p:attrName>style.visibility</p:attrName>
                                        </p:attrNameLst>
                                      </p:cBhvr>
                                      <p:to>
                                        <p:strVal val="visible"/>
                                      </p:to>
                                    </p:set>
                                    <p:animEffect transition="in" filter="dissolve">
                                      <p:cBhvr>
                                        <p:cTn id="32" dur="500"/>
                                        <p:tgtEl>
                                          <p:spTgt spid="244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P spid="24474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423938" name="Rectangle 2">
            <a:extLst>
              <a:ext uri="{FF2B5EF4-FFF2-40B4-BE49-F238E27FC236}">
                <a16:creationId xmlns:a16="http://schemas.microsoft.com/office/drawing/2014/main" id="{74D723B4-00B6-4CFA-9F43-2C65CA8EC940}"/>
              </a:ext>
            </a:extLst>
          </p:cNvPr>
          <p:cNvSpPr>
            <a:spLocks noGrp="1" noChangeArrowheads="1"/>
          </p:cNvSpPr>
          <p:nvPr>
            <p:ph type="title"/>
          </p:nvPr>
        </p:nvSpPr>
        <p:spPr>
          <a:xfrm>
            <a:off x="76200" y="457200"/>
            <a:ext cx="3657600" cy="1295400"/>
          </a:xfrm>
        </p:spPr>
        <p:txBody>
          <a:bodyPr/>
          <a:lstStyle/>
          <a:p>
            <a:pPr algn="r" eaLnBrk="1" hangingPunct="1">
              <a:defRPr/>
            </a:pPr>
            <a:r>
              <a:rPr lang="en-US" altLang="en-US" sz="4000" dirty="0">
                <a:latin typeface="Impact" panose="020B0806030902050204" pitchFamily="34" charset="0"/>
              </a:rPr>
              <a:t>Neo-</a:t>
            </a:r>
            <a:r>
              <a:rPr lang="en-US" altLang="en-US" sz="4000" dirty="0" err="1">
                <a:latin typeface="Impact" panose="020B0806030902050204" pitchFamily="34" charset="0"/>
              </a:rPr>
              <a:t>Babyloni</a:t>
            </a:r>
            <a:r>
              <a:rPr lang="en-US" altLang="en-US" sz="4000" dirty="0">
                <a:latin typeface="Impact" panose="020B0806030902050204" pitchFamily="34" charset="0"/>
              </a:rPr>
              <a:t>-</a:t>
            </a:r>
            <a:r>
              <a:rPr lang="en-US" altLang="en-US" sz="4000" dirty="0" err="1">
                <a:latin typeface="Impact" panose="020B0806030902050204" pitchFamily="34" charset="0"/>
              </a:rPr>
              <a:t>sche</a:t>
            </a:r>
            <a:r>
              <a:rPr lang="en-US" altLang="en-US" sz="4000" dirty="0">
                <a:latin typeface="Impact" panose="020B0806030902050204" pitchFamily="34" charset="0"/>
              </a:rPr>
              <a:t> </a:t>
            </a:r>
            <a:r>
              <a:rPr lang="en-US" altLang="en-US" sz="4000" dirty="0" err="1">
                <a:latin typeface="Impact" panose="020B0806030902050204" pitchFamily="34" charset="0"/>
              </a:rPr>
              <a:t>Chronik</a:t>
            </a:r>
            <a:endParaRPr lang="en-US" altLang="en-US" sz="4000" dirty="0">
              <a:latin typeface="Impact" panose="020B0806030902050204" pitchFamily="34" charset="0"/>
            </a:endParaRPr>
          </a:p>
        </p:txBody>
      </p:sp>
      <p:sp>
        <p:nvSpPr>
          <p:cNvPr id="423939" name="Rectangle 3">
            <a:extLst>
              <a:ext uri="{FF2B5EF4-FFF2-40B4-BE49-F238E27FC236}">
                <a16:creationId xmlns:a16="http://schemas.microsoft.com/office/drawing/2014/main" id="{C3672A53-4EE0-478C-A5BF-D7E078E33221}"/>
              </a:ext>
            </a:extLst>
          </p:cNvPr>
          <p:cNvSpPr>
            <a:spLocks noGrp="1" noChangeArrowheads="1"/>
          </p:cNvSpPr>
          <p:nvPr>
            <p:ph type="body" sz="half" idx="1"/>
          </p:nvPr>
        </p:nvSpPr>
        <p:spPr>
          <a:xfrm>
            <a:off x="152400" y="1752600"/>
            <a:ext cx="3505200" cy="4876800"/>
          </a:xfrm>
        </p:spPr>
        <p:txBody>
          <a:bodyPr/>
          <a:lstStyle/>
          <a:p>
            <a:pPr algn="r" eaLnBrk="1" hangingPunct="1">
              <a:lnSpc>
                <a:spcPct val="90000"/>
              </a:lnSpc>
              <a:buFontTx/>
              <a:buNone/>
              <a:defRPr/>
            </a:pPr>
            <a:r>
              <a:rPr lang="en-US" altLang="en-US" sz="2800" dirty="0">
                <a:latin typeface="Arial Narrow" panose="020B0606020202030204" pitchFamily="34" charset="0"/>
              </a:rPr>
              <a:t>Dieses 8cm </a:t>
            </a:r>
            <a:r>
              <a:rPr lang="en-US" altLang="en-US" sz="2800" dirty="0" err="1">
                <a:latin typeface="Arial Narrow" panose="020B0606020202030204" pitchFamily="34" charset="0"/>
              </a:rPr>
              <a:t>grosse</a:t>
            </a:r>
            <a:r>
              <a:rPr lang="en-US" altLang="en-US" sz="2800" dirty="0">
                <a:latin typeface="Arial Narrow" panose="020B0606020202030204" pitchFamily="34" charset="0"/>
              </a:rPr>
              <a:t> Keil-</a:t>
            </a:r>
            <a:r>
              <a:rPr lang="en-US" altLang="en-US" sz="2800" dirty="0" err="1">
                <a:latin typeface="Arial Narrow" panose="020B0606020202030204" pitchFamily="34" charset="0"/>
              </a:rPr>
              <a:t>schrift</a:t>
            </a:r>
            <a:r>
              <a:rPr lang="en-US" altLang="en-US" sz="2800" dirty="0">
                <a:latin typeface="Arial Narrow" panose="020B0606020202030204" pitchFamily="34" charset="0"/>
              </a:rPr>
              <a:t>-Fragment </a:t>
            </a:r>
            <a:r>
              <a:rPr lang="en-US" altLang="en-US" sz="2800" dirty="0" err="1">
                <a:latin typeface="Arial Narrow" panose="020B0606020202030204" pitchFamily="34" charset="0"/>
              </a:rPr>
              <a:t>ist</a:t>
            </a:r>
            <a:r>
              <a:rPr lang="en-US" altLang="en-US" sz="2800" dirty="0">
                <a:latin typeface="Arial Narrow" panose="020B0606020202030204" pitchFamily="34" charset="0"/>
              </a:rPr>
              <a:t> </a:t>
            </a:r>
            <a:r>
              <a:rPr lang="en-US" altLang="en-US" sz="2800" dirty="0" err="1">
                <a:latin typeface="Arial Narrow" panose="020B0606020202030204" pitchFamily="34" charset="0"/>
              </a:rPr>
              <a:t>eine</a:t>
            </a:r>
            <a:r>
              <a:rPr lang="en-US" altLang="en-US" sz="2800" dirty="0">
                <a:latin typeface="Arial Narrow" panose="020B0606020202030204" pitchFamily="34" charset="0"/>
              </a:rPr>
              <a:t> von </a:t>
            </a:r>
            <a:r>
              <a:rPr lang="en-US" altLang="en-US" sz="2800" dirty="0" err="1">
                <a:latin typeface="Arial Narrow" panose="020B0606020202030204" pitchFamily="34" charset="0"/>
              </a:rPr>
              <a:t>vier</a:t>
            </a:r>
            <a:r>
              <a:rPr lang="en-US" altLang="en-US" sz="2800" dirty="0">
                <a:latin typeface="Arial Narrow" panose="020B0606020202030204" pitchFamily="34" charset="0"/>
              </a:rPr>
              <a:t> </a:t>
            </a:r>
            <a:r>
              <a:rPr lang="en-US" altLang="en-US" sz="2800" dirty="0" err="1">
                <a:latin typeface="Arial Narrow" panose="020B0606020202030204" pitchFamily="34" charset="0"/>
              </a:rPr>
              <a:t>Babyloni-schen</a:t>
            </a:r>
            <a:r>
              <a:rPr lang="en-US" altLang="en-US" sz="2800" dirty="0">
                <a:latin typeface="Arial Narrow" panose="020B0606020202030204" pitchFamily="34" charset="0"/>
              </a:rPr>
              <a:t> </a:t>
            </a:r>
            <a:r>
              <a:rPr lang="en-US" altLang="en-US" sz="2800" dirty="0" err="1">
                <a:latin typeface="Arial Narrow" panose="020B0606020202030204" pitchFamily="34" charset="0"/>
              </a:rPr>
              <a:t>Tafeln</a:t>
            </a:r>
            <a:r>
              <a:rPr lang="en-US" altLang="en-US" sz="2800" dirty="0">
                <a:latin typeface="Arial Narrow" panose="020B0606020202030204" pitchFamily="34" charset="0"/>
              </a:rPr>
              <a:t>, die </a:t>
            </a:r>
            <a:r>
              <a:rPr lang="en-US" altLang="en-US" sz="2800" dirty="0" err="1">
                <a:latin typeface="Arial Narrow" panose="020B0606020202030204" pitchFamily="34" charset="0"/>
              </a:rPr>
              <a:t>Joia</a:t>
            </a:r>
            <a:r>
              <a:rPr lang="en-US" altLang="en-US" sz="2800" dirty="0">
                <a:latin typeface="Arial Narrow" panose="020B0606020202030204" pitchFamily="34" charset="0"/>
              </a:rPr>
              <a:t>-chin </a:t>
            </a:r>
            <a:r>
              <a:rPr lang="en-US" altLang="en-US" sz="2800" dirty="0" err="1">
                <a:latin typeface="Arial Narrow" panose="020B0606020202030204" pitchFamily="34" charset="0"/>
              </a:rPr>
              <a:t>aus</a:t>
            </a:r>
            <a:r>
              <a:rPr lang="en-US" altLang="en-US" sz="2800" dirty="0">
                <a:latin typeface="Arial Narrow" panose="020B0606020202030204" pitchFamily="34" charset="0"/>
              </a:rPr>
              <a:t> Juda </a:t>
            </a:r>
            <a:r>
              <a:rPr lang="en-US" altLang="en-US" sz="2800" dirty="0" err="1">
                <a:latin typeface="Arial Narrow" panose="020B0606020202030204" pitchFamily="34" charset="0"/>
              </a:rPr>
              <a:t>erwäh-nen</a:t>
            </a:r>
            <a:r>
              <a:rPr lang="en-US" altLang="en-US" sz="2800" dirty="0">
                <a:latin typeface="Arial Narrow" panose="020B0606020202030204" pitchFamily="34" charset="0"/>
              </a:rPr>
              <a:t>. Die Tafel </a:t>
            </a:r>
            <a:r>
              <a:rPr lang="en-US" altLang="en-US" sz="2800" dirty="0" err="1">
                <a:latin typeface="Arial Narrow" panose="020B0606020202030204" pitchFamily="34" charset="0"/>
              </a:rPr>
              <a:t>zeigt</a:t>
            </a:r>
            <a:r>
              <a:rPr lang="en-US" altLang="en-US" sz="2800" dirty="0">
                <a:latin typeface="Arial Narrow" panose="020B0606020202030204" pitchFamily="34" charset="0"/>
              </a:rPr>
              <a:t> die </a:t>
            </a:r>
            <a:r>
              <a:rPr lang="en-US" altLang="en-US" sz="2800" dirty="0" err="1">
                <a:latin typeface="Arial Narrow" panose="020B0606020202030204" pitchFamily="34" charset="0"/>
              </a:rPr>
              <a:t>monatlichen</a:t>
            </a:r>
            <a:r>
              <a:rPr lang="en-US" altLang="en-US" sz="2800" dirty="0">
                <a:latin typeface="Arial Narrow" panose="020B0606020202030204" pitchFamily="34" charset="0"/>
              </a:rPr>
              <a:t> </a:t>
            </a:r>
            <a:r>
              <a:rPr lang="en-US" altLang="en-US" sz="2800" dirty="0" err="1">
                <a:latin typeface="Arial Narrow" panose="020B0606020202030204" pitchFamily="34" charset="0"/>
              </a:rPr>
              <a:t>Rationen</a:t>
            </a:r>
            <a:r>
              <a:rPr lang="en-US" altLang="en-US" sz="2800" dirty="0">
                <a:latin typeface="Arial Narrow" panose="020B0606020202030204" pitchFamily="34" charset="0"/>
              </a:rPr>
              <a:t> </a:t>
            </a:r>
            <a:r>
              <a:rPr lang="en-US" altLang="en-US" sz="2800" dirty="0" err="1">
                <a:latin typeface="Arial Narrow" panose="020B0606020202030204" pitchFamily="34" charset="0"/>
              </a:rPr>
              <a:t>für</a:t>
            </a:r>
            <a:r>
              <a:rPr lang="en-US" altLang="en-US" sz="2800" dirty="0">
                <a:latin typeface="Arial Narrow" panose="020B0606020202030204" pitchFamily="34" charset="0"/>
              </a:rPr>
              <a:t> den </a:t>
            </a:r>
            <a:r>
              <a:rPr lang="en-US" altLang="en-US" sz="2800" dirty="0" err="1">
                <a:latin typeface="Arial Narrow" panose="020B0606020202030204" pitchFamily="34" charset="0"/>
              </a:rPr>
              <a:t>exilierten</a:t>
            </a:r>
            <a:r>
              <a:rPr lang="en-US" altLang="en-US" sz="2800" dirty="0">
                <a:latin typeface="Arial Narrow" panose="020B0606020202030204" pitchFamily="34" charset="0"/>
              </a:rPr>
              <a:t> König und seine </a:t>
            </a:r>
            <a:r>
              <a:rPr lang="en-US" altLang="en-US" sz="2800" dirty="0" err="1">
                <a:latin typeface="Arial Narrow" panose="020B0606020202030204" pitchFamily="34" charset="0"/>
              </a:rPr>
              <a:t>fünf</a:t>
            </a:r>
            <a:r>
              <a:rPr lang="en-US" altLang="en-US" sz="2800" dirty="0">
                <a:latin typeface="Arial Narrow" panose="020B0606020202030204" pitchFamily="34" charset="0"/>
              </a:rPr>
              <a:t> </a:t>
            </a:r>
            <a:r>
              <a:rPr lang="en-US" altLang="en-US" sz="2800" dirty="0" err="1">
                <a:latin typeface="Arial Narrow" panose="020B0606020202030204" pitchFamily="34" charset="0"/>
              </a:rPr>
              <a:t>Söhne</a:t>
            </a:r>
            <a:r>
              <a:rPr lang="en-US" altLang="en-US" sz="2800" dirty="0">
                <a:latin typeface="Arial Narrow" panose="020B0606020202030204" pitchFamily="34" charset="0"/>
              </a:rPr>
              <a:t>: </a:t>
            </a:r>
            <a:r>
              <a:rPr lang="en-US" altLang="en-US" sz="2800" dirty="0" err="1">
                <a:latin typeface="Arial Narrow" panose="020B0606020202030204" pitchFamily="34" charset="0"/>
              </a:rPr>
              <a:t>festgelegt</a:t>
            </a:r>
            <a:r>
              <a:rPr lang="en-US" altLang="en-US" sz="2800" dirty="0">
                <a:latin typeface="Arial Narrow" panose="020B0606020202030204" pitchFamily="34" charset="0"/>
              </a:rPr>
              <a:t> </a:t>
            </a:r>
            <a:r>
              <a:rPr lang="en-US" altLang="en-US" sz="2800" dirty="0" err="1">
                <a:latin typeface="Arial Narrow" panose="020B0606020202030204" pitchFamily="34" charset="0"/>
              </a:rPr>
              <a:t>für</a:t>
            </a:r>
            <a:r>
              <a:rPr lang="en-US" altLang="en-US" sz="2800" dirty="0">
                <a:latin typeface="Arial Narrow" panose="020B0606020202030204" pitchFamily="34" charset="0"/>
              </a:rPr>
              <a:t> “</a:t>
            </a:r>
            <a:r>
              <a:rPr lang="en-US" altLang="en-US" sz="2800" dirty="0" err="1">
                <a:latin typeface="Arial Narrow" panose="020B0606020202030204" pitchFamily="34" charset="0"/>
              </a:rPr>
              <a:t>Joiachin</a:t>
            </a:r>
            <a:r>
              <a:rPr lang="en-US" altLang="en-US" sz="2800" dirty="0">
                <a:latin typeface="Arial Narrow" panose="020B0606020202030204" pitchFamily="34" charset="0"/>
              </a:rPr>
              <a:t>, König des </a:t>
            </a:r>
            <a:r>
              <a:rPr lang="en-US" altLang="en-US" sz="2800" dirty="0" err="1">
                <a:latin typeface="Arial Narrow" panose="020B0606020202030204" pitchFamily="34" charset="0"/>
              </a:rPr>
              <a:t>Landes</a:t>
            </a:r>
            <a:r>
              <a:rPr lang="en-US" altLang="en-US" sz="2800" dirty="0">
                <a:latin typeface="Arial Narrow" panose="020B0606020202030204" pitchFamily="34" charset="0"/>
              </a:rPr>
              <a:t> Juda”.</a:t>
            </a:r>
          </a:p>
        </p:txBody>
      </p:sp>
      <p:pic>
        <p:nvPicPr>
          <p:cNvPr id="43012" name="Picture 4" descr="HBS106">
            <a:extLst>
              <a:ext uri="{FF2B5EF4-FFF2-40B4-BE49-F238E27FC236}">
                <a16:creationId xmlns:a16="http://schemas.microsoft.com/office/drawing/2014/main" id="{44D517E7-EB82-F240-ABBA-E61F0F3A6177}"/>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019550" y="0"/>
            <a:ext cx="5143500" cy="6858000"/>
          </a:xfrm>
        </p:spPr>
      </p:pic>
      <p:sp>
        <p:nvSpPr>
          <p:cNvPr id="7" name="Slide Number Placeholder 5">
            <a:extLst>
              <a:ext uri="{FF2B5EF4-FFF2-40B4-BE49-F238E27FC236}">
                <a16:creationId xmlns:a16="http://schemas.microsoft.com/office/drawing/2014/main" id="{34AC4C75-A2A4-6B43-A300-F345A6A57D6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a:t>
            </a:fld>
            <a:endParaRPr lang="en-US" altLang="en-US" sz="1400" b="1" dirty="0">
              <a:latin typeface="Tahoma" panose="020B0604030504040204" pitchFamily="34" charset="0"/>
            </a:endParaRPr>
          </a:p>
        </p:txBody>
      </p:sp>
    </p:spTree>
  </p:cSld>
  <p:clrMapOvr>
    <a:masterClrMapping/>
  </p:clrMapOvr>
  <p:transition>
    <p:blinds/>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CC99FF"/>
        </a:solidFill>
        <a:effectLst/>
      </p:bgPr>
    </p:bg>
    <p:spTree>
      <p:nvGrpSpPr>
        <p:cNvPr id="1" name=""/>
        <p:cNvGrpSpPr/>
        <p:nvPr/>
      </p:nvGrpSpPr>
      <p:grpSpPr>
        <a:xfrm>
          <a:off x="0" y="0"/>
          <a:ext cx="0" cy="0"/>
          <a:chOff x="0" y="0"/>
          <a:chExt cx="0" cy="0"/>
        </a:xfrm>
      </p:grpSpPr>
      <p:sp>
        <p:nvSpPr>
          <p:cNvPr id="481282" name="Rectangle 2">
            <a:extLst>
              <a:ext uri="{FF2B5EF4-FFF2-40B4-BE49-F238E27FC236}">
                <a16:creationId xmlns:a16="http://schemas.microsoft.com/office/drawing/2014/main" id="{13AFD82C-C8DA-4708-972C-4E78A6A031A4}"/>
              </a:ext>
            </a:extLst>
          </p:cNvPr>
          <p:cNvSpPr>
            <a:spLocks noGrp="1" noChangeArrowheads="1"/>
          </p:cNvSpPr>
          <p:nvPr>
            <p:ph type="title"/>
          </p:nvPr>
        </p:nvSpPr>
        <p:spPr>
          <a:xfrm>
            <a:off x="457200" y="152400"/>
            <a:ext cx="8229600" cy="990600"/>
          </a:xfrm>
        </p:spPr>
        <p:txBody>
          <a:bodyPr/>
          <a:lstStyle/>
          <a:p>
            <a:pPr eaLnBrk="1" hangingPunct="1">
              <a:defRPr/>
            </a:pPr>
            <a:r>
              <a:rPr lang="en-US" altLang="en-US" sz="4000" b="0" dirty="0" err="1">
                <a:solidFill>
                  <a:srgbClr val="003366"/>
                </a:solidFill>
                <a:latin typeface="Impact" panose="020B0806030902050204" pitchFamily="34" charset="0"/>
              </a:rPr>
              <a:t>Anfang</a:t>
            </a:r>
            <a:r>
              <a:rPr lang="en-US" altLang="en-US" sz="4000" b="0" dirty="0">
                <a:solidFill>
                  <a:srgbClr val="003366"/>
                </a:solidFill>
                <a:latin typeface="Impact" panose="020B0806030902050204" pitchFamily="34" charset="0"/>
              </a:rPr>
              <a:t> von Judas </a:t>
            </a:r>
            <a:r>
              <a:rPr lang="en-US" altLang="en-US" sz="4000" b="0" dirty="0" err="1">
                <a:solidFill>
                  <a:srgbClr val="003366"/>
                </a:solidFill>
                <a:latin typeface="Impact" panose="020B0806030902050204" pitchFamily="34" charset="0"/>
              </a:rPr>
              <a:t>politischen</a:t>
            </a:r>
            <a:r>
              <a:rPr lang="en-US" altLang="en-US" sz="4000" b="0" dirty="0">
                <a:solidFill>
                  <a:srgbClr val="003366"/>
                </a:solidFill>
                <a:latin typeface="Impact" panose="020B0806030902050204" pitchFamily="34" charset="0"/>
              </a:rPr>
              <a:t> Ende</a:t>
            </a:r>
          </a:p>
        </p:txBody>
      </p:sp>
      <p:sp>
        <p:nvSpPr>
          <p:cNvPr id="481283" name="Rectangle 3">
            <a:extLst>
              <a:ext uri="{FF2B5EF4-FFF2-40B4-BE49-F238E27FC236}">
                <a16:creationId xmlns:a16="http://schemas.microsoft.com/office/drawing/2014/main" id="{E58A7473-DBA1-7743-8C93-A98D538103A1}"/>
              </a:ext>
            </a:extLst>
          </p:cNvPr>
          <p:cNvSpPr>
            <a:spLocks noGrp="1" noChangeArrowheads="1"/>
          </p:cNvSpPr>
          <p:nvPr>
            <p:ph type="body" idx="1"/>
          </p:nvPr>
        </p:nvSpPr>
        <p:spPr>
          <a:xfrm>
            <a:off x="457200" y="1219200"/>
            <a:ext cx="8458200" cy="5029200"/>
          </a:xfrm>
        </p:spPr>
        <p:txBody>
          <a:bodyPr/>
          <a:lstStyle/>
          <a:p>
            <a:pPr marL="2009775" indent="-2009775" eaLnBrk="1" hangingPunct="1">
              <a:lnSpc>
                <a:spcPts val="2380"/>
              </a:lnSpc>
              <a:spcBef>
                <a:spcPts val="800"/>
              </a:spcBef>
              <a:buFontTx/>
              <a:buNone/>
            </a:pPr>
            <a:r>
              <a:rPr lang="en-US" altLang="en-US" sz="2400" b="1" dirty="0">
                <a:solidFill>
                  <a:srgbClr val="990000"/>
                </a:solidFill>
                <a:effectLst/>
                <a:latin typeface="Arial Narrow" panose="020B0604020202020204" pitchFamily="34" charset="0"/>
              </a:rPr>
              <a:t>609 </a:t>
            </a:r>
            <a:r>
              <a:rPr lang="en-US" altLang="en-US" sz="2400" b="1" dirty="0" err="1">
                <a:solidFill>
                  <a:srgbClr val="990000"/>
                </a:solidFill>
                <a:effectLst/>
                <a:latin typeface="Arial Narrow" panose="020B0604020202020204" pitchFamily="34" charset="0"/>
              </a:rPr>
              <a:t>v.Chr</a:t>
            </a:r>
            <a:r>
              <a:rPr lang="en-US" altLang="en-US" sz="2400" b="1" dirty="0">
                <a:solidFill>
                  <a:srgbClr val="990000"/>
                </a:solidFill>
                <a:effectLst/>
                <a:latin typeface="Arial Narrow" panose="020B0604020202020204" pitchFamily="34" charset="0"/>
              </a:rPr>
              <a:t>.</a:t>
            </a:r>
            <a:r>
              <a:rPr lang="en-US" altLang="en-US" sz="2400" b="1" dirty="0">
                <a:effectLst/>
                <a:latin typeface="Arial Narrow" panose="020B0604020202020204" pitchFamily="34" charset="0"/>
              </a:rPr>
              <a:t>	</a:t>
            </a:r>
            <a:r>
              <a:rPr lang="en-US" altLang="en-US" sz="2400" b="1" dirty="0">
                <a:solidFill>
                  <a:srgbClr val="000066"/>
                </a:solidFill>
                <a:effectLst/>
                <a:latin typeface="Arial Narrow" panose="020B0604020202020204" pitchFamily="34" charset="0"/>
              </a:rPr>
              <a:t>Pharaoh </a:t>
            </a:r>
            <a:r>
              <a:rPr lang="en-US" altLang="en-US" sz="2400" b="1" dirty="0" err="1">
                <a:solidFill>
                  <a:srgbClr val="000066"/>
                </a:solidFill>
                <a:effectLst/>
                <a:latin typeface="Arial Narrow" panose="020B0604020202020204" pitchFamily="34" charset="0"/>
              </a:rPr>
              <a:t>Necho</a:t>
            </a:r>
            <a:r>
              <a:rPr lang="en-US" altLang="en-US" sz="2400" b="1" dirty="0">
                <a:solidFill>
                  <a:srgbClr val="000066"/>
                </a:solidFill>
                <a:effectLst/>
                <a:latin typeface="Arial Narrow" panose="020B0604020202020204" pitchFamily="34" charset="0"/>
              </a:rPr>
              <a:t> II </a:t>
            </a:r>
            <a:r>
              <a:rPr lang="en-US" altLang="en-US" sz="2400" b="1" dirty="0" err="1">
                <a:solidFill>
                  <a:srgbClr val="000066"/>
                </a:solidFill>
                <a:effectLst/>
                <a:latin typeface="Arial Narrow" panose="020B0604020202020204" pitchFamily="34" charset="0"/>
              </a:rPr>
              <a:t>tötet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Josia</a:t>
            </a:r>
            <a:r>
              <a:rPr lang="en-US" altLang="en-US" sz="2400" b="1" dirty="0">
                <a:solidFill>
                  <a:srgbClr val="000066"/>
                </a:solidFill>
                <a:effectLst/>
                <a:latin typeface="Arial Narrow" panose="020B0604020202020204" pitchFamily="34" charset="0"/>
              </a:rPr>
              <a:t> &amp; </a:t>
            </a:r>
            <a:r>
              <a:rPr lang="en-US" altLang="en-US" sz="2400" b="1" dirty="0" err="1">
                <a:solidFill>
                  <a:srgbClr val="000066"/>
                </a:solidFill>
                <a:effectLst/>
                <a:latin typeface="Arial Narrow" panose="020B0604020202020204" pitchFamily="34" charset="0"/>
              </a:rPr>
              <a:t>setzt</a:t>
            </a:r>
            <a:r>
              <a:rPr lang="en-US" altLang="en-US" sz="2400" b="1" dirty="0">
                <a:solidFill>
                  <a:srgbClr val="000066"/>
                </a:solidFill>
                <a:effectLst/>
                <a:latin typeface="Arial Narrow" panose="020B0604020202020204" pitchFamily="34" charset="0"/>
              </a:rPr>
              <a:t> bald </a:t>
            </a:r>
            <a:r>
              <a:rPr lang="en-US" altLang="en-US" sz="2400" b="1" dirty="0" err="1">
                <a:solidFill>
                  <a:srgbClr val="000066"/>
                </a:solidFill>
                <a:effectLst/>
                <a:latin typeface="Arial Narrow" panose="020B0604020202020204" pitchFamily="34" charset="0"/>
              </a:rPr>
              <a:t>seinen</a:t>
            </a:r>
            <a:r>
              <a:rPr lang="en-US" altLang="en-US" sz="2400" b="1" dirty="0">
                <a:solidFill>
                  <a:srgbClr val="000066"/>
                </a:solidFill>
                <a:effectLst/>
                <a:latin typeface="Arial Narrow" panose="020B0604020202020204" pitchFamily="34" charset="0"/>
              </a:rPr>
              <a:t> Sohn </a:t>
            </a:r>
            <a:r>
              <a:rPr lang="en-US" altLang="en-US" sz="2400" b="1" u="sng" dirty="0" err="1">
                <a:solidFill>
                  <a:srgbClr val="000066"/>
                </a:solidFill>
                <a:effectLst/>
                <a:latin typeface="Arial Narrow" panose="020B0604020202020204" pitchFamily="34" charset="0"/>
              </a:rPr>
              <a:t>Joahas</a:t>
            </a:r>
            <a:r>
              <a:rPr lang="en-US" altLang="en-US" sz="2400" b="1" u="sng" dirty="0">
                <a:solidFill>
                  <a:srgbClr val="000066"/>
                </a:solidFill>
                <a:effectLst/>
                <a:latin typeface="Arial Narrow" panose="020B0604020202020204" pitchFamily="34" charset="0"/>
              </a:rPr>
              <a:t> ab</a:t>
            </a:r>
            <a:r>
              <a:rPr lang="en-US" altLang="en-US" sz="2400" b="1" dirty="0">
                <a:solidFill>
                  <a:srgbClr val="000066"/>
                </a:solidFill>
                <a:effectLst/>
                <a:latin typeface="Arial Narrow" panose="020B0604020202020204" pitchFamily="34" charset="0"/>
              </a:rPr>
              <a:t>, den er </a:t>
            </a:r>
            <a:r>
              <a:rPr lang="en-US" altLang="en-US" sz="2400" b="1" dirty="0" err="1">
                <a:solidFill>
                  <a:srgbClr val="000066"/>
                </a:solidFill>
                <a:effectLst/>
                <a:latin typeface="Arial Narrow" panose="020B0604020202020204" pitchFamily="34" charset="0"/>
              </a:rPr>
              <a:t>nach</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Ägypten</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bringt</a:t>
            </a:r>
            <a:r>
              <a:rPr lang="en-US" altLang="en-US" sz="2400" b="1" dirty="0">
                <a:solidFill>
                  <a:srgbClr val="000066"/>
                </a:solidFill>
                <a:effectLst/>
                <a:latin typeface="Arial Narrow" panose="020B0604020202020204" pitchFamily="34" charset="0"/>
              </a:rPr>
              <a:t> und </a:t>
            </a:r>
            <a:r>
              <a:rPr lang="en-US" altLang="en-US" sz="2400" b="1" dirty="0" err="1">
                <a:solidFill>
                  <a:srgbClr val="000066"/>
                </a:solidFill>
                <a:effectLst/>
                <a:latin typeface="Arial Narrow" panose="020B0604020202020204" pitchFamily="34" charset="0"/>
              </a:rPr>
              <a:t>ihn</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mit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Joiakim</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ersetzt</a:t>
            </a:r>
            <a:r>
              <a:rPr lang="en-US" altLang="en-US" sz="2400" b="1" dirty="0">
                <a:solidFill>
                  <a:srgbClr val="000066"/>
                </a:solidFill>
                <a:effectLst/>
                <a:latin typeface="Arial Narrow" panose="020B0604020202020204" pitchFamily="34" charset="0"/>
              </a:rPr>
              <a:t>.</a:t>
            </a:r>
          </a:p>
          <a:p>
            <a:pPr marL="2009775" indent="-2009775" eaLnBrk="1" hangingPunct="1">
              <a:lnSpc>
                <a:spcPts val="2380"/>
              </a:lnSpc>
              <a:spcBef>
                <a:spcPts val="800"/>
              </a:spcBef>
              <a:buFontTx/>
              <a:buNone/>
            </a:pPr>
            <a:r>
              <a:rPr lang="en-US" altLang="en-US" sz="2400" b="1" dirty="0">
                <a:solidFill>
                  <a:srgbClr val="990000"/>
                </a:solidFill>
                <a:effectLst/>
                <a:latin typeface="Arial Narrow" panose="020B0604020202020204" pitchFamily="34" charset="0"/>
              </a:rPr>
              <a:t>605 </a:t>
            </a:r>
            <a:r>
              <a:rPr lang="en-US" altLang="en-US" sz="2400" b="1" dirty="0" err="1">
                <a:solidFill>
                  <a:srgbClr val="990000"/>
                </a:solidFill>
                <a:effectLst/>
                <a:latin typeface="Arial Narrow" panose="020B0604020202020204" pitchFamily="34" charset="0"/>
              </a:rPr>
              <a:t>v.Chr</a:t>
            </a:r>
            <a:r>
              <a:rPr lang="en-US" altLang="en-US" sz="2400" b="1" dirty="0">
                <a:solidFill>
                  <a:srgbClr val="990000"/>
                </a:solidFill>
                <a:effectLst/>
                <a:latin typeface="Arial Narrow" panose="020B0604020202020204" pitchFamily="34" charset="0"/>
              </a:rPr>
              <a:t>.</a:t>
            </a:r>
            <a:r>
              <a:rPr lang="en-US" altLang="en-US" sz="2400" b="1" dirty="0">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Nebukadnezar</a:t>
            </a:r>
            <a:r>
              <a:rPr lang="en-US" altLang="en-US" sz="2400" b="1" dirty="0">
                <a:solidFill>
                  <a:srgbClr val="000066"/>
                </a:solidFill>
                <a:effectLst/>
                <a:latin typeface="Arial Narrow" panose="020B0604020202020204" pitchFamily="34" charset="0"/>
              </a:rPr>
              <a:t> v. Babylon </a:t>
            </a:r>
            <a:r>
              <a:rPr lang="en-US" altLang="en-US" sz="2400" b="1" dirty="0" err="1">
                <a:solidFill>
                  <a:srgbClr val="000066"/>
                </a:solidFill>
                <a:effectLst/>
                <a:latin typeface="Arial Narrow" panose="020B0604020202020204" pitchFamily="34" charset="0"/>
              </a:rPr>
              <a:t>schlägt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Necho</a:t>
            </a:r>
            <a:r>
              <a:rPr lang="en-US" altLang="en-US" sz="2400" b="1" dirty="0">
                <a:solidFill>
                  <a:srgbClr val="000066"/>
                </a:solidFill>
                <a:effectLst/>
                <a:latin typeface="Arial Narrow" panose="020B0604020202020204" pitchFamily="34" charset="0"/>
              </a:rPr>
              <a:t> II </a:t>
            </a:r>
            <a:r>
              <a:rPr lang="en-US" altLang="en-US" sz="2400" b="1" dirty="0" err="1">
                <a:solidFill>
                  <a:srgbClr val="000066"/>
                </a:solidFill>
                <a:effectLst/>
                <a:latin typeface="Arial Narrow" panose="020B0604020202020204" pitchFamily="34" charset="0"/>
              </a:rPr>
              <a:t>bei</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Karchemisch</a:t>
            </a:r>
            <a:r>
              <a:rPr lang="en-US" altLang="en-US" sz="2400" b="1" dirty="0">
                <a:solidFill>
                  <a:srgbClr val="000066"/>
                </a:solidFill>
                <a:effectLst/>
                <a:latin typeface="Arial Narrow" panose="020B0604020202020204" pitchFamily="34" charset="0"/>
              </a:rPr>
              <a:t>.</a:t>
            </a:r>
          </a:p>
          <a:p>
            <a:pPr marL="2009775" indent="-2009775" eaLnBrk="1" hangingPunct="1">
              <a:lnSpc>
                <a:spcPts val="2380"/>
              </a:lnSpc>
              <a:spcBef>
                <a:spcPts val="800"/>
              </a:spcBef>
              <a:buFontTx/>
              <a:buNone/>
            </a:pPr>
            <a:r>
              <a:rPr lang="en-US" altLang="en-US" sz="2400" b="1" dirty="0">
                <a:solidFill>
                  <a:srgbClr val="990000"/>
                </a:solidFill>
                <a:effectLst/>
                <a:latin typeface="Arial Narrow" panose="020B0604020202020204" pitchFamily="34" charset="0"/>
              </a:rPr>
              <a:t>603 </a:t>
            </a:r>
            <a:r>
              <a:rPr lang="en-US" altLang="en-US" sz="2400" b="1" dirty="0" err="1">
                <a:solidFill>
                  <a:srgbClr val="990000"/>
                </a:solidFill>
                <a:effectLst/>
                <a:latin typeface="Arial Narrow" panose="020B0604020202020204" pitchFamily="34" charset="0"/>
              </a:rPr>
              <a:t>v.Chr</a:t>
            </a:r>
            <a:r>
              <a:rPr lang="en-US" altLang="en-US" sz="2400" b="1" dirty="0">
                <a:solidFill>
                  <a:srgbClr val="990000"/>
                </a:solidFill>
                <a:effectLst/>
                <a:latin typeface="Arial Narrow" panose="020B0604020202020204" pitchFamily="34" charset="0"/>
              </a:rPr>
              <a:t>.</a:t>
            </a:r>
            <a:r>
              <a:rPr lang="en-US" altLang="en-US" sz="2400" b="1" dirty="0">
                <a:effectLst/>
                <a:latin typeface="Arial Narrow" panose="020B0604020202020204" pitchFamily="34" charset="0"/>
              </a:rPr>
              <a:t>	</a:t>
            </a:r>
            <a:r>
              <a:rPr lang="en-US" altLang="en-US" sz="2400" b="1" dirty="0">
                <a:solidFill>
                  <a:srgbClr val="000066"/>
                </a:solidFill>
                <a:effectLst/>
                <a:latin typeface="Arial Narrow" panose="020B0604020202020204" pitchFamily="34" charset="0"/>
              </a:rPr>
              <a:t>Juda </a:t>
            </a:r>
            <a:r>
              <a:rPr lang="en-US" altLang="en-US" sz="2400" b="1" dirty="0" err="1">
                <a:solidFill>
                  <a:srgbClr val="000066"/>
                </a:solidFill>
                <a:effectLst/>
                <a:latin typeface="Arial Narrow" panose="020B0604020202020204" pitchFamily="34" charset="0"/>
              </a:rPr>
              <a:t>unterwirft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sich</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Nebukadnezar</a:t>
            </a:r>
            <a:r>
              <a:rPr lang="en-US" altLang="en-US" sz="2400" b="1" dirty="0">
                <a:solidFill>
                  <a:srgbClr val="000066"/>
                </a:solidFill>
                <a:effectLst/>
                <a:latin typeface="Arial Narrow" panose="020B0604020202020204" pitchFamily="34" charset="0"/>
              </a:rPr>
              <a:t>, und </a:t>
            </a:r>
            <a:r>
              <a:rPr lang="en-US" altLang="en-US" sz="2400" b="1" u="sng" dirty="0" err="1">
                <a:solidFill>
                  <a:srgbClr val="000066"/>
                </a:solidFill>
                <a:effectLst/>
                <a:latin typeface="Arial Narrow" panose="020B0604020202020204" pitchFamily="34" charset="0"/>
              </a:rPr>
              <a:t>Joiakim</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ist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zur</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Treue</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gegenüber</a:t>
            </a:r>
            <a:r>
              <a:rPr lang="en-US" altLang="en-US" sz="2400" b="1" dirty="0">
                <a:solidFill>
                  <a:srgbClr val="000066"/>
                </a:solidFill>
                <a:effectLst/>
                <a:latin typeface="Arial Narrow" panose="020B0604020202020204" pitchFamily="34" charset="0"/>
              </a:rPr>
              <a:t> Babylon </a:t>
            </a:r>
            <a:r>
              <a:rPr lang="en-US" altLang="en-US" sz="2400" b="1" dirty="0" err="1">
                <a:solidFill>
                  <a:srgbClr val="000066"/>
                </a:solidFill>
                <a:effectLst/>
                <a:latin typeface="Arial Narrow" panose="020B0604020202020204" pitchFamily="34" charset="0"/>
              </a:rPr>
              <a:t>gezwungen</a:t>
            </a:r>
            <a:r>
              <a:rPr lang="en-US" altLang="en-US" sz="2400" b="1" dirty="0">
                <a:solidFill>
                  <a:srgbClr val="000066"/>
                </a:solidFill>
                <a:effectLst/>
                <a:latin typeface="Arial Narrow" panose="020B0604020202020204" pitchFamily="34" charset="0"/>
              </a:rPr>
              <a:t>.</a:t>
            </a:r>
          </a:p>
          <a:p>
            <a:pPr marL="2009775" indent="-2009775" eaLnBrk="1" hangingPunct="1">
              <a:lnSpc>
                <a:spcPts val="2380"/>
              </a:lnSpc>
              <a:spcBef>
                <a:spcPts val="800"/>
              </a:spcBef>
              <a:buFontTx/>
              <a:buNone/>
            </a:pPr>
            <a:r>
              <a:rPr lang="en-US" altLang="en-US" sz="2400" b="1" dirty="0">
                <a:solidFill>
                  <a:srgbClr val="990000"/>
                </a:solidFill>
                <a:effectLst/>
                <a:latin typeface="Arial Narrow" panose="020B0604020202020204" pitchFamily="34" charset="0"/>
              </a:rPr>
              <a:t>601/600 </a:t>
            </a:r>
            <a:r>
              <a:rPr lang="en-US" altLang="en-US" sz="2400" b="1" dirty="0" err="1">
                <a:solidFill>
                  <a:srgbClr val="990000"/>
                </a:solidFill>
                <a:effectLst/>
                <a:latin typeface="Arial Narrow" panose="020B0604020202020204" pitchFamily="34" charset="0"/>
              </a:rPr>
              <a:t>v.Chr</a:t>
            </a:r>
            <a:r>
              <a:rPr lang="en-US" altLang="en-US" sz="2400" b="1" dirty="0">
                <a:solidFill>
                  <a:srgbClr val="990000"/>
                </a:solidFill>
                <a:effectLst/>
                <a:latin typeface="Arial Narrow" panose="020B0604020202020204" pitchFamily="34" charset="0"/>
              </a:rPr>
              <a:t>.</a:t>
            </a:r>
            <a:r>
              <a:rPr lang="en-US" altLang="en-US" sz="2400" b="1" dirty="0">
                <a:effectLst/>
                <a:latin typeface="Arial Narrow" panose="020B0604020202020204" pitchFamily="34" charset="0"/>
              </a:rPr>
              <a:t>	</a:t>
            </a:r>
            <a:r>
              <a:rPr lang="en-US" altLang="en-US" sz="2400" b="1" dirty="0">
                <a:solidFill>
                  <a:srgbClr val="000066"/>
                </a:solidFill>
                <a:effectLst/>
                <a:latin typeface="Arial Narrow" panose="020B0604020202020204" pitchFamily="34" charset="0"/>
              </a:rPr>
              <a:t>Babylon </a:t>
            </a:r>
            <a:r>
              <a:rPr lang="en-US" altLang="en-US" sz="2400" b="1" dirty="0" err="1">
                <a:solidFill>
                  <a:srgbClr val="000066"/>
                </a:solidFill>
                <a:effectLst/>
                <a:latin typeface="Arial Narrow" panose="020B0604020202020204" pitchFamily="34" charset="0"/>
              </a:rPr>
              <a:t>greift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Ägypten</a:t>
            </a:r>
            <a:r>
              <a:rPr lang="en-US" altLang="en-US" sz="2400" b="1" dirty="0">
                <a:solidFill>
                  <a:srgbClr val="000066"/>
                </a:solidFill>
                <a:effectLst/>
                <a:latin typeface="Arial Narrow" panose="020B0604020202020204" pitchFamily="34" charset="0"/>
              </a:rPr>
              <a:t> an, </a:t>
            </a:r>
            <a:r>
              <a:rPr lang="en-US" altLang="en-US" sz="2400" b="1" dirty="0" err="1">
                <a:solidFill>
                  <a:srgbClr val="000066"/>
                </a:solidFill>
                <a:effectLst/>
                <a:latin typeface="Arial Narrow" panose="020B0604020202020204" pitchFamily="34" charset="0"/>
              </a:rPr>
              <a:t>wird</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aber</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zurückgeschla</a:t>
            </a:r>
            <a:r>
              <a:rPr lang="en-US" altLang="en-US" sz="2400" b="1" dirty="0">
                <a:solidFill>
                  <a:srgbClr val="000066"/>
                </a:solidFill>
                <a:effectLst/>
                <a:latin typeface="Arial Narrow" panose="020B0604020202020204" pitchFamily="34" charset="0"/>
              </a:rPr>
              <a:t>- gen und </a:t>
            </a:r>
            <a:r>
              <a:rPr lang="en-US" altLang="en-US" sz="2400" b="1" u="sng" dirty="0" err="1">
                <a:solidFill>
                  <a:srgbClr val="000066"/>
                </a:solidFill>
                <a:effectLst/>
                <a:latin typeface="Arial Narrow" panose="020B0604020202020204" pitchFamily="34" charset="0"/>
              </a:rPr>
              <a:t>Joiakim</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wechselt</a:t>
            </a:r>
            <a:r>
              <a:rPr lang="en-US" altLang="en-US" sz="2400" b="1" dirty="0">
                <a:solidFill>
                  <a:srgbClr val="000066"/>
                </a:solidFill>
                <a:effectLst/>
                <a:latin typeface="Arial Narrow" panose="020B0604020202020204" pitchFamily="34" charset="0"/>
              </a:rPr>
              <a:t> seine </a:t>
            </a:r>
            <a:r>
              <a:rPr lang="en-US" altLang="en-US" sz="2400" b="1" dirty="0" err="1">
                <a:solidFill>
                  <a:srgbClr val="000066"/>
                </a:solidFill>
                <a:effectLst/>
                <a:latin typeface="Arial Narrow" panose="020B0604020202020204" pitchFamily="34" charset="0"/>
              </a:rPr>
              <a:t>Treue</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zu</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Ägypten</a:t>
            </a:r>
            <a:r>
              <a:rPr lang="en-US" altLang="en-US" sz="2400" b="1" dirty="0">
                <a:solidFill>
                  <a:srgbClr val="000066"/>
                </a:solidFill>
                <a:effectLst/>
                <a:latin typeface="Arial Narrow" panose="020B0604020202020204" pitchFamily="34" charset="0"/>
              </a:rPr>
              <a:t>.</a:t>
            </a:r>
          </a:p>
          <a:p>
            <a:pPr marL="2009775" indent="-2009775" eaLnBrk="1" hangingPunct="1">
              <a:lnSpc>
                <a:spcPts val="2380"/>
              </a:lnSpc>
              <a:spcBef>
                <a:spcPts val="800"/>
              </a:spcBef>
              <a:buFontTx/>
              <a:buNone/>
            </a:pPr>
            <a:r>
              <a:rPr lang="en-US" altLang="en-US" sz="2400" b="1" dirty="0">
                <a:solidFill>
                  <a:srgbClr val="990000"/>
                </a:solidFill>
                <a:effectLst/>
                <a:latin typeface="Arial Narrow" panose="020B0604020202020204" pitchFamily="34" charset="0"/>
              </a:rPr>
              <a:t>598 </a:t>
            </a:r>
            <a:r>
              <a:rPr lang="en-US" altLang="en-US" sz="2400" b="1" dirty="0" err="1">
                <a:solidFill>
                  <a:srgbClr val="990000"/>
                </a:solidFill>
                <a:effectLst/>
                <a:latin typeface="Arial Narrow" panose="020B0604020202020204" pitchFamily="34" charset="0"/>
              </a:rPr>
              <a:t>v.Chr</a:t>
            </a:r>
            <a:r>
              <a:rPr lang="en-US" altLang="en-US" sz="2400" b="1" dirty="0">
                <a:solidFill>
                  <a:srgbClr val="990000"/>
                </a:solidFill>
                <a:effectLst/>
                <a:latin typeface="Arial Narrow" panose="020B0604020202020204" pitchFamily="34" charset="0"/>
              </a:rPr>
              <a:t>.</a:t>
            </a:r>
            <a:r>
              <a:rPr lang="en-US" altLang="en-US" sz="2400" b="1" dirty="0">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Nebukadnezar</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greift</a:t>
            </a:r>
            <a:r>
              <a:rPr lang="en-US" altLang="en-US" sz="2400" b="1" dirty="0">
                <a:solidFill>
                  <a:srgbClr val="000066"/>
                </a:solidFill>
                <a:effectLst/>
                <a:latin typeface="Arial Narrow" panose="020B0604020202020204" pitchFamily="34" charset="0"/>
              </a:rPr>
              <a:t> Jerusalem an und </a:t>
            </a:r>
            <a:r>
              <a:rPr lang="en-US" altLang="en-US" sz="2400" b="1" u="sng" dirty="0" err="1">
                <a:solidFill>
                  <a:srgbClr val="000066"/>
                </a:solidFill>
                <a:effectLst/>
                <a:latin typeface="Arial Narrow" panose="020B0604020202020204" pitchFamily="34" charset="0"/>
              </a:rPr>
              <a:t>Joiakim</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stirbt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während</a:t>
            </a:r>
            <a:r>
              <a:rPr lang="en-US" altLang="en-US" sz="2400" b="1" dirty="0">
                <a:solidFill>
                  <a:srgbClr val="000066"/>
                </a:solidFill>
                <a:effectLst/>
                <a:latin typeface="Arial Narrow" panose="020B0604020202020204" pitchFamily="34" charset="0"/>
              </a:rPr>
              <a:t> der </a:t>
            </a:r>
            <a:r>
              <a:rPr lang="en-US" altLang="en-US" sz="2400" b="1" dirty="0" err="1">
                <a:solidFill>
                  <a:srgbClr val="000066"/>
                </a:solidFill>
                <a:effectLst/>
                <a:latin typeface="Arial Narrow" panose="020B0604020202020204" pitchFamily="34" charset="0"/>
              </a:rPr>
              <a:t>Belagerung</a:t>
            </a:r>
            <a:r>
              <a:rPr lang="en-US" altLang="en-US" sz="2400" b="1" dirty="0">
                <a:solidFill>
                  <a:srgbClr val="000066"/>
                </a:solidFill>
                <a:effectLst/>
                <a:latin typeface="Arial Narrow" panose="020B0604020202020204" pitchFamily="34" charset="0"/>
              </a:rPr>
              <a:t>.</a:t>
            </a:r>
          </a:p>
          <a:p>
            <a:pPr marL="2009775" indent="-2009775" eaLnBrk="1" hangingPunct="1">
              <a:lnSpc>
                <a:spcPts val="2380"/>
              </a:lnSpc>
              <a:spcBef>
                <a:spcPts val="800"/>
              </a:spcBef>
              <a:buFontTx/>
              <a:buNone/>
            </a:pPr>
            <a:r>
              <a:rPr lang="en-US" altLang="en-US" sz="2400" b="1" dirty="0">
                <a:solidFill>
                  <a:srgbClr val="990000"/>
                </a:solidFill>
                <a:effectLst/>
                <a:latin typeface="Arial Narrow" panose="020B0604020202020204" pitchFamily="34" charset="0"/>
              </a:rPr>
              <a:t>597 </a:t>
            </a:r>
            <a:r>
              <a:rPr lang="en-US" altLang="en-US" sz="2400" b="1" dirty="0" err="1">
                <a:solidFill>
                  <a:srgbClr val="990000"/>
                </a:solidFill>
                <a:effectLst/>
                <a:latin typeface="Arial Narrow" panose="020B0604020202020204" pitchFamily="34" charset="0"/>
              </a:rPr>
              <a:t>v.Chr</a:t>
            </a:r>
            <a:r>
              <a:rPr lang="en-US" altLang="en-US" sz="2400" b="1" dirty="0">
                <a:solidFill>
                  <a:srgbClr val="990000"/>
                </a:solidFill>
                <a:effectLst/>
                <a:latin typeface="Arial Narrow" panose="020B0604020202020204" pitchFamily="34" charset="0"/>
              </a:rPr>
              <a:t>.</a:t>
            </a:r>
            <a:r>
              <a:rPr lang="en-US" altLang="en-US" sz="2400" b="1" dirty="0">
                <a:effectLst/>
                <a:latin typeface="Arial Narrow" panose="020B0604020202020204" pitchFamily="34" charset="0"/>
              </a:rPr>
              <a:t>	</a:t>
            </a:r>
            <a:r>
              <a:rPr lang="en-US" altLang="en-US" sz="2400" b="1" dirty="0">
                <a:solidFill>
                  <a:srgbClr val="000066"/>
                </a:solidFill>
                <a:effectLst/>
                <a:latin typeface="Arial Narrow" panose="020B0604020202020204" pitchFamily="34" charset="0"/>
              </a:rPr>
              <a:t>Jerusalem </a:t>
            </a:r>
            <a:r>
              <a:rPr lang="en-US" altLang="en-US" sz="2400" b="1" dirty="0" err="1">
                <a:solidFill>
                  <a:srgbClr val="000066"/>
                </a:solidFill>
                <a:effectLst/>
                <a:latin typeface="Arial Narrow" panose="020B0604020202020204" pitchFamily="34" charset="0"/>
              </a:rPr>
              <a:t>unterwirft</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sich</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Nebukadnezar</a:t>
            </a:r>
            <a:r>
              <a:rPr lang="en-US" altLang="en-US" sz="2400" b="1" dirty="0">
                <a:solidFill>
                  <a:srgbClr val="000066"/>
                </a:solidFill>
                <a:effectLst/>
                <a:latin typeface="Arial Narrow" panose="020B0604020202020204" pitchFamily="34" charset="0"/>
              </a:rPr>
              <a:t>, </a:t>
            </a:r>
            <a:r>
              <a:rPr lang="en-US" altLang="en-US" sz="2400" b="1" u="sng" dirty="0" err="1">
                <a:solidFill>
                  <a:srgbClr val="000066"/>
                </a:solidFill>
                <a:effectLst/>
                <a:latin typeface="Arial Narrow" panose="020B0604020202020204" pitchFamily="34" charset="0"/>
              </a:rPr>
              <a:t>Joiachin</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nach</a:t>
            </a:r>
            <a:r>
              <a:rPr lang="en-US" altLang="en-US" sz="2400" b="1" dirty="0">
                <a:solidFill>
                  <a:srgbClr val="000066"/>
                </a:solidFill>
                <a:effectLst/>
                <a:latin typeface="Arial Narrow" panose="020B0604020202020204" pitchFamily="34" charset="0"/>
              </a:rPr>
              <a:t> Babylon </a:t>
            </a:r>
            <a:r>
              <a:rPr lang="en-US" altLang="en-US" sz="2400" b="1" dirty="0" err="1">
                <a:solidFill>
                  <a:srgbClr val="000066"/>
                </a:solidFill>
                <a:effectLst/>
                <a:latin typeface="Arial Narrow" panose="020B0604020202020204" pitchFamily="34" charset="0"/>
              </a:rPr>
              <a:t>deportiert</a:t>
            </a:r>
            <a:r>
              <a:rPr lang="en-US" altLang="en-US" sz="2400" b="1" dirty="0">
                <a:solidFill>
                  <a:srgbClr val="000066"/>
                </a:solidFill>
                <a:effectLst/>
                <a:latin typeface="Arial Narrow" panose="020B0604020202020204" pitchFamily="34" charset="0"/>
              </a:rPr>
              <a:t>, und </a:t>
            </a:r>
            <a:r>
              <a:rPr lang="en-US" altLang="en-US" sz="2400" b="1" u="sng" dirty="0" err="1">
                <a:solidFill>
                  <a:srgbClr val="000066"/>
                </a:solidFill>
                <a:effectLst/>
                <a:latin typeface="Arial Narrow" panose="020B0604020202020204" pitchFamily="34" charset="0"/>
              </a:rPr>
              <a:t>Zedekia</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als</a:t>
            </a:r>
            <a:r>
              <a:rPr lang="en-US" altLang="en-US" sz="2400" b="1" dirty="0">
                <a:solidFill>
                  <a:srgbClr val="000066"/>
                </a:solidFill>
                <a:effectLst/>
                <a:latin typeface="Arial Narrow" panose="020B0604020202020204" pitchFamily="34" charset="0"/>
              </a:rPr>
              <a:t> </a:t>
            </a:r>
            <a:r>
              <a:rPr lang="en-US" altLang="en-US" sz="2400" b="1" dirty="0" err="1">
                <a:solidFill>
                  <a:srgbClr val="000066"/>
                </a:solidFill>
                <a:effectLst/>
                <a:latin typeface="Arial Narrow" panose="020B0604020202020204" pitchFamily="34" charset="0"/>
              </a:rPr>
              <a:t>neuen</a:t>
            </a:r>
            <a:r>
              <a:rPr lang="en-US" altLang="en-US" sz="2400" b="1" dirty="0">
                <a:solidFill>
                  <a:srgbClr val="000066"/>
                </a:solidFill>
                <a:effectLst/>
                <a:latin typeface="Arial Narrow" panose="020B0604020202020204" pitchFamily="34" charset="0"/>
              </a:rPr>
              <a:t> König </a:t>
            </a:r>
            <a:r>
              <a:rPr lang="en-US" altLang="en-US" sz="2400" b="1" dirty="0" err="1">
                <a:solidFill>
                  <a:srgbClr val="000066"/>
                </a:solidFill>
                <a:effectLst/>
                <a:latin typeface="Arial Narrow" panose="020B0604020202020204" pitchFamily="34" charset="0"/>
              </a:rPr>
              <a:t>einsetzt</a:t>
            </a:r>
            <a:r>
              <a:rPr lang="en-US" altLang="en-US" sz="2400" b="1" dirty="0">
                <a:solidFill>
                  <a:srgbClr val="000066"/>
                </a:solidFill>
                <a:effectLst/>
                <a:latin typeface="Arial Narrow" panose="020B0604020202020204" pitchFamily="34" charset="0"/>
              </a:rPr>
              <a:t>.</a:t>
            </a:r>
          </a:p>
        </p:txBody>
      </p:sp>
      <p:sp>
        <p:nvSpPr>
          <p:cNvPr id="5" name="Slide Number Placeholder 5">
            <a:extLst>
              <a:ext uri="{FF2B5EF4-FFF2-40B4-BE49-F238E27FC236}">
                <a16:creationId xmlns:a16="http://schemas.microsoft.com/office/drawing/2014/main" id="{E8D02B45-B226-B544-95DF-F7998A4DC70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81283">
                                            <p:txEl>
                                              <p:pRg st="0" end="0"/>
                                            </p:txEl>
                                          </p:spTgt>
                                        </p:tgtEl>
                                        <p:attrNameLst>
                                          <p:attrName>style.visibility</p:attrName>
                                        </p:attrNameLst>
                                      </p:cBhvr>
                                      <p:to>
                                        <p:strVal val="visible"/>
                                      </p:to>
                                    </p:set>
                                    <p:anim calcmode="lin" valueType="num">
                                      <p:cBhvr additive="base">
                                        <p:cTn id="7" dur="500" fill="hold"/>
                                        <p:tgtEl>
                                          <p:spTgt spid="481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81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1283">
                                            <p:txEl>
                                              <p:pRg st="1" end="1"/>
                                            </p:txEl>
                                          </p:spTgt>
                                        </p:tgtEl>
                                        <p:attrNameLst>
                                          <p:attrName>style.visibility</p:attrName>
                                        </p:attrNameLst>
                                      </p:cBhvr>
                                      <p:to>
                                        <p:strVal val="visible"/>
                                      </p:to>
                                    </p:set>
                                    <p:anim calcmode="lin" valueType="num">
                                      <p:cBhvr additive="base">
                                        <p:cTn id="13" dur="500" fill="hold"/>
                                        <p:tgtEl>
                                          <p:spTgt spid="481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1283">
                                            <p:txEl>
                                              <p:pRg st="2" end="2"/>
                                            </p:txEl>
                                          </p:spTgt>
                                        </p:tgtEl>
                                        <p:attrNameLst>
                                          <p:attrName>style.visibility</p:attrName>
                                        </p:attrNameLst>
                                      </p:cBhvr>
                                      <p:to>
                                        <p:strVal val="visible"/>
                                      </p:to>
                                    </p:set>
                                    <p:anim calcmode="lin" valueType="num">
                                      <p:cBhvr additive="base">
                                        <p:cTn id="19" dur="500" fill="hold"/>
                                        <p:tgtEl>
                                          <p:spTgt spid="481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1283">
                                            <p:txEl>
                                              <p:pRg st="3" end="3"/>
                                            </p:txEl>
                                          </p:spTgt>
                                        </p:tgtEl>
                                        <p:attrNameLst>
                                          <p:attrName>style.visibility</p:attrName>
                                        </p:attrNameLst>
                                      </p:cBhvr>
                                      <p:to>
                                        <p:strVal val="visible"/>
                                      </p:to>
                                    </p:set>
                                    <p:anim calcmode="lin" valueType="num">
                                      <p:cBhvr additive="base">
                                        <p:cTn id="25" dur="500" fill="hold"/>
                                        <p:tgtEl>
                                          <p:spTgt spid="4812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2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81283">
                                            <p:txEl>
                                              <p:pRg st="4" end="4"/>
                                            </p:txEl>
                                          </p:spTgt>
                                        </p:tgtEl>
                                        <p:attrNameLst>
                                          <p:attrName>style.visibility</p:attrName>
                                        </p:attrNameLst>
                                      </p:cBhvr>
                                      <p:to>
                                        <p:strVal val="visible"/>
                                      </p:to>
                                    </p:set>
                                    <p:anim calcmode="lin" valueType="num">
                                      <p:cBhvr additive="base">
                                        <p:cTn id="31" dur="500" fill="hold"/>
                                        <p:tgtEl>
                                          <p:spTgt spid="4812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481283">
                                            <p:txEl>
                                              <p:pRg st="5" end="5"/>
                                            </p:txEl>
                                          </p:spTgt>
                                        </p:tgtEl>
                                        <p:attrNameLst>
                                          <p:attrName>style.visibility</p:attrName>
                                        </p:attrNameLst>
                                      </p:cBhvr>
                                      <p:to>
                                        <p:strVal val="visible"/>
                                      </p:to>
                                    </p:set>
                                    <p:anim calcmode="lin" valueType="num">
                                      <p:cBhvr additive="base">
                                        <p:cTn id="37" dur="500" fill="hold"/>
                                        <p:tgtEl>
                                          <p:spTgt spid="4812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128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a:extLst>
              <a:ext uri="{FF2B5EF4-FFF2-40B4-BE49-F238E27FC236}">
                <a16:creationId xmlns:a16="http://schemas.microsoft.com/office/drawing/2014/main" id="{D0C0C530-02D3-4365-A55A-5966CB76BF98}"/>
              </a:ext>
            </a:extLst>
          </p:cNvPr>
          <p:cNvSpPr>
            <a:spLocks noGrp="1" noChangeArrowheads="1"/>
          </p:cNvSpPr>
          <p:nvPr>
            <p:ph type="title"/>
          </p:nvPr>
        </p:nvSpPr>
        <p:spPr/>
        <p:txBody>
          <a:bodyPr/>
          <a:lstStyle/>
          <a:p>
            <a:pPr eaLnBrk="1" hangingPunct="1">
              <a:defRPr/>
            </a:pPr>
            <a:r>
              <a:rPr lang="en-US" altLang="en-US" b="0" dirty="0" err="1">
                <a:latin typeface="Eras Bold ITC" pitchFamily="34" charset="0"/>
              </a:rPr>
              <a:t>Metapher</a:t>
            </a:r>
            <a:r>
              <a:rPr lang="en-US" altLang="en-US" b="0" dirty="0">
                <a:latin typeface="Eras Bold ITC" pitchFamily="34" charset="0"/>
              </a:rPr>
              <a:t> der </a:t>
            </a:r>
            <a:r>
              <a:rPr lang="en-US" altLang="en-US" b="0" dirty="0" err="1">
                <a:latin typeface="Eras Bold ITC" pitchFamily="34" charset="0"/>
              </a:rPr>
              <a:t>Löwenjungen</a:t>
            </a:r>
            <a:endParaRPr lang="en-US" altLang="en-US" b="0" dirty="0">
              <a:latin typeface="Eras Bold ITC" pitchFamily="34" charset="0"/>
            </a:endParaRPr>
          </a:p>
        </p:txBody>
      </p:sp>
      <p:sp>
        <p:nvSpPr>
          <p:cNvPr id="482307" name="Rectangle 3">
            <a:extLst>
              <a:ext uri="{FF2B5EF4-FFF2-40B4-BE49-F238E27FC236}">
                <a16:creationId xmlns:a16="http://schemas.microsoft.com/office/drawing/2014/main" id="{9E23E3DF-7E58-455B-BED1-4F0C61722EED}"/>
              </a:ext>
            </a:extLst>
          </p:cNvPr>
          <p:cNvSpPr>
            <a:spLocks noGrp="1" noChangeArrowheads="1"/>
          </p:cNvSpPr>
          <p:nvPr>
            <p:ph type="body" sz="half" idx="1"/>
          </p:nvPr>
        </p:nvSpPr>
        <p:spPr>
          <a:xfrm>
            <a:off x="152400" y="1524000"/>
            <a:ext cx="4572000" cy="5105400"/>
          </a:xfrm>
        </p:spPr>
        <p:txBody>
          <a:bodyPr/>
          <a:lstStyle/>
          <a:p>
            <a:pPr eaLnBrk="1" hangingPunct="1">
              <a:lnSpc>
                <a:spcPct val="80000"/>
              </a:lnSpc>
              <a:buFontTx/>
              <a:buNone/>
              <a:defRPr/>
            </a:pPr>
            <a:r>
              <a:rPr lang="en-US" altLang="en-US" sz="2800" dirty="0">
                <a:solidFill>
                  <a:srgbClr val="FF9900"/>
                </a:solidFill>
                <a:latin typeface="Eras Demi ITC" pitchFamily="34" charset="0"/>
              </a:rPr>
              <a:t>LÖWIN</a:t>
            </a:r>
          </a:p>
          <a:p>
            <a:pPr eaLnBrk="1" hangingPunct="1">
              <a:lnSpc>
                <a:spcPct val="90000"/>
              </a:lnSpc>
              <a:buFontTx/>
              <a:buNone/>
              <a:defRPr/>
            </a:pPr>
            <a:r>
              <a:rPr lang="en-US" altLang="en-US" sz="2800" i="1" dirty="0">
                <a:latin typeface="Arial Narrow" panose="020B0606020202030204" pitchFamily="34" charset="0"/>
              </a:rPr>
              <a:t>	</a:t>
            </a:r>
            <a:r>
              <a:rPr lang="en-US" altLang="en-US" sz="2400" i="1" dirty="0">
                <a:latin typeface="Arial Narrow" panose="020B0606020202030204" pitchFamily="34" charset="0"/>
              </a:rPr>
              <a:t>Juda (figurative) or </a:t>
            </a:r>
            <a:r>
              <a:rPr lang="en-US" altLang="en-US" sz="2400" i="1" dirty="0" err="1">
                <a:latin typeface="Arial Narrow" panose="020B0606020202030204" pitchFamily="34" charset="0"/>
              </a:rPr>
              <a:t>Hamutal</a:t>
            </a:r>
            <a:r>
              <a:rPr lang="en-US" altLang="en-US" sz="2400" i="1" dirty="0">
                <a:latin typeface="Arial Narrow" panose="020B0606020202030204" pitchFamily="34" charset="0"/>
              </a:rPr>
              <a:t>, the kings mother (literal, 2 Kg. 23:31; 24:18)</a:t>
            </a:r>
          </a:p>
          <a:p>
            <a:pPr eaLnBrk="1" hangingPunct="1">
              <a:lnSpc>
                <a:spcPct val="80000"/>
              </a:lnSpc>
              <a:buFontTx/>
              <a:buNone/>
              <a:defRPr/>
            </a:pPr>
            <a:r>
              <a:rPr lang="en-US" altLang="en-US" sz="2800" dirty="0">
                <a:solidFill>
                  <a:srgbClr val="FF9900"/>
                </a:solidFill>
                <a:latin typeface="Eras Demi ITC" pitchFamily="34" charset="0"/>
              </a:rPr>
              <a:t>1. JUNGES NACH ÄGYP-TEN DEPORTIERT</a:t>
            </a:r>
          </a:p>
          <a:p>
            <a:pPr eaLnBrk="1" hangingPunct="1">
              <a:lnSpc>
                <a:spcPct val="8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Joahas</a:t>
            </a:r>
            <a:r>
              <a:rPr lang="en-US" altLang="en-US" sz="2400" i="1" dirty="0">
                <a:latin typeface="Arial Narrow" panose="020B0606020202030204" pitchFamily="34" charset="0"/>
              </a:rPr>
              <a:t> (2Kön 23,33-34)</a:t>
            </a:r>
          </a:p>
          <a:p>
            <a:pPr eaLnBrk="1" hangingPunct="1">
              <a:lnSpc>
                <a:spcPct val="80000"/>
              </a:lnSpc>
              <a:buFontTx/>
              <a:buNone/>
              <a:defRPr/>
            </a:pPr>
            <a:r>
              <a:rPr lang="en-US" altLang="en-US" sz="2800" dirty="0">
                <a:solidFill>
                  <a:srgbClr val="FF9900"/>
                </a:solidFill>
                <a:latin typeface="Eras Demi ITC" pitchFamily="34" charset="0"/>
              </a:rPr>
              <a:t>2. JUNGES ZUM KÖNIG V. BABYLON GEBRACHT</a:t>
            </a:r>
          </a:p>
          <a:p>
            <a:pPr eaLnBrk="1" hangingPunct="1">
              <a:lnSpc>
                <a:spcPct val="90000"/>
              </a:lnSpc>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Entweder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Joiakim</a:t>
            </a:r>
            <a:r>
              <a:rPr lang="en-US" altLang="en-US" sz="2400" i="1" dirty="0">
                <a:latin typeface="Arial Narrow" panose="020B0606020202030204" pitchFamily="34" charset="0"/>
              </a:rPr>
              <a:t> (2Chr 36,6), </a:t>
            </a:r>
            <a:r>
              <a:rPr lang="en-US" altLang="en-US" sz="2400" i="1" dirty="0" err="1">
                <a:latin typeface="Arial Narrow" panose="020B0606020202030204" pitchFamily="34" charset="0"/>
              </a:rPr>
              <a:t>Joiachin</a:t>
            </a:r>
            <a:r>
              <a:rPr lang="en-US" altLang="en-US" sz="2400" i="1" dirty="0">
                <a:latin typeface="Arial Narrow" panose="020B0606020202030204" pitchFamily="34" charset="0"/>
              </a:rPr>
              <a:t> (2Kön 24,15) </a:t>
            </a:r>
            <a:r>
              <a:rPr lang="en-US" altLang="en-US" sz="2400" i="1" dirty="0" err="1">
                <a:latin typeface="Arial Narrow" panose="020B0606020202030204" pitchFamily="34" charset="0"/>
              </a:rPr>
              <a:t>oder</a:t>
            </a:r>
            <a:br>
              <a:rPr lang="en-US" altLang="en-US" sz="2400" i="1" dirty="0">
                <a:latin typeface="Arial Narrow" panose="020B0606020202030204" pitchFamily="34" charset="0"/>
              </a:rPr>
            </a:br>
            <a:r>
              <a:rPr lang="en-US" altLang="en-US" sz="2400" i="1" dirty="0" err="1">
                <a:latin typeface="Arial Narrow" panose="020B0606020202030204" pitchFamily="34" charset="0"/>
              </a:rPr>
              <a:t>Zedekia</a:t>
            </a:r>
            <a:r>
              <a:rPr lang="en-US" altLang="en-US" sz="2400" i="1" dirty="0">
                <a:latin typeface="Arial Narrow" panose="020B0606020202030204" pitchFamily="34" charset="0"/>
              </a:rPr>
              <a:t> (2Kön 25,7)</a:t>
            </a:r>
          </a:p>
          <a:p>
            <a:pPr eaLnBrk="1" hangingPunct="1">
              <a:lnSpc>
                <a:spcPct val="80000"/>
              </a:lnSpc>
              <a:buFontTx/>
              <a:buNone/>
              <a:defRPr/>
            </a:pPr>
            <a:endParaRPr lang="en-US" altLang="en-US" sz="2800" dirty="0">
              <a:latin typeface="Eras Demi ITC" pitchFamily="34" charset="0"/>
            </a:endParaRPr>
          </a:p>
        </p:txBody>
      </p:sp>
      <p:sp>
        <p:nvSpPr>
          <p:cNvPr id="482308" name="Text Box 4">
            <a:extLst>
              <a:ext uri="{FF2B5EF4-FFF2-40B4-BE49-F238E27FC236}">
                <a16:creationId xmlns:a16="http://schemas.microsoft.com/office/drawing/2014/main" id="{EB95B354-2848-44C2-8007-F4FC45435EEC}"/>
              </a:ext>
            </a:extLst>
          </p:cNvPr>
          <p:cNvSpPr txBox="1">
            <a:spLocks noChangeArrowheads="1"/>
          </p:cNvSpPr>
          <p:nvPr/>
        </p:nvSpPr>
        <p:spPr bwMode="auto">
          <a:xfrm>
            <a:off x="5334000" y="1752600"/>
            <a:ext cx="35052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endParaRPr lang="en-US" altLang="en-US" sz="2400" b="0" i="1">
              <a:effectLst>
                <a:outerShdw blurRad="38100" dist="38100" dir="2700000" algn="tl">
                  <a:srgbClr val="000000"/>
                </a:outerShdw>
              </a:effectLst>
              <a:latin typeface="Arial Narrow" panose="020B0606020202030204" pitchFamily="34" charset="0"/>
            </a:endParaRPr>
          </a:p>
          <a:p>
            <a:pPr eaLnBrk="1" hangingPunct="1">
              <a:spcBef>
                <a:spcPct val="50000"/>
              </a:spcBef>
              <a:defRPr/>
            </a:pPr>
            <a:endParaRPr lang="en-US" altLang="en-US" sz="2400" b="0">
              <a:latin typeface="Arial Narrow" panose="020B0606020202030204" pitchFamily="34" charset="0"/>
            </a:endParaRPr>
          </a:p>
        </p:txBody>
      </p:sp>
      <p:sp>
        <p:nvSpPr>
          <p:cNvPr id="482309" name="Text Box 5">
            <a:extLst>
              <a:ext uri="{FF2B5EF4-FFF2-40B4-BE49-F238E27FC236}">
                <a16:creationId xmlns:a16="http://schemas.microsoft.com/office/drawing/2014/main" id="{8D378CC0-AE09-4759-9726-12C297969619}"/>
              </a:ext>
            </a:extLst>
          </p:cNvPr>
          <p:cNvSpPr txBox="1">
            <a:spLocks noChangeArrowheads="1"/>
          </p:cNvSpPr>
          <p:nvPr/>
        </p:nvSpPr>
        <p:spPr bwMode="auto">
          <a:xfrm rot="538499">
            <a:off x="4800600" y="1603941"/>
            <a:ext cx="3581400" cy="4708981"/>
          </a:xfrm>
          <a:prstGeom prst="rect">
            <a:avLst/>
          </a:prstGeom>
          <a:solidFill>
            <a:srgbClr val="003366"/>
          </a:solidFill>
          <a:ln w="57150" cmpd="thinThick">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b="0" dirty="0">
                <a:solidFill>
                  <a:srgbClr val="FFFF00"/>
                </a:solidFill>
                <a:effectLst>
                  <a:outerShdw blurRad="38100" dist="38100" dir="2700000" algn="tl">
                    <a:srgbClr val="000000"/>
                  </a:outerShdw>
                </a:effectLst>
                <a:latin typeface="Berlin Sans FB Demi" pitchFamily="34" charset="0"/>
              </a:rPr>
              <a:t>FAKTOREN ZUR AUSLEGUNG DES 2. JUNGEN</a:t>
            </a:r>
          </a:p>
          <a:p>
            <a:pPr marL="187325" indent="-177800" eaLnBrk="1" hangingPunct="1">
              <a:buFontTx/>
              <a:buChar char="•"/>
              <a:defRPr/>
            </a:pP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Wenn</a:t>
            </a:r>
            <a:r>
              <a:rPr lang="en-US" altLang="en-US" sz="2400" b="0" i="1" dirty="0">
                <a:effectLst>
                  <a:outerShdw blurRad="38100" dist="38100" dir="2700000" algn="tl">
                    <a:srgbClr val="000000"/>
                  </a:outerShdw>
                </a:effectLst>
                <a:latin typeface="Arial Narrow" panose="020B0606020202030204" pitchFamily="34" charset="0"/>
              </a:rPr>
              <a:t> die </a:t>
            </a:r>
            <a:r>
              <a:rPr lang="en-US" altLang="en-US" sz="2400" b="0" i="1" dirty="0" err="1">
                <a:effectLst>
                  <a:outerShdw blurRad="38100" dist="38100" dir="2700000" algn="tl">
                    <a:srgbClr val="000000"/>
                  </a:outerShdw>
                </a:effectLst>
                <a:latin typeface="Arial Narrow" panose="020B0606020202030204" pitchFamily="34" charset="0"/>
              </a:rPr>
              <a:t>Löwin</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Hamutal</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ist</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ist</a:t>
            </a:r>
            <a:r>
              <a:rPr lang="en-US" altLang="en-US" sz="2400" b="0" i="1" dirty="0">
                <a:effectLst>
                  <a:outerShdw blurRad="38100" dist="38100" dir="2700000" algn="tl">
                    <a:srgbClr val="000000"/>
                  </a:outerShdw>
                </a:effectLst>
                <a:latin typeface="Arial Narrow" panose="020B0606020202030204" pitchFamily="34" charset="0"/>
              </a:rPr>
              <a:t> das 2. </a:t>
            </a:r>
            <a:r>
              <a:rPr lang="en-US" altLang="en-US" sz="2400" b="0" i="1" dirty="0" err="1">
                <a:effectLst>
                  <a:outerShdw blurRad="38100" dist="38100" dir="2700000" algn="tl">
                    <a:srgbClr val="000000"/>
                  </a:outerShdw>
                </a:effectLst>
                <a:latin typeface="Arial Narrow" panose="020B0606020202030204" pitchFamily="34" charset="0"/>
              </a:rPr>
              <a:t>Junge</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Zedekia</a:t>
            </a:r>
            <a:r>
              <a:rPr lang="en-US" altLang="en-US" sz="2400" b="0" i="1" dirty="0">
                <a:effectLst>
                  <a:outerShdw blurRad="38100" dist="38100" dir="2700000" algn="tl">
                    <a:srgbClr val="000000"/>
                  </a:outerShdw>
                </a:effectLst>
                <a:latin typeface="Arial Narrow" panose="020B0606020202030204" pitchFamily="34" charset="0"/>
              </a:rPr>
              <a:t>, da </a:t>
            </a:r>
            <a:r>
              <a:rPr lang="en-US" altLang="en-US" sz="2400" b="0" i="1" dirty="0" err="1">
                <a:effectLst>
                  <a:outerShdw blurRad="38100" dist="38100" dir="2700000" algn="tl">
                    <a:srgbClr val="000000"/>
                  </a:outerShdw>
                </a:effectLst>
                <a:latin typeface="Arial Narrow" panose="020B0606020202030204" pitchFamily="34" charset="0"/>
              </a:rPr>
              <a:t>beide</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Joahas</a:t>
            </a:r>
            <a:r>
              <a:rPr lang="en-US" altLang="en-US" sz="2400" b="0" i="1" dirty="0">
                <a:effectLst>
                  <a:outerShdw blurRad="38100" dist="38100" dir="2700000" algn="tl">
                    <a:srgbClr val="000000"/>
                  </a:outerShdw>
                </a:effectLst>
                <a:latin typeface="Arial Narrow" panose="020B0606020202030204" pitchFamily="34" charset="0"/>
              </a:rPr>
              <a:t> und </a:t>
            </a:r>
            <a:r>
              <a:rPr lang="en-US" altLang="en-US" sz="2400" b="0" i="1" dirty="0" err="1">
                <a:effectLst>
                  <a:outerShdw blurRad="38100" dist="38100" dir="2700000" algn="tl">
                    <a:srgbClr val="000000"/>
                  </a:outerShdw>
                </a:effectLst>
                <a:latin typeface="Arial Narrow" panose="020B0606020202030204" pitchFamily="34" charset="0"/>
              </a:rPr>
              <a:t>Zede</a:t>
            </a:r>
            <a:r>
              <a:rPr lang="en-US" altLang="en-US" sz="2400" b="0" i="1" dirty="0">
                <a:effectLst>
                  <a:outerShdw blurRad="38100" dist="38100" dir="2700000" algn="tl">
                    <a:srgbClr val="000000"/>
                  </a:outerShdw>
                </a:effectLst>
                <a:latin typeface="Arial Narrow" panose="020B0606020202030204" pitchFamily="34" charset="0"/>
              </a:rPr>
              <a:t>-kia </a:t>
            </a:r>
            <a:r>
              <a:rPr lang="en-US" altLang="en-US" sz="2400" b="0" i="1" dirty="0" err="1">
                <a:effectLst>
                  <a:outerShdw blurRad="38100" dist="38100" dir="2700000" algn="tl">
                    <a:srgbClr val="000000"/>
                  </a:outerShdw>
                </a:effectLst>
                <a:latin typeface="Arial Narrow" panose="020B0606020202030204" pitchFamily="34" charset="0"/>
              </a:rPr>
              <a:t>dieselbe</a:t>
            </a:r>
            <a:r>
              <a:rPr lang="en-US" altLang="en-US" sz="2400" b="0" i="1" dirty="0">
                <a:effectLst>
                  <a:outerShdw blurRad="38100" dist="38100" dir="2700000" algn="tl">
                    <a:srgbClr val="000000"/>
                  </a:outerShdw>
                </a:effectLst>
                <a:latin typeface="Arial Narrow" panose="020B0606020202030204" pitchFamily="34" charset="0"/>
              </a:rPr>
              <a:t> Mutter </a:t>
            </a:r>
            <a:r>
              <a:rPr lang="en-US" altLang="en-US" sz="2400" b="0" i="1" dirty="0" err="1">
                <a:effectLst>
                  <a:outerShdw blurRad="38100" dist="38100" dir="2700000" algn="tl">
                    <a:srgbClr val="000000"/>
                  </a:outerShdw>
                </a:effectLst>
                <a:latin typeface="Arial Narrow" panose="020B0606020202030204" pitchFamily="34" charset="0"/>
              </a:rPr>
              <a:t>hatten</a:t>
            </a:r>
            <a:r>
              <a:rPr lang="en-US" altLang="en-US" sz="2400" b="0" i="1" dirty="0">
                <a:effectLst>
                  <a:outerShdw blurRad="38100" dist="38100" dir="2700000" algn="tl">
                    <a:srgbClr val="000000"/>
                  </a:outerShdw>
                </a:effectLst>
                <a:latin typeface="Arial Narrow" panose="020B0606020202030204" pitchFamily="34" charset="0"/>
              </a:rPr>
              <a:t>.</a:t>
            </a:r>
          </a:p>
          <a:p>
            <a:pPr marL="187325" indent="-177800" eaLnBrk="1" hangingPunct="1">
              <a:buFontTx/>
              <a:buChar char="•"/>
              <a:defRPr/>
            </a:pPr>
            <a:r>
              <a:rPr lang="en-US" altLang="en-US" sz="2400" b="0" i="1" dirty="0">
                <a:effectLst>
                  <a:outerShdw blurRad="38100" dist="38100" dir="2700000" algn="tl">
                    <a:srgbClr val="000000"/>
                  </a:outerShdw>
                </a:effectLst>
                <a:latin typeface="Arial Narrow" panose="020B0606020202030204" pitchFamily="34" charset="0"/>
              </a:rPr>
              <a:t> In der </a:t>
            </a:r>
            <a:r>
              <a:rPr lang="en-US" altLang="en-US" sz="2400" b="0" i="1" dirty="0" err="1">
                <a:effectLst>
                  <a:outerShdw blurRad="38100" dist="38100" dir="2700000" algn="tl">
                    <a:srgbClr val="000000"/>
                  </a:outerShdw>
                </a:effectLst>
                <a:latin typeface="Arial Narrow" panose="020B0606020202030204" pitchFamily="34" charset="0"/>
              </a:rPr>
              <a:t>Metapher</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vom</a:t>
            </a:r>
            <a:r>
              <a:rPr lang="en-US" altLang="en-US" sz="2400" b="0" i="1" dirty="0">
                <a:effectLst>
                  <a:outerShdw blurRad="38100" dist="38100" dir="2700000" algn="tl">
                    <a:srgbClr val="000000"/>
                  </a:outerShdw>
                </a:effectLst>
                <a:latin typeface="Arial Narrow" panose="020B0606020202030204" pitchFamily="34" charset="0"/>
              </a:rPr>
              <a:t> Wein-stock, </a:t>
            </a:r>
            <a:r>
              <a:rPr lang="en-US" altLang="en-US" sz="2400" b="0" i="1" dirty="0" err="1">
                <a:effectLst>
                  <a:outerShdw blurRad="38100" dist="38100" dir="2700000" algn="tl">
                    <a:srgbClr val="000000"/>
                  </a:outerShdw>
                </a:effectLst>
                <a:latin typeface="Arial Narrow" panose="020B0606020202030204" pitchFamily="34" charset="0"/>
              </a:rPr>
              <a:t>heisst</a:t>
            </a:r>
            <a:r>
              <a:rPr lang="en-US" altLang="en-US" sz="2400" b="0" i="1" dirty="0">
                <a:effectLst>
                  <a:outerShdw blurRad="38100" dist="38100" dir="2700000" algn="tl">
                    <a:srgbClr val="000000"/>
                  </a:outerShdw>
                </a:effectLst>
                <a:latin typeface="Arial Narrow" panose="020B0606020202030204" pitchFamily="34" charset="0"/>
              </a:rPr>
              <a:t> es, </a:t>
            </a:r>
            <a:r>
              <a:rPr lang="en-US" altLang="en-US" sz="2400" b="0" i="1" dirty="0" err="1">
                <a:effectLst>
                  <a:outerShdw blurRad="38100" dist="38100" dir="2700000" algn="tl">
                    <a:srgbClr val="000000"/>
                  </a:outerShdw>
                </a:effectLst>
                <a:latin typeface="Arial Narrow" panose="020B0606020202030204" pitchFamily="34" charset="0"/>
              </a:rPr>
              <a:t>dass</a:t>
            </a:r>
            <a:r>
              <a:rPr lang="en-US" altLang="en-US" sz="2400" b="0" i="1" dirty="0">
                <a:effectLst>
                  <a:outerShdw blurRad="38100" dist="38100" dir="2700000" algn="tl">
                    <a:srgbClr val="000000"/>
                  </a:outerShdw>
                </a:effectLst>
                <a:latin typeface="Arial Narrow" panose="020B0606020202030204" pitchFamily="34" charset="0"/>
              </a:rPr>
              <a:t> der </a:t>
            </a:r>
            <a:r>
              <a:rPr lang="en-US" altLang="en-US" sz="2400" b="0" i="1" dirty="0" err="1">
                <a:effectLst>
                  <a:outerShdw blurRad="38100" dist="38100" dir="2700000" algn="tl">
                    <a:srgbClr val="000000"/>
                  </a:outerShdw>
                </a:effectLst>
                <a:latin typeface="Arial Narrow" panose="020B0606020202030204" pitchFamily="34" charset="0"/>
              </a:rPr>
              <a:t>letzte</a:t>
            </a:r>
            <a:r>
              <a:rPr lang="en-US" altLang="en-US" sz="2400" b="0" i="1" dirty="0">
                <a:effectLst>
                  <a:outerShdw blurRad="38100" dist="38100" dir="2700000" algn="tl">
                    <a:srgbClr val="000000"/>
                  </a:outerShdw>
                </a:effectLst>
                <a:latin typeface="Arial Narrow" panose="020B0606020202030204" pitchFamily="34" charset="0"/>
              </a:rPr>
              <a:t> König "</a:t>
            </a:r>
            <a:r>
              <a:rPr lang="en-US" altLang="en-US" sz="2400" b="0" i="1" dirty="0" err="1">
                <a:effectLst>
                  <a:outerShdw blurRad="38100" dist="38100" dir="2700000" algn="tl">
                    <a:srgbClr val="000000"/>
                  </a:outerShdw>
                </a:effectLst>
                <a:latin typeface="Arial Narrow" panose="020B0606020202030204" pitchFamily="34" charset="0"/>
              </a:rPr>
              <a:t>jetzt</a:t>
            </a:r>
            <a:r>
              <a:rPr lang="en-US" altLang="en-US" sz="2400" b="0" i="1" dirty="0">
                <a:effectLst>
                  <a:outerShdw blurRad="38100" dist="38100" dir="2700000" algn="tl">
                    <a:srgbClr val="000000"/>
                  </a:outerShdw>
                </a:effectLst>
                <a:latin typeface="Arial Narrow" panose="020B0606020202030204" pitchFamily="34" charset="0"/>
              </a:rPr>
              <a:t>" in Baby-</a:t>
            </a:r>
            <a:r>
              <a:rPr lang="en-US" altLang="en-US" sz="2400" b="0" i="1" dirty="0" err="1">
                <a:effectLst>
                  <a:outerShdw blurRad="38100" dist="38100" dir="2700000" algn="tl">
                    <a:srgbClr val="000000"/>
                  </a:outerShdw>
                </a:effectLst>
                <a:latin typeface="Arial Narrow" panose="020B0606020202030204" pitchFamily="34" charset="0"/>
              </a:rPr>
              <a:t>lon</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ist</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Hes</a:t>
            </a:r>
            <a:r>
              <a:rPr lang="en-US" altLang="en-US" sz="2400" b="0" i="1" dirty="0">
                <a:effectLst>
                  <a:outerShdw blurRad="38100" dist="38100" dir="2700000" algn="tl">
                    <a:srgbClr val="000000"/>
                  </a:outerShdw>
                </a:effectLst>
                <a:latin typeface="Arial Narrow" panose="020B0606020202030204" pitchFamily="34" charset="0"/>
              </a:rPr>
              <a:t> 19,13), was </a:t>
            </a:r>
            <a:r>
              <a:rPr lang="en-US" altLang="en-US" sz="2400" b="0" i="1" dirty="0" err="1">
                <a:effectLst>
                  <a:outerShdw blurRad="38100" dist="38100" dir="2700000" algn="tl">
                    <a:srgbClr val="000000"/>
                  </a:outerShdw>
                </a:effectLst>
                <a:latin typeface="Arial Narrow" panose="020B0606020202030204" pitchFamily="34" charset="0"/>
              </a:rPr>
              <a:t>für</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Joiachin</a:t>
            </a:r>
            <a:r>
              <a:rPr lang="en-US" altLang="en-US" sz="2400" b="0" i="1" dirty="0">
                <a:effectLst>
                  <a:outerShdw blurRad="38100" dist="38100" dir="2700000" algn="tl">
                    <a:srgbClr val="000000"/>
                  </a:outerShdw>
                </a:effectLst>
                <a:latin typeface="Arial Narrow" panose="020B0606020202030204" pitchFamily="34" charset="0"/>
              </a:rPr>
              <a:t> </a:t>
            </a:r>
            <a:r>
              <a:rPr lang="en-US" altLang="en-US" sz="2400" b="0" i="1" dirty="0" err="1">
                <a:effectLst>
                  <a:outerShdw blurRad="38100" dist="38100" dir="2700000" algn="tl">
                    <a:srgbClr val="000000"/>
                  </a:outerShdw>
                </a:effectLst>
                <a:latin typeface="Arial Narrow" panose="020B0606020202030204" pitchFamily="34" charset="0"/>
              </a:rPr>
              <a:t>spricht</a:t>
            </a:r>
            <a:r>
              <a:rPr lang="en-US" altLang="en-US" sz="2400" b="0" i="1" dirty="0">
                <a:effectLst>
                  <a:outerShdw blurRad="38100" dist="38100" dir="2700000" algn="tl">
                    <a:srgbClr val="000000"/>
                  </a:outerShdw>
                </a:effectLst>
                <a:latin typeface="Arial Narrow" panose="020B0606020202030204" pitchFamily="34" charset="0"/>
              </a:rPr>
              <a:t>.</a:t>
            </a:r>
          </a:p>
        </p:txBody>
      </p:sp>
      <p:sp>
        <p:nvSpPr>
          <p:cNvPr id="7" name="Slide Number Placeholder 5">
            <a:extLst>
              <a:ext uri="{FF2B5EF4-FFF2-40B4-BE49-F238E27FC236}">
                <a16:creationId xmlns:a16="http://schemas.microsoft.com/office/drawing/2014/main" id="{DB19A2C6-301E-8B47-AA91-4B96A7B5037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2307">
                                            <p:txEl>
                                              <p:pRg st="0" end="0"/>
                                            </p:txEl>
                                          </p:spTgt>
                                        </p:tgtEl>
                                        <p:attrNameLst>
                                          <p:attrName>style.visibility</p:attrName>
                                        </p:attrNameLst>
                                      </p:cBhvr>
                                      <p:to>
                                        <p:strVal val="visible"/>
                                      </p:to>
                                    </p:set>
                                    <p:anim calcmode="lin" valueType="num">
                                      <p:cBhvr>
                                        <p:cTn id="7" dur="500" fill="hold"/>
                                        <p:tgtEl>
                                          <p:spTgt spid="4823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23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23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2307">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82307">
                                            <p:txEl>
                                              <p:pRg st="1" end="1"/>
                                            </p:txEl>
                                          </p:spTgt>
                                        </p:tgtEl>
                                        <p:attrNameLst>
                                          <p:attrName>style.visibility</p:attrName>
                                        </p:attrNameLst>
                                      </p:cBhvr>
                                      <p:to>
                                        <p:strVal val="visible"/>
                                      </p:to>
                                    </p:set>
                                    <p:anim calcmode="lin" valueType="num">
                                      <p:cBhvr>
                                        <p:cTn id="13" dur="500" fill="hold"/>
                                        <p:tgtEl>
                                          <p:spTgt spid="48230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8230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8230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823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82307">
                                            <p:txEl>
                                              <p:pRg st="2" end="2"/>
                                            </p:txEl>
                                          </p:spTgt>
                                        </p:tgtEl>
                                        <p:attrNameLst>
                                          <p:attrName>style.visibility</p:attrName>
                                        </p:attrNameLst>
                                      </p:cBhvr>
                                      <p:to>
                                        <p:strVal val="visible"/>
                                      </p:to>
                                    </p:set>
                                    <p:anim calcmode="lin" valueType="num">
                                      <p:cBhvr>
                                        <p:cTn id="21" dur="500" fill="hold"/>
                                        <p:tgtEl>
                                          <p:spTgt spid="48230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8230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8230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82307">
                                            <p:txEl>
                                              <p:pRg st="2" end="2"/>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482307">
                                            <p:txEl>
                                              <p:pRg st="3" end="3"/>
                                            </p:txEl>
                                          </p:spTgt>
                                        </p:tgtEl>
                                        <p:attrNameLst>
                                          <p:attrName>style.visibility</p:attrName>
                                        </p:attrNameLst>
                                      </p:cBhvr>
                                      <p:to>
                                        <p:strVal val="visible"/>
                                      </p:to>
                                    </p:set>
                                    <p:anim calcmode="lin" valueType="num">
                                      <p:cBhvr>
                                        <p:cTn id="27" dur="500" fill="hold"/>
                                        <p:tgtEl>
                                          <p:spTgt spid="48230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8230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8230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823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482307">
                                            <p:txEl>
                                              <p:pRg st="4" end="4"/>
                                            </p:txEl>
                                          </p:spTgt>
                                        </p:tgtEl>
                                        <p:attrNameLst>
                                          <p:attrName>style.visibility</p:attrName>
                                        </p:attrNameLst>
                                      </p:cBhvr>
                                      <p:to>
                                        <p:strVal val="visible"/>
                                      </p:to>
                                    </p:set>
                                    <p:anim calcmode="lin" valueType="num">
                                      <p:cBhvr>
                                        <p:cTn id="35" dur="500" fill="hold"/>
                                        <p:tgtEl>
                                          <p:spTgt spid="48230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48230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48230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482307">
                                            <p:txEl>
                                              <p:pRg st="4" end="4"/>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482307">
                                            <p:txEl>
                                              <p:pRg st="5" end="5"/>
                                            </p:txEl>
                                          </p:spTgt>
                                        </p:tgtEl>
                                        <p:attrNameLst>
                                          <p:attrName>style.visibility</p:attrName>
                                        </p:attrNameLst>
                                      </p:cBhvr>
                                      <p:to>
                                        <p:strVal val="visible"/>
                                      </p:to>
                                    </p:set>
                                    <p:anim calcmode="lin" valueType="num">
                                      <p:cBhvr>
                                        <p:cTn id="41" dur="500" fill="hold"/>
                                        <p:tgtEl>
                                          <p:spTgt spid="48230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8230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8230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8230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82309"/>
                                        </p:tgtEl>
                                        <p:attrNameLst>
                                          <p:attrName>style.visibility</p:attrName>
                                        </p:attrNameLst>
                                      </p:cBhvr>
                                      <p:to>
                                        <p:strVal val="visible"/>
                                      </p:to>
                                    </p:set>
                                    <p:animEffect transition="in" filter="dissolve">
                                      <p:cBhvr>
                                        <p:cTn id="49" dur="500"/>
                                        <p:tgtEl>
                                          <p:spTgt spid="482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9"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DDD29165-D337-4441-B399-017141E5C2BB}"/>
              </a:ext>
            </a:extLst>
          </p:cNvPr>
          <p:cNvSpPr>
            <a:spLocks noGrp="1" noChangeArrowheads="1"/>
          </p:cNvSpPr>
          <p:nvPr>
            <p:ph type="title"/>
          </p:nvPr>
        </p:nvSpPr>
        <p:spPr>
          <a:xfrm>
            <a:off x="304800" y="76200"/>
            <a:ext cx="8534400" cy="1981200"/>
          </a:xfrm>
        </p:spPr>
        <p:txBody>
          <a:bodyPr/>
          <a:lstStyle/>
          <a:p>
            <a:pPr eaLnBrk="1" hangingPunct="1">
              <a:defRPr/>
            </a:pPr>
            <a:r>
              <a:rPr lang="en-US" altLang="en-US" sz="3600" dirty="0">
                <a:latin typeface="Eras Bold ITC" pitchFamily="34" charset="0"/>
              </a:rPr>
              <a:t>METAPHER d. WEINSTOCKS</a:t>
            </a:r>
            <a:r>
              <a:rPr lang="en-US" altLang="en-US" sz="2800" dirty="0">
                <a:latin typeface="Arial" panose="020B0604020202020204" pitchFamily="34" charset="0"/>
              </a:rPr>
              <a:t> (19,10ff)</a:t>
            </a:r>
            <a:br>
              <a:rPr lang="en-US" altLang="en-US" sz="4000" dirty="0">
                <a:latin typeface="Eras Bold ITC" pitchFamily="34" charset="0"/>
              </a:rPr>
            </a:br>
            <a:r>
              <a:rPr lang="en-US" altLang="en-US" sz="2800" b="0" dirty="0" err="1">
                <a:solidFill>
                  <a:srgbClr val="FFFF99"/>
                </a:solidFill>
                <a:latin typeface="Lucida Sans Unicode" panose="020B0602030504020204" pitchFamily="34" charset="0"/>
              </a:rPr>
              <a:t>Vorgehende</a:t>
            </a:r>
            <a:r>
              <a:rPr lang="en-US" altLang="en-US" sz="2800" b="0" dirty="0">
                <a:solidFill>
                  <a:srgbClr val="FFFF99"/>
                </a:solidFill>
                <a:latin typeface="Lucida Sans Unicode" panose="020B0602030504020204" pitchFamily="34" charset="0"/>
              </a:rPr>
              <a:t>:</a:t>
            </a:r>
            <a:br>
              <a:rPr lang="en-US" altLang="en-US" sz="2800" b="0" dirty="0">
                <a:solidFill>
                  <a:srgbClr val="FFFF99"/>
                </a:solidFill>
                <a:latin typeface="Lucida Sans Unicode" panose="020B0602030504020204" pitchFamily="34" charset="0"/>
              </a:rPr>
            </a:br>
            <a:r>
              <a:rPr lang="en-US" altLang="en-US" sz="2400" b="0" i="1" dirty="0" err="1">
                <a:solidFill>
                  <a:srgbClr val="FFFF99"/>
                </a:solidFill>
                <a:latin typeface="Eras Demi ITC" pitchFamily="34" charset="0"/>
              </a:rPr>
              <a:t>Jesaias</a:t>
            </a:r>
            <a:r>
              <a:rPr lang="en-US" altLang="en-US" sz="2400" b="0" i="1" dirty="0">
                <a:solidFill>
                  <a:srgbClr val="FFFF99"/>
                </a:solidFill>
                <a:latin typeface="Eras Demi ITC" pitchFamily="34" charset="0"/>
              </a:rPr>
              <a:t> Lied </a:t>
            </a:r>
            <a:r>
              <a:rPr lang="en-US" altLang="en-US" sz="2400" b="0" i="1" dirty="0" err="1">
                <a:solidFill>
                  <a:srgbClr val="FFFF99"/>
                </a:solidFill>
                <a:latin typeface="Eras Demi ITC" pitchFamily="34" charset="0"/>
              </a:rPr>
              <a:t>vom</a:t>
            </a:r>
            <a:r>
              <a:rPr lang="en-US" altLang="en-US" sz="2400" b="0" i="1" dirty="0">
                <a:solidFill>
                  <a:srgbClr val="FFFF99"/>
                </a:solidFill>
                <a:latin typeface="Eras Demi ITC" pitchFamily="34" charset="0"/>
              </a:rPr>
              <a:t> Weinberg (</a:t>
            </a:r>
            <a:r>
              <a:rPr lang="en-US" altLang="en-US" sz="2400" b="0" i="1" dirty="0" err="1">
                <a:solidFill>
                  <a:srgbClr val="FFFF99"/>
                </a:solidFill>
                <a:latin typeface="Eras Demi ITC" pitchFamily="34" charset="0"/>
              </a:rPr>
              <a:t>Jes</a:t>
            </a:r>
            <a:r>
              <a:rPr lang="en-US" altLang="en-US" sz="2400" b="0" i="1" dirty="0">
                <a:solidFill>
                  <a:srgbClr val="FFFF99"/>
                </a:solidFill>
                <a:latin typeface="Eras Demi ITC" pitchFamily="34" charset="0"/>
              </a:rPr>
              <a:t> 5,1-7)</a:t>
            </a:r>
            <a:br>
              <a:rPr lang="en-US" altLang="en-US" sz="2400" b="0" i="1" dirty="0">
                <a:solidFill>
                  <a:srgbClr val="FFFF99"/>
                </a:solidFill>
                <a:latin typeface="Eras Demi ITC" pitchFamily="34" charset="0"/>
              </a:rPr>
            </a:br>
            <a:r>
              <a:rPr lang="en-US" altLang="en-US" sz="2400" b="0" i="1" dirty="0" err="1">
                <a:solidFill>
                  <a:srgbClr val="FFFF99"/>
                </a:solidFill>
                <a:latin typeface="Eras Demi ITC" pitchFamily="34" charset="0"/>
              </a:rPr>
              <a:t>Hesekiels</a:t>
            </a:r>
            <a:r>
              <a:rPr lang="en-US" altLang="en-US" sz="2400" b="0" i="1" dirty="0">
                <a:solidFill>
                  <a:srgbClr val="FFFF99"/>
                </a:solidFill>
                <a:latin typeface="Eras Demi ITC" pitchFamily="34" charset="0"/>
              </a:rPr>
              <a:t> </a:t>
            </a:r>
            <a:r>
              <a:rPr lang="en-US" altLang="en-US" sz="2400" b="0" i="1" dirty="0" err="1">
                <a:solidFill>
                  <a:srgbClr val="FFFF99"/>
                </a:solidFill>
                <a:latin typeface="Eras Demi ITC" pitchFamily="34" charset="0"/>
              </a:rPr>
              <a:t>Gleichnis</a:t>
            </a:r>
            <a:r>
              <a:rPr lang="en-US" altLang="en-US" sz="2400" b="0" i="1" dirty="0">
                <a:solidFill>
                  <a:srgbClr val="FFFF99"/>
                </a:solidFill>
                <a:latin typeface="Eras Demi ITC" pitchFamily="34" charset="0"/>
              </a:rPr>
              <a:t> v. </a:t>
            </a:r>
            <a:r>
              <a:rPr lang="en-US" altLang="en-US" sz="2400" b="0" i="1" dirty="0" err="1">
                <a:solidFill>
                  <a:srgbClr val="FFFF99"/>
                </a:solidFill>
                <a:latin typeface="Eras Demi ITC" pitchFamily="34" charset="0"/>
              </a:rPr>
              <a:t>verkohlten</a:t>
            </a:r>
            <a:r>
              <a:rPr lang="en-US" altLang="en-US" sz="2400" b="0" i="1" dirty="0">
                <a:solidFill>
                  <a:srgbClr val="FFFF99"/>
                </a:solidFill>
                <a:latin typeface="Eras Demi ITC" pitchFamily="34" charset="0"/>
              </a:rPr>
              <a:t> Weinstock (</a:t>
            </a:r>
            <a:r>
              <a:rPr lang="en-US" altLang="en-US" sz="2400" b="0" i="1" dirty="0" err="1">
                <a:solidFill>
                  <a:srgbClr val="FFFF99"/>
                </a:solidFill>
                <a:latin typeface="Eras Demi ITC" pitchFamily="34" charset="0"/>
              </a:rPr>
              <a:t>Hes</a:t>
            </a:r>
            <a:r>
              <a:rPr lang="en-US" altLang="en-US" sz="2400" b="0" i="1" dirty="0">
                <a:solidFill>
                  <a:srgbClr val="FFFF99"/>
                </a:solidFill>
                <a:latin typeface="Eras Demi ITC" pitchFamily="34" charset="0"/>
              </a:rPr>
              <a:t> 15,1-5)</a:t>
            </a:r>
            <a:endParaRPr lang="en-US" altLang="en-US" sz="2400" dirty="0">
              <a:solidFill>
                <a:srgbClr val="FFFF99"/>
              </a:solidFill>
              <a:latin typeface="Eras Bold ITC" pitchFamily="34" charset="0"/>
            </a:endParaRPr>
          </a:p>
        </p:txBody>
      </p:sp>
      <p:sp>
        <p:nvSpPr>
          <p:cNvPr id="247812" name="Rectangle 4">
            <a:extLst>
              <a:ext uri="{FF2B5EF4-FFF2-40B4-BE49-F238E27FC236}">
                <a16:creationId xmlns:a16="http://schemas.microsoft.com/office/drawing/2014/main" id="{465BDA7A-F26F-47AB-A7C4-6D6088DA3D33}"/>
              </a:ext>
            </a:extLst>
          </p:cNvPr>
          <p:cNvSpPr>
            <a:spLocks noGrp="1" noChangeArrowheads="1"/>
          </p:cNvSpPr>
          <p:nvPr>
            <p:ph type="body" sz="half" idx="1"/>
          </p:nvPr>
        </p:nvSpPr>
        <p:spPr>
          <a:xfrm>
            <a:off x="152400" y="2286000"/>
            <a:ext cx="4572000" cy="4572000"/>
          </a:xfrm>
        </p:spPr>
        <p:txBody>
          <a:bodyPr/>
          <a:lstStyle/>
          <a:p>
            <a:pPr eaLnBrk="1" hangingPunct="1">
              <a:spcBef>
                <a:spcPct val="0"/>
              </a:spcBef>
              <a:buFontTx/>
              <a:buNone/>
              <a:defRPr/>
            </a:pPr>
            <a:r>
              <a:rPr lang="en-US" altLang="en-US" dirty="0">
                <a:solidFill>
                  <a:srgbClr val="FF9900"/>
                </a:solidFill>
                <a:latin typeface="Eras Demi ITC" pitchFamily="34" charset="0"/>
              </a:rPr>
              <a:t>WEINSTOCK</a:t>
            </a:r>
          </a:p>
          <a:p>
            <a:pPr eaLnBrk="1" hangingPunct="1">
              <a:spcBef>
                <a:spcPct val="0"/>
              </a:spcBef>
              <a:buFontTx/>
              <a:buNone/>
              <a:defRPr/>
            </a:pPr>
            <a:r>
              <a:rPr lang="en-US" altLang="en-US" sz="2400" i="1" dirty="0">
                <a:latin typeface="Arial Narrow" panose="020B0606020202030204" pitchFamily="34" charset="0"/>
              </a:rPr>
              <a:t>	Juda / Haus </a:t>
            </a:r>
            <a:r>
              <a:rPr lang="en-US" altLang="en-US" sz="2400" i="1" dirty="0" err="1">
                <a:latin typeface="Arial Narrow" panose="020B0606020202030204" pitchFamily="34" charset="0"/>
              </a:rPr>
              <a:t>Davids</a:t>
            </a:r>
            <a:endParaRPr lang="en-US" altLang="en-US" sz="2400" i="1" dirty="0">
              <a:latin typeface="Arial Narrow" panose="020B0606020202030204" pitchFamily="34" charset="0"/>
            </a:endParaRPr>
          </a:p>
          <a:p>
            <a:pPr eaLnBrk="1" hangingPunct="1">
              <a:spcBef>
                <a:spcPct val="0"/>
              </a:spcBef>
              <a:buFontTx/>
              <a:buNone/>
              <a:defRPr/>
            </a:pPr>
            <a:r>
              <a:rPr lang="en-US" altLang="en-US" dirty="0">
                <a:solidFill>
                  <a:srgbClr val="FF9900"/>
                </a:solidFill>
                <a:latin typeface="Eras Demi ITC" pitchFamily="34" charset="0"/>
              </a:rPr>
              <a:t>SZEPTER/STAMM</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Joiachin</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richtige</a:t>
            </a:r>
            <a:r>
              <a:rPr lang="en-US" altLang="en-US" sz="2400" i="1" dirty="0">
                <a:latin typeface="Arial Narrow" panose="020B0606020202030204" pitchFamily="34" charset="0"/>
              </a:rPr>
              <a:t> König</a:t>
            </a:r>
          </a:p>
          <a:p>
            <a:pPr eaLnBrk="1" hangingPunct="1">
              <a:spcBef>
                <a:spcPct val="0"/>
              </a:spcBef>
              <a:buFontTx/>
              <a:buNone/>
              <a:defRPr/>
            </a:pPr>
            <a:r>
              <a:rPr lang="en-US" altLang="en-US" dirty="0">
                <a:solidFill>
                  <a:srgbClr val="FF9900"/>
                </a:solidFill>
                <a:latin typeface="Eras Demi ITC" pitchFamily="34" charset="0"/>
              </a:rPr>
              <a:t>AUSGERISSEN &amp; ZU BODEN GEWORFEN</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Unterworfen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unter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Nebukadnezar</a:t>
            </a:r>
            <a:endParaRPr lang="en-US" altLang="en-US" sz="2400" i="1" dirty="0">
              <a:latin typeface="Arial Narrow" panose="020B0606020202030204" pitchFamily="34" charset="0"/>
            </a:endParaRPr>
          </a:p>
          <a:p>
            <a:pPr eaLnBrk="1" hangingPunct="1">
              <a:spcBef>
                <a:spcPct val="0"/>
              </a:spcBef>
              <a:buFontTx/>
              <a:buNone/>
              <a:defRPr/>
            </a:pPr>
            <a:r>
              <a:rPr lang="en-US" altLang="en-US" dirty="0">
                <a:solidFill>
                  <a:srgbClr val="FF9900"/>
                </a:solidFill>
                <a:latin typeface="Eras Demi ITC" pitchFamily="34" charset="0"/>
              </a:rPr>
              <a:t>OSTWIND</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Nebukadnezar</a:t>
            </a:r>
            <a:r>
              <a:rPr lang="en-US" altLang="en-US" sz="2400" i="1" dirty="0">
                <a:latin typeface="Arial Narrow" panose="020B0606020202030204" pitchFamily="34" charset="0"/>
              </a:rPr>
              <a:t> / Babylon</a:t>
            </a:r>
          </a:p>
          <a:p>
            <a:pPr eaLnBrk="1" hangingPunct="1">
              <a:buFontTx/>
              <a:buNone/>
              <a:defRPr/>
            </a:pPr>
            <a:endParaRPr lang="en-US" altLang="en-US" sz="2400" i="1" dirty="0">
              <a:latin typeface="Arial Narrow" panose="020B0606020202030204" pitchFamily="34" charset="0"/>
            </a:endParaRPr>
          </a:p>
        </p:txBody>
      </p:sp>
      <p:sp>
        <p:nvSpPr>
          <p:cNvPr id="247813" name="Rectangle 5">
            <a:extLst>
              <a:ext uri="{FF2B5EF4-FFF2-40B4-BE49-F238E27FC236}">
                <a16:creationId xmlns:a16="http://schemas.microsoft.com/office/drawing/2014/main" id="{79D57983-9338-4EBA-9A50-431E69C8794F}"/>
              </a:ext>
            </a:extLst>
          </p:cNvPr>
          <p:cNvSpPr>
            <a:spLocks noGrp="1" noChangeArrowheads="1"/>
          </p:cNvSpPr>
          <p:nvPr>
            <p:ph type="body" sz="half" idx="2"/>
          </p:nvPr>
        </p:nvSpPr>
        <p:spPr>
          <a:xfrm>
            <a:off x="4572000" y="2286000"/>
            <a:ext cx="4572000" cy="4495800"/>
          </a:xfrm>
        </p:spPr>
        <p:txBody>
          <a:bodyPr/>
          <a:lstStyle/>
          <a:p>
            <a:pPr eaLnBrk="1" hangingPunct="1">
              <a:spcBef>
                <a:spcPct val="0"/>
              </a:spcBef>
              <a:buFontTx/>
              <a:buNone/>
              <a:defRPr/>
            </a:pPr>
            <a:r>
              <a:rPr lang="en-US" altLang="en-US" dirty="0">
                <a:solidFill>
                  <a:srgbClr val="FF9900"/>
                </a:solidFill>
                <a:latin typeface="Eras Demi ITC" pitchFamily="34" charset="0"/>
              </a:rPr>
              <a:t>VERPFLANZT IN DIE WÜSTE</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Joiachins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Exil</a:t>
            </a:r>
            <a:r>
              <a:rPr lang="en-US" altLang="en-US" sz="2400" i="1" dirty="0">
                <a:latin typeface="Arial Narrow" panose="020B0606020202030204" pitchFamily="34" charset="0"/>
              </a:rPr>
              <a:t> in der 1. Deportation, 598-7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a:t>
            </a:r>
          </a:p>
          <a:p>
            <a:pPr eaLnBrk="1" hangingPunct="1">
              <a:spcBef>
                <a:spcPct val="0"/>
              </a:spcBef>
              <a:buFontTx/>
              <a:buNone/>
              <a:defRPr/>
            </a:pPr>
            <a:r>
              <a:rPr lang="en-US" altLang="en-US" dirty="0">
                <a:solidFill>
                  <a:srgbClr val="FF9900"/>
                </a:solidFill>
                <a:latin typeface="Eras Demi ITC" pitchFamily="34" charset="0"/>
              </a:rPr>
              <a:t>FEUER DAS DEN STAMM VERBRENNT</a:t>
            </a:r>
          </a:p>
          <a:p>
            <a:pPr eaLnBrk="1" hangingPunct="1">
              <a:spcBef>
                <a:spcPct val="0"/>
              </a:spcBef>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Auslöschen</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Davids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Linie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Jer</a:t>
            </a:r>
            <a:r>
              <a:rPr lang="en-US" altLang="en-US" sz="2400" i="1" dirty="0">
                <a:latin typeface="Arial Narrow" panose="020B0606020202030204" pitchFamily="34" charset="0"/>
              </a:rPr>
              <a:t> 22,24-30)</a:t>
            </a:r>
          </a:p>
        </p:txBody>
      </p:sp>
      <p:sp>
        <p:nvSpPr>
          <p:cNvPr id="6" name="Slide Number Placeholder 5">
            <a:extLst>
              <a:ext uri="{FF2B5EF4-FFF2-40B4-BE49-F238E27FC236}">
                <a16:creationId xmlns:a16="http://schemas.microsoft.com/office/drawing/2014/main" id="{1F8A16AA-63EC-F54D-A24E-8AB923616D2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247812">
                                            <p:txEl>
                                              <p:pRg st="0" end="0"/>
                                            </p:txEl>
                                          </p:spTgt>
                                        </p:tgtEl>
                                        <p:attrNameLst>
                                          <p:attrName>style.visibility</p:attrName>
                                        </p:attrNameLst>
                                      </p:cBhvr>
                                      <p:to>
                                        <p:strVal val="visible"/>
                                      </p:to>
                                    </p:set>
                                    <p:animEffect transition="in" filter="fade">
                                      <p:cBhvr>
                                        <p:cTn id="7" dur="500"/>
                                        <p:tgtEl>
                                          <p:spTgt spid="247812">
                                            <p:txEl>
                                              <p:pRg st="0" end="0"/>
                                            </p:txEl>
                                          </p:spTgt>
                                        </p:tgtEl>
                                      </p:cBhvr>
                                    </p:animEffect>
                                    <p:anim calcmode="lin" valueType="num">
                                      <p:cBhvr>
                                        <p:cTn id="8" dur="500" fill="hold"/>
                                        <p:tgtEl>
                                          <p:spTgt spid="247812">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47812">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247812">
                                            <p:txEl>
                                              <p:pRg st="1" end="1"/>
                                            </p:txEl>
                                          </p:spTgt>
                                        </p:tgtEl>
                                        <p:attrNameLst>
                                          <p:attrName>style.visibility</p:attrName>
                                        </p:attrNameLst>
                                      </p:cBhvr>
                                      <p:to>
                                        <p:strVal val="visible"/>
                                      </p:to>
                                    </p:set>
                                    <p:animEffect transition="in" filter="fade">
                                      <p:cBhvr>
                                        <p:cTn id="12" dur="500"/>
                                        <p:tgtEl>
                                          <p:spTgt spid="247812">
                                            <p:txEl>
                                              <p:pRg st="1" end="1"/>
                                            </p:txEl>
                                          </p:spTgt>
                                        </p:tgtEl>
                                      </p:cBhvr>
                                    </p:animEffect>
                                    <p:anim calcmode="lin" valueType="num">
                                      <p:cBhvr>
                                        <p:cTn id="13" dur="500" fill="hold"/>
                                        <p:tgtEl>
                                          <p:spTgt spid="247812">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24781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247812">
                                            <p:txEl>
                                              <p:pRg st="2" end="2"/>
                                            </p:txEl>
                                          </p:spTgt>
                                        </p:tgtEl>
                                        <p:attrNameLst>
                                          <p:attrName>style.visibility</p:attrName>
                                        </p:attrNameLst>
                                      </p:cBhvr>
                                      <p:to>
                                        <p:strVal val="visible"/>
                                      </p:to>
                                    </p:set>
                                    <p:animEffect transition="in" filter="fade">
                                      <p:cBhvr>
                                        <p:cTn id="19" dur="500"/>
                                        <p:tgtEl>
                                          <p:spTgt spid="247812">
                                            <p:txEl>
                                              <p:pRg st="2" end="2"/>
                                            </p:txEl>
                                          </p:spTgt>
                                        </p:tgtEl>
                                      </p:cBhvr>
                                    </p:animEffect>
                                    <p:anim calcmode="lin" valueType="num">
                                      <p:cBhvr>
                                        <p:cTn id="20" dur="500" fill="hold"/>
                                        <p:tgtEl>
                                          <p:spTgt spid="247812">
                                            <p:txEl>
                                              <p:pRg st="2" end="2"/>
                                            </p:txEl>
                                          </p:spTgt>
                                        </p:tgtEl>
                                        <p:attrNameLst>
                                          <p:attrName>ppt_x</p:attrName>
                                        </p:attrNameLst>
                                      </p:cBhvr>
                                      <p:tavLst>
                                        <p:tav tm="0">
                                          <p:val>
                                            <p:strVal val="#ppt_x-.1"/>
                                          </p:val>
                                        </p:tav>
                                        <p:tav tm="100000">
                                          <p:val>
                                            <p:strVal val="#ppt_x"/>
                                          </p:val>
                                        </p:tav>
                                      </p:tavLst>
                                    </p:anim>
                                    <p:anim calcmode="lin" valueType="num">
                                      <p:cBhvr>
                                        <p:cTn id="21" dur="500" fill="hold"/>
                                        <p:tgtEl>
                                          <p:spTgt spid="247812">
                                            <p:txEl>
                                              <p:pRg st="2" end="2"/>
                                            </p:txEl>
                                          </p:spTgt>
                                        </p:tgtEl>
                                        <p:attrNameLst>
                                          <p:attrName>ppt_y</p:attrName>
                                        </p:attrNameLst>
                                      </p:cBhvr>
                                      <p:tavLst>
                                        <p:tav tm="0">
                                          <p:val>
                                            <p:strVal val="#ppt_y"/>
                                          </p:val>
                                        </p:tav>
                                        <p:tav tm="100000">
                                          <p:val>
                                            <p:strVal val="#ppt_y"/>
                                          </p:val>
                                        </p:tav>
                                      </p:tavLst>
                                    </p:anim>
                                  </p:childTnLst>
                                </p:cTn>
                              </p:par>
                              <p:par>
                                <p:cTn id="22" presetID="40" presetClass="entr" presetSubtype="0" fill="hold" nodeType="withEffect">
                                  <p:stCondLst>
                                    <p:cond delay="0"/>
                                  </p:stCondLst>
                                  <p:iterate type="lt">
                                    <p:tmPct val="10000"/>
                                  </p:iterate>
                                  <p:childTnLst>
                                    <p:set>
                                      <p:cBhvr>
                                        <p:cTn id="23" dur="1" fill="hold">
                                          <p:stCondLst>
                                            <p:cond delay="0"/>
                                          </p:stCondLst>
                                        </p:cTn>
                                        <p:tgtEl>
                                          <p:spTgt spid="247812">
                                            <p:txEl>
                                              <p:pRg st="3" end="3"/>
                                            </p:txEl>
                                          </p:spTgt>
                                        </p:tgtEl>
                                        <p:attrNameLst>
                                          <p:attrName>style.visibility</p:attrName>
                                        </p:attrNameLst>
                                      </p:cBhvr>
                                      <p:to>
                                        <p:strVal val="visible"/>
                                      </p:to>
                                    </p:set>
                                    <p:animEffect transition="in" filter="fade">
                                      <p:cBhvr>
                                        <p:cTn id="24" dur="500"/>
                                        <p:tgtEl>
                                          <p:spTgt spid="247812">
                                            <p:txEl>
                                              <p:pRg st="3" end="3"/>
                                            </p:txEl>
                                          </p:spTgt>
                                        </p:tgtEl>
                                      </p:cBhvr>
                                    </p:animEffect>
                                    <p:anim calcmode="lin" valueType="num">
                                      <p:cBhvr>
                                        <p:cTn id="25" dur="500" fill="hold"/>
                                        <p:tgtEl>
                                          <p:spTgt spid="247812">
                                            <p:txEl>
                                              <p:pRg st="3" end="3"/>
                                            </p:txEl>
                                          </p:spTgt>
                                        </p:tgtEl>
                                        <p:attrNameLst>
                                          <p:attrName>ppt_x</p:attrName>
                                        </p:attrNameLst>
                                      </p:cBhvr>
                                      <p:tavLst>
                                        <p:tav tm="0">
                                          <p:val>
                                            <p:strVal val="#ppt_x-.1"/>
                                          </p:val>
                                        </p:tav>
                                        <p:tav tm="100000">
                                          <p:val>
                                            <p:strVal val="#ppt_x"/>
                                          </p:val>
                                        </p:tav>
                                      </p:tavLst>
                                    </p:anim>
                                    <p:anim calcmode="lin" valueType="num">
                                      <p:cBhvr>
                                        <p:cTn id="26" dur="500" fill="hold"/>
                                        <p:tgtEl>
                                          <p:spTgt spid="24781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0" presetClass="entr" presetSubtype="0" fill="hold" nodeType="clickEffect">
                                  <p:stCondLst>
                                    <p:cond delay="0"/>
                                  </p:stCondLst>
                                  <p:iterate type="lt">
                                    <p:tmPct val="10000"/>
                                  </p:iterate>
                                  <p:childTnLst>
                                    <p:set>
                                      <p:cBhvr>
                                        <p:cTn id="30" dur="1" fill="hold">
                                          <p:stCondLst>
                                            <p:cond delay="0"/>
                                          </p:stCondLst>
                                        </p:cTn>
                                        <p:tgtEl>
                                          <p:spTgt spid="247812">
                                            <p:txEl>
                                              <p:pRg st="4" end="4"/>
                                            </p:txEl>
                                          </p:spTgt>
                                        </p:tgtEl>
                                        <p:attrNameLst>
                                          <p:attrName>style.visibility</p:attrName>
                                        </p:attrNameLst>
                                      </p:cBhvr>
                                      <p:to>
                                        <p:strVal val="visible"/>
                                      </p:to>
                                    </p:set>
                                    <p:animEffect transition="in" filter="fade">
                                      <p:cBhvr>
                                        <p:cTn id="31" dur="500"/>
                                        <p:tgtEl>
                                          <p:spTgt spid="247812">
                                            <p:txEl>
                                              <p:pRg st="4" end="4"/>
                                            </p:txEl>
                                          </p:spTgt>
                                        </p:tgtEl>
                                      </p:cBhvr>
                                    </p:animEffect>
                                    <p:anim calcmode="lin" valueType="num">
                                      <p:cBhvr>
                                        <p:cTn id="32" dur="500" fill="hold"/>
                                        <p:tgtEl>
                                          <p:spTgt spid="247812">
                                            <p:txEl>
                                              <p:pRg st="4" end="4"/>
                                            </p:txEl>
                                          </p:spTgt>
                                        </p:tgtEl>
                                        <p:attrNameLst>
                                          <p:attrName>ppt_x</p:attrName>
                                        </p:attrNameLst>
                                      </p:cBhvr>
                                      <p:tavLst>
                                        <p:tav tm="0">
                                          <p:val>
                                            <p:strVal val="#ppt_x-.1"/>
                                          </p:val>
                                        </p:tav>
                                        <p:tav tm="100000">
                                          <p:val>
                                            <p:strVal val="#ppt_x"/>
                                          </p:val>
                                        </p:tav>
                                      </p:tavLst>
                                    </p:anim>
                                    <p:anim calcmode="lin" valueType="num">
                                      <p:cBhvr>
                                        <p:cTn id="33" dur="500" fill="hold"/>
                                        <p:tgtEl>
                                          <p:spTgt spid="247812">
                                            <p:txEl>
                                              <p:pRg st="4" end="4"/>
                                            </p:txEl>
                                          </p:spTgt>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1800"/>
                            </p:stCondLst>
                            <p:childTnLst>
                              <p:par>
                                <p:cTn id="35" presetID="40" presetClass="entr" presetSubtype="0" fill="hold" nodeType="afterEffect">
                                  <p:stCondLst>
                                    <p:cond delay="0"/>
                                  </p:stCondLst>
                                  <p:iterate type="lt">
                                    <p:tmPct val="10000"/>
                                  </p:iterate>
                                  <p:childTnLst>
                                    <p:set>
                                      <p:cBhvr>
                                        <p:cTn id="36" dur="1" fill="hold">
                                          <p:stCondLst>
                                            <p:cond delay="0"/>
                                          </p:stCondLst>
                                        </p:cTn>
                                        <p:tgtEl>
                                          <p:spTgt spid="247812">
                                            <p:txEl>
                                              <p:pRg st="5" end="5"/>
                                            </p:txEl>
                                          </p:spTgt>
                                        </p:tgtEl>
                                        <p:attrNameLst>
                                          <p:attrName>style.visibility</p:attrName>
                                        </p:attrNameLst>
                                      </p:cBhvr>
                                      <p:to>
                                        <p:strVal val="visible"/>
                                      </p:to>
                                    </p:set>
                                    <p:animEffect transition="in" filter="fade">
                                      <p:cBhvr>
                                        <p:cTn id="37" dur="500"/>
                                        <p:tgtEl>
                                          <p:spTgt spid="247812">
                                            <p:txEl>
                                              <p:pRg st="5" end="5"/>
                                            </p:txEl>
                                          </p:spTgt>
                                        </p:tgtEl>
                                      </p:cBhvr>
                                    </p:animEffect>
                                    <p:anim calcmode="lin" valueType="num">
                                      <p:cBhvr>
                                        <p:cTn id="38" dur="500" fill="hold"/>
                                        <p:tgtEl>
                                          <p:spTgt spid="247812">
                                            <p:txEl>
                                              <p:pRg st="5" end="5"/>
                                            </p:txEl>
                                          </p:spTgt>
                                        </p:tgtEl>
                                        <p:attrNameLst>
                                          <p:attrName>ppt_x</p:attrName>
                                        </p:attrNameLst>
                                      </p:cBhvr>
                                      <p:tavLst>
                                        <p:tav tm="0">
                                          <p:val>
                                            <p:strVal val="#ppt_x-.1"/>
                                          </p:val>
                                        </p:tav>
                                        <p:tav tm="100000">
                                          <p:val>
                                            <p:strVal val="#ppt_x"/>
                                          </p:val>
                                        </p:tav>
                                      </p:tavLst>
                                    </p:anim>
                                    <p:anim calcmode="lin" valueType="num">
                                      <p:cBhvr>
                                        <p:cTn id="39" dur="500" fill="hold"/>
                                        <p:tgtEl>
                                          <p:spTgt spid="24781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0" presetClass="entr" presetSubtype="0" fill="hold" nodeType="clickEffect">
                                  <p:stCondLst>
                                    <p:cond delay="0"/>
                                  </p:stCondLst>
                                  <p:iterate type="lt">
                                    <p:tmPct val="10000"/>
                                  </p:iterate>
                                  <p:childTnLst>
                                    <p:set>
                                      <p:cBhvr>
                                        <p:cTn id="43" dur="1" fill="hold">
                                          <p:stCondLst>
                                            <p:cond delay="0"/>
                                          </p:stCondLst>
                                        </p:cTn>
                                        <p:tgtEl>
                                          <p:spTgt spid="247812">
                                            <p:txEl>
                                              <p:pRg st="6" end="6"/>
                                            </p:txEl>
                                          </p:spTgt>
                                        </p:tgtEl>
                                        <p:attrNameLst>
                                          <p:attrName>style.visibility</p:attrName>
                                        </p:attrNameLst>
                                      </p:cBhvr>
                                      <p:to>
                                        <p:strVal val="visible"/>
                                      </p:to>
                                    </p:set>
                                    <p:animEffect transition="in" filter="fade">
                                      <p:cBhvr>
                                        <p:cTn id="44" dur="500"/>
                                        <p:tgtEl>
                                          <p:spTgt spid="247812">
                                            <p:txEl>
                                              <p:pRg st="6" end="6"/>
                                            </p:txEl>
                                          </p:spTgt>
                                        </p:tgtEl>
                                      </p:cBhvr>
                                    </p:animEffect>
                                    <p:anim calcmode="lin" valueType="num">
                                      <p:cBhvr>
                                        <p:cTn id="45" dur="500" fill="hold"/>
                                        <p:tgtEl>
                                          <p:spTgt spid="247812">
                                            <p:txEl>
                                              <p:pRg st="6" end="6"/>
                                            </p:txEl>
                                          </p:spTgt>
                                        </p:tgtEl>
                                        <p:attrNameLst>
                                          <p:attrName>ppt_x</p:attrName>
                                        </p:attrNameLst>
                                      </p:cBhvr>
                                      <p:tavLst>
                                        <p:tav tm="0">
                                          <p:val>
                                            <p:strVal val="#ppt_x-.1"/>
                                          </p:val>
                                        </p:tav>
                                        <p:tav tm="100000">
                                          <p:val>
                                            <p:strVal val="#ppt_x"/>
                                          </p:val>
                                        </p:tav>
                                      </p:tavLst>
                                    </p:anim>
                                    <p:anim calcmode="lin" valueType="num">
                                      <p:cBhvr>
                                        <p:cTn id="46" dur="500" fill="hold"/>
                                        <p:tgtEl>
                                          <p:spTgt spid="247812">
                                            <p:txEl>
                                              <p:pRg st="6" end="6"/>
                                            </p:txEl>
                                          </p:spTgt>
                                        </p:tgtEl>
                                        <p:attrNameLst>
                                          <p:attrName>ppt_y</p:attrName>
                                        </p:attrNameLst>
                                      </p:cBhvr>
                                      <p:tavLst>
                                        <p:tav tm="0">
                                          <p:val>
                                            <p:strVal val="#ppt_y"/>
                                          </p:val>
                                        </p:tav>
                                        <p:tav tm="100000">
                                          <p:val>
                                            <p:strVal val="#ppt_y"/>
                                          </p:val>
                                        </p:tav>
                                      </p:tavLst>
                                    </p:anim>
                                  </p:childTnLst>
                                </p:cTn>
                              </p:par>
                              <p:par>
                                <p:cTn id="47" presetID="40" presetClass="entr" presetSubtype="0" fill="hold" nodeType="withEffect">
                                  <p:stCondLst>
                                    <p:cond delay="0"/>
                                  </p:stCondLst>
                                  <p:iterate type="lt">
                                    <p:tmPct val="10000"/>
                                  </p:iterate>
                                  <p:childTnLst>
                                    <p:set>
                                      <p:cBhvr>
                                        <p:cTn id="48" dur="1" fill="hold">
                                          <p:stCondLst>
                                            <p:cond delay="0"/>
                                          </p:stCondLst>
                                        </p:cTn>
                                        <p:tgtEl>
                                          <p:spTgt spid="247812">
                                            <p:txEl>
                                              <p:pRg st="7" end="7"/>
                                            </p:txEl>
                                          </p:spTgt>
                                        </p:tgtEl>
                                        <p:attrNameLst>
                                          <p:attrName>style.visibility</p:attrName>
                                        </p:attrNameLst>
                                      </p:cBhvr>
                                      <p:to>
                                        <p:strVal val="visible"/>
                                      </p:to>
                                    </p:set>
                                    <p:animEffect transition="in" filter="fade">
                                      <p:cBhvr>
                                        <p:cTn id="49" dur="500"/>
                                        <p:tgtEl>
                                          <p:spTgt spid="247812">
                                            <p:txEl>
                                              <p:pRg st="7" end="7"/>
                                            </p:txEl>
                                          </p:spTgt>
                                        </p:tgtEl>
                                      </p:cBhvr>
                                    </p:animEffect>
                                    <p:anim calcmode="lin" valueType="num">
                                      <p:cBhvr>
                                        <p:cTn id="50" dur="500" fill="hold"/>
                                        <p:tgtEl>
                                          <p:spTgt spid="247812">
                                            <p:txEl>
                                              <p:pRg st="7" end="7"/>
                                            </p:txEl>
                                          </p:spTgt>
                                        </p:tgtEl>
                                        <p:attrNameLst>
                                          <p:attrName>ppt_x</p:attrName>
                                        </p:attrNameLst>
                                      </p:cBhvr>
                                      <p:tavLst>
                                        <p:tav tm="0">
                                          <p:val>
                                            <p:strVal val="#ppt_x-.1"/>
                                          </p:val>
                                        </p:tav>
                                        <p:tav tm="100000">
                                          <p:val>
                                            <p:strVal val="#ppt_x"/>
                                          </p:val>
                                        </p:tav>
                                      </p:tavLst>
                                    </p:anim>
                                    <p:anim calcmode="lin" valueType="num">
                                      <p:cBhvr>
                                        <p:cTn id="51" dur="500" fill="hold"/>
                                        <p:tgtEl>
                                          <p:spTgt spid="2478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0" presetClass="entr" presetSubtype="0" fill="hold" nodeType="clickEffect">
                                  <p:stCondLst>
                                    <p:cond delay="0"/>
                                  </p:stCondLst>
                                  <p:iterate type="lt">
                                    <p:tmPct val="10000"/>
                                  </p:iterate>
                                  <p:childTnLst>
                                    <p:set>
                                      <p:cBhvr>
                                        <p:cTn id="55" dur="1" fill="hold">
                                          <p:stCondLst>
                                            <p:cond delay="0"/>
                                          </p:stCondLst>
                                        </p:cTn>
                                        <p:tgtEl>
                                          <p:spTgt spid="247813">
                                            <p:txEl>
                                              <p:pRg st="0" end="0"/>
                                            </p:txEl>
                                          </p:spTgt>
                                        </p:tgtEl>
                                        <p:attrNameLst>
                                          <p:attrName>style.visibility</p:attrName>
                                        </p:attrNameLst>
                                      </p:cBhvr>
                                      <p:to>
                                        <p:strVal val="visible"/>
                                      </p:to>
                                    </p:set>
                                    <p:animEffect transition="in" filter="fade">
                                      <p:cBhvr>
                                        <p:cTn id="56" dur="500"/>
                                        <p:tgtEl>
                                          <p:spTgt spid="247813">
                                            <p:txEl>
                                              <p:pRg st="0" end="0"/>
                                            </p:txEl>
                                          </p:spTgt>
                                        </p:tgtEl>
                                      </p:cBhvr>
                                    </p:animEffect>
                                    <p:anim calcmode="lin" valueType="num">
                                      <p:cBhvr>
                                        <p:cTn id="57" dur="500" fill="hold"/>
                                        <p:tgtEl>
                                          <p:spTgt spid="247813">
                                            <p:txEl>
                                              <p:pRg st="0" end="0"/>
                                            </p:txEl>
                                          </p:spTgt>
                                        </p:tgtEl>
                                        <p:attrNameLst>
                                          <p:attrName>ppt_x</p:attrName>
                                        </p:attrNameLst>
                                      </p:cBhvr>
                                      <p:tavLst>
                                        <p:tav tm="0">
                                          <p:val>
                                            <p:strVal val="#ppt_x-.1"/>
                                          </p:val>
                                        </p:tav>
                                        <p:tav tm="100000">
                                          <p:val>
                                            <p:strVal val="#ppt_x"/>
                                          </p:val>
                                        </p:tav>
                                      </p:tavLst>
                                    </p:anim>
                                    <p:anim calcmode="lin" valueType="num">
                                      <p:cBhvr>
                                        <p:cTn id="58" dur="500" fill="hold"/>
                                        <p:tgtEl>
                                          <p:spTgt spid="247813">
                                            <p:txEl>
                                              <p:pRg st="0" end="0"/>
                                            </p:txEl>
                                          </p:spTgt>
                                        </p:tgtEl>
                                        <p:attrNameLst>
                                          <p:attrName>ppt_y</p:attrName>
                                        </p:attrNameLst>
                                      </p:cBhvr>
                                      <p:tavLst>
                                        <p:tav tm="0">
                                          <p:val>
                                            <p:strVal val="#ppt_y"/>
                                          </p:val>
                                        </p:tav>
                                        <p:tav tm="100000">
                                          <p:val>
                                            <p:strVal val="#ppt_y"/>
                                          </p:val>
                                        </p:tav>
                                      </p:tavLst>
                                    </p:anim>
                                  </p:childTnLst>
                                </p:cTn>
                              </p:par>
                            </p:childTnLst>
                          </p:cTn>
                        </p:par>
                        <p:par>
                          <p:cTn id="59" fill="hold" nodeType="afterGroup">
                            <p:stCondLst>
                              <p:cond delay="1450"/>
                            </p:stCondLst>
                            <p:childTnLst>
                              <p:par>
                                <p:cTn id="60" presetID="40" presetClass="entr" presetSubtype="0" fill="hold" nodeType="afterEffect">
                                  <p:stCondLst>
                                    <p:cond delay="0"/>
                                  </p:stCondLst>
                                  <p:iterate type="lt">
                                    <p:tmPct val="10000"/>
                                  </p:iterate>
                                  <p:childTnLst>
                                    <p:set>
                                      <p:cBhvr>
                                        <p:cTn id="61" dur="1" fill="hold">
                                          <p:stCondLst>
                                            <p:cond delay="0"/>
                                          </p:stCondLst>
                                        </p:cTn>
                                        <p:tgtEl>
                                          <p:spTgt spid="247813">
                                            <p:txEl>
                                              <p:pRg st="1" end="1"/>
                                            </p:txEl>
                                          </p:spTgt>
                                        </p:tgtEl>
                                        <p:attrNameLst>
                                          <p:attrName>style.visibility</p:attrName>
                                        </p:attrNameLst>
                                      </p:cBhvr>
                                      <p:to>
                                        <p:strVal val="visible"/>
                                      </p:to>
                                    </p:set>
                                    <p:animEffect transition="in" filter="fade">
                                      <p:cBhvr>
                                        <p:cTn id="62" dur="500"/>
                                        <p:tgtEl>
                                          <p:spTgt spid="247813">
                                            <p:txEl>
                                              <p:pRg st="1" end="1"/>
                                            </p:txEl>
                                          </p:spTgt>
                                        </p:tgtEl>
                                      </p:cBhvr>
                                    </p:animEffect>
                                    <p:anim calcmode="lin" valueType="num">
                                      <p:cBhvr>
                                        <p:cTn id="63" dur="500" fill="hold"/>
                                        <p:tgtEl>
                                          <p:spTgt spid="247813">
                                            <p:txEl>
                                              <p:pRg st="1" end="1"/>
                                            </p:txEl>
                                          </p:spTgt>
                                        </p:tgtEl>
                                        <p:attrNameLst>
                                          <p:attrName>ppt_x</p:attrName>
                                        </p:attrNameLst>
                                      </p:cBhvr>
                                      <p:tavLst>
                                        <p:tav tm="0">
                                          <p:val>
                                            <p:strVal val="#ppt_x-.1"/>
                                          </p:val>
                                        </p:tav>
                                        <p:tav tm="100000">
                                          <p:val>
                                            <p:strVal val="#ppt_x"/>
                                          </p:val>
                                        </p:tav>
                                      </p:tavLst>
                                    </p:anim>
                                    <p:anim calcmode="lin" valueType="num">
                                      <p:cBhvr>
                                        <p:cTn id="64" dur="500" fill="hold"/>
                                        <p:tgtEl>
                                          <p:spTgt spid="2478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40" presetClass="entr" presetSubtype="0" fill="hold" nodeType="clickEffect">
                                  <p:stCondLst>
                                    <p:cond delay="0"/>
                                  </p:stCondLst>
                                  <p:iterate type="lt">
                                    <p:tmPct val="10000"/>
                                  </p:iterate>
                                  <p:childTnLst>
                                    <p:set>
                                      <p:cBhvr>
                                        <p:cTn id="68" dur="1" fill="hold">
                                          <p:stCondLst>
                                            <p:cond delay="0"/>
                                          </p:stCondLst>
                                        </p:cTn>
                                        <p:tgtEl>
                                          <p:spTgt spid="247813">
                                            <p:txEl>
                                              <p:pRg st="2" end="2"/>
                                            </p:txEl>
                                          </p:spTgt>
                                        </p:tgtEl>
                                        <p:attrNameLst>
                                          <p:attrName>style.visibility</p:attrName>
                                        </p:attrNameLst>
                                      </p:cBhvr>
                                      <p:to>
                                        <p:strVal val="visible"/>
                                      </p:to>
                                    </p:set>
                                    <p:animEffect transition="in" filter="fade">
                                      <p:cBhvr>
                                        <p:cTn id="69" dur="500"/>
                                        <p:tgtEl>
                                          <p:spTgt spid="247813">
                                            <p:txEl>
                                              <p:pRg st="2" end="2"/>
                                            </p:txEl>
                                          </p:spTgt>
                                        </p:tgtEl>
                                      </p:cBhvr>
                                    </p:animEffect>
                                    <p:anim calcmode="lin" valueType="num">
                                      <p:cBhvr>
                                        <p:cTn id="70" dur="500" fill="hold"/>
                                        <p:tgtEl>
                                          <p:spTgt spid="247813">
                                            <p:txEl>
                                              <p:pRg st="2" end="2"/>
                                            </p:txEl>
                                          </p:spTgt>
                                        </p:tgtEl>
                                        <p:attrNameLst>
                                          <p:attrName>ppt_x</p:attrName>
                                        </p:attrNameLst>
                                      </p:cBhvr>
                                      <p:tavLst>
                                        <p:tav tm="0">
                                          <p:val>
                                            <p:strVal val="#ppt_x-.1"/>
                                          </p:val>
                                        </p:tav>
                                        <p:tav tm="100000">
                                          <p:val>
                                            <p:strVal val="#ppt_x"/>
                                          </p:val>
                                        </p:tav>
                                      </p:tavLst>
                                    </p:anim>
                                    <p:anim calcmode="lin" valueType="num">
                                      <p:cBhvr>
                                        <p:cTn id="71" dur="500" fill="hold"/>
                                        <p:tgtEl>
                                          <p:spTgt spid="247813">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700"/>
                            </p:stCondLst>
                            <p:childTnLst>
                              <p:par>
                                <p:cTn id="73" presetID="40" presetClass="entr" presetSubtype="0" fill="hold" nodeType="afterEffect">
                                  <p:stCondLst>
                                    <p:cond delay="0"/>
                                  </p:stCondLst>
                                  <p:iterate type="lt">
                                    <p:tmPct val="10000"/>
                                  </p:iterate>
                                  <p:childTnLst>
                                    <p:set>
                                      <p:cBhvr>
                                        <p:cTn id="74" dur="1" fill="hold">
                                          <p:stCondLst>
                                            <p:cond delay="0"/>
                                          </p:stCondLst>
                                        </p:cTn>
                                        <p:tgtEl>
                                          <p:spTgt spid="247813">
                                            <p:txEl>
                                              <p:pRg st="3" end="3"/>
                                            </p:txEl>
                                          </p:spTgt>
                                        </p:tgtEl>
                                        <p:attrNameLst>
                                          <p:attrName>style.visibility</p:attrName>
                                        </p:attrNameLst>
                                      </p:cBhvr>
                                      <p:to>
                                        <p:strVal val="visible"/>
                                      </p:to>
                                    </p:set>
                                    <p:animEffect transition="in" filter="fade">
                                      <p:cBhvr>
                                        <p:cTn id="75" dur="500"/>
                                        <p:tgtEl>
                                          <p:spTgt spid="247813">
                                            <p:txEl>
                                              <p:pRg st="3" end="3"/>
                                            </p:txEl>
                                          </p:spTgt>
                                        </p:tgtEl>
                                      </p:cBhvr>
                                    </p:animEffect>
                                    <p:anim calcmode="lin" valueType="num">
                                      <p:cBhvr>
                                        <p:cTn id="76" dur="500" fill="hold"/>
                                        <p:tgtEl>
                                          <p:spTgt spid="247813">
                                            <p:txEl>
                                              <p:pRg st="3" end="3"/>
                                            </p:txEl>
                                          </p:spTgt>
                                        </p:tgtEl>
                                        <p:attrNameLst>
                                          <p:attrName>ppt_x</p:attrName>
                                        </p:attrNameLst>
                                      </p:cBhvr>
                                      <p:tavLst>
                                        <p:tav tm="0">
                                          <p:val>
                                            <p:strVal val="#ppt_x-.1"/>
                                          </p:val>
                                        </p:tav>
                                        <p:tav tm="100000">
                                          <p:val>
                                            <p:strVal val="#ppt_x"/>
                                          </p:val>
                                        </p:tav>
                                      </p:tavLst>
                                    </p:anim>
                                    <p:anim calcmode="lin" valueType="num">
                                      <p:cBhvr>
                                        <p:cTn id="77" dur="500" fill="hold"/>
                                        <p:tgtEl>
                                          <p:spTgt spid="24781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4596C954-6B7B-48AB-BDD8-42F54FC4CF76}"/>
              </a:ext>
            </a:extLst>
          </p:cNvPr>
          <p:cNvSpPr>
            <a:spLocks noGrp="1" noChangeArrowheads="1"/>
          </p:cNvSpPr>
          <p:nvPr>
            <p:ph type="title"/>
          </p:nvPr>
        </p:nvSpPr>
        <p:spPr>
          <a:xfrm>
            <a:off x="76200" y="274638"/>
            <a:ext cx="49530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30435" name="Rectangle 3">
            <a:extLst>
              <a:ext uri="{FF2B5EF4-FFF2-40B4-BE49-F238E27FC236}">
                <a16:creationId xmlns:a16="http://schemas.microsoft.com/office/drawing/2014/main" id="{402D3225-DE49-44D7-9708-D18878D8FF18}"/>
              </a:ext>
            </a:extLst>
          </p:cNvPr>
          <p:cNvSpPr>
            <a:spLocks noGrp="1" noChangeArrowheads="1"/>
          </p:cNvSpPr>
          <p:nvPr>
            <p:ph type="body" idx="1"/>
          </p:nvPr>
        </p:nvSpPr>
        <p:spPr>
          <a:xfrm>
            <a:off x="457200" y="1600200"/>
            <a:ext cx="8229600" cy="4495800"/>
          </a:xfrm>
        </p:spPr>
        <p:txBody>
          <a:bodyPr/>
          <a:lstStyle/>
          <a:p>
            <a:pPr eaLnBrk="1" hangingPunct="1">
              <a:buFontTx/>
              <a:buNone/>
              <a:defRPr/>
            </a:pPr>
            <a:r>
              <a:rPr lang="en-US" altLang="en-US" i="1" dirty="0" err="1">
                <a:latin typeface="Eras Demi ITC" pitchFamily="34" charset="0"/>
              </a:rPr>
              <a:t>Warum</a:t>
            </a:r>
            <a:r>
              <a:rPr lang="en-US" altLang="en-US" i="1" dirty="0">
                <a:latin typeface="Eras Demi ITC" pitchFamily="34" charset="0"/>
              </a:rPr>
              <a:t>, </a:t>
            </a:r>
            <a:r>
              <a:rPr lang="en-US" altLang="en-US" i="1" dirty="0" err="1">
                <a:latin typeface="Eras Demi ITC" pitchFamily="34" charset="0"/>
              </a:rPr>
              <a:t>denkst</a:t>
            </a:r>
            <a:r>
              <a:rPr lang="en-US" altLang="en-US" i="1" dirty="0">
                <a:latin typeface="Eras Demi ITC" pitchFamily="34" charset="0"/>
              </a:rPr>
              <a:t> du, </a:t>
            </a:r>
            <a:r>
              <a:rPr lang="en-US" altLang="en-US" i="1" dirty="0" err="1">
                <a:latin typeface="Eras Demi ITC" pitchFamily="34" charset="0"/>
              </a:rPr>
              <a:t>dass</a:t>
            </a:r>
            <a:r>
              <a:rPr lang="en-US" altLang="en-US" i="1" dirty="0">
                <a:latin typeface="Eras Demi ITC" pitchFamily="34" charset="0"/>
              </a:rPr>
              <a:t> </a:t>
            </a:r>
            <a:r>
              <a:rPr lang="en-US" altLang="en-US" i="1" dirty="0" err="1">
                <a:latin typeface="Eras Demi ITC" pitchFamily="34" charset="0"/>
              </a:rPr>
              <a:t>Hesekiel</a:t>
            </a:r>
            <a:r>
              <a:rPr lang="en-US" altLang="en-US" i="1" dirty="0">
                <a:latin typeface="Eras Demi ITC" pitchFamily="34" charset="0"/>
              </a:rPr>
              <a:t> so </a:t>
            </a:r>
            <a:r>
              <a:rPr lang="en-US" altLang="en-US" i="1" dirty="0" err="1">
                <a:latin typeface="Eras Demi ITC" pitchFamily="34" charset="0"/>
              </a:rPr>
              <a:t>ver-schiedene</a:t>
            </a:r>
            <a:r>
              <a:rPr lang="en-US" altLang="en-US" i="1" dirty="0">
                <a:latin typeface="Eras Demi ITC" pitchFamily="34" charset="0"/>
              </a:rPr>
              <a:t> </a:t>
            </a:r>
            <a:r>
              <a:rPr lang="en-US" altLang="en-US" i="1" dirty="0" err="1">
                <a:latin typeface="Eras Demi ITC" pitchFamily="34" charset="0"/>
              </a:rPr>
              <a:t>Literaturgattungen</a:t>
            </a:r>
            <a:r>
              <a:rPr lang="en-US" altLang="en-US" i="1" dirty="0">
                <a:latin typeface="Eras Demi ITC" pitchFamily="34" charset="0"/>
              </a:rPr>
              <a:t> </a:t>
            </a:r>
            <a:r>
              <a:rPr lang="en-US" altLang="en-US" i="1" dirty="0" err="1">
                <a:latin typeface="Eras Demi ITC" pitchFamily="34" charset="0"/>
              </a:rPr>
              <a:t>nutzt</a:t>
            </a:r>
            <a:r>
              <a:rPr lang="en-US" altLang="en-US" i="1" dirty="0">
                <a:latin typeface="Eras Demi ITC" pitchFamily="34" charset="0"/>
              </a:rPr>
              <a:t>, und </a:t>
            </a:r>
            <a:r>
              <a:rPr lang="en-US" altLang="en-US" i="1" dirty="0" err="1">
                <a:latin typeface="Eras Demi ITC" pitchFamily="34" charset="0"/>
              </a:rPr>
              <a:t>wie</a:t>
            </a:r>
            <a:r>
              <a:rPr lang="en-US" altLang="en-US" i="1" dirty="0">
                <a:latin typeface="Eras Demi ITC" pitchFamily="34" charset="0"/>
              </a:rPr>
              <a:t> </a:t>
            </a:r>
            <a:r>
              <a:rPr lang="en-US" altLang="en-US" i="1" dirty="0" err="1">
                <a:latin typeface="Eras Demi ITC" pitchFamily="34" charset="0"/>
              </a:rPr>
              <a:t>helfen</a:t>
            </a:r>
            <a:r>
              <a:rPr lang="en-US" altLang="en-US" i="1" dirty="0">
                <a:latin typeface="Eras Demi ITC" pitchFamily="34" charset="0"/>
              </a:rPr>
              <a:t> </a:t>
            </a:r>
            <a:r>
              <a:rPr lang="en-US" altLang="en-US" i="1" dirty="0" err="1">
                <a:latin typeface="Eras Demi ITC" pitchFamily="34" charset="0"/>
              </a:rPr>
              <a:t>sie</a:t>
            </a:r>
            <a:r>
              <a:rPr lang="en-US" altLang="en-US" i="1" dirty="0">
                <a:latin typeface="Eras Demi ITC" pitchFamily="34" charset="0"/>
              </a:rPr>
              <a:t> seiner </a:t>
            </a:r>
            <a:r>
              <a:rPr lang="en-US" altLang="en-US" i="1" dirty="0" err="1">
                <a:latin typeface="Eras Demi ITC" pitchFamily="34" charset="0"/>
              </a:rPr>
              <a:t>Botschaft</a:t>
            </a:r>
            <a:r>
              <a:rPr lang="en-US" altLang="en-US" i="1" dirty="0">
                <a:latin typeface="Eras Demi ITC" pitchFamily="34" charset="0"/>
              </a:rPr>
              <a:t>?</a:t>
            </a:r>
          </a:p>
          <a:p>
            <a:pPr eaLnBrk="1" hangingPunct="1">
              <a:buFontTx/>
              <a:buNone/>
              <a:defRPr/>
            </a:pPr>
            <a:r>
              <a:rPr lang="en-US" altLang="en-US" i="1" dirty="0" err="1">
                <a:latin typeface="Eras Demi ITC" pitchFamily="34" charset="0"/>
              </a:rPr>
              <a:t>Wenn</a:t>
            </a:r>
            <a:r>
              <a:rPr lang="en-US" altLang="en-US" i="1" dirty="0">
                <a:latin typeface="Eras Demi ITC" pitchFamily="34" charset="0"/>
              </a:rPr>
              <a:t> </a:t>
            </a:r>
            <a:r>
              <a:rPr lang="en-US" altLang="en-US" i="1" dirty="0" err="1">
                <a:latin typeface="Eras Demi ITC" pitchFamily="34" charset="0"/>
              </a:rPr>
              <a:t>wir</a:t>
            </a:r>
            <a:r>
              <a:rPr lang="en-US" altLang="en-US" i="1" dirty="0">
                <a:latin typeface="Eras Demi ITC" pitchFamily="34" charset="0"/>
              </a:rPr>
              <a:t> </a:t>
            </a:r>
            <a:r>
              <a:rPr lang="en-US" altLang="en-US" i="1" dirty="0" err="1">
                <a:latin typeface="Eras Demi ITC" pitchFamily="34" charset="0"/>
              </a:rPr>
              <a:t>sehen</a:t>
            </a:r>
            <a:r>
              <a:rPr lang="en-US" altLang="en-US" i="1" dirty="0">
                <a:latin typeface="Eras Demi ITC" pitchFamily="34" charset="0"/>
              </a:rPr>
              <a:t>, was </a:t>
            </a:r>
            <a:r>
              <a:rPr lang="en-US" altLang="en-US" i="1" dirty="0" err="1">
                <a:latin typeface="Eras Demi ITC" pitchFamily="34" charset="0"/>
              </a:rPr>
              <a:t>Hesekiel</a:t>
            </a:r>
            <a:r>
              <a:rPr lang="en-US" altLang="en-US" i="1" dirty="0">
                <a:latin typeface="Eras Demi ITC" pitchFamily="34" charset="0"/>
              </a:rPr>
              <a:t> </a:t>
            </a:r>
            <a:r>
              <a:rPr lang="en-US" altLang="en-US" i="1" dirty="0" err="1">
                <a:latin typeface="Eras Demi ITC" pitchFamily="34" charset="0"/>
              </a:rPr>
              <a:t>über</a:t>
            </a:r>
            <a:r>
              <a:rPr lang="en-US" altLang="en-US" i="1" dirty="0">
                <a:latin typeface="Eras Demi ITC" pitchFamily="34" charset="0"/>
              </a:rPr>
              <a:t> die </a:t>
            </a:r>
            <a:r>
              <a:rPr lang="en-US" altLang="en-US" i="1" dirty="0" err="1">
                <a:latin typeface="Eras Demi ITC" pitchFamily="34" charset="0"/>
              </a:rPr>
              <a:t>Sünden</a:t>
            </a:r>
            <a:r>
              <a:rPr lang="en-US" altLang="en-US" i="1" dirty="0">
                <a:latin typeface="Eras Demi ITC" pitchFamily="34" charset="0"/>
              </a:rPr>
              <a:t> der </a:t>
            </a:r>
            <a:r>
              <a:rPr lang="en-US" altLang="en-US" i="1" dirty="0" err="1">
                <a:latin typeface="Eras Demi ITC" pitchFamily="34" charset="0"/>
              </a:rPr>
              <a:t>Väter</a:t>
            </a:r>
            <a:r>
              <a:rPr lang="en-US" altLang="en-US" i="1" dirty="0">
                <a:latin typeface="Eras Demi ITC" pitchFamily="34" charset="0"/>
              </a:rPr>
              <a:t> </a:t>
            </a:r>
            <a:r>
              <a:rPr lang="en-US" altLang="en-US" i="1" dirty="0" err="1">
                <a:latin typeface="Eras Demi ITC" pitchFamily="34" charset="0"/>
              </a:rPr>
              <a:t>sagt</a:t>
            </a:r>
            <a:r>
              <a:rPr lang="en-US" altLang="en-US" i="1" dirty="0">
                <a:latin typeface="Eras Demi ITC" pitchFamily="34" charset="0"/>
              </a:rPr>
              <a:t>, die </a:t>
            </a:r>
            <a:r>
              <a:rPr lang="en-US" altLang="en-US" i="1" u="sng" dirty="0" err="1">
                <a:latin typeface="Eras Demi ITC" pitchFamily="34" charset="0"/>
              </a:rPr>
              <a:t>nichtt</a:t>
            </a:r>
            <a:r>
              <a:rPr lang="en-US" altLang="en-US" i="1" dirty="0">
                <a:latin typeface="Eras Demi ITC" pitchFamily="34" charset="0"/>
              </a:rPr>
              <a:t> </a:t>
            </a:r>
            <a:r>
              <a:rPr lang="en-US" altLang="en-US" i="1" dirty="0" err="1">
                <a:latin typeface="Eras Demi ITC" pitchFamily="34" charset="0"/>
              </a:rPr>
              <a:t>über</a:t>
            </a:r>
            <a:r>
              <a:rPr lang="en-US" altLang="en-US" i="1" dirty="0">
                <a:latin typeface="Eras Demi ITC" pitchFamily="34" charset="0"/>
              </a:rPr>
              <a:t> </a:t>
            </a:r>
            <a:r>
              <a:rPr lang="en-US" altLang="en-US" i="1" dirty="0" err="1">
                <a:latin typeface="Eras Demi ITC" pitchFamily="34" charset="0"/>
              </a:rPr>
              <a:t>Generationen</a:t>
            </a:r>
            <a:r>
              <a:rPr lang="en-US" altLang="en-US" i="1" dirty="0">
                <a:latin typeface="Eras Demi ITC" pitchFamily="34" charset="0"/>
              </a:rPr>
              <a:t> </a:t>
            </a:r>
            <a:r>
              <a:rPr lang="en-US" altLang="en-US" i="1" dirty="0" err="1">
                <a:latin typeface="Eras Demi ITC" pitchFamily="34" charset="0"/>
              </a:rPr>
              <a:t>gehen</a:t>
            </a:r>
            <a:r>
              <a:rPr lang="en-US" altLang="en-US" i="1" dirty="0">
                <a:latin typeface="Eras Demi ITC" pitchFamily="34" charset="0"/>
              </a:rPr>
              <a:t>, was </a:t>
            </a:r>
            <a:r>
              <a:rPr lang="en-US" altLang="en-US" i="1" dirty="0" err="1">
                <a:latin typeface="Eras Demi ITC" pitchFamily="34" charset="0"/>
              </a:rPr>
              <a:t>denkst</a:t>
            </a:r>
            <a:r>
              <a:rPr lang="en-US" altLang="en-US" i="1" dirty="0">
                <a:latin typeface="Eras Demi ITC" pitchFamily="34" charset="0"/>
              </a:rPr>
              <a:t> du </a:t>
            </a:r>
            <a:r>
              <a:rPr lang="en-US" altLang="en-US" i="1" dirty="0" err="1">
                <a:latin typeface="Eras Demi ITC" pitchFamily="34" charset="0"/>
              </a:rPr>
              <a:t>dann</a:t>
            </a:r>
            <a:r>
              <a:rPr lang="en-US" altLang="en-US" i="1" dirty="0">
                <a:latin typeface="Eras Demi ITC" pitchFamily="34" charset="0"/>
              </a:rPr>
              <a:t> </a:t>
            </a:r>
            <a:r>
              <a:rPr lang="en-US" altLang="en-US" i="1" dirty="0" err="1">
                <a:latin typeface="Eras Demi ITC" pitchFamily="34" charset="0"/>
              </a:rPr>
              <a:t>über</a:t>
            </a:r>
            <a:r>
              <a:rPr lang="en-US" altLang="en-US" i="1" dirty="0">
                <a:latin typeface="Eras Demi ITC" pitchFamily="34" charset="0"/>
              </a:rPr>
              <a:t> die </a:t>
            </a:r>
            <a:r>
              <a:rPr lang="en-US" altLang="en-US" i="1" dirty="0" err="1">
                <a:latin typeface="Eras Demi ITC" pitchFamily="34" charset="0"/>
              </a:rPr>
              <a:t>Theorie</a:t>
            </a:r>
            <a:r>
              <a:rPr lang="en-US" altLang="en-US" i="1" dirty="0">
                <a:latin typeface="Eras Demi ITC" pitchFamily="34" charset="0"/>
              </a:rPr>
              <a:t> von "Genera-</a:t>
            </a:r>
            <a:r>
              <a:rPr lang="en-US" altLang="en-US" i="1" dirty="0" err="1">
                <a:latin typeface="Eras Demi ITC" pitchFamily="34" charset="0"/>
              </a:rPr>
              <a:t>tionen</a:t>
            </a:r>
            <a:r>
              <a:rPr lang="en-US" altLang="en-US" i="1" dirty="0">
                <a:latin typeface="Eras Demi ITC" pitchFamily="34" charset="0"/>
              </a:rPr>
              <a:t>-</a:t>
            </a:r>
            <a:r>
              <a:rPr lang="en-US" altLang="en-US" i="1" dirty="0" err="1">
                <a:latin typeface="Eras Demi ITC" pitchFamily="34" charset="0"/>
              </a:rPr>
              <a:t>Flüchen</a:t>
            </a:r>
            <a:r>
              <a:rPr lang="en-US" altLang="en-US" i="1" dirty="0">
                <a:latin typeface="Eras Demi ITC" pitchFamily="34" charset="0"/>
              </a:rPr>
              <a:t>"?</a:t>
            </a:r>
          </a:p>
        </p:txBody>
      </p:sp>
      <p:sp>
        <p:nvSpPr>
          <p:cNvPr id="5" name="Slide Number Placeholder 5">
            <a:extLst>
              <a:ext uri="{FF2B5EF4-FFF2-40B4-BE49-F238E27FC236}">
                <a16:creationId xmlns:a16="http://schemas.microsoft.com/office/drawing/2014/main" id="{BF355874-18E3-604D-ACB5-4F1574FD0E1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 calcmode="lin" valueType="num">
                                      <p:cBhvr additive="base">
                                        <p:cTn id="7" dur="500" fill="hold"/>
                                        <p:tgtEl>
                                          <p:spTgt spid="5304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04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30435">
                                            <p:txEl>
                                              <p:pRg st="1" end="1"/>
                                            </p:txEl>
                                          </p:spTgt>
                                        </p:tgtEl>
                                        <p:attrNameLst>
                                          <p:attrName>style.visibility</p:attrName>
                                        </p:attrNameLst>
                                      </p:cBhvr>
                                      <p:to>
                                        <p:strVal val="visible"/>
                                      </p:to>
                                    </p:set>
                                    <p:anim calcmode="lin" valueType="num">
                                      <p:cBhvr additive="base">
                                        <p:cTn id="13" dur="500" fill="hold"/>
                                        <p:tgtEl>
                                          <p:spTgt spid="5304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04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39CCBBDB-7E0C-4FC2-8895-5F729B640BEE}"/>
              </a:ext>
            </a:extLst>
          </p:cNvPr>
          <p:cNvSpPr>
            <a:spLocks noGrp="1" noChangeArrowheads="1"/>
          </p:cNvSpPr>
          <p:nvPr>
            <p:ph type="body" idx="1"/>
          </p:nvPr>
        </p:nvSpPr>
        <p:spPr>
          <a:xfrm>
            <a:off x="381000" y="5181600"/>
            <a:ext cx="8305800" cy="914400"/>
          </a:xfrm>
        </p:spPr>
        <p:txBody>
          <a:bodyPr/>
          <a:lstStyle/>
          <a:p>
            <a:pPr algn="r" eaLnBrk="1" hangingPunct="1">
              <a:buFontTx/>
              <a:buNone/>
              <a:defRPr/>
            </a:pPr>
            <a:r>
              <a:rPr lang="en-US" altLang="en-US" sz="4800" dirty="0">
                <a:latin typeface="Lucida Sans Unicode" panose="020B0602030504020204" pitchFamily="34" charset="0"/>
              </a:rPr>
              <a:t>20,1-24,27</a:t>
            </a:r>
          </a:p>
        </p:txBody>
      </p:sp>
      <p:sp>
        <p:nvSpPr>
          <p:cNvPr id="166915" name="WordArt 3">
            <a:extLst>
              <a:ext uri="{FF2B5EF4-FFF2-40B4-BE49-F238E27FC236}">
                <a16:creationId xmlns:a16="http://schemas.microsoft.com/office/drawing/2014/main" id="{B69EE599-F1A2-7144-8A04-77F776619B9A}"/>
              </a:ext>
            </a:extLst>
          </p:cNvPr>
          <p:cNvSpPr>
            <a:spLocks noChangeArrowheads="1" noChangeShapeType="1" noTextEdit="1"/>
          </p:cNvSpPr>
          <p:nvPr/>
        </p:nvSpPr>
        <p:spPr bwMode="auto">
          <a:xfrm>
            <a:off x="838200" y="685800"/>
            <a:ext cx="6934200" cy="51054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ANKLAGE UND</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SCHULDSPRUCH</a:t>
            </a:r>
          </a:p>
        </p:txBody>
      </p:sp>
      <p:sp>
        <p:nvSpPr>
          <p:cNvPr id="5" name="Slide Number Placeholder 5">
            <a:extLst>
              <a:ext uri="{FF2B5EF4-FFF2-40B4-BE49-F238E27FC236}">
                <a16:creationId xmlns:a16="http://schemas.microsoft.com/office/drawing/2014/main" id="{7754FD5B-D4B3-E945-9E91-2A8244D707E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134</a:t>
            </a:fld>
            <a:endParaRPr lang="en-US" altLang="en-US" sz="1400" b="1" dirty="0">
              <a:latin typeface="Tahoma" panose="020B0604030504040204" pitchFamily="34" charset="0"/>
            </a:endParaRPr>
          </a:p>
        </p:txBody>
      </p:sp>
    </p:spTree>
  </p:cSld>
  <p:clrMapOvr>
    <a:masterClrMapping/>
  </p:clrMapOvr>
  <p:transition>
    <p:blinds/>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80917543-3B27-4057-BA08-90416A52FFEE}"/>
              </a:ext>
            </a:extLst>
          </p:cNvPr>
          <p:cNvSpPr>
            <a:spLocks noGrp="1" noChangeArrowheads="1"/>
          </p:cNvSpPr>
          <p:nvPr>
            <p:ph type="title"/>
          </p:nvPr>
        </p:nvSpPr>
        <p:spPr>
          <a:xfrm>
            <a:off x="381000" y="304800"/>
            <a:ext cx="8229600" cy="1143000"/>
          </a:xfrm>
        </p:spPr>
        <p:txBody>
          <a:bodyPr/>
          <a:lstStyle/>
          <a:p>
            <a:pPr eaLnBrk="1" hangingPunct="1">
              <a:defRPr/>
            </a:pPr>
            <a:r>
              <a:rPr lang="en-US" altLang="en-US" sz="3600" dirty="0">
                <a:latin typeface="Lucida Bright" pitchFamily="18" charset="0"/>
              </a:rPr>
              <a:t>VERWENDETE GERICHTSSPRACHE IN DEN PROPHETEN</a:t>
            </a:r>
            <a:br>
              <a:rPr lang="en-US" altLang="en-US" sz="4000" dirty="0">
                <a:latin typeface="Lucida Bright" pitchFamily="18" charset="0"/>
              </a:rPr>
            </a:br>
            <a:r>
              <a:rPr lang="en-US" altLang="en-US" sz="4000" dirty="0">
                <a:latin typeface="Lucida Bright" pitchFamily="18" charset="0"/>
              </a:rPr>
              <a:t> </a:t>
            </a:r>
            <a:r>
              <a:rPr lang="en-US" altLang="en-US" sz="2800" i="1" dirty="0">
                <a:latin typeface="Arial" panose="020B0604020202020204" pitchFamily="34" charset="0"/>
              </a:rPr>
              <a:t>“</a:t>
            </a:r>
            <a:r>
              <a:rPr lang="en-US" altLang="en-US" sz="2800" i="1" dirty="0" err="1">
                <a:latin typeface="Arial" panose="020B0604020202020204" pitchFamily="34" charset="0"/>
              </a:rPr>
              <a:t>Wirst</a:t>
            </a:r>
            <a:r>
              <a:rPr lang="en-US" altLang="en-US" sz="2800" i="1" dirty="0">
                <a:latin typeface="Arial" panose="020B0604020202020204" pitchFamily="34" charset="0"/>
              </a:rPr>
              <a:t> du </a:t>
            </a:r>
            <a:r>
              <a:rPr lang="en-US" altLang="en-US" sz="2800" i="1" dirty="0" err="1">
                <a:latin typeface="Arial" panose="020B0604020202020204" pitchFamily="34" charset="0"/>
              </a:rPr>
              <a:t>sie</a:t>
            </a:r>
            <a:r>
              <a:rPr lang="en-US" altLang="en-US" sz="2800" i="1" dirty="0">
                <a:latin typeface="Arial" panose="020B0604020202020204" pitchFamily="34" charset="0"/>
              </a:rPr>
              <a:t> </a:t>
            </a:r>
            <a:r>
              <a:rPr lang="en-US" altLang="en-US" sz="2800" i="1" dirty="0" err="1">
                <a:latin typeface="Arial" panose="020B0604020202020204" pitchFamily="34" charset="0"/>
              </a:rPr>
              <a:t>richten</a:t>
            </a:r>
            <a:r>
              <a:rPr lang="en-US" altLang="en-US" sz="2800" i="1" dirty="0">
                <a:latin typeface="Arial" panose="020B0604020202020204" pitchFamily="34" charset="0"/>
              </a:rPr>
              <a:t>?” (20,4)</a:t>
            </a:r>
          </a:p>
        </p:txBody>
      </p:sp>
      <p:sp>
        <p:nvSpPr>
          <p:cNvPr id="254980" name="Rectangle 4">
            <a:extLst>
              <a:ext uri="{FF2B5EF4-FFF2-40B4-BE49-F238E27FC236}">
                <a16:creationId xmlns:a16="http://schemas.microsoft.com/office/drawing/2014/main" id="{5C8B519C-C8E6-44F8-9B4B-498465E1573A}"/>
              </a:ext>
            </a:extLst>
          </p:cNvPr>
          <p:cNvSpPr>
            <a:spLocks noGrp="1" noChangeArrowheads="1"/>
          </p:cNvSpPr>
          <p:nvPr>
            <p:ph type="body" sz="half" idx="2"/>
          </p:nvPr>
        </p:nvSpPr>
        <p:spPr>
          <a:xfrm>
            <a:off x="4419600" y="1828800"/>
            <a:ext cx="4724400" cy="5029200"/>
          </a:xfrm>
        </p:spPr>
        <p:txBody>
          <a:bodyPr/>
          <a:lstStyle/>
          <a:p>
            <a:pPr eaLnBrk="1" hangingPunct="1">
              <a:buFontTx/>
              <a:buNone/>
              <a:defRPr/>
            </a:pPr>
            <a:r>
              <a:rPr lang="en-US" altLang="en-US" dirty="0">
                <a:solidFill>
                  <a:srgbClr val="FFFF99"/>
                </a:solidFill>
                <a:latin typeface="HebrewTh" pitchFamily="2" charset="0"/>
              </a:rPr>
              <a:t>bYR9</a:t>
            </a:r>
            <a:r>
              <a:rPr lang="en-US" altLang="en-US" dirty="0">
                <a:solidFill>
                  <a:srgbClr val="FFFF99"/>
                </a:solidFill>
                <a:latin typeface="Eras Demi ITC" pitchFamily="34" charset="0"/>
              </a:rPr>
              <a:t> </a:t>
            </a:r>
            <a:r>
              <a:rPr lang="en-US" altLang="en-US" dirty="0">
                <a:solidFill>
                  <a:srgbClr val="FFFF99"/>
                </a:solidFill>
                <a:latin typeface="Arial Rounded MT Bold" pitchFamily="34" charset="0"/>
              </a:rPr>
              <a:t>(</a:t>
            </a:r>
            <a:r>
              <a:rPr lang="en-US" altLang="en-US" i="1" dirty="0" err="1">
                <a:solidFill>
                  <a:srgbClr val="FFFF99"/>
                </a:solidFill>
                <a:latin typeface="Arial Rounded MT Bold" pitchFamily="34" charset="0"/>
              </a:rPr>
              <a:t>R’iv</a:t>
            </a:r>
            <a:r>
              <a:rPr lang="en-US" altLang="en-US" dirty="0">
                <a:solidFill>
                  <a:srgbClr val="FFFF99"/>
                </a:solidFill>
                <a:latin typeface="Arial Rounded MT Bold" pitchFamily="34" charset="0"/>
              </a:rPr>
              <a:t> = </a:t>
            </a:r>
            <a:r>
              <a:rPr lang="en-US" altLang="en-US" dirty="0" err="1">
                <a:solidFill>
                  <a:srgbClr val="FFFF99"/>
                </a:solidFill>
                <a:latin typeface="Arial Rounded MT Bold" pitchFamily="34" charset="0"/>
              </a:rPr>
              <a:t>Gerichtsfall</a:t>
            </a:r>
            <a:r>
              <a:rPr lang="en-US" altLang="en-US" dirty="0">
                <a:solidFill>
                  <a:srgbClr val="FFFF99"/>
                </a:solidFill>
                <a:latin typeface="Arial Rounded MT Bold" pitchFamily="34" charset="0"/>
              </a:rPr>
              <a:t>)</a:t>
            </a:r>
          </a:p>
          <a:p>
            <a:pPr eaLnBrk="1" hangingPunct="1">
              <a:defRPr/>
            </a:pPr>
            <a:r>
              <a:rPr lang="en-US" altLang="en-US" sz="2400" dirty="0" err="1">
                <a:latin typeface="Arial Narrow" panose="020B0606020202030204" pitchFamily="34" charset="0"/>
              </a:rPr>
              <a:t>Häuslich</a:t>
            </a:r>
            <a:r>
              <a:rPr lang="en-US" altLang="en-US" sz="2400" dirty="0">
                <a:latin typeface="Arial Narrow" panose="020B0606020202030204" pitchFamily="34" charset="0"/>
              </a:rPr>
              <a:t> (</a:t>
            </a:r>
            <a:r>
              <a:rPr lang="en-US" altLang="en-US" sz="2400" dirty="0" err="1">
                <a:latin typeface="Arial Narrow" panose="020B0606020202030204" pitchFamily="34" charset="0"/>
              </a:rPr>
              <a:t>Zivilklage</a:t>
            </a:r>
            <a:r>
              <a:rPr lang="en-US" altLang="en-US" sz="2400" dirty="0">
                <a:latin typeface="Arial Narrow" panose="020B0606020202030204" pitchFamily="34" charset="0"/>
              </a:rPr>
              <a:t>)</a:t>
            </a:r>
          </a:p>
          <a:p>
            <a:pPr eaLnBrk="1" hangingPunct="1">
              <a:defRPr/>
            </a:pPr>
            <a:r>
              <a:rPr lang="en-US" altLang="en-US" sz="2400" dirty="0" err="1">
                <a:latin typeface="Arial Narrow" panose="020B0606020202030204" pitchFamily="34" charset="0"/>
              </a:rPr>
              <a:t>Suzeränität-Vasall</a:t>
            </a:r>
            <a:r>
              <a:rPr lang="en-US" altLang="en-US" sz="2400" dirty="0">
                <a:latin typeface="Arial Narrow" panose="020B0606020202030204" pitchFamily="34" charset="0"/>
              </a:rPr>
              <a:t> (international)</a:t>
            </a:r>
          </a:p>
          <a:p>
            <a:pPr eaLnBrk="1" hangingPunct="1">
              <a:defRPr/>
            </a:pPr>
            <a:r>
              <a:rPr lang="en-US" altLang="en-US" sz="2400" dirty="0">
                <a:latin typeface="Arial Narrow" panose="020B0606020202030204" pitchFamily="34" charset="0"/>
              </a:rPr>
              <a:t>Bund (Mensch-Gott)</a:t>
            </a:r>
          </a:p>
          <a:p>
            <a:pPr eaLnBrk="1" hangingPunct="1">
              <a:buFontTx/>
              <a:buNone/>
              <a:defRPr/>
            </a:pPr>
            <a:endParaRPr lang="en-US" altLang="en-US" sz="1000" dirty="0">
              <a:latin typeface="Arial Narrow" panose="020B0606020202030204" pitchFamily="34" charset="0"/>
            </a:endParaRPr>
          </a:p>
          <a:p>
            <a:pPr eaLnBrk="1" hangingPunct="1">
              <a:buFontTx/>
              <a:buNone/>
              <a:defRPr/>
            </a:pPr>
            <a:r>
              <a:rPr lang="en-US" altLang="en-US" dirty="0">
                <a:solidFill>
                  <a:srgbClr val="FFFF99"/>
                </a:solidFill>
                <a:latin typeface="Arial Rounded MT Bold" pitchFamily="34" charset="0"/>
              </a:rPr>
              <a:t>FORM:</a:t>
            </a:r>
            <a:endParaRPr lang="en-US" altLang="en-US" sz="2400" dirty="0">
              <a:solidFill>
                <a:srgbClr val="FFFF99"/>
              </a:solidFill>
              <a:latin typeface="Arial Narrow" panose="020B0606020202030204" pitchFamily="34" charset="0"/>
            </a:endParaRPr>
          </a:p>
          <a:p>
            <a:pPr eaLnBrk="1" hangingPunct="1">
              <a:defRPr/>
            </a:pPr>
            <a:r>
              <a:rPr lang="en-US" altLang="en-US" sz="2400" dirty="0" err="1">
                <a:latin typeface="Arial Narrow" panose="020B0606020202030204" pitchFamily="34" charset="0"/>
              </a:rPr>
              <a:t>Appell</a:t>
            </a:r>
            <a:r>
              <a:rPr lang="en-US" altLang="en-US" sz="2400" dirty="0">
                <a:latin typeface="Arial Narrow" panose="020B0606020202030204" pitchFamily="34" charset="0"/>
              </a:rPr>
              <a:t> and die </a:t>
            </a:r>
            <a:r>
              <a:rPr lang="en-US" altLang="en-US" sz="2400" dirty="0" err="1">
                <a:latin typeface="Arial Narrow" panose="020B0606020202030204" pitchFamily="34" charset="0"/>
              </a:rPr>
              <a:t>Zeugen</a:t>
            </a:r>
            <a:endParaRPr lang="en-US" altLang="en-US" sz="2400" dirty="0">
              <a:latin typeface="Arial Narrow" panose="020B0606020202030204" pitchFamily="34" charset="0"/>
            </a:endParaRPr>
          </a:p>
          <a:p>
            <a:pPr eaLnBrk="1" hangingPunct="1">
              <a:defRPr/>
            </a:pPr>
            <a:r>
              <a:rPr lang="en-US" altLang="en-US" sz="2400" dirty="0" err="1">
                <a:latin typeface="Arial Narrow" panose="020B0606020202030204" pitchFamily="34" charset="0"/>
              </a:rPr>
              <a:t>Befragung</a:t>
            </a:r>
            <a:r>
              <a:rPr lang="en-US" altLang="en-US" sz="2400" dirty="0">
                <a:latin typeface="Arial Narrow" panose="020B0606020202030204" pitchFamily="34" charset="0"/>
              </a:rPr>
              <a:t> &amp; </a:t>
            </a:r>
            <a:r>
              <a:rPr lang="en-US" altLang="en-US" sz="2400" dirty="0" err="1">
                <a:latin typeface="Arial Narrow" panose="020B0606020202030204" pitchFamily="34" charset="0"/>
              </a:rPr>
              <a:t>Anklage</a:t>
            </a:r>
            <a:endParaRPr lang="en-US" altLang="en-US" sz="2400" dirty="0">
              <a:latin typeface="Arial Narrow" panose="020B0606020202030204" pitchFamily="34" charset="0"/>
            </a:endParaRPr>
          </a:p>
          <a:p>
            <a:pPr eaLnBrk="1" hangingPunct="1">
              <a:defRPr/>
            </a:pPr>
            <a:r>
              <a:rPr lang="en-US" altLang="en-US" sz="2400" dirty="0" err="1">
                <a:latin typeface="Arial Narrow" panose="020B0606020202030204" pitchFamily="34" charset="0"/>
              </a:rPr>
              <a:t>Rückblick</a:t>
            </a:r>
            <a:r>
              <a:rPr lang="en-US" altLang="en-US" sz="2400" dirty="0">
                <a:latin typeface="Arial Narrow" panose="020B0606020202030204" pitchFamily="34" charset="0"/>
              </a:rPr>
              <a:t> auf </a:t>
            </a:r>
            <a:r>
              <a:rPr lang="en-US" altLang="en-US" sz="2400" dirty="0" err="1">
                <a:latin typeface="Arial Narrow" panose="020B0606020202030204" pitchFamily="34" charset="0"/>
              </a:rPr>
              <a:t>vergangenen</a:t>
            </a:r>
            <a:r>
              <a:rPr lang="en-US" altLang="en-US" sz="2400" dirty="0">
                <a:latin typeface="Arial Narrow" panose="020B0606020202030204" pitchFamily="34" charset="0"/>
              </a:rPr>
              <a:t> </a:t>
            </a:r>
            <a:r>
              <a:rPr lang="en-US" altLang="en-US" sz="2400" dirty="0" err="1">
                <a:latin typeface="Arial Narrow" panose="020B0606020202030204" pitchFamily="34" charset="0"/>
              </a:rPr>
              <a:t>Nutzen</a:t>
            </a:r>
            <a:endParaRPr lang="en-US" altLang="en-US" sz="2400" dirty="0">
              <a:latin typeface="Arial Narrow" panose="020B0606020202030204" pitchFamily="34" charset="0"/>
            </a:endParaRPr>
          </a:p>
          <a:p>
            <a:pPr eaLnBrk="1" hangingPunct="1">
              <a:defRPr/>
            </a:pPr>
            <a:r>
              <a:rPr lang="en-US" altLang="en-US" sz="2400" dirty="0" err="1">
                <a:latin typeface="Arial Narrow" panose="020B0606020202030204" pitchFamily="34" charset="0"/>
              </a:rPr>
              <a:t>Warnung</a:t>
            </a:r>
            <a:r>
              <a:rPr lang="en-US" altLang="en-US" sz="2400" dirty="0">
                <a:latin typeface="Arial Narrow" panose="020B0606020202030204" pitchFamily="34" charset="0"/>
              </a:rPr>
              <a:t> </a:t>
            </a:r>
            <a:r>
              <a:rPr lang="en-US" altLang="en-US" sz="2400" dirty="0" err="1">
                <a:latin typeface="Arial Narrow" panose="020B0606020202030204" pitchFamily="34" charset="0"/>
              </a:rPr>
              <a:t>über</a:t>
            </a:r>
            <a:r>
              <a:rPr lang="en-US" altLang="en-US" sz="2400" dirty="0">
                <a:latin typeface="Arial Narrow" panose="020B0606020202030204" pitchFamily="34" charset="0"/>
              </a:rPr>
              <a:t> </a:t>
            </a:r>
            <a:r>
              <a:rPr lang="en-US" altLang="en-US" sz="2400" dirty="0" err="1">
                <a:latin typeface="Arial Narrow" panose="020B0606020202030204" pitchFamily="34" charset="0"/>
              </a:rPr>
              <a:t>mangelnde</a:t>
            </a:r>
            <a:r>
              <a:rPr lang="en-US" altLang="en-US" sz="2400" dirty="0">
                <a:latin typeface="Arial Narrow" panose="020B0606020202030204" pitchFamily="34" charset="0"/>
              </a:rPr>
              <a:t> </a:t>
            </a:r>
            <a:r>
              <a:rPr lang="en-US" altLang="en-US" sz="2400" dirty="0" err="1">
                <a:latin typeface="Arial Narrow" panose="020B0606020202030204" pitchFamily="34" charset="0"/>
              </a:rPr>
              <a:t>Loyalität</a:t>
            </a:r>
            <a:endParaRPr lang="en-US" altLang="en-US" sz="2400" dirty="0">
              <a:latin typeface="Arial Narrow" panose="020B0606020202030204" pitchFamily="34" charset="0"/>
            </a:endParaRPr>
          </a:p>
          <a:p>
            <a:pPr eaLnBrk="1" hangingPunct="1">
              <a:defRPr/>
            </a:pPr>
            <a:r>
              <a:rPr lang="en-US" altLang="en-US" sz="2400" dirty="0" err="1">
                <a:latin typeface="Arial Narrow" panose="020B0606020202030204" pitchFamily="34" charset="0"/>
              </a:rPr>
              <a:t>Erklärung</a:t>
            </a:r>
            <a:r>
              <a:rPr lang="en-US" altLang="en-US" sz="2400" dirty="0">
                <a:latin typeface="Arial Narrow" panose="020B0606020202030204" pitchFamily="34" charset="0"/>
              </a:rPr>
              <a:t> von </a:t>
            </a:r>
            <a:r>
              <a:rPr lang="en-US" altLang="en-US" sz="2400" dirty="0" err="1">
                <a:latin typeface="Arial Narrow" panose="020B0606020202030204" pitchFamily="34" charset="0"/>
              </a:rPr>
              <a:t>Schuld</a:t>
            </a:r>
            <a:r>
              <a:rPr lang="en-US" altLang="en-US" sz="2400" dirty="0">
                <a:latin typeface="Arial Narrow" panose="020B0606020202030204" pitchFamily="34" charset="0"/>
              </a:rPr>
              <a:t> &amp; Strafe</a:t>
            </a:r>
          </a:p>
        </p:txBody>
      </p:sp>
      <p:sp>
        <p:nvSpPr>
          <p:cNvPr id="167940" name="Text Box 5">
            <a:extLst>
              <a:ext uri="{FF2B5EF4-FFF2-40B4-BE49-F238E27FC236}">
                <a16:creationId xmlns:a16="http://schemas.microsoft.com/office/drawing/2014/main" id="{7024BB58-E03A-4942-AE1A-A3D7DC630238}"/>
              </a:ext>
            </a:extLst>
          </p:cNvPr>
          <p:cNvSpPr txBox="1">
            <a:spLocks noChangeArrowheads="1"/>
          </p:cNvSpPr>
          <p:nvPr/>
        </p:nvSpPr>
        <p:spPr bwMode="auto">
          <a:xfrm>
            <a:off x="304800" y="2057400"/>
            <a:ext cx="4038600" cy="4524315"/>
          </a:xfrm>
          <a:prstGeom prst="rect">
            <a:avLst/>
          </a:prstGeom>
          <a:solidFill>
            <a:srgbClr val="FFFF99"/>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b="0" dirty="0">
                <a:solidFill>
                  <a:srgbClr val="996600"/>
                </a:solidFill>
                <a:latin typeface="HebrewTh" pitchFamily="2" charset="0"/>
              </a:rPr>
              <a:t>Byr9 </a:t>
            </a:r>
            <a:r>
              <a:rPr lang="en-US" altLang="en-US" sz="2800" b="0" dirty="0">
                <a:solidFill>
                  <a:srgbClr val="996600"/>
                </a:solidFill>
                <a:latin typeface="Cooper Black" panose="0208090404030B020404" pitchFamily="18" charset="77"/>
              </a:rPr>
              <a:t>(</a:t>
            </a:r>
            <a:r>
              <a:rPr lang="en-US" altLang="en-US" sz="2800" b="0" i="1" dirty="0" err="1">
                <a:solidFill>
                  <a:srgbClr val="996600"/>
                </a:solidFill>
                <a:latin typeface="Cooper Black" panose="0208090404030B020404" pitchFamily="18" charset="77"/>
              </a:rPr>
              <a:t>r’iv</a:t>
            </a:r>
            <a:r>
              <a:rPr lang="en-US" altLang="en-US" sz="2800" b="0" dirty="0">
                <a:solidFill>
                  <a:srgbClr val="996600"/>
                </a:solidFill>
                <a:latin typeface="Cooper Black" panose="0208090404030B020404" pitchFamily="18" charset="77"/>
              </a:rPr>
              <a:t> = </a:t>
            </a:r>
            <a:r>
              <a:rPr lang="en-US" altLang="en-US" sz="2800" b="0" dirty="0" err="1">
                <a:solidFill>
                  <a:srgbClr val="996600"/>
                </a:solidFill>
                <a:latin typeface="Cooper Black" panose="0208090404030B020404" pitchFamily="18" charset="77"/>
              </a:rPr>
              <a:t>Gerichts</a:t>
            </a:r>
            <a:r>
              <a:rPr lang="en-US" altLang="en-US" sz="2800" b="0" dirty="0">
                <a:solidFill>
                  <a:srgbClr val="996600"/>
                </a:solidFill>
                <a:latin typeface="Cooper Black" panose="0208090404030B020404" pitchFamily="18" charset="77"/>
              </a:rPr>
              <a:t>-fall)</a:t>
            </a:r>
            <a:endParaRPr lang="en-US" altLang="en-US" sz="2800" b="0" dirty="0">
              <a:solidFill>
                <a:srgbClr val="996600"/>
              </a:solidFill>
              <a:latin typeface="Freestyle Script" panose="030804020302050B0404" pitchFamily="66" charset="77"/>
            </a:endParaRPr>
          </a:p>
          <a:p>
            <a:pPr eaLnBrk="1" hangingPunct="1">
              <a:spcBef>
                <a:spcPct val="50000"/>
              </a:spcBef>
              <a:buClrTx/>
              <a:buFontTx/>
              <a:buNone/>
            </a:pPr>
            <a:r>
              <a:rPr lang="en-US" altLang="en-US" b="0" dirty="0" err="1">
                <a:solidFill>
                  <a:srgbClr val="996600"/>
                </a:solidFill>
                <a:latin typeface="HebrewTh" pitchFamily="2" charset="0"/>
              </a:rPr>
              <a:t>FpawA</a:t>
            </a:r>
            <a:r>
              <a:rPr lang="en-US" altLang="en-US" b="0" dirty="0">
                <a:solidFill>
                  <a:srgbClr val="996600"/>
                </a:solidFill>
                <a:latin typeface="Cooper Black" panose="0208090404030B020404" pitchFamily="18" charset="77"/>
              </a:rPr>
              <a:t> </a:t>
            </a:r>
            <a:r>
              <a:rPr lang="en-US" altLang="en-US" sz="2800" b="0" dirty="0">
                <a:solidFill>
                  <a:srgbClr val="996600"/>
                </a:solidFill>
                <a:latin typeface="Cooper Black" panose="0208090404030B020404" pitchFamily="18" charset="77"/>
              </a:rPr>
              <a:t>(</a:t>
            </a:r>
            <a:r>
              <a:rPr lang="en-US" altLang="en-US" sz="2800" b="0" i="1" dirty="0" err="1">
                <a:solidFill>
                  <a:srgbClr val="996600"/>
                </a:solidFill>
                <a:latin typeface="Cooper Black" panose="0208090404030B020404" pitchFamily="18" charset="77"/>
              </a:rPr>
              <a:t>shaphat</a:t>
            </a:r>
            <a:r>
              <a:rPr lang="en-US" altLang="en-US" sz="2800" b="0" i="1" dirty="0">
                <a:solidFill>
                  <a:srgbClr val="996600"/>
                </a:solidFill>
                <a:latin typeface="Cooper Black" panose="0208090404030B020404" pitchFamily="18" charset="77"/>
              </a:rPr>
              <a:t> = </a:t>
            </a:r>
            <a:r>
              <a:rPr lang="en-US" altLang="en-US" sz="2800" b="0" dirty="0">
                <a:solidFill>
                  <a:srgbClr val="996600"/>
                </a:solidFill>
                <a:latin typeface="Cooper Black" panose="0208090404030B020404" pitchFamily="18" charset="77"/>
              </a:rPr>
              <a:t>Fall </a:t>
            </a:r>
            <a:r>
              <a:rPr lang="en-US" altLang="en-US" sz="2800" b="0" dirty="0" err="1">
                <a:solidFill>
                  <a:srgbClr val="996600"/>
                </a:solidFill>
                <a:latin typeface="Cooper Black" panose="0208090404030B020404" pitchFamily="18" charset="77"/>
              </a:rPr>
              <a:t>abschliessen</a:t>
            </a:r>
            <a:r>
              <a:rPr lang="en-US" altLang="en-US" sz="2800" b="0" dirty="0">
                <a:solidFill>
                  <a:srgbClr val="996600"/>
                </a:solidFill>
                <a:latin typeface="Cooper Black" panose="0208090404030B020404" pitchFamily="18" charset="77"/>
              </a:rPr>
              <a:t>)</a:t>
            </a:r>
            <a:endParaRPr lang="en-US" altLang="en-US" sz="2800" b="0" dirty="0">
              <a:solidFill>
                <a:srgbClr val="996600"/>
              </a:solidFill>
              <a:latin typeface="Freestyle Script" panose="030804020302050B0404" pitchFamily="66" charset="77"/>
            </a:endParaRPr>
          </a:p>
          <a:p>
            <a:pPr eaLnBrk="1" hangingPunct="1">
              <a:spcBef>
                <a:spcPct val="50000"/>
              </a:spcBef>
              <a:buClrTx/>
              <a:buFontTx/>
              <a:buNone/>
            </a:pPr>
            <a:r>
              <a:rPr lang="en-US" altLang="en-US" b="0" dirty="0">
                <a:solidFill>
                  <a:srgbClr val="996600"/>
                </a:solidFill>
                <a:latin typeface="HebrewTh" pitchFamily="2" charset="0"/>
              </a:rPr>
              <a:t>tOmcuf3</a:t>
            </a:r>
            <a:r>
              <a:rPr lang="en-US" altLang="en-US" b="0" dirty="0">
                <a:solidFill>
                  <a:srgbClr val="996600"/>
                </a:solidFill>
                <a:latin typeface="Cooper Black" panose="0208090404030B020404" pitchFamily="18" charset="77"/>
              </a:rPr>
              <a:t> </a:t>
            </a:r>
            <a:r>
              <a:rPr lang="en-US" altLang="en-US" sz="2800" b="0" dirty="0">
                <a:solidFill>
                  <a:srgbClr val="996600"/>
                </a:solidFill>
                <a:latin typeface="Cooper Black" panose="0208090404030B020404" pitchFamily="18" charset="77"/>
              </a:rPr>
              <a:t>(</a:t>
            </a:r>
            <a:r>
              <a:rPr lang="en-US" altLang="en-US" sz="2800" b="0" i="1" dirty="0">
                <a:solidFill>
                  <a:srgbClr val="996600"/>
                </a:solidFill>
                <a:latin typeface="Cooper Black" panose="0208090404030B020404" pitchFamily="18" charset="77"/>
              </a:rPr>
              <a:t>‘</a:t>
            </a:r>
            <a:r>
              <a:rPr lang="en-US" altLang="en-US" sz="2800" b="0" i="1" dirty="0" err="1">
                <a:solidFill>
                  <a:srgbClr val="996600"/>
                </a:solidFill>
                <a:latin typeface="Cooper Black" panose="0208090404030B020404" pitchFamily="18" charset="77"/>
              </a:rPr>
              <a:t>etsumoth</a:t>
            </a:r>
            <a:r>
              <a:rPr lang="en-US" altLang="en-US" sz="2800" b="0" i="1" dirty="0">
                <a:solidFill>
                  <a:srgbClr val="996600"/>
                </a:solidFill>
                <a:latin typeface="Cooper Black" panose="0208090404030B020404" pitchFamily="18" charset="77"/>
              </a:rPr>
              <a:t> </a:t>
            </a:r>
            <a:r>
              <a:rPr lang="en-US" altLang="en-US" sz="2800" b="0" dirty="0">
                <a:solidFill>
                  <a:srgbClr val="996600"/>
                </a:solidFill>
                <a:latin typeface="Cooper Black" panose="0208090404030B020404" pitchFamily="18" charset="77"/>
              </a:rPr>
              <a:t>= </a:t>
            </a:r>
            <a:r>
              <a:rPr lang="en-US" altLang="en-US" sz="2800" b="0" dirty="0" err="1">
                <a:solidFill>
                  <a:srgbClr val="996600"/>
                </a:solidFill>
                <a:latin typeface="Cooper Black" panose="0208090404030B020404" pitchFamily="18" charset="77"/>
              </a:rPr>
              <a:t>Argumente</a:t>
            </a:r>
            <a:r>
              <a:rPr lang="en-US" altLang="en-US" sz="2800" b="0" dirty="0">
                <a:solidFill>
                  <a:srgbClr val="996600"/>
                </a:solidFill>
                <a:latin typeface="Cooper Black" panose="0208090404030B020404" pitchFamily="18" charset="77"/>
              </a:rPr>
              <a:t>)</a:t>
            </a:r>
            <a:endParaRPr lang="en-US" altLang="en-US" sz="2800" b="0" dirty="0">
              <a:solidFill>
                <a:srgbClr val="996600"/>
              </a:solidFill>
              <a:latin typeface="Freestyle Script" panose="030804020302050B0404" pitchFamily="66" charset="77"/>
            </a:endParaRPr>
          </a:p>
          <a:p>
            <a:pPr eaLnBrk="1" hangingPunct="1">
              <a:spcBef>
                <a:spcPct val="50000"/>
              </a:spcBef>
              <a:buClrTx/>
              <a:buFontTx/>
              <a:buNone/>
            </a:pPr>
            <a:r>
              <a:rPr lang="en-US" altLang="en-US" b="0" dirty="0">
                <a:solidFill>
                  <a:srgbClr val="996600"/>
                </a:solidFill>
                <a:latin typeface="HebrewTh" pitchFamily="2" charset="0"/>
              </a:rPr>
              <a:t>hHAk;v0An9 </a:t>
            </a:r>
            <a:r>
              <a:rPr lang="en-US" altLang="en-US" sz="2800" b="0" dirty="0">
                <a:solidFill>
                  <a:srgbClr val="996600"/>
                </a:solidFill>
                <a:latin typeface="Cooper Black" panose="0208090404030B020404" pitchFamily="18" charset="77"/>
              </a:rPr>
              <a:t>(</a:t>
            </a:r>
            <a:r>
              <a:rPr lang="en-US" altLang="en-US" sz="2800" b="0" i="1" dirty="0" err="1">
                <a:solidFill>
                  <a:srgbClr val="996600"/>
                </a:solidFill>
                <a:latin typeface="Cooper Black" panose="0208090404030B020404" pitchFamily="18" charset="77"/>
              </a:rPr>
              <a:t>niwwakeha</a:t>
            </a:r>
            <a:r>
              <a:rPr lang="en-US" altLang="en-US" sz="2800" b="0" dirty="0">
                <a:solidFill>
                  <a:srgbClr val="996600"/>
                </a:solidFill>
                <a:latin typeface="Cooper Black" panose="0208090404030B020404" pitchFamily="18" charset="77"/>
              </a:rPr>
              <a:t> = </a:t>
            </a:r>
            <a:r>
              <a:rPr lang="en-US" altLang="en-US" sz="2800" b="0" dirty="0" err="1">
                <a:solidFill>
                  <a:srgbClr val="996600"/>
                </a:solidFill>
                <a:latin typeface="Cooper Black" panose="0208090404030B020404" pitchFamily="18" charset="77"/>
              </a:rPr>
              <a:t>Vorladung</a:t>
            </a:r>
            <a:r>
              <a:rPr lang="en-US" altLang="en-US" sz="2800" b="0" dirty="0">
                <a:solidFill>
                  <a:srgbClr val="996600"/>
                </a:solidFill>
                <a:latin typeface="Cooper Black" panose="0208090404030B020404" pitchFamily="18" charset="77"/>
              </a:rPr>
              <a:t>)</a:t>
            </a:r>
            <a:endParaRPr lang="en-US" altLang="en-US" sz="2800" b="0" dirty="0">
              <a:solidFill>
                <a:srgbClr val="996600"/>
              </a:solidFill>
              <a:latin typeface="Freestyle Script" panose="030804020302050B0404" pitchFamily="66" charset="77"/>
            </a:endParaRPr>
          </a:p>
        </p:txBody>
      </p:sp>
      <p:sp>
        <p:nvSpPr>
          <p:cNvPr id="5" name="Slide Number Placeholder 5">
            <a:extLst>
              <a:ext uri="{FF2B5EF4-FFF2-40B4-BE49-F238E27FC236}">
                <a16:creationId xmlns:a16="http://schemas.microsoft.com/office/drawing/2014/main" id="{327BF916-3594-4C4F-ABB3-6E60C71223AA}"/>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4980">
                                            <p:txEl>
                                              <p:pRg st="0" end="0"/>
                                            </p:txEl>
                                          </p:spTgt>
                                        </p:tgtEl>
                                        <p:attrNameLst>
                                          <p:attrName>style.visibility</p:attrName>
                                        </p:attrNameLst>
                                      </p:cBhvr>
                                      <p:to>
                                        <p:strVal val="visible"/>
                                      </p:to>
                                    </p:set>
                                    <p:animEffect transition="in" filter="fade">
                                      <p:cBhvr>
                                        <p:cTn id="7" dur="500"/>
                                        <p:tgtEl>
                                          <p:spTgt spid="2549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4980">
                                            <p:txEl>
                                              <p:pRg st="1" end="1"/>
                                            </p:txEl>
                                          </p:spTgt>
                                        </p:tgtEl>
                                        <p:attrNameLst>
                                          <p:attrName>style.visibility</p:attrName>
                                        </p:attrNameLst>
                                      </p:cBhvr>
                                      <p:to>
                                        <p:strVal val="visible"/>
                                      </p:to>
                                    </p:set>
                                    <p:animEffect transition="in" filter="fade">
                                      <p:cBhvr>
                                        <p:cTn id="10" dur="500"/>
                                        <p:tgtEl>
                                          <p:spTgt spid="25498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54980">
                                            <p:txEl>
                                              <p:pRg st="2" end="2"/>
                                            </p:txEl>
                                          </p:spTgt>
                                        </p:tgtEl>
                                        <p:attrNameLst>
                                          <p:attrName>style.visibility</p:attrName>
                                        </p:attrNameLst>
                                      </p:cBhvr>
                                      <p:to>
                                        <p:strVal val="visible"/>
                                      </p:to>
                                    </p:set>
                                    <p:animEffect transition="in" filter="fade">
                                      <p:cBhvr>
                                        <p:cTn id="13" dur="500"/>
                                        <p:tgtEl>
                                          <p:spTgt spid="25498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54980">
                                            <p:txEl>
                                              <p:pRg st="3" end="3"/>
                                            </p:txEl>
                                          </p:spTgt>
                                        </p:tgtEl>
                                        <p:attrNameLst>
                                          <p:attrName>style.visibility</p:attrName>
                                        </p:attrNameLst>
                                      </p:cBhvr>
                                      <p:to>
                                        <p:strVal val="visible"/>
                                      </p:to>
                                    </p:set>
                                    <p:animEffect transition="in" filter="fade">
                                      <p:cBhvr>
                                        <p:cTn id="16" dur="500"/>
                                        <p:tgtEl>
                                          <p:spTgt spid="254980">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54980">
                                            <p:txEl>
                                              <p:pRg st="5" end="5"/>
                                            </p:txEl>
                                          </p:spTgt>
                                        </p:tgtEl>
                                        <p:attrNameLst>
                                          <p:attrName>style.visibility</p:attrName>
                                        </p:attrNameLst>
                                      </p:cBhvr>
                                      <p:to>
                                        <p:strVal val="visible"/>
                                      </p:to>
                                    </p:set>
                                    <p:animEffect transition="in" filter="fade">
                                      <p:cBhvr>
                                        <p:cTn id="21" dur="500"/>
                                        <p:tgtEl>
                                          <p:spTgt spid="254980">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54980">
                                            <p:txEl>
                                              <p:pRg st="6" end="6"/>
                                            </p:txEl>
                                          </p:spTgt>
                                        </p:tgtEl>
                                        <p:attrNameLst>
                                          <p:attrName>style.visibility</p:attrName>
                                        </p:attrNameLst>
                                      </p:cBhvr>
                                      <p:to>
                                        <p:strVal val="visible"/>
                                      </p:to>
                                    </p:set>
                                    <p:animEffect transition="in" filter="fade">
                                      <p:cBhvr>
                                        <p:cTn id="24" dur="500"/>
                                        <p:tgtEl>
                                          <p:spTgt spid="254980">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54980">
                                            <p:txEl>
                                              <p:pRg st="7" end="7"/>
                                            </p:txEl>
                                          </p:spTgt>
                                        </p:tgtEl>
                                        <p:attrNameLst>
                                          <p:attrName>style.visibility</p:attrName>
                                        </p:attrNameLst>
                                      </p:cBhvr>
                                      <p:to>
                                        <p:strVal val="visible"/>
                                      </p:to>
                                    </p:set>
                                    <p:animEffect transition="in" filter="fade">
                                      <p:cBhvr>
                                        <p:cTn id="27" dur="500"/>
                                        <p:tgtEl>
                                          <p:spTgt spid="254980">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54980">
                                            <p:txEl>
                                              <p:pRg st="8" end="8"/>
                                            </p:txEl>
                                          </p:spTgt>
                                        </p:tgtEl>
                                        <p:attrNameLst>
                                          <p:attrName>style.visibility</p:attrName>
                                        </p:attrNameLst>
                                      </p:cBhvr>
                                      <p:to>
                                        <p:strVal val="visible"/>
                                      </p:to>
                                    </p:set>
                                    <p:animEffect transition="in" filter="fade">
                                      <p:cBhvr>
                                        <p:cTn id="30" dur="500"/>
                                        <p:tgtEl>
                                          <p:spTgt spid="254980">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54980">
                                            <p:txEl>
                                              <p:pRg st="9" end="9"/>
                                            </p:txEl>
                                          </p:spTgt>
                                        </p:tgtEl>
                                        <p:attrNameLst>
                                          <p:attrName>style.visibility</p:attrName>
                                        </p:attrNameLst>
                                      </p:cBhvr>
                                      <p:to>
                                        <p:strVal val="visible"/>
                                      </p:to>
                                    </p:set>
                                    <p:animEffect transition="in" filter="fade">
                                      <p:cBhvr>
                                        <p:cTn id="33" dur="500"/>
                                        <p:tgtEl>
                                          <p:spTgt spid="254980">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54980">
                                            <p:txEl>
                                              <p:pRg st="10" end="10"/>
                                            </p:txEl>
                                          </p:spTgt>
                                        </p:tgtEl>
                                        <p:attrNameLst>
                                          <p:attrName>style.visibility</p:attrName>
                                        </p:attrNameLst>
                                      </p:cBhvr>
                                      <p:to>
                                        <p:strVal val="visible"/>
                                      </p:to>
                                    </p:set>
                                    <p:animEffect transition="in" filter="fade">
                                      <p:cBhvr>
                                        <p:cTn id="36" dur="500"/>
                                        <p:tgtEl>
                                          <p:spTgt spid="254980">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a:extLst>
              <a:ext uri="{FF2B5EF4-FFF2-40B4-BE49-F238E27FC236}">
                <a16:creationId xmlns:a16="http://schemas.microsoft.com/office/drawing/2014/main" id="{08937615-6B36-4CE0-8BAE-F3DEA4FAB152}"/>
              </a:ext>
            </a:extLst>
          </p:cNvPr>
          <p:cNvSpPr>
            <a:spLocks noGrp="1" noChangeArrowheads="1"/>
          </p:cNvSpPr>
          <p:nvPr>
            <p:ph type="title"/>
          </p:nvPr>
        </p:nvSpPr>
        <p:spPr/>
        <p:txBody>
          <a:bodyPr/>
          <a:lstStyle/>
          <a:p>
            <a:pPr eaLnBrk="1" hangingPunct="1">
              <a:defRPr/>
            </a:pPr>
            <a:r>
              <a:rPr lang="en-US" altLang="en-US" b="0" dirty="0">
                <a:latin typeface="Impact" panose="020B0806030902050204" pitchFamily="34" charset="0"/>
              </a:rPr>
              <a:t>Die </a:t>
            </a:r>
            <a:r>
              <a:rPr lang="en-US" altLang="en-US" b="0" dirty="0" err="1">
                <a:latin typeface="Impact" panose="020B0806030902050204" pitchFamily="34" charset="0"/>
              </a:rPr>
              <a:t>Anklage</a:t>
            </a:r>
            <a:endParaRPr lang="en-US" altLang="en-US" b="0" dirty="0">
              <a:latin typeface="Impact" panose="020B0806030902050204" pitchFamily="34" charset="0"/>
            </a:endParaRPr>
          </a:p>
        </p:txBody>
      </p:sp>
      <p:sp>
        <p:nvSpPr>
          <p:cNvPr id="487427" name="Rectangle 3">
            <a:extLst>
              <a:ext uri="{FF2B5EF4-FFF2-40B4-BE49-F238E27FC236}">
                <a16:creationId xmlns:a16="http://schemas.microsoft.com/office/drawing/2014/main" id="{6706DF76-C0F9-40CB-AEC3-4A384B68639C}"/>
              </a:ext>
            </a:extLst>
          </p:cNvPr>
          <p:cNvSpPr>
            <a:spLocks noGrp="1" noChangeArrowheads="1"/>
          </p:cNvSpPr>
          <p:nvPr>
            <p:ph type="body" idx="1"/>
          </p:nvPr>
        </p:nvSpPr>
        <p:spPr/>
        <p:txBody>
          <a:bodyPr/>
          <a:lstStyle/>
          <a:p>
            <a:pPr eaLnBrk="1" hangingPunct="1">
              <a:buFontTx/>
              <a:buNone/>
              <a:defRPr/>
            </a:pPr>
            <a:r>
              <a:rPr lang="en-US" altLang="en-US" sz="2800" dirty="0">
                <a:solidFill>
                  <a:srgbClr val="FFFF99"/>
                </a:solidFill>
                <a:latin typeface="Eras Demi ITC" pitchFamily="34" charset="0"/>
              </a:rPr>
              <a:t>Der </a:t>
            </a:r>
            <a:r>
              <a:rPr lang="en-US" altLang="en-US" sz="2800" dirty="0" err="1">
                <a:solidFill>
                  <a:srgbClr val="FFFF99"/>
                </a:solidFill>
                <a:latin typeface="Eras Demi ITC" pitchFamily="34" charset="0"/>
              </a:rPr>
              <a:t>historische</a:t>
            </a:r>
            <a:r>
              <a:rPr lang="en-US" altLang="en-US" sz="2800" dirty="0">
                <a:solidFill>
                  <a:srgbClr val="FFFF99"/>
                </a:solidFill>
                <a:latin typeface="Eras Demi ITC" pitchFamily="34" charset="0"/>
              </a:rPr>
              <a:t> Fall </a:t>
            </a:r>
            <a:r>
              <a:rPr lang="en-US" altLang="en-US" sz="2800" dirty="0" err="1">
                <a:solidFill>
                  <a:srgbClr val="FFFF99"/>
                </a:solidFill>
                <a:latin typeface="Eras Demi ITC" pitchFamily="34" charset="0"/>
              </a:rPr>
              <a:t>gegen</a:t>
            </a:r>
            <a:r>
              <a:rPr lang="en-US" altLang="en-US" sz="2800" dirty="0">
                <a:solidFill>
                  <a:srgbClr val="FFFF99"/>
                </a:solidFill>
                <a:latin typeface="Eras Demi ITC" pitchFamily="34" charset="0"/>
              </a:rPr>
              <a:t> Israel </a:t>
            </a:r>
            <a:r>
              <a:rPr lang="en-US" altLang="en-US" sz="2800" dirty="0" err="1">
                <a:solidFill>
                  <a:srgbClr val="FFFF99"/>
                </a:solidFill>
                <a:latin typeface="Eras Demi ITC" pitchFamily="34" charset="0"/>
              </a:rPr>
              <a:t>begann</a:t>
            </a:r>
            <a:r>
              <a:rPr lang="en-US" altLang="en-US" sz="2800" dirty="0">
                <a:solidFill>
                  <a:srgbClr val="FFFF99"/>
                </a:solidFill>
                <a:latin typeface="Eras Demi ITC" pitchFamily="34" charset="0"/>
              </a:rPr>
              <a:t> in </a:t>
            </a:r>
            <a:r>
              <a:rPr lang="en-US" altLang="en-US" sz="2800" dirty="0" err="1">
                <a:solidFill>
                  <a:srgbClr val="FFFF99"/>
                </a:solidFill>
                <a:latin typeface="Eras Demi ITC" pitchFamily="34" charset="0"/>
              </a:rPr>
              <a:t>Ägypten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mit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Jahwes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Schwur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sie</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aus</a:t>
            </a:r>
            <a:r>
              <a:rPr lang="en-US" altLang="en-US" sz="2800" dirty="0">
                <a:solidFill>
                  <a:srgbClr val="FFFF99"/>
                </a:solidFill>
                <a:latin typeface="Eras Demi ITC" pitchFamily="34" charset="0"/>
              </a:rPr>
              <a:t> der Ge-</a:t>
            </a:r>
            <a:r>
              <a:rPr lang="en-US" altLang="en-US" sz="2800" dirty="0" err="1">
                <a:solidFill>
                  <a:srgbClr val="FFFF99"/>
                </a:solidFill>
                <a:latin typeface="Eras Demi ITC" pitchFamily="34" charset="0"/>
              </a:rPr>
              <a:t>fangenschaft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zu</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erlösen</a:t>
            </a:r>
            <a:r>
              <a:rPr lang="en-US" altLang="en-US" sz="2800" dirty="0">
                <a:solidFill>
                  <a:srgbClr val="FFFF99"/>
                </a:solidFill>
                <a:latin typeface="Eras Demi ITC" pitchFamily="34" charset="0"/>
              </a:rPr>
              <a:t>, und </a:t>
            </a:r>
            <a:r>
              <a:rPr lang="en-US" altLang="en-US" sz="2800" dirty="0" err="1">
                <a:solidFill>
                  <a:srgbClr val="FFFF99"/>
                </a:solidFill>
                <a:latin typeface="Eras Demi ITC" pitchFamily="34" charset="0"/>
              </a:rPr>
              <a:t>ihnen</a:t>
            </a:r>
            <a:r>
              <a:rPr lang="en-US" altLang="en-US" sz="2800" dirty="0">
                <a:solidFill>
                  <a:srgbClr val="FFFF99"/>
                </a:solidFill>
                <a:latin typeface="Eras Demi ITC" pitchFamily="34" charset="0"/>
              </a:rPr>
              <a:t> das Land Kanaan </a:t>
            </a:r>
            <a:r>
              <a:rPr lang="en-US" altLang="en-US" sz="2800" dirty="0" err="1">
                <a:solidFill>
                  <a:srgbClr val="FFFF99"/>
                </a:solidFill>
                <a:latin typeface="Eras Demi ITC" pitchFamily="34" charset="0"/>
              </a:rPr>
              <a:t>zu</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geben</a:t>
            </a:r>
            <a:r>
              <a:rPr lang="en-US" altLang="en-US" sz="2800" dirty="0">
                <a:solidFill>
                  <a:srgbClr val="FFFF99"/>
                </a:solidFill>
                <a:latin typeface="Eras Demi ITC" pitchFamily="34" charset="0"/>
              </a:rPr>
              <a:t>.</a:t>
            </a:r>
          </a:p>
          <a:p>
            <a:pPr eaLnBrk="1" hangingPunct="1">
              <a:defRPr/>
            </a:pPr>
            <a:r>
              <a:rPr lang="en-US" altLang="en-US" sz="2400" i="1" dirty="0">
                <a:latin typeface="Arial" panose="020B0604020202020204" pitchFamily="34" charset="0"/>
              </a:rPr>
              <a:t>Seine </a:t>
            </a:r>
            <a:r>
              <a:rPr lang="en-US" altLang="en-US" sz="2400" i="1" dirty="0" err="1">
                <a:latin typeface="Arial" panose="020B0604020202020204" pitchFamily="34" charset="0"/>
              </a:rPr>
              <a:t>Bundesanforderung</a:t>
            </a:r>
            <a:r>
              <a:rPr lang="en-US" altLang="en-US" sz="2400" i="1" dirty="0">
                <a:latin typeface="Arial" panose="020B0604020202020204" pitchFamily="34" charset="0"/>
              </a:rPr>
              <a:t> war, </a:t>
            </a:r>
            <a:r>
              <a:rPr lang="en-US" altLang="en-US" sz="2400" i="1" dirty="0" err="1">
                <a:latin typeface="Arial" panose="020B0604020202020204" pitchFamily="34" charset="0"/>
              </a:rPr>
              <a:t>dass</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die </a:t>
            </a:r>
            <a:r>
              <a:rPr lang="en-US" altLang="en-US" sz="2400" i="1" dirty="0" err="1">
                <a:latin typeface="Arial" panose="020B0604020202020204" pitchFamily="34" charset="0"/>
              </a:rPr>
              <a:t>Götzen</a:t>
            </a:r>
            <a:r>
              <a:rPr lang="en-US" altLang="en-US" sz="2400" i="1" dirty="0">
                <a:latin typeface="Arial" panose="020B0604020202020204" pitchFamily="34" charset="0"/>
              </a:rPr>
              <a:t> </a:t>
            </a:r>
            <a:r>
              <a:rPr lang="en-US" altLang="en-US" sz="2400" i="1" dirty="0" err="1">
                <a:latin typeface="Arial" panose="020B0604020202020204" pitchFamily="34" charset="0"/>
              </a:rPr>
              <a:t>Ägyptens</a:t>
            </a:r>
            <a:r>
              <a:rPr lang="en-US" altLang="en-US" sz="2400" i="1" dirty="0">
                <a:latin typeface="Arial" panose="020B0604020202020204" pitchFamily="34" charset="0"/>
              </a:rPr>
              <a:t> hinter </a:t>
            </a:r>
            <a:r>
              <a:rPr lang="en-US" altLang="en-US" sz="2400" i="1" dirty="0" err="1">
                <a:latin typeface="Arial" panose="020B0604020202020204" pitchFamily="34" charset="0"/>
              </a:rPr>
              <a:t>sich</a:t>
            </a:r>
            <a:r>
              <a:rPr lang="en-US" altLang="en-US" sz="2400" i="1" dirty="0">
                <a:latin typeface="Arial" panose="020B0604020202020204" pitchFamily="34" charset="0"/>
              </a:rPr>
              <a:t> </a:t>
            </a:r>
            <a:r>
              <a:rPr lang="en-US" altLang="en-US" sz="2400" i="1" dirty="0" err="1">
                <a:latin typeface="Arial" panose="020B0604020202020204" pitchFamily="34" charset="0"/>
              </a:rPr>
              <a:t>lassen</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Stattdessen</a:t>
            </a:r>
            <a:r>
              <a:rPr lang="en-US" altLang="en-US" sz="2400" i="1" dirty="0">
                <a:latin typeface="Arial" panose="020B0604020202020204" pitchFamily="34" charset="0"/>
              </a:rPr>
              <a:t> </a:t>
            </a:r>
            <a:r>
              <a:rPr lang="en-US" altLang="en-US" sz="2400" i="1" dirty="0" err="1">
                <a:latin typeface="Arial" panose="020B0604020202020204" pitchFamily="34" charset="0"/>
              </a:rPr>
              <a:t>hingen</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an </a:t>
            </a:r>
            <a:r>
              <a:rPr lang="en-US" altLang="en-US" sz="2400" i="1" dirty="0" err="1">
                <a:latin typeface="Arial" panose="020B0604020202020204" pitchFamily="34" charset="0"/>
              </a:rPr>
              <a:t>ihnen</a:t>
            </a:r>
            <a:r>
              <a:rPr lang="en-US" altLang="en-US" sz="2400" i="1" dirty="0">
                <a:latin typeface="Arial" panose="020B0604020202020204" pitchFamily="34" charset="0"/>
              </a:rPr>
              <a:t>, was </a:t>
            </a:r>
            <a:r>
              <a:rPr lang="en-US" altLang="en-US" sz="2400" i="1" dirty="0" err="1">
                <a:latin typeface="Arial" panose="020B0604020202020204" pitchFamily="34" charset="0"/>
              </a:rPr>
              <a:t>mit</a:t>
            </a:r>
            <a:r>
              <a:rPr lang="en-US" altLang="en-US" sz="2400" i="1" dirty="0">
                <a:latin typeface="Arial" panose="020B0604020202020204" pitchFamily="34" charset="0"/>
              </a:rPr>
              <a:t> dem </a:t>
            </a:r>
            <a:r>
              <a:rPr lang="en-US" altLang="en-US" sz="2400" i="1" dirty="0" err="1">
                <a:latin typeface="Arial" panose="020B0604020202020204" pitchFamily="34" charset="0"/>
              </a:rPr>
              <a:t>goldenen</a:t>
            </a:r>
            <a:r>
              <a:rPr lang="en-US" altLang="en-US" sz="2400" i="1" dirty="0">
                <a:latin typeface="Arial" panose="020B0604020202020204" pitchFamily="34" charset="0"/>
              </a:rPr>
              <a:t> Kalb </a:t>
            </a:r>
            <a:r>
              <a:rPr lang="en-US" altLang="en-US" sz="2400" i="1" dirty="0" err="1">
                <a:latin typeface="Arial" panose="020B0604020202020204" pitchFamily="34" charset="0"/>
              </a:rPr>
              <a:t>sichtbar</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(Ex 32,1-6).</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einzige</a:t>
            </a:r>
            <a:r>
              <a:rPr lang="en-US" altLang="en-US" sz="2400" i="1" dirty="0">
                <a:latin typeface="Arial" panose="020B0604020202020204" pitchFamily="34" charset="0"/>
              </a:rPr>
              <a:t> </a:t>
            </a:r>
            <a:r>
              <a:rPr lang="en-US" altLang="en-US" sz="2400" i="1" dirty="0" err="1">
                <a:latin typeface="Arial" panose="020B0604020202020204" pitchFamily="34" charset="0"/>
              </a:rPr>
              <a:t>Grund</a:t>
            </a:r>
            <a:r>
              <a:rPr lang="en-US" altLang="en-US" sz="2400" i="1" dirty="0">
                <a:latin typeface="Arial" panose="020B0604020202020204" pitchFamily="34" charset="0"/>
              </a:rPr>
              <a:t>, </a:t>
            </a:r>
            <a:r>
              <a:rPr lang="en-US" altLang="en-US" sz="2400" i="1" dirty="0" err="1">
                <a:latin typeface="Arial" panose="020B0604020202020204" pitchFamily="34" charset="0"/>
              </a:rPr>
              <a:t>warum</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Gott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sofort</a:t>
            </a:r>
            <a:r>
              <a:rPr lang="en-US" altLang="en-US" sz="2400" i="1" dirty="0">
                <a:latin typeface="Arial" panose="020B0604020202020204" pitchFamily="34" charset="0"/>
              </a:rPr>
              <a:t> </a:t>
            </a:r>
            <a:r>
              <a:rPr lang="en-US" altLang="en-US" sz="2400" i="1" dirty="0" err="1">
                <a:latin typeface="Arial" panose="020B0604020202020204" pitchFamily="34" charset="0"/>
              </a:rPr>
              <a:t>zerstörte</a:t>
            </a:r>
            <a:r>
              <a:rPr lang="en-US" altLang="en-US" sz="2400" i="1" dirty="0">
                <a:latin typeface="Arial" panose="020B0604020202020204" pitchFamily="34" charset="0"/>
              </a:rPr>
              <a:t> war, um </a:t>
            </a:r>
            <a:r>
              <a:rPr lang="en-US" altLang="en-US" sz="2400" i="1" dirty="0" err="1">
                <a:latin typeface="Arial" panose="020B0604020202020204" pitchFamily="34" charset="0"/>
              </a:rPr>
              <a:t>seinen</a:t>
            </a:r>
            <a:r>
              <a:rPr lang="en-US" altLang="en-US" sz="2400" i="1" dirty="0">
                <a:latin typeface="Arial" panose="020B0604020202020204" pitchFamily="34" charset="0"/>
              </a:rPr>
              <a:t> “</a:t>
            </a:r>
            <a:r>
              <a:rPr lang="en-US" altLang="en-US" sz="2400" i="1" dirty="0" err="1">
                <a:latin typeface="Arial" panose="020B0604020202020204" pitchFamily="34" charset="0"/>
              </a:rPr>
              <a:t>Namen</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schützen</a:t>
            </a:r>
            <a:r>
              <a:rPr lang="en-US" altLang="en-US" sz="2400" i="1" dirty="0">
                <a:latin typeface="Arial" panose="020B0604020202020204" pitchFamily="34" charset="0"/>
              </a:rPr>
              <a:t> (also, </a:t>
            </a:r>
            <a:r>
              <a:rPr lang="en-US" altLang="en-US" sz="2400" i="1" dirty="0" err="1">
                <a:latin typeface="Arial" panose="020B0604020202020204" pitchFamily="34" charset="0"/>
              </a:rPr>
              <a:t>seinen</a:t>
            </a:r>
            <a:r>
              <a:rPr lang="en-US" altLang="en-US" sz="2400" i="1" dirty="0">
                <a:latin typeface="Arial" panose="020B0604020202020204" pitchFamily="34" charset="0"/>
              </a:rPr>
              <a:t> </a:t>
            </a:r>
            <a:r>
              <a:rPr lang="en-US" altLang="en-US" sz="2400" i="1" dirty="0" err="1">
                <a:latin typeface="Arial" panose="020B0604020202020204" pitchFamily="34" charset="0"/>
              </a:rPr>
              <a:t>Ruf</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Barmherzigkeit</a:t>
            </a:r>
            <a:r>
              <a:rPr lang="en-US" altLang="en-US" sz="2400" i="1" dirty="0">
                <a:latin typeface="Arial" panose="020B0604020202020204" pitchFamily="34" charset="0"/>
              </a:rPr>
              <a:t> &amp; </a:t>
            </a:r>
            <a:r>
              <a:rPr lang="en-US" altLang="en-US" sz="2400" i="1" dirty="0" err="1">
                <a:latin typeface="Arial" panose="020B0604020202020204" pitchFamily="34" charset="0"/>
              </a:rPr>
              <a:t>Vergebung</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Ex 34,5-7).</a:t>
            </a:r>
          </a:p>
        </p:txBody>
      </p:sp>
      <p:sp>
        <p:nvSpPr>
          <p:cNvPr id="5" name="Slide Number Placeholder 5">
            <a:extLst>
              <a:ext uri="{FF2B5EF4-FFF2-40B4-BE49-F238E27FC236}">
                <a16:creationId xmlns:a16="http://schemas.microsoft.com/office/drawing/2014/main" id="{5A642DE9-066E-B646-A3C1-32A717026A7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7427">
                                            <p:txEl>
                                              <p:pRg st="0" end="0"/>
                                            </p:txEl>
                                          </p:spTgt>
                                        </p:tgtEl>
                                        <p:attrNameLst>
                                          <p:attrName>style.visibility</p:attrName>
                                        </p:attrNameLst>
                                      </p:cBhvr>
                                      <p:to>
                                        <p:strVal val="visible"/>
                                      </p:to>
                                    </p:set>
                                    <p:anim calcmode="lin" valueType="num">
                                      <p:cBhvr>
                                        <p:cTn id="7" dur="500" fill="hold"/>
                                        <p:tgtEl>
                                          <p:spTgt spid="4874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74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7427">
                                            <p:txEl>
                                              <p:pRg st="1" end="1"/>
                                            </p:txEl>
                                          </p:spTgt>
                                        </p:tgtEl>
                                        <p:attrNameLst>
                                          <p:attrName>style.visibility</p:attrName>
                                        </p:attrNameLst>
                                      </p:cBhvr>
                                      <p:to>
                                        <p:strVal val="visible"/>
                                      </p:to>
                                    </p:set>
                                    <p:anim calcmode="lin" valueType="num">
                                      <p:cBhvr additive="base">
                                        <p:cTn id="13" dur="500" fill="hold"/>
                                        <p:tgtEl>
                                          <p:spTgt spid="487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7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7427">
                                            <p:txEl>
                                              <p:pRg st="2" end="2"/>
                                            </p:txEl>
                                          </p:spTgt>
                                        </p:tgtEl>
                                        <p:attrNameLst>
                                          <p:attrName>style.visibility</p:attrName>
                                        </p:attrNameLst>
                                      </p:cBhvr>
                                      <p:to>
                                        <p:strVal val="visible"/>
                                      </p:to>
                                    </p:set>
                                    <p:anim calcmode="lin" valueType="num">
                                      <p:cBhvr additive="base">
                                        <p:cTn id="19" dur="500" fill="hold"/>
                                        <p:tgtEl>
                                          <p:spTgt spid="487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7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7427">
                                            <p:txEl>
                                              <p:pRg st="3" end="3"/>
                                            </p:txEl>
                                          </p:spTgt>
                                        </p:tgtEl>
                                        <p:attrNameLst>
                                          <p:attrName>style.visibility</p:attrName>
                                        </p:attrNameLst>
                                      </p:cBhvr>
                                      <p:to>
                                        <p:strVal val="visible"/>
                                      </p:to>
                                    </p:set>
                                    <p:anim calcmode="lin" valueType="num">
                                      <p:cBhvr additive="base">
                                        <p:cTn id="25" dur="500" fill="hold"/>
                                        <p:tgtEl>
                                          <p:spTgt spid="487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742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9929E9AD-0AD3-4094-9BCF-69229D6FEB37}"/>
              </a:ext>
            </a:extLst>
          </p:cNvPr>
          <p:cNvSpPr>
            <a:spLocks noGrp="1" noChangeArrowheads="1"/>
          </p:cNvSpPr>
          <p:nvPr>
            <p:ph type="title"/>
          </p:nvPr>
        </p:nvSpPr>
        <p:spPr>
          <a:xfrm>
            <a:off x="152400" y="533400"/>
            <a:ext cx="8839200" cy="1524000"/>
          </a:xfrm>
        </p:spPr>
        <p:txBody>
          <a:bodyPr/>
          <a:lstStyle/>
          <a:p>
            <a:pPr eaLnBrk="1" hangingPunct="1">
              <a:defRPr/>
            </a:pPr>
            <a:r>
              <a:rPr lang="en-US" altLang="en-US" sz="6000" b="0" dirty="0" err="1">
                <a:solidFill>
                  <a:srgbClr val="FFFF99"/>
                </a:solidFill>
                <a:latin typeface="HebrewTh" pitchFamily="2" charset="0"/>
              </a:rPr>
              <a:t>Mwe</a:t>
            </a:r>
            <a:br>
              <a:rPr lang="en-US" altLang="en-US" sz="6600" b="0" dirty="0">
                <a:solidFill>
                  <a:srgbClr val="FFFF99"/>
                </a:solidFill>
                <a:latin typeface="Matura MT Script Capitals" pitchFamily="66" charset="0"/>
              </a:rPr>
            </a:br>
            <a:r>
              <a:rPr lang="en-US" altLang="en-US" sz="4800" b="0" dirty="0">
                <a:solidFill>
                  <a:srgbClr val="FFFF99"/>
                </a:solidFill>
                <a:latin typeface="Matura MT Script Capitals" pitchFamily="66" charset="0"/>
              </a:rPr>
              <a:t>Der Name</a:t>
            </a:r>
            <a:br>
              <a:rPr lang="en-US" altLang="en-US" sz="4800" b="0" dirty="0">
                <a:solidFill>
                  <a:srgbClr val="FFFFCC"/>
                </a:solidFill>
                <a:latin typeface="Matura MT Script Capitals" pitchFamily="66" charset="0"/>
              </a:rPr>
            </a:br>
            <a:r>
              <a:rPr lang="en-US" altLang="en-US" sz="2400" b="0" dirty="0" err="1">
                <a:latin typeface="Lucida Bright" pitchFamily="18" charset="0"/>
              </a:rPr>
              <a:t>Synekdoche</a:t>
            </a:r>
            <a:r>
              <a:rPr lang="en-US" altLang="en-US" sz="2400" b="0" dirty="0">
                <a:latin typeface="Lucida Bright" pitchFamily="18" charset="0"/>
              </a:rPr>
              <a:t> </a:t>
            </a:r>
            <a:r>
              <a:rPr lang="en-US" altLang="en-US" sz="2400" b="0" dirty="0" err="1">
                <a:latin typeface="Lucida Bright" pitchFamily="18" charset="0"/>
              </a:rPr>
              <a:t>für</a:t>
            </a:r>
            <a:r>
              <a:rPr lang="en-US" altLang="en-US" sz="2400" b="0" dirty="0">
                <a:latin typeface="Lucida Bright" pitchFamily="18" charset="0"/>
              </a:rPr>
              <a:t> </a:t>
            </a:r>
            <a:r>
              <a:rPr lang="en-US" altLang="en-US" sz="2400" b="0" dirty="0" err="1">
                <a:latin typeface="Lucida Bright" pitchFamily="18" charset="0"/>
              </a:rPr>
              <a:t>Persönlichkeit</a:t>
            </a:r>
            <a:r>
              <a:rPr lang="en-US" altLang="en-US" sz="2400" b="0" dirty="0">
                <a:latin typeface="Lucida Bright" pitchFamily="18" charset="0"/>
              </a:rPr>
              <a:t>, </a:t>
            </a:r>
            <a:r>
              <a:rPr lang="en-US" altLang="en-US" sz="2400" b="0" dirty="0" err="1">
                <a:latin typeface="Lucida Bright" pitchFamily="18" charset="0"/>
              </a:rPr>
              <a:t>Charakter</a:t>
            </a:r>
            <a:r>
              <a:rPr lang="en-US" altLang="en-US" sz="2400" b="0" dirty="0">
                <a:latin typeface="Lucida Bright" pitchFamily="18" charset="0"/>
              </a:rPr>
              <a:t> &amp; </a:t>
            </a:r>
            <a:r>
              <a:rPr lang="en-US" altLang="en-US" sz="2400" b="0" dirty="0" err="1">
                <a:latin typeface="Lucida Bright" pitchFamily="18" charset="0"/>
              </a:rPr>
              <a:t>Ruf</a:t>
            </a:r>
            <a:br>
              <a:rPr lang="en-US" altLang="en-US" sz="2400" b="0" dirty="0">
                <a:latin typeface="Lucida Bright" pitchFamily="18" charset="0"/>
              </a:rPr>
            </a:br>
            <a:r>
              <a:rPr lang="en-US" altLang="en-US" sz="2800" b="0" dirty="0">
                <a:latin typeface="Arial Rounded MT Bold" pitchFamily="34" charset="0"/>
              </a:rPr>
              <a:t>(20,9. 14. 22. 44)</a:t>
            </a:r>
          </a:p>
        </p:txBody>
      </p:sp>
      <p:sp>
        <p:nvSpPr>
          <p:cNvPr id="256003" name="Rectangle 3">
            <a:extLst>
              <a:ext uri="{FF2B5EF4-FFF2-40B4-BE49-F238E27FC236}">
                <a16:creationId xmlns:a16="http://schemas.microsoft.com/office/drawing/2014/main" id="{FABE77FA-0806-41A0-A224-1964DF259FB1}"/>
              </a:ext>
            </a:extLst>
          </p:cNvPr>
          <p:cNvSpPr>
            <a:spLocks noGrp="1" noChangeArrowheads="1"/>
          </p:cNvSpPr>
          <p:nvPr>
            <p:ph type="body" idx="1"/>
          </p:nvPr>
        </p:nvSpPr>
        <p:spPr>
          <a:xfrm>
            <a:off x="381000" y="2667000"/>
            <a:ext cx="8534400" cy="3962400"/>
          </a:xfrm>
        </p:spPr>
        <p:txBody>
          <a:bodyPr/>
          <a:lstStyle/>
          <a:p>
            <a:pPr eaLnBrk="1" hangingPunct="1">
              <a:lnSpc>
                <a:spcPct val="90000"/>
              </a:lnSpc>
              <a:buFontTx/>
              <a:buNone/>
              <a:defRPr/>
            </a:pPr>
            <a:r>
              <a:rPr lang="en-US" altLang="en-US" sz="2400" dirty="0" err="1">
                <a:solidFill>
                  <a:srgbClr val="FFFF99"/>
                </a:solidFill>
                <a:latin typeface="Eras Demi ITC" pitchFamily="34" charset="0"/>
              </a:rPr>
              <a:t>Im</a:t>
            </a:r>
            <a:r>
              <a:rPr lang="en-US" altLang="en-US" sz="2400" dirty="0">
                <a:solidFill>
                  <a:srgbClr val="FFFF99"/>
                </a:solidFill>
                <a:latin typeface="Eras Demi ITC" pitchFamily="34" charset="0"/>
              </a:rPr>
              <a:t> </a:t>
            </a:r>
            <a:r>
              <a:rPr lang="en-US" altLang="en-US" sz="2400" dirty="0" err="1">
                <a:solidFill>
                  <a:srgbClr val="FFFF99"/>
                </a:solidFill>
                <a:latin typeface="Eras Demi ITC" pitchFamily="34" charset="0"/>
              </a:rPr>
              <a:t>alten</a:t>
            </a:r>
            <a:r>
              <a:rPr lang="en-US" altLang="en-US" sz="2400" dirty="0">
                <a:solidFill>
                  <a:srgbClr val="FFFF99"/>
                </a:solidFill>
                <a:latin typeface="Eras Demi ITC" pitchFamily="34" charset="0"/>
              </a:rPr>
              <a:t> </a:t>
            </a:r>
            <a:r>
              <a:rPr lang="en-US" altLang="en-US" sz="2400" dirty="0" err="1">
                <a:solidFill>
                  <a:srgbClr val="FFFF99"/>
                </a:solidFill>
                <a:latin typeface="Eras Demi ITC" pitchFamily="34" charset="0"/>
              </a:rPr>
              <a:t>Nahosten</a:t>
            </a:r>
            <a:r>
              <a:rPr lang="en-US" altLang="en-US" sz="2400" dirty="0">
                <a:solidFill>
                  <a:srgbClr val="FFFF99"/>
                </a:solidFill>
                <a:latin typeface="Eras Demi ITC" pitchFamily="34" charset="0"/>
              </a:rPr>
              <a:t> hat der Name die </a:t>
            </a:r>
            <a:r>
              <a:rPr lang="en-US" altLang="en-US" sz="2400" dirty="0" err="1">
                <a:solidFill>
                  <a:srgbClr val="FFFF99"/>
                </a:solidFill>
                <a:latin typeface="Eras Demi ITC" pitchFamily="34" charset="0"/>
              </a:rPr>
              <a:t>Essenz</a:t>
            </a:r>
            <a:r>
              <a:rPr lang="en-US" altLang="en-US" sz="2400" dirty="0">
                <a:solidFill>
                  <a:srgbClr val="FFFF99"/>
                </a:solidFill>
                <a:latin typeface="Eras Demi ITC" pitchFamily="34" charset="0"/>
              </a:rPr>
              <a:t> der </a:t>
            </a:r>
            <a:r>
              <a:rPr lang="en-US" altLang="en-US" sz="2400" dirty="0" err="1">
                <a:solidFill>
                  <a:srgbClr val="FFFF99"/>
                </a:solidFill>
                <a:latin typeface="Eras Demi ITC" pitchFamily="34" charset="0"/>
              </a:rPr>
              <a:t>Persön-lichkeit</a:t>
            </a:r>
            <a:r>
              <a:rPr lang="en-US" altLang="en-US" sz="2400" dirty="0">
                <a:solidFill>
                  <a:srgbClr val="FFFF99"/>
                </a:solidFill>
                <a:latin typeface="Eras Demi ITC" pitchFamily="34" charset="0"/>
              </a:rPr>
              <a:t> </a:t>
            </a:r>
            <a:r>
              <a:rPr lang="en-US" altLang="en-US" sz="2400" dirty="0" err="1">
                <a:solidFill>
                  <a:srgbClr val="FFFF99"/>
                </a:solidFill>
                <a:latin typeface="Eras Demi ITC" pitchFamily="34" charset="0"/>
              </a:rPr>
              <a:t>eines</a:t>
            </a:r>
            <a:r>
              <a:rPr lang="en-US" altLang="en-US" sz="2400" dirty="0">
                <a:solidFill>
                  <a:srgbClr val="FFFF99"/>
                </a:solidFill>
                <a:latin typeface="Eras Demi ITC" pitchFamily="34" charset="0"/>
              </a:rPr>
              <a:t> Menschen </a:t>
            </a:r>
            <a:r>
              <a:rPr lang="en-US" altLang="en-US" sz="2400" dirty="0" err="1">
                <a:solidFill>
                  <a:srgbClr val="FFFF99"/>
                </a:solidFill>
                <a:latin typeface="Eras Demi ITC" pitchFamily="34" charset="0"/>
              </a:rPr>
              <a:t>beinhaltet</a:t>
            </a:r>
            <a:r>
              <a:rPr lang="en-US" altLang="en-US" sz="2400" dirty="0">
                <a:solidFill>
                  <a:srgbClr val="FFFF99"/>
                </a:solidFill>
                <a:latin typeface="Eras Demi ITC" pitchFamily="34" charset="0"/>
              </a:rPr>
              <a:t> &amp; </a:t>
            </a:r>
            <a:r>
              <a:rPr lang="en-US" altLang="en-US" sz="2400" dirty="0" err="1">
                <a:solidFill>
                  <a:srgbClr val="FFFF99"/>
                </a:solidFill>
                <a:latin typeface="Eras Demi ITC" pitchFamily="34" charset="0"/>
              </a:rPr>
              <a:t>ausgemacht</a:t>
            </a:r>
            <a:r>
              <a:rPr lang="en-US" altLang="en-US" sz="2400" dirty="0">
                <a:solidFill>
                  <a:srgbClr val="FFFF99"/>
                </a:solidFill>
                <a:latin typeface="Eras Demi ITC" pitchFamily="34" charset="0"/>
              </a:rPr>
              <a:t>.</a:t>
            </a:r>
          </a:p>
          <a:p>
            <a:pPr lvl="1" eaLnBrk="1" hangingPunct="1">
              <a:lnSpc>
                <a:spcPct val="90000"/>
              </a:lnSpc>
              <a:buFontTx/>
              <a:buChar char="•"/>
              <a:defRPr/>
            </a:pPr>
            <a:r>
              <a:rPr lang="en-US" altLang="en-US" sz="2000" b="1" dirty="0">
                <a:latin typeface="Arial" panose="020B0604020202020204" pitchFamily="34" charset="0"/>
              </a:rPr>
              <a:t>Adam (Gen 5,2 – Adams Name </a:t>
            </a:r>
            <a:r>
              <a:rPr lang="en-US" altLang="en-US" sz="2000" b="1" dirty="0" err="1">
                <a:latin typeface="Arial" panose="020B0604020202020204" pitchFamily="34" charset="0"/>
              </a:rPr>
              <a:t>ist</a:t>
            </a:r>
            <a:r>
              <a:rPr lang="en-US" altLang="en-US" sz="2000" b="1" dirty="0">
                <a:latin typeface="Arial" panose="020B0604020202020204" pitchFamily="34" charset="0"/>
              </a:rPr>
              <a:t> </a:t>
            </a:r>
            <a:r>
              <a:rPr lang="en-US" altLang="en-US" sz="2000" b="1" dirty="0" err="1">
                <a:latin typeface="Arial" panose="020B0604020202020204" pitchFamily="34" charset="0"/>
              </a:rPr>
              <a:t>ein</a:t>
            </a:r>
            <a:r>
              <a:rPr lang="en-US" altLang="en-US" sz="2000" b="1" dirty="0">
                <a:latin typeface="Arial" panose="020B0604020202020204" pitchFamily="34" charset="0"/>
              </a:rPr>
              <a:t> </a:t>
            </a:r>
            <a:r>
              <a:rPr lang="en-US" altLang="en-US" sz="2000" b="1" dirty="0" err="1">
                <a:latin typeface="Arial" panose="020B0604020202020204" pitchFamily="34" charset="0"/>
              </a:rPr>
              <a:t>Wortspiel</a:t>
            </a:r>
            <a:r>
              <a:rPr lang="en-US" altLang="en-US" sz="2000" b="1" dirty="0">
                <a:latin typeface="Arial" panose="020B0604020202020204" pitchFamily="34" charset="0"/>
              </a:rPr>
              <a:t> </a:t>
            </a:r>
            <a:r>
              <a:rPr lang="en-US" altLang="en-US" sz="2000" b="1" dirty="0" err="1">
                <a:latin typeface="Arial" panose="020B0604020202020204" pitchFamily="34" charset="0"/>
              </a:rPr>
              <a:t>mit</a:t>
            </a:r>
            <a:r>
              <a:rPr lang="en-US" altLang="en-US" sz="2000" b="1" dirty="0">
                <a:latin typeface="Arial" panose="020B0604020202020204" pitchFamily="34" charset="0"/>
              </a:rPr>
              <a:t> "</a:t>
            </a:r>
            <a:r>
              <a:rPr lang="en-US" altLang="en-US" sz="2000" b="1" dirty="0" err="1">
                <a:latin typeface="Arial" panose="020B0604020202020204" pitchFamily="34" charset="0"/>
              </a:rPr>
              <a:t>Erde</a:t>
            </a:r>
            <a:r>
              <a:rPr lang="en-US" altLang="en-US" sz="2000" b="1" dirty="0">
                <a:latin typeface="Arial" panose="020B0604020202020204" pitchFamily="34" charset="0"/>
              </a:rPr>
              <a:t>")</a:t>
            </a:r>
          </a:p>
          <a:p>
            <a:pPr lvl="1" eaLnBrk="1" hangingPunct="1">
              <a:lnSpc>
                <a:spcPct val="90000"/>
              </a:lnSpc>
              <a:buFontTx/>
              <a:buChar char="•"/>
              <a:defRPr/>
            </a:pPr>
            <a:r>
              <a:rPr lang="en-US" altLang="en-US" sz="2000" b="1" dirty="0" err="1">
                <a:latin typeface="Arial" panose="020B0604020202020204" pitchFamily="34" charset="0"/>
              </a:rPr>
              <a:t>Nabal</a:t>
            </a:r>
            <a:r>
              <a:rPr lang="en-US" altLang="en-US" sz="2000" b="1" dirty="0">
                <a:latin typeface="Arial" panose="020B0604020202020204" pitchFamily="34" charset="0"/>
              </a:rPr>
              <a:t> (1Sam 25,25)</a:t>
            </a:r>
          </a:p>
          <a:p>
            <a:pPr lvl="1" eaLnBrk="1" hangingPunct="1">
              <a:lnSpc>
                <a:spcPct val="90000"/>
              </a:lnSpc>
              <a:buFontTx/>
              <a:buChar char="•"/>
              <a:defRPr/>
            </a:pPr>
            <a:r>
              <a:rPr lang="en-US" altLang="en-US" sz="2000" b="1" dirty="0">
                <a:latin typeface="Arial" panose="020B0604020202020204" pitchFamily="34" charset="0"/>
              </a:rPr>
              <a:t>Elijah (1Kön 18,39 – Elias Name bed. “</a:t>
            </a:r>
            <a:r>
              <a:rPr lang="en-US" altLang="en-US" sz="2000" b="1" dirty="0" err="1">
                <a:latin typeface="Arial" panose="020B0604020202020204" pitchFamily="34" charset="0"/>
              </a:rPr>
              <a:t>Jahwe</a:t>
            </a:r>
            <a:r>
              <a:rPr lang="en-US" altLang="en-US" sz="2000" b="1" dirty="0">
                <a:latin typeface="Arial" panose="020B0604020202020204" pitchFamily="34" charset="0"/>
              </a:rPr>
              <a:t> </a:t>
            </a:r>
            <a:r>
              <a:rPr lang="en-US" altLang="en-US" sz="2000" b="1" dirty="0" err="1">
                <a:latin typeface="Arial" panose="020B0604020202020204" pitchFamily="34" charset="0"/>
              </a:rPr>
              <a:t>ist</a:t>
            </a:r>
            <a:r>
              <a:rPr lang="en-US" altLang="en-US" sz="2000" b="1" dirty="0">
                <a:latin typeface="Arial" panose="020B0604020202020204" pitchFamily="34" charset="0"/>
              </a:rPr>
              <a:t> </a:t>
            </a:r>
            <a:r>
              <a:rPr lang="en-US" altLang="en-US" sz="2000" b="1" dirty="0" err="1">
                <a:latin typeface="Arial" panose="020B0604020202020204" pitchFamily="34" charset="0"/>
              </a:rPr>
              <a:t>mein</a:t>
            </a:r>
            <a:r>
              <a:rPr lang="en-US" altLang="en-US" sz="2000" b="1" dirty="0">
                <a:latin typeface="Arial" panose="020B0604020202020204" pitchFamily="34" charset="0"/>
              </a:rPr>
              <a:t> Gott”)</a:t>
            </a:r>
          </a:p>
          <a:p>
            <a:pPr lvl="1" eaLnBrk="1" hangingPunct="1">
              <a:lnSpc>
                <a:spcPct val="90000"/>
              </a:lnSpc>
              <a:buFontTx/>
              <a:buChar char="•"/>
              <a:defRPr/>
            </a:pPr>
            <a:r>
              <a:rPr lang="en-US" altLang="en-US" sz="2000" b="1" dirty="0" err="1">
                <a:latin typeface="Arial" panose="020B0604020202020204" pitchFamily="34" charset="0"/>
              </a:rPr>
              <a:t>Namen</a:t>
            </a:r>
            <a:r>
              <a:rPr lang="en-US" altLang="en-US" sz="2000" b="1" dirty="0">
                <a:latin typeface="Arial" panose="020B0604020202020204" pitchFamily="34" charset="0"/>
              </a:rPr>
              <a:t> in dem Buch Rut (Elimelech, Naomi, Marah, </a:t>
            </a:r>
            <a:r>
              <a:rPr lang="en-US" altLang="en-US" sz="2000" b="1" dirty="0" err="1">
                <a:latin typeface="Arial" panose="020B0604020202020204" pitchFamily="34" charset="0"/>
              </a:rPr>
              <a:t>Kilion</a:t>
            </a:r>
            <a:r>
              <a:rPr lang="en-US" altLang="en-US" sz="2000" b="1" dirty="0">
                <a:latin typeface="Arial" panose="020B0604020202020204" pitchFamily="34" charset="0"/>
              </a:rPr>
              <a:t>, </a:t>
            </a:r>
            <a:r>
              <a:rPr lang="en-US" altLang="en-US" sz="2000" b="1" dirty="0" err="1">
                <a:latin typeface="Arial" panose="020B0604020202020204" pitchFamily="34" charset="0"/>
              </a:rPr>
              <a:t>Machlon</a:t>
            </a:r>
            <a:r>
              <a:rPr lang="en-US" altLang="en-US" sz="2000" b="1" dirty="0">
                <a:latin typeface="Arial" panose="020B0604020202020204" pitchFamily="34" charset="0"/>
              </a:rPr>
              <a:t>, Orpha, Rut)</a:t>
            </a:r>
          </a:p>
          <a:p>
            <a:pPr eaLnBrk="1" hangingPunct="1">
              <a:lnSpc>
                <a:spcPct val="90000"/>
              </a:lnSpc>
              <a:buFontTx/>
              <a:buNone/>
              <a:defRPr/>
            </a:pPr>
            <a:endParaRPr lang="en-US" altLang="en-US" sz="2400" b="1" dirty="0">
              <a:latin typeface="Arial" panose="020B0604020202020204" pitchFamily="34" charset="0"/>
            </a:endParaRPr>
          </a:p>
          <a:p>
            <a:pPr eaLnBrk="1" hangingPunct="1">
              <a:lnSpc>
                <a:spcPct val="90000"/>
              </a:lnSpc>
              <a:buFontTx/>
              <a:buNone/>
              <a:defRPr/>
            </a:pPr>
            <a:r>
              <a:rPr lang="en-US" altLang="en-US" sz="2400" dirty="0" err="1">
                <a:solidFill>
                  <a:srgbClr val="FFFF00"/>
                </a:solidFill>
                <a:latin typeface="Eras Demi ITC" pitchFamily="34" charset="0"/>
              </a:rPr>
              <a:t>Jahwes</a:t>
            </a:r>
            <a:r>
              <a:rPr lang="en-US" altLang="en-US" sz="2400" dirty="0">
                <a:solidFill>
                  <a:srgbClr val="FFFF00"/>
                </a:solidFill>
                <a:latin typeface="Eras Demi ITC" pitchFamily="34" charset="0"/>
              </a:rPr>
              <a:t> “Name” </a:t>
            </a:r>
            <a:r>
              <a:rPr lang="en-US" altLang="en-US" sz="2400" dirty="0" err="1">
                <a:solidFill>
                  <a:srgbClr val="FFFF00"/>
                </a:solidFill>
                <a:latin typeface="Eras Demi ITC" pitchFamily="34" charset="0"/>
              </a:rPr>
              <a:t>ist</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eine</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Synekdoche</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für</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Jahwe</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selber</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seinen</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Ruf</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für</a:t>
            </a:r>
            <a:r>
              <a:rPr lang="en-US" altLang="en-US" sz="2400" dirty="0">
                <a:solidFill>
                  <a:srgbClr val="FFFF00"/>
                </a:solidFill>
                <a:latin typeface="Eras Demi ITC" pitchFamily="34" charset="0"/>
              </a:rPr>
              <a:t> </a:t>
            </a:r>
            <a:r>
              <a:rPr lang="en-US" altLang="en-US" sz="2400" dirty="0" err="1">
                <a:solidFill>
                  <a:srgbClr val="FFFF00"/>
                </a:solidFill>
                <a:latin typeface="Eras Demi ITC" pitchFamily="34" charset="0"/>
              </a:rPr>
              <a:t>Erbarmen</a:t>
            </a:r>
            <a:r>
              <a:rPr lang="en-US" altLang="en-US" sz="2400" dirty="0">
                <a:solidFill>
                  <a:srgbClr val="FFFF00"/>
                </a:solidFill>
                <a:latin typeface="Eras Demi ITC" pitchFamily="34" charset="0"/>
              </a:rPr>
              <a:t> und </a:t>
            </a:r>
            <a:r>
              <a:rPr lang="en-US" altLang="en-US" sz="2400" dirty="0" err="1">
                <a:solidFill>
                  <a:srgbClr val="FFFF00"/>
                </a:solidFill>
                <a:latin typeface="Eras Demi ITC" pitchFamily="34" charset="0"/>
              </a:rPr>
              <a:t>Vergebung</a:t>
            </a:r>
            <a:r>
              <a:rPr lang="en-US" altLang="en-US" sz="2400" dirty="0">
                <a:solidFill>
                  <a:srgbClr val="FFFF00"/>
                </a:solidFill>
                <a:latin typeface="Eras Demi ITC" pitchFamily="34" charset="0"/>
              </a:rPr>
              <a:t>.</a:t>
            </a:r>
          </a:p>
        </p:txBody>
      </p:sp>
      <p:sp>
        <p:nvSpPr>
          <p:cNvPr id="5" name="Slide Number Placeholder 5">
            <a:extLst>
              <a:ext uri="{FF2B5EF4-FFF2-40B4-BE49-F238E27FC236}">
                <a16:creationId xmlns:a16="http://schemas.microsoft.com/office/drawing/2014/main" id="{D69220DA-E25D-3544-B499-BE83F266811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 calcmode="lin" valueType="num">
                                      <p:cBhvr>
                                        <p:cTn id="7" dur="500" fill="hold"/>
                                        <p:tgtEl>
                                          <p:spTgt spid="2560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60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56003">
                                            <p:txEl>
                                              <p:pRg st="1" end="1"/>
                                            </p:txEl>
                                          </p:spTgt>
                                        </p:tgtEl>
                                        <p:attrNameLst>
                                          <p:attrName>style.visibility</p:attrName>
                                        </p:attrNameLst>
                                      </p:cBhvr>
                                      <p:to>
                                        <p:strVal val="visible"/>
                                      </p:to>
                                    </p:set>
                                    <p:anim calcmode="lin" valueType="num">
                                      <p:cBhvr>
                                        <p:cTn id="13" dur="500" fill="hold"/>
                                        <p:tgtEl>
                                          <p:spTgt spid="2560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560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560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560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56003">
                                            <p:txEl>
                                              <p:pRg st="2" end="2"/>
                                            </p:txEl>
                                          </p:spTgt>
                                        </p:tgtEl>
                                        <p:attrNameLst>
                                          <p:attrName>style.visibility</p:attrName>
                                        </p:attrNameLst>
                                      </p:cBhvr>
                                      <p:to>
                                        <p:strVal val="visible"/>
                                      </p:to>
                                    </p:set>
                                    <p:anim calcmode="lin" valueType="num">
                                      <p:cBhvr>
                                        <p:cTn id="21" dur="500" fill="hold"/>
                                        <p:tgtEl>
                                          <p:spTgt spid="2560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560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560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560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56003">
                                            <p:txEl>
                                              <p:pRg st="3" end="3"/>
                                            </p:txEl>
                                          </p:spTgt>
                                        </p:tgtEl>
                                        <p:attrNameLst>
                                          <p:attrName>style.visibility</p:attrName>
                                        </p:attrNameLst>
                                      </p:cBhvr>
                                      <p:to>
                                        <p:strVal val="visible"/>
                                      </p:to>
                                    </p:set>
                                    <p:anim calcmode="lin" valueType="num">
                                      <p:cBhvr>
                                        <p:cTn id="29" dur="500" fill="hold"/>
                                        <p:tgtEl>
                                          <p:spTgt spid="25600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5600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5600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5600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56003">
                                            <p:txEl>
                                              <p:pRg st="4" end="4"/>
                                            </p:txEl>
                                          </p:spTgt>
                                        </p:tgtEl>
                                        <p:attrNameLst>
                                          <p:attrName>style.visibility</p:attrName>
                                        </p:attrNameLst>
                                      </p:cBhvr>
                                      <p:to>
                                        <p:strVal val="visible"/>
                                      </p:to>
                                    </p:set>
                                    <p:anim calcmode="lin" valueType="num">
                                      <p:cBhvr>
                                        <p:cTn id="37" dur="500" fill="hold"/>
                                        <p:tgtEl>
                                          <p:spTgt spid="25600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5600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5600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5600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256003">
                                            <p:txEl>
                                              <p:pRg st="6" end="6"/>
                                            </p:txEl>
                                          </p:spTgt>
                                        </p:tgtEl>
                                        <p:attrNameLst>
                                          <p:attrName>style.visibility</p:attrName>
                                        </p:attrNameLst>
                                      </p:cBhvr>
                                      <p:to>
                                        <p:strVal val="visible"/>
                                      </p:to>
                                    </p:set>
                                    <p:anim calcmode="lin" valueType="num">
                                      <p:cBhvr>
                                        <p:cTn id="45" dur="500" fill="hold"/>
                                        <p:tgtEl>
                                          <p:spTgt spid="256003">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25600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B30AA79F-C02B-4DC0-B5ED-67CE2B0FA2AD}"/>
              </a:ext>
            </a:extLst>
          </p:cNvPr>
          <p:cNvSpPr>
            <a:spLocks noGrp="1" noChangeArrowheads="1"/>
          </p:cNvSpPr>
          <p:nvPr>
            <p:ph type="title"/>
          </p:nvPr>
        </p:nvSpPr>
        <p:spPr>
          <a:xfrm>
            <a:off x="228600" y="457200"/>
            <a:ext cx="4648200" cy="1600200"/>
          </a:xfrm>
        </p:spPr>
        <p:txBody>
          <a:bodyPr/>
          <a:lstStyle/>
          <a:p>
            <a:pPr eaLnBrk="1" hangingPunct="1">
              <a:lnSpc>
                <a:spcPct val="80000"/>
              </a:lnSpc>
              <a:defRPr/>
            </a:pPr>
            <a:r>
              <a:rPr lang="en-US" altLang="en-US" sz="4000" dirty="0">
                <a:latin typeface="Times New Roman" panose="02020603050405020304" pitchFamily="18" charset="0"/>
              </a:rPr>
              <a:t>6. </a:t>
            </a:r>
            <a:r>
              <a:rPr lang="en-US" altLang="en-US" sz="4000" dirty="0" err="1">
                <a:latin typeface="Times New Roman" panose="02020603050405020304" pitchFamily="18" charset="0"/>
              </a:rPr>
              <a:t>Jhdt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Amulett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mit</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Jahwes</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Namen</a:t>
            </a:r>
            <a:endParaRPr lang="en-US" altLang="en-US" sz="4000" dirty="0">
              <a:latin typeface="Times New Roman" panose="02020603050405020304" pitchFamily="18" charset="0"/>
            </a:endParaRPr>
          </a:p>
        </p:txBody>
      </p:sp>
      <p:sp>
        <p:nvSpPr>
          <p:cNvPr id="257028" name="Rectangle 4">
            <a:extLst>
              <a:ext uri="{FF2B5EF4-FFF2-40B4-BE49-F238E27FC236}">
                <a16:creationId xmlns:a16="http://schemas.microsoft.com/office/drawing/2014/main" id="{A74AEFD8-CFB9-4201-AAB2-2D487A3DA68D}"/>
              </a:ext>
            </a:extLst>
          </p:cNvPr>
          <p:cNvSpPr>
            <a:spLocks noGrp="1" noChangeArrowheads="1"/>
          </p:cNvSpPr>
          <p:nvPr>
            <p:ph type="body" sz="half" idx="1"/>
          </p:nvPr>
        </p:nvSpPr>
        <p:spPr>
          <a:xfrm>
            <a:off x="228600" y="2362200"/>
            <a:ext cx="4648200" cy="4114800"/>
          </a:xfrm>
        </p:spPr>
        <p:txBody>
          <a:bodyPr/>
          <a:lstStyle/>
          <a:p>
            <a:pPr eaLnBrk="1" hangingPunct="1">
              <a:lnSpc>
                <a:spcPct val="80000"/>
              </a:lnSpc>
              <a:buFontTx/>
              <a:buNone/>
              <a:defRPr/>
            </a:pPr>
            <a:r>
              <a:rPr lang="en-US" altLang="en-US" sz="2400" i="1" dirty="0" err="1">
                <a:latin typeface="Arial Narrow" panose="020B0606020202030204" pitchFamily="34" charset="0"/>
              </a:rPr>
              <a:t>Entdeckt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nahe</a:t>
            </a:r>
            <a:r>
              <a:rPr lang="en-US" altLang="en-US" sz="2400" i="1" dirty="0">
                <a:latin typeface="Arial Narrow" panose="020B0606020202030204" pitchFamily="34" charset="0"/>
              </a:rPr>
              <a:t> Jerusalem in </a:t>
            </a:r>
            <a:r>
              <a:rPr lang="en-US" altLang="en-US" sz="2400" i="1" dirty="0" err="1">
                <a:latin typeface="Arial Narrow" panose="020B0606020202030204" pitchFamily="34" charset="0"/>
              </a:rPr>
              <a:t>einer</a:t>
            </a:r>
            <a:r>
              <a:rPr lang="en-US" altLang="en-US" sz="2400" i="1" dirty="0">
                <a:latin typeface="Arial Narrow" panose="020B0606020202030204" pitchFamily="34" charset="0"/>
              </a:rPr>
              <a:t> Grab-</a:t>
            </a:r>
            <a:r>
              <a:rPr lang="en-US" altLang="en-US" sz="2400" i="1" dirty="0" err="1">
                <a:latin typeface="Arial Narrow" panose="020B0606020202030204" pitchFamily="34" charset="0"/>
              </a:rPr>
              <a:t>höhle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vom</a:t>
            </a:r>
            <a:r>
              <a:rPr lang="en-US" altLang="en-US" sz="2400" i="1" dirty="0">
                <a:latin typeface="Arial Narrow" panose="020B0606020202030204" pitchFamily="34" charset="0"/>
              </a:rPr>
              <a:t> 7. </a:t>
            </a:r>
            <a:r>
              <a:rPr lang="en-US" altLang="en-US" sz="2400" i="1" dirty="0" err="1">
                <a:latin typeface="Arial Narrow" panose="020B0606020202030204" pitchFamily="34" charset="0"/>
              </a:rPr>
              <a:t>Jhdt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Diese</a:t>
            </a:r>
            <a:r>
              <a:rPr lang="en-US" altLang="en-US" sz="2400" i="1" dirty="0">
                <a:latin typeface="Arial Narrow" panose="020B0606020202030204" pitchFamily="34" charset="0"/>
              </a:rPr>
              <a:t> Sil-</a:t>
            </a:r>
            <a:r>
              <a:rPr lang="en-US" altLang="en-US" sz="2400" i="1" dirty="0" err="1">
                <a:latin typeface="Arial Narrow" panose="020B0606020202030204" pitchFamily="34" charset="0"/>
              </a:rPr>
              <a:t>berrolle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wurde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gerollt</a:t>
            </a:r>
            <a:r>
              <a:rPr lang="en-US" altLang="en-US" sz="2400" i="1" dirty="0">
                <a:latin typeface="Arial Narrow" panose="020B0606020202030204" pitchFamily="34" charset="0"/>
              </a:rPr>
              <a:t> um den Hals </a:t>
            </a:r>
            <a:r>
              <a:rPr lang="en-US" altLang="en-US" sz="2400" i="1" dirty="0" err="1">
                <a:latin typeface="Arial Narrow" panose="020B0606020202030204" pitchFamily="34" charset="0"/>
              </a:rPr>
              <a:t>getragen</a:t>
            </a:r>
            <a:r>
              <a:rPr lang="en-US" altLang="en-US" sz="2400" i="1" dirty="0">
                <a:latin typeface="Arial Narrow" panose="020B0606020202030204" pitchFamily="34" charset="0"/>
              </a:rPr>
              <a:t>, an </a:t>
            </a:r>
            <a:r>
              <a:rPr lang="en-US" altLang="en-US" sz="2400" i="1" dirty="0" err="1">
                <a:latin typeface="Arial Narrow" panose="020B0606020202030204" pitchFamily="34" charset="0"/>
              </a:rPr>
              <a:t>einer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Schnur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Amulett</a:t>
            </a:r>
            <a:r>
              <a:rPr lang="en-US" altLang="en-US" sz="2400" i="1" dirty="0">
                <a:latin typeface="Arial Narrow" panose="020B0606020202030204" pitchFamily="34" charset="0"/>
              </a:rPr>
              <a:t>. Nur 35x13mm war es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18 </a:t>
            </a:r>
            <a:r>
              <a:rPr lang="en-US" altLang="en-US" sz="2400" i="1" dirty="0" err="1">
                <a:latin typeface="Arial Narrow" panose="020B0606020202030204" pitchFamily="34" charset="0"/>
              </a:rPr>
              <a:t>Zeilen</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Althebräisch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graviert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Enthält</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Worte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Priesterse</a:t>
            </a:r>
            <a:r>
              <a:rPr lang="en-US" altLang="en-US" sz="2400" i="1" dirty="0">
                <a:latin typeface="Arial Narrow" panose="020B0606020202030204" pitchFamily="34" charset="0"/>
              </a:rPr>
              <a:t>-gens von Num 6,24-26: “</a:t>
            </a:r>
            <a:r>
              <a:rPr lang="en-US" altLang="en-US" sz="2400" i="1" dirty="0" err="1">
                <a:latin typeface="Arial Narrow" panose="020B0606020202030204" pitchFamily="34" charset="0"/>
              </a:rPr>
              <a:t>Möge</a:t>
            </a:r>
            <a:r>
              <a:rPr lang="en-US" altLang="en-US" sz="2400" i="1" dirty="0">
                <a:latin typeface="Arial Narrow" panose="020B0606020202030204" pitchFamily="34" charset="0"/>
              </a:rPr>
              <a:t> Jah-we dich </a:t>
            </a:r>
            <a:r>
              <a:rPr lang="en-US" altLang="en-US" sz="2400" i="1" dirty="0" err="1">
                <a:latin typeface="Arial Narrow" panose="020B0606020202030204" pitchFamily="34" charset="0"/>
              </a:rPr>
              <a:t>segnen</a:t>
            </a:r>
            <a:r>
              <a:rPr lang="en-US" altLang="en-US" sz="2400" i="1" dirty="0">
                <a:latin typeface="Arial Narrow" panose="020B0606020202030204" pitchFamily="34" charset="0"/>
              </a:rPr>
              <a:t> &amp; </a:t>
            </a:r>
            <a:r>
              <a:rPr lang="en-US" altLang="en-US" sz="2400" i="1" dirty="0" err="1">
                <a:latin typeface="Arial Narrow" panose="020B0606020202030204" pitchFamily="34" charset="0"/>
              </a:rPr>
              <a:t>bewahren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Möge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Jahwe</a:t>
            </a:r>
            <a:r>
              <a:rPr lang="en-US" altLang="en-US" sz="2400" i="1" dirty="0">
                <a:latin typeface="Arial Narrow" panose="020B0606020202030204" pitchFamily="34" charset="0"/>
              </a:rPr>
              <a:t> sein </a:t>
            </a:r>
            <a:r>
              <a:rPr lang="en-US" altLang="en-US" sz="2400" i="1" dirty="0" err="1">
                <a:latin typeface="Arial Narrow" panose="020B0606020202030204" pitchFamily="34" charset="0"/>
              </a:rPr>
              <a:t>Gesicht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über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dir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schei-nen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lassen</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dir</a:t>
            </a:r>
            <a:r>
              <a:rPr lang="en-US" altLang="en-US" sz="2400" i="1" dirty="0">
                <a:latin typeface="Arial Narrow" panose="020B0606020202030204" pitchFamily="34" charset="0"/>
              </a:rPr>
              <a:t> Frieden </a:t>
            </a:r>
            <a:r>
              <a:rPr lang="en-US" altLang="en-US" sz="2400" i="1" dirty="0" err="1">
                <a:latin typeface="Arial Narrow" panose="020B0606020202030204" pitchFamily="34" charset="0"/>
              </a:rPr>
              <a:t>geben</a:t>
            </a:r>
            <a:r>
              <a:rPr lang="en-US" altLang="en-US" sz="2400" i="1" dirty="0">
                <a:latin typeface="Arial Narrow" panose="020B0606020202030204" pitchFamily="34" charset="0"/>
              </a:rPr>
              <a:t>.” Es </a:t>
            </a:r>
            <a:r>
              <a:rPr lang="en-US" altLang="en-US" sz="2400" i="1" dirty="0" err="1">
                <a:latin typeface="Arial Narrow" panose="020B0606020202030204" pitchFamily="34" charset="0"/>
              </a:rPr>
              <a:t>ist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eine</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ältesten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schriftlichen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Aufzeichnungen</a:t>
            </a:r>
            <a:r>
              <a:rPr lang="en-US" altLang="en-US" sz="2400" i="1" dirty="0">
                <a:latin typeface="Arial Narrow" panose="020B0606020202030204" pitchFamily="34" charset="0"/>
              </a:rPr>
              <a:t> des </a:t>
            </a:r>
            <a:r>
              <a:rPr lang="en-US" altLang="en-US" sz="2400" i="1" dirty="0" err="1">
                <a:latin typeface="Arial Narrow" panose="020B0606020202030204" pitchFamily="34" charset="0"/>
              </a:rPr>
              <a:t>Gottesnamens</a:t>
            </a:r>
            <a:r>
              <a:rPr lang="en-US" altLang="en-US" sz="2400" i="1" dirty="0">
                <a:latin typeface="Arial Narrow" panose="020B0606020202030204" pitchFamily="34" charset="0"/>
              </a:rPr>
              <a:t>.</a:t>
            </a:r>
          </a:p>
        </p:txBody>
      </p:sp>
      <p:pic>
        <p:nvPicPr>
          <p:cNvPr id="171012" name="Picture 6" descr="bar095c06">
            <a:extLst>
              <a:ext uri="{FF2B5EF4-FFF2-40B4-BE49-F238E27FC236}">
                <a16:creationId xmlns:a16="http://schemas.microsoft.com/office/drawing/2014/main" id="{6A282EC4-32E9-3640-937D-A1DC7FACF10C}"/>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4987925" y="0"/>
            <a:ext cx="4140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24229DE1-6F2C-0E48-B8BD-1CCDE038252A}"/>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138</a:t>
            </a:fld>
            <a:endParaRPr lang="en-US" altLang="en-US" sz="1400" b="1" dirty="0">
              <a:latin typeface="Tahoma" panose="020B0604030504040204" pitchFamily="34" charset="0"/>
            </a:endParaRPr>
          </a:p>
        </p:txBody>
      </p:sp>
    </p:spTree>
  </p:cSld>
  <p:clrMapOvr>
    <a:masterClrMapping/>
  </p:clrMapOvr>
  <p:transition>
    <p:blinds/>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2">
            <a:extLst>
              <a:ext uri="{FF2B5EF4-FFF2-40B4-BE49-F238E27FC236}">
                <a16:creationId xmlns:a16="http://schemas.microsoft.com/office/drawing/2014/main" id="{5F55D1FD-18BE-478C-9EE8-391A6C024864}"/>
              </a:ext>
            </a:extLst>
          </p:cNvPr>
          <p:cNvSpPr>
            <a:spLocks noGrp="1" noChangeArrowheads="1"/>
          </p:cNvSpPr>
          <p:nvPr>
            <p:ph type="title"/>
          </p:nvPr>
        </p:nvSpPr>
        <p:spPr/>
        <p:txBody>
          <a:bodyPr/>
          <a:lstStyle/>
          <a:p>
            <a:pPr eaLnBrk="1" hangingPunct="1">
              <a:defRPr/>
            </a:pPr>
            <a:r>
              <a:rPr lang="en-US" altLang="en-US" dirty="0">
                <a:latin typeface="Impact" panose="020B0806030902050204" pitchFamily="34" charset="0"/>
              </a:rPr>
              <a:t>“So gab er </a:t>
            </a:r>
            <a:r>
              <a:rPr lang="en-US" altLang="en-US" dirty="0" err="1">
                <a:latin typeface="Impact" panose="020B0806030902050204" pitchFamily="34" charset="0"/>
              </a:rPr>
              <a:t>sie</a:t>
            </a:r>
            <a:r>
              <a:rPr lang="en-US" altLang="en-US" dirty="0">
                <a:latin typeface="Impact" panose="020B0806030902050204" pitchFamily="34" charset="0"/>
              </a:rPr>
              <a:t> </a:t>
            </a:r>
            <a:r>
              <a:rPr lang="en-US" altLang="en-US" dirty="0" err="1">
                <a:latin typeface="Impact" panose="020B0806030902050204" pitchFamily="34" charset="0"/>
              </a:rPr>
              <a:t>hin</a:t>
            </a:r>
            <a:r>
              <a:rPr lang="en-US" altLang="en-US" dirty="0">
                <a:latin typeface="Impact" panose="020B0806030902050204" pitchFamily="34" charset="0"/>
              </a:rPr>
              <a:t>”</a:t>
            </a:r>
            <a:r>
              <a:rPr lang="en-US" altLang="en-US" sz="2800" dirty="0">
                <a:latin typeface="Arial" panose="020B0604020202020204" pitchFamily="34" charset="0"/>
              </a:rPr>
              <a:t> </a:t>
            </a:r>
            <a:r>
              <a:rPr lang="en-US" altLang="en-US" sz="2800" b="0" dirty="0">
                <a:latin typeface="Arial" panose="020B0604020202020204" pitchFamily="34" charset="0"/>
              </a:rPr>
              <a:t>(20,25-26, NLT)</a:t>
            </a:r>
            <a:endParaRPr lang="en-US" altLang="en-US" b="0" dirty="0">
              <a:latin typeface="Impact" panose="020B0806030902050204" pitchFamily="34" charset="0"/>
            </a:endParaRPr>
          </a:p>
        </p:txBody>
      </p:sp>
      <p:sp>
        <p:nvSpPr>
          <p:cNvPr id="488451" name="Rectangle 3">
            <a:extLst>
              <a:ext uri="{FF2B5EF4-FFF2-40B4-BE49-F238E27FC236}">
                <a16:creationId xmlns:a16="http://schemas.microsoft.com/office/drawing/2014/main" id="{FC09A851-DA06-4C43-85F3-77E8709D849A}"/>
              </a:ext>
            </a:extLst>
          </p:cNvPr>
          <p:cNvSpPr>
            <a:spLocks noGrp="1" noChangeArrowheads="1"/>
          </p:cNvSpPr>
          <p:nvPr>
            <p:ph type="body" idx="1"/>
          </p:nvPr>
        </p:nvSpPr>
        <p:spPr/>
        <p:txBody>
          <a:bodyPr/>
          <a:lstStyle/>
          <a:p>
            <a:pPr eaLnBrk="1" hangingPunct="1">
              <a:buFontTx/>
              <a:buNone/>
              <a:defRPr/>
            </a:pPr>
            <a:r>
              <a:rPr lang="en-US" altLang="en-US" sz="2800" dirty="0" err="1">
                <a:solidFill>
                  <a:srgbClr val="FFFF99"/>
                </a:solidFill>
                <a:latin typeface="Eras Demi ITC" pitchFamily="34" charset="0"/>
              </a:rPr>
              <a:t>Für</a:t>
            </a:r>
            <a:r>
              <a:rPr lang="en-US" altLang="en-US" sz="2800" dirty="0">
                <a:solidFill>
                  <a:srgbClr val="FFFF99"/>
                </a:solidFill>
                <a:latin typeface="Eras Demi ITC" pitchFamily="34" charset="0"/>
              </a:rPr>
              <a:t> die </a:t>
            </a:r>
            <a:r>
              <a:rPr lang="en-US" altLang="en-US" sz="2800" dirty="0" err="1">
                <a:solidFill>
                  <a:srgbClr val="FFFF99"/>
                </a:solidFill>
                <a:latin typeface="Eras Demi ITC" pitchFamily="34" charset="0"/>
              </a:rPr>
              <a:t>meisten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Bibelleser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ist</a:t>
            </a:r>
            <a:r>
              <a:rPr lang="en-US" altLang="en-US" sz="2800" dirty="0">
                <a:solidFill>
                  <a:srgbClr val="FFFF99"/>
                </a:solidFill>
                <a:latin typeface="Eras Demi ITC" pitchFamily="34" charset="0"/>
              </a:rPr>
              <a:t> die </a:t>
            </a:r>
            <a:r>
              <a:rPr lang="en-US" altLang="en-US" sz="2800" dirty="0" err="1">
                <a:solidFill>
                  <a:srgbClr val="FFFF99"/>
                </a:solidFill>
                <a:latin typeface="Eras Demi ITC" pitchFamily="34" charset="0"/>
              </a:rPr>
              <a:t>Aussage</a:t>
            </a:r>
            <a:r>
              <a:rPr lang="en-US" altLang="en-US" sz="2800" dirty="0">
                <a:solidFill>
                  <a:srgbClr val="FFFF99"/>
                </a:solidFill>
                <a:latin typeface="Eras Demi ITC" pitchFamily="34" charset="0"/>
              </a:rPr>
              <a:t> “so gab er </a:t>
            </a:r>
            <a:r>
              <a:rPr lang="en-US" altLang="en-US" sz="2800" dirty="0" err="1">
                <a:solidFill>
                  <a:srgbClr val="FFFF99"/>
                </a:solidFill>
                <a:latin typeface="Eras Demi ITC" pitchFamily="34" charset="0"/>
              </a:rPr>
              <a:t>sie</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hin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bekannt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aus</a:t>
            </a:r>
            <a:r>
              <a:rPr lang="en-US" altLang="en-US" sz="2800" dirty="0">
                <a:solidFill>
                  <a:srgbClr val="FFFF99"/>
                </a:solidFill>
                <a:latin typeface="Eras Demi ITC" pitchFamily="34" charset="0"/>
              </a:rPr>
              <a:t> den </a:t>
            </a:r>
            <a:r>
              <a:rPr lang="en-US" altLang="en-US" sz="2800" dirty="0" err="1">
                <a:solidFill>
                  <a:srgbClr val="FFFF99"/>
                </a:solidFill>
                <a:latin typeface="Eras Demi ITC" pitchFamily="34" charset="0"/>
              </a:rPr>
              <a:t>Schriften</a:t>
            </a:r>
            <a:r>
              <a:rPr lang="en-US" altLang="en-US" sz="2800" dirty="0">
                <a:solidFill>
                  <a:srgbClr val="FFFF99"/>
                </a:solidFill>
                <a:latin typeface="Eras Demi ITC" pitchFamily="34" charset="0"/>
              </a:rPr>
              <a:t> Paulus </a:t>
            </a:r>
            <a:r>
              <a:rPr lang="en-US" altLang="en-US" sz="2800" dirty="0" err="1">
                <a:solidFill>
                  <a:srgbClr val="FFFF99"/>
                </a:solidFill>
                <a:latin typeface="Eras Demi ITC" pitchFamily="34" charset="0"/>
              </a:rPr>
              <a:t>im</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Neuen</a:t>
            </a:r>
            <a:r>
              <a:rPr lang="en-US" altLang="en-US" sz="2800" dirty="0">
                <a:solidFill>
                  <a:srgbClr val="FFFF99"/>
                </a:solidFill>
                <a:latin typeface="Eras Demi ITC" pitchFamily="34" charset="0"/>
              </a:rPr>
              <a:t> Testament (</a:t>
            </a:r>
            <a:r>
              <a:rPr lang="en-US" altLang="en-US" sz="2800" dirty="0" err="1">
                <a:solidFill>
                  <a:srgbClr val="FFFF99"/>
                </a:solidFill>
                <a:latin typeface="Eras Demi ITC" pitchFamily="34" charset="0"/>
              </a:rPr>
              <a:t>vgl</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Röm</a:t>
            </a:r>
            <a:r>
              <a:rPr lang="en-US" altLang="en-US" sz="2800" dirty="0">
                <a:solidFill>
                  <a:srgbClr val="FFFF99"/>
                </a:solidFill>
                <a:latin typeface="Eras Demi ITC" pitchFamily="34" charset="0"/>
              </a:rPr>
              <a:t> 1,24a. 26a. 28).</a:t>
            </a:r>
          </a:p>
          <a:p>
            <a:pPr eaLnBrk="1" hangingPunct="1">
              <a:defRPr/>
            </a:pPr>
            <a:r>
              <a:rPr lang="en-US" altLang="en-US" sz="2400" i="1" dirty="0" err="1">
                <a:latin typeface="Arial" panose="020B0604020202020204" pitchFamily="34" charset="0"/>
              </a:rPr>
              <a:t>Diese</a:t>
            </a:r>
            <a:r>
              <a:rPr lang="en-US" altLang="en-US" sz="2400" i="1" dirty="0">
                <a:latin typeface="Arial" panose="020B0604020202020204" pitchFamily="34" charset="0"/>
              </a:rPr>
              <a:t> </a:t>
            </a:r>
            <a:r>
              <a:rPr lang="en-US" altLang="en-US" sz="2400" i="1" dirty="0" err="1">
                <a:latin typeface="Arial" panose="020B0604020202020204" pitchFamily="34" charset="0"/>
              </a:rPr>
              <a:t>Sprache</a:t>
            </a:r>
            <a:r>
              <a:rPr lang="en-US" altLang="en-US" sz="2400" i="1" dirty="0">
                <a:latin typeface="Arial" panose="020B0604020202020204" pitchFamily="34" charset="0"/>
              </a:rPr>
              <a:t> </a:t>
            </a:r>
            <a:r>
              <a:rPr lang="en-US" altLang="en-US" sz="2400" i="1" dirty="0" err="1">
                <a:latin typeface="Arial" panose="020B0604020202020204" pitchFamily="34" charset="0"/>
              </a:rPr>
              <a:t>beginnt</a:t>
            </a:r>
            <a:r>
              <a:rPr lang="en-US" altLang="en-US" sz="2400" i="1" dirty="0">
                <a:latin typeface="Arial" panose="020B0604020202020204" pitchFamily="34" charset="0"/>
              </a:rPr>
              <a:t> </a:t>
            </a:r>
            <a:r>
              <a:rPr lang="en-US" altLang="en-US" sz="2400" i="1" dirty="0" err="1">
                <a:latin typeface="Arial" panose="020B0604020202020204" pitchFamily="34" charset="0"/>
              </a:rPr>
              <a:t>aber</a:t>
            </a:r>
            <a:r>
              <a:rPr lang="en-US" altLang="en-US" sz="2400" i="1" dirty="0">
                <a:latin typeface="Arial" panose="020B0604020202020204" pitchFamily="34" charset="0"/>
              </a:rPr>
              <a:t> </a:t>
            </a:r>
            <a:r>
              <a:rPr lang="en-US" altLang="en-US" sz="2400" i="1" dirty="0" err="1">
                <a:latin typeface="Arial" panose="020B0604020202020204" pitchFamily="34" charset="0"/>
              </a:rPr>
              <a:t>bei</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in </a:t>
            </a:r>
            <a:r>
              <a:rPr lang="en-US" altLang="en-US" sz="2400" i="1" dirty="0" err="1">
                <a:latin typeface="Arial" panose="020B0604020202020204" pitchFamily="34" charset="0"/>
              </a:rPr>
              <a:t>Bezug</a:t>
            </a:r>
            <a:r>
              <a:rPr lang="en-US" altLang="en-US" sz="2400" i="1" dirty="0">
                <a:latin typeface="Arial" panose="020B0604020202020204" pitchFamily="34" charset="0"/>
              </a:rPr>
              <a:t> auf die </a:t>
            </a:r>
            <a:r>
              <a:rPr lang="en-US" altLang="en-US" sz="2400" i="1" dirty="0" err="1">
                <a:latin typeface="Arial" panose="020B0604020202020204" pitchFamily="34" charset="0"/>
              </a:rPr>
              <a:t>Israeliten</a:t>
            </a:r>
            <a:r>
              <a:rPr lang="en-US" altLang="en-US" sz="2400" i="1" dirty="0">
                <a:latin typeface="Arial" panose="020B0604020202020204" pitchFamily="34" charset="0"/>
              </a:rPr>
              <a:t> – </a:t>
            </a:r>
            <a:r>
              <a:rPr lang="en-US" altLang="en-US" sz="2400" i="1" dirty="0" err="1">
                <a:latin typeface="Arial" panose="020B0604020202020204" pitchFamily="34" charset="0"/>
              </a:rPr>
              <a:t>wie</a:t>
            </a:r>
            <a:r>
              <a:rPr lang="en-US" altLang="en-US" sz="2400" i="1" dirty="0">
                <a:latin typeface="Arial" panose="020B0604020202020204" pitchFamily="34" charset="0"/>
              </a:rPr>
              <a:t> Gott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hin</a:t>
            </a:r>
            <a:r>
              <a:rPr lang="en-US" altLang="en-US" sz="2400" i="1" dirty="0">
                <a:latin typeface="Arial" panose="020B0604020202020204" pitchFamily="34" charset="0"/>
              </a:rPr>
              <a:t>]gab” </a:t>
            </a:r>
            <a:r>
              <a:rPr lang="en-US" altLang="en-US" sz="2400" i="1" dirty="0" err="1">
                <a:latin typeface="Arial" panose="020B0604020202020204" pitchFamily="34" charset="0"/>
              </a:rPr>
              <a:t>ihrem</a:t>
            </a:r>
            <a:r>
              <a:rPr lang="en-US" altLang="en-US" sz="2400" i="1" dirty="0">
                <a:latin typeface="Arial" panose="020B0604020202020204" pitchFamily="34" charset="0"/>
              </a:rPr>
              <a:t> </a:t>
            </a:r>
            <a:r>
              <a:rPr lang="en-US" altLang="en-US" sz="2400" i="1" dirty="0" err="1">
                <a:latin typeface="Arial" panose="020B0604020202020204" pitchFamily="34" charset="0"/>
              </a:rPr>
              <a:t>Eigensinn</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folgen</a:t>
            </a:r>
            <a:r>
              <a:rPr lang="en-US" altLang="en-US" sz="2400" i="1" dirty="0">
                <a:latin typeface="Arial" panose="020B0604020202020204" pitchFamily="34" charset="0"/>
              </a:rPr>
              <a:t>, </a:t>
            </a:r>
            <a:r>
              <a:rPr lang="en-US" altLang="en-US" sz="2400" i="1" dirty="0" err="1">
                <a:latin typeface="Arial" panose="020B0604020202020204" pitchFamily="34" charset="0"/>
              </a:rPr>
              <a:t>Massstäbe</a:t>
            </a:r>
            <a:r>
              <a:rPr lang="en-US" altLang="en-US" sz="2400" i="1" dirty="0">
                <a:latin typeface="Arial" panose="020B0604020202020204" pitchFamily="34" charset="0"/>
              </a:rPr>
              <a:t> und </a:t>
            </a:r>
            <a:r>
              <a:rPr lang="en-US" altLang="en-US" sz="2400" i="1" dirty="0" err="1">
                <a:latin typeface="Arial" panose="020B0604020202020204" pitchFamily="34" charset="0"/>
              </a:rPr>
              <a:t>Regeln</a:t>
            </a:r>
            <a:r>
              <a:rPr lang="en-US" altLang="en-US" sz="2400" i="1" dirty="0">
                <a:latin typeface="Arial" panose="020B0604020202020204" pitchFamily="34" charset="0"/>
              </a:rPr>
              <a:t>, die in </a:t>
            </a:r>
            <a:r>
              <a:rPr lang="en-US" altLang="en-US" sz="2400" i="1" dirty="0" err="1">
                <a:latin typeface="Arial" panose="020B0604020202020204" pitchFamily="34" charset="0"/>
              </a:rPr>
              <a:t>Zerstörung</a:t>
            </a:r>
            <a:r>
              <a:rPr lang="en-US" altLang="en-US" sz="2400" i="1" dirty="0">
                <a:latin typeface="Arial" panose="020B0604020202020204" pitchFamily="34" charset="0"/>
              </a:rPr>
              <a:t> </a:t>
            </a:r>
            <a:r>
              <a:rPr lang="en-US" altLang="en-US" sz="2400" i="1" dirty="0" err="1">
                <a:latin typeface="Arial" panose="020B0604020202020204" pitchFamily="34" charset="0"/>
              </a:rPr>
              <a:t>enden</a:t>
            </a:r>
            <a:r>
              <a:rPr lang="en-US" altLang="en-US" sz="2400" i="1" dirty="0">
                <a:latin typeface="Arial" panose="020B0604020202020204" pitchFamily="34" charset="0"/>
              </a:rPr>
              <a:t> </a:t>
            </a:r>
            <a:r>
              <a:rPr lang="en-US" altLang="en-US" sz="2400" i="1" dirty="0" err="1">
                <a:latin typeface="Arial" panose="020B0604020202020204" pitchFamily="34" charset="0"/>
              </a:rPr>
              <a:t>würden</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Paulus hat </a:t>
            </a:r>
            <a:r>
              <a:rPr lang="en-US" altLang="en-US" sz="2400" i="1" dirty="0" err="1">
                <a:latin typeface="Arial" panose="020B0604020202020204" pitchFamily="34" charset="0"/>
              </a:rPr>
              <a:t>später</a:t>
            </a:r>
            <a:r>
              <a:rPr lang="en-US" altLang="en-US" sz="2400" i="1" dirty="0">
                <a:latin typeface="Arial" panose="020B0604020202020204" pitchFamily="34" charset="0"/>
              </a:rPr>
              <a:t> </a:t>
            </a:r>
            <a:r>
              <a:rPr lang="en-US" altLang="en-US" sz="2400" i="1" dirty="0" err="1">
                <a:latin typeface="Arial" panose="020B0604020202020204" pitchFamily="34" charset="0"/>
              </a:rPr>
              <a:t>dieselbe</a:t>
            </a:r>
            <a:r>
              <a:rPr lang="en-US" altLang="en-US" sz="2400" i="1" dirty="0">
                <a:latin typeface="Arial" panose="020B0604020202020204" pitchFamily="34" charset="0"/>
              </a:rPr>
              <a:t> </a:t>
            </a:r>
            <a:r>
              <a:rPr lang="en-US" altLang="en-US" sz="2400" i="1" dirty="0" err="1">
                <a:latin typeface="Arial" panose="020B0604020202020204" pitchFamily="34" charset="0"/>
              </a:rPr>
              <a:t>Sprache</a:t>
            </a:r>
            <a:r>
              <a:rPr lang="en-US" altLang="en-US" sz="2400" i="1" dirty="0">
                <a:latin typeface="Arial" panose="020B0604020202020204" pitchFamily="34" charset="0"/>
              </a:rPr>
              <a:t> </a:t>
            </a:r>
            <a:r>
              <a:rPr lang="en-US" altLang="en-US" sz="2400" i="1" dirty="0" err="1">
                <a:latin typeface="Arial" panose="020B0604020202020204" pitchFamily="34" charset="0"/>
              </a:rPr>
              <a:t>verwendet</a:t>
            </a:r>
            <a:r>
              <a:rPr lang="en-US" altLang="en-US" sz="2400" i="1" dirty="0">
                <a:latin typeface="Arial" panose="020B0604020202020204" pitchFamily="34" charset="0"/>
              </a:rPr>
              <a:t>, um die </a:t>
            </a:r>
            <a:r>
              <a:rPr lang="en-US" altLang="en-US" sz="2400" i="1" dirty="0" err="1">
                <a:latin typeface="Arial" panose="020B0604020202020204" pitchFamily="34" charset="0"/>
              </a:rPr>
              <a:t>Nationen</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beschreiben</a:t>
            </a:r>
            <a:r>
              <a:rPr lang="en-US" altLang="en-US" sz="2400" i="1" dirty="0">
                <a:latin typeface="Arial" panose="020B0604020202020204" pitchFamily="34" charset="0"/>
              </a:rPr>
              <a:t>, </a:t>
            </a:r>
            <a:r>
              <a:rPr lang="en-US" altLang="en-US" sz="2400" i="1" dirty="0" err="1">
                <a:latin typeface="Arial" panose="020B0604020202020204" pitchFamily="34" charset="0"/>
              </a:rPr>
              <a:t>welche</a:t>
            </a:r>
            <a:r>
              <a:rPr lang="en-US" altLang="en-US" sz="2400" i="1" dirty="0">
                <a:latin typeface="Arial" panose="020B0604020202020204" pitchFamily="34" charset="0"/>
              </a:rPr>
              <a:t> Gott “</a:t>
            </a:r>
            <a:r>
              <a:rPr lang="en-US" altLang="en-US" sz="2400" i="1" dirty="0" err="1">
                <a:latin typeface="Arial" panose="020B0604020202020204" pitchFamily="34" charset="0"/>
              </a:rPr>
              <a:t>hingegeben</a:t>
            </a:r>
            <a:r>
              <a:rPr lang="en-US" altLang="en-US" sz="2400" i="1" dirty="0">
                <a:latin typeface="Arial" panose="020B0604020202020204" pitchFamily="34" charset="0"/>
              </a:rPr>
              <a:t> hat” in </a:t>
            </a:r>
            <a:r>
              <a:rPr lang="en-US" altLang="en-US" sz="2400" i="1" dirty="0" err="1">
                <a:latin typeface="Arial" panose="020B0604020202020204" pitchFamily="34" charset="0"/>
              </a:rPr>
              <a:t>ihre</a:t>
            </a:r>
            <a:r>
              <a:rPr lang="en-US" altLang="en-US" sz="2400" i="1" dirty="0">
                <a:latin typeface="Arial" panose="020B0604020202020204" pitchFamily="34" charset="0"/>
              </a:rPr>
              <a:t> </a:t>
            </a:r>
            <a:r>
              <a:rPr lang="en-US" altLang="en-US" sz="2400" i="1" dirty="0" err="1">
                <a:latin typeface="Arial" panose="020B0604020202020204" pitchFamily="34" charset="0"/>
              </a:rPr>
              <a:t>eigene</a:t>
            </a:r>
            <a:r>
              <a:rPr lang="en-US" altLang="en-US" sz="2400" i="1" dirty="0">
                <a:latin typeface="Arial" panose="020B0604020202020204" pitchFamily="34" charset="0"/>
              </a:rPr>
              <a:t> </a:t>
            </a:r>
            <a:r>
              <a:rPr lang="en-US" altLang="en-US" sz="2400" i="1" dirty="0" err="1">
                <a:latin typeface="Arial" panose="020B0604020202020204" pitchFamily="34" charset="0"/>
              </a:rPr>
              <a:t>Verderbtheit</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64481893-500B-5E42-A663-3B829D901CE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139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88451">
                                            <p:txEl>
                                              <p:pRg st="0" end="0"/>
                                            </p:txEl>
                                          </p:spTgt>
                                        </p:tgtEl>
                                        <p:attrNameLst>
                                          <p:attrName>style.visibility</p:attrName>
                                        </p:attrNameLst>
                                      </p:cBhvr>
                                      <p:to>
                                        <p:strVal val="visible"/>
                                      </p:to>
                                    </p:set>
                                    <p:anim calcmode="lin" valueType="num">
                                      <p:cBhvr>
                                        <p:cTn id="7" dur="500" fill="hold"/>
                                        <p:tgtEl>
                                          <p:spTgt spid="4884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84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88451">
                                            <p:txEl>
                                              <p:pRg st="1" end="1"/>
                                            </p:txEl>
                                          </p:spTgt>
                                        </p:tgtEl>
                                        <p:attrNameLst>
                                          <p:attrName>style.visibility</p:attrName>
                                        </p:attrNameLst>
                                      </p:cBhvr>
                                      <p:to>
                                        <p:strVal val="visible"/>
                                      </p:to>
                                    </p:set>
                                    <p:anim calcmode="lin" valueType="num">
                                      <p:cBhvr additive="base">
                                        <p:cTn id="13" dur="500" fill="hold"/>
                                        <p:tgtEl>
                                          <p:spTgt spid="488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8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88451">
                                            <p:txEl>
                                              <p:pRg st="2" end="2"/>
                                            </p:txEl>
                                          </p:spTgt>
                                        </p:tgtEl>
                                        <p:attrNameLst>
                                          <p:attrName>style.visibility</p:attrName>
                                        </p:attrNameLst>
                                      </p:cBhvr>
                                      <p:to>
                                        <p:strVal val="visible"/>
                                      </p:to>
                                    </p:set>
                                    <p:anim calcmode="lin" valueType="num">
                                      <p:cBhvr additive="base">
                                        <p:cTn id="19" dur="500" fill="hold"/>
                                        <p:tgtEl>
                                          <p:spTgt spid="488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84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2">
            <a:extLst>
              <a:ext uri="{FF2B5EF4-FFF2-40B4-BE49-F238E27FC236}">
                <a16:creationId xmlns:a16="http://schemas.microsoft.com/office/drawing/2014/main" id="{B3C5026C-5BE4-49C9-9BFF-076BE798C1EA}"/>
              </a:ext>
            </a:extLst>
          </p:cNvPr>
          <p:cNvSpPr>
            <a:spLocks noGrp="1" noChangeArrowheads="1"/>
          </p:cNvSpPr>
          <p:nvPr>
            <p:ph type="title"/>
          </p:nvPr>
        </p:nvSpPr>
        <p:spPr>
          <a:xfrm>
            <a:off x="304800" y="152400"/>
            <a:ext cx="8229600" cy="1143000"/>
          </a:xfrm>
        </p:spPr>
        <p:txBody>
          <a:bodyPr/>
          <a:lstStyle/>
          <a:p>
            <a:pPr eaLnBrk="1" hangingPunct="1">
              <a:defRPr/>
            </a:pPr>
            <a:r>
              <a:rPr lang="en-US" altLang="en-US" sz="4800" b="0" dirty="0" err="1">
                <a:latin typeface="Impact" panose="020B0806030902050204" pitchFamily="34" charset="0"/>
              </a:rPr>
              <a:t>Zedekias</a:t>
            </a:r>
            <a:r>
              <a:rPr lang="en-US" altLang="en-US" sz="4800" b="0" dirty="0">
                <a:latin typeface="Impact" panose="020B0806030902050204" pitchFamily="34" charset="0"/>
              </a:rPr>
              <a:t> </a:t>
            </a:r>
            <a:r>
              <a:rPr lang="en-US" altLang="en-US" sz="4800" b="0" dirty="0" err="1">
                <a:latin typeface="Impact" panose="020B0806030902050204" pitchFamily="34" charset="0"/>
              </a:rPr>
              <a:t>Herrschaft</a:t>
            </a:r>
            <a:r>
              <a:rPr lang="en-US" altLang="en-US" sz="4800" dirty="0">
                <a:latin typeface="Impact" panose="020B0806030902050204" pitchFamily="34" charset="0"/>
              </a:rPr>
              <a:t> </a:t>
            </a:r>
            <a:r>
              <a:rPr lang="en-US" altLang="en-US" sz="2400" b="0" dirty="0">
                <a:latin typeface="Arial" panose="020B0604020202020204" pitchFamily="34" charset="0"/>
              </a:rPr>
              <a:t>(2 </a:t>
            </a:r>
            <a:r>
              <a:rPr lang="en-US" altLang="en-US" sz="2400" b="0" dirty="0" err="1">
                <a:latin typeface="Arial" panose="020B0604020202020204" pitchFamily="34" charset="0"/>
              </a:rPr>
              <a:t>Kön</a:t>
            </a:r>
            <a:r>
              <a:rPr lang="en-US" altLang="en-US" sz="2400" b="0" dirty="0">
                <a:latin typeface="Arial" panose="020B0604020202020204" pitchFamily="34" charset="0"/>
              </a:rPr>
              <a:t> 24,18-25,7)</a:t>
            </a:r>
          </a:p>
        </p:txBody>
      </p:sp>
      <p:sp>
        <p:nvSpPr>
          <p:cNvPr id="410627" name="Rectangle 3">
            <a:extLst>
              <a:ext uri="{FF2B5EF4-FFF2-40B4-BE49-F238E27FC236}">
                <a16:creationId xmlns:a16="http://schemas.microsoft.com/office/drawing/2014/main" id="{81335F74-C0A2-480B-8EF3-D571F81F7341}"/>
              </a:ext>
            </a:extLst>
          </p:cNvPr>
          <p:cNvSpPr>
            <a:spLocks noGrp="1" noChangeArrowheads="1"/>
          </p:cNvSpPr>
          <p:nvPr>
            <p:ph type="body" idx="1"/>
          </p:nvPr>
        </p:nvSpPr>
        <p:spPr>
          <a:xfrm>
            <a:off x="304800" y="1371600"/>
            <a:ext cx="8534400" cy="5334000"/>
          </a:xfrm>
        </p:spPr>
        <p:txBody>
          <a:bodyPr/>
          <a:lstStyle/>
          <a:p>
            <a:pPr eaLnBrk="1" hangingPunct="1">
              <a:lnSpc>
                <a:spcPct val="90000"/>
              </a:lnSpc>
              <a:buFontTx/>
              <a:buNone/>
              <a:defRPr/>
            </a:pPr>
            <a:r>
              <a:rPr lang="en-US" altLang="en-US" b="1" dirty="0" err="1">
                <a:solidFill>
                  <a:schemeClr val="folHlink"/>
                </a:solidFill>
                <a:latin typeface="Eras Demi ITC" pitchFamily="34" charset="0"/>
              </a:rPr>
              <a:t>Zedekias</a:t>
            </a:r>
            <a:r>
              <a:rPr lang="en-US" altLang="en-US" b="1" dirty="0">
                <a:solidFill>
                  <a:schemeClr val="folHlink"/>
                </a:solidFill>
                <a:latin typeface="Eras Demi ITC" pitchFamily="34" charset="0"/>
              </a:rPr>
              <a:t> elf Jahre </a:t>
            </a:r>
            <a:r>
              <a:rPr lang="en-US" altLang="en-US" b="1" dirty="0" err="1">
                <a:solidFill>
                  <a:schemeClr val="folHlink"/>
                </a:solidFill>
                <a:latin typeface="Eras Demi ITC" pitchFamily="34" charset="0"/>
              </a:rPr>
              <a:t>als</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Babylonischer</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Vasall</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enden</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im</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Desaster</a:t>
            </a:r>
            <a:r>
              <a:rPr lang="en-US" altLang="en-US" b="1" dirty="0">
                <a:solidFill>
                  <a:schemeClr val="folHlink"/>
                </a:solidFill>
                <a:latin typeface="Eras Demi ITC" pitchFamily="34" charset="0"/>
              </a:rPr>
              <a:t>.</a:t>
            </a:r>
          </a:p>
          <a:p>
            <a:pPr eaLnBrk="1" hangingPunct="1">
              <a:lnSpc>
                <a:spcPct val="90000"/>
              </a:lnSpc>
              <a:defRPr/>
            </a:pPr>
            <a:r>
              <a:rPr lang="en-US" altLang="en-US" sz="2800" i="1" dirty="0">
                <a:latin typeface="Arial" panose="020B0604020202020204" pitchFamily="34" charset="0"/>
              </a:rPr>
              <a:t>In </a:t>
            </a:r>
            <a:r>
              <a:rPr lang="en-US" altLang="en-US" sz="2800" i="1" dirty="0" err="1">
                <a:latin typeface="Arial" panose="020B0604020202020204" pitchFamily="34" charset="0"/>
              </a:rPr>
              <a:t>seinem</a:t>
            </a:r>
            <a:r>
              <a:rPr lang="en-US" altLang="en-US" sz="2800" i="1" dirty="0">
                <a:latin typeface="Arial" panose="020B0604020202020204" pitchFamily="34" charset="0"/>
              </a:rPr>
              <a:t> </a:t>
            </a:r>
            <a:r>
              <a:rPr lang="en-US" altLang="en-US" sz="2800" i="1" dirty="0" err="1">
                <a:latin typeface="Arial" panose="020B0604020202020204" pitchFamily="34" charset="0"/>
              </a:rPr>
              <a:t>vierten</a:t>
            </a:r>
            <a:r>
              <a:rPr lang="en-US" altLang="en-US" sz="2800" i="1" dirty="0">
                <a:latin typeface="Arial" panose="020B0604020202020204" pitchFamily="34" charset="0"/>
              </a:rPr>
              <a:t> </a:t>
            </a:r>
            <a:r>
              <a:rPr lang="en-US" altLang="en-US" sz="2800" i="1" dirty="0" err="1">
                <a:latin typeface="Arial" panose="020B0604020202020204" pitchFamily="34" charset="0"/>
              </a:rPr>
              <a:t>Herrschaftsjahr</a:t>
            </a:r>
            <a:r>
              <a:rPr lang="en-US" altLang="en-US" sz="2800" i="1" dirty="0">
                <a:latin typeface="Arial" panose="020B0604020202020204" pitchFamily="34" charset="0"/>
              </a:rPr>
              <a:t> (594 </a:t>
            </a:r>
            <a:r>
              <a:rPr lang="en-US" altLang="en-US" sz="2800" i="1" dirty="0" err="1">
                <a:latin typeface="Arial" panose="020B0604020202020204" pitchFamily="34" charset="0"/>
              </a:rPr>
              <a:t>v.Chr</a:t>
            </a:r>
            <a:r>
              <a:rPr lang="en-US" altLang="en-US" sz="2800" i="1" dirty="0">
                <a:latin typeface="Arial" panose="020B0604020202020204" pitchFamily="34" charset="0"/>
              </a:rPr>
              <a:t>.) </a:t>
            </a:r>
            <a:r>
              <a:rPr lang="en-US" altLang="en-US" sz="2800" i="1" dirty="0" err="1">
                <a:latin typeface="Arial" panose="020B0604020202020204" pitchFamily="34" charset="0"/>
              </a:rPr>
              <a:t>reist</a:t>
            </a:r>
            <a:r>
              <a:rPr lang="en-US" altLang="en-US" sz="2800" i="1" dirty="0">
                <a:latin typeface="Arial" panose="020B0604020202020204" pitchFamily="34" charset="0"/>
              </a:rPr>
              <a:t> er </a:t>
            </a:r>
            <a:r>
              <a:rPr lang="en-US" altLang="en-US" sz="2800" i="1" dirty="0" err="1">
                <a:latin typeface="Arial" panose="020B0604020202020204" pitchFamily="34" charset="0"/>
              </a:rPr>
              <a:t>nach</a:t>
            </a:r>
            <a:r>
              <a:rPr lang="en-US" altLang="en-US" sz="2800" i="1" dirty="0">
                <a:latin typeface="Arial" panose="020B0604020202020204" pitchFamily="34" charset="0"/>
              </a:rPr>
              <a:t> Babylon, </a:t>
            </a:r>
            <a:r>
              <a:rPr lang="en-US" altLang="en-US" sz="2800" i="1" dirty="0" err="1">
                <a:latin typeface="Arial" panose="020B0604020202020204" pitchFamily="34" charset="0"/>
              </a:rPr>
              <a:t>wohl</a:t>
            </a:r>
            <a:r>
              <a:rPr lang="en-US" altLang="en-US" sz="2800" i="1" dirty="0">
                <a:latin typeface="Arial" panose="020B0604020202020204" pitchFamily="34" charset="0"/>
              </a:rPr>
              <a:t> um </a:t>
            </a:r>
            <a:r>
              <a:rPr lang="en-US" altLang="en-US" sz="2800" i="1" dirty="0" err="1">
                <a:latin typeface="Arial" panose="020B0604020202020204" pitchFamily="34" charset="0"/>
              </a:rPr>
              <a:t>Tribut</a:t>
            </a:r>
            <a:r>
              <a:rPr lang="en-US" altLang="en-US" sz="2800" i="1" dirty="0">
                <a:latin typeface="Arial" panose="020B0604020202020204" pitchFamily="34" charset="0"/>
              </a:rPr>
              <a:t> </a:t>
            </a:r>
            <a:r>
              <a:rPr lang="en-US" altLang="en-US" sz="2800" i="1" dirty="0" err="1">
                <a:latin typeface="Arial" panose="020B0604020202020204" pitchFamily="34" charset="0"/>
              </a:rPr>
              <a:t>zu</a:t>
            </a:r>
            <a:r>
              <a:rPr lang="en-US" altLang="en-US" sz="2800" i="1" dirty="0">
                <a:latin typeface="Arial" panose="020B0604020202020204" pitchFamily="34" charset="0"/>
              </a:rPr>
              <a:t> </a:t>
            </a:r>
            <a:r>
              <a:rPr lang="en-US" altLang="en-US" sz="2800" i="1" dirty="0" err="1">
                <a:latin typeface="Arial" panose="020B0604020202020204" pitchFamily="34" charset="0"/>
              </a:rPr>
              <a:t>bezahlen</a:t>
            </a:r>
            <a:r>
              <a:rPr lang="en-US" altLang="en-US" sz="2800" i="1" dirty="0">
                <a:latin typeface="Arial" panose="020B0604020202020204" pitchFamily="34" charset="0"/>
              </a:rPr>
              <a:t>. Er </a:t>
            </a:r>
            <a:r>
              <a:rPr lang="en-US" altLang="en-US" sz="2800" i="1" dirty="0" err="1">
                <a:latin typeface="Arial" panose="020B0604020202020204" pitchFamily="34" charset="0"/>
              </a:rPr>
              <a:t>nahm</a:t>
            </a:r>
            <a:r>
              <a:rPr lang="en-US" altLang="en-US" sz="2800" i="1" dirty="0">
                <a:latin typeface="Arial" panose="020B0604020202020204" pitchFamily="34" charset="0"/>
              </a:rPr>
              <a:t> </a:t>
            </a:r>
            <a:r>
              <a:rPr lang="en-US" altLang="en-US" sz="2800" i="1" dirty="0" err="1">
                <a:latin typeface="Arial" panose="020B0604020202020204" pitchFamily="34" charset="0"/>
              </a:rPr>
              <a:t>einen</a:t>
            </a:r>
            <a:r>
              <a:rPr lang="en-US" altLang="en-US" sz="2800" i="1" dirty="0">
                <a:latin typeface="Arial" panose="020B0604020202020204" pitchFamily="34" charset="0"/>
              </a:rPr>
              <a:t> Brief Jeremias </a:t>
            </a:r>
            <a:r>
              <a:rPr lang="en-US" altLang="en-US" sz="2800" i="1" dirty="0" err="1">
                <a:latin typeface="Arial" panose="020B0604020202020204" pitchFamily="34" charset="0"/>
              </a:rPr>
              <a:t>mit</a:t>
            </a:r>
            <a:r>
              <a:rPr lang="en-US" altLang="en-US" sz="2800" i="1" dirty="0">
                <a:latin typeface="Arial" panose="020B0604020202020204" pitchFamily="34" charset="0"/>
              </a:rPr>
              <a:t>, der </a:t>
            </a:r>
            <a:r>
              <a:rPr lang="en-US" altLang="en-US" sz="2800" i="1" dirty="0" err="1">
                <a:latin typeface="Arial" panose="020B0604020202020204" pitchFamily="34" charset="0"/>
              </a:rPr>
              <a:t>Gericht</a:t>
            </a:r>
            <a:r>
              <a:rPr lang="en-US" altLang="en-US" sz="2800" i="1" dirty="0">
                <a:latin typeface="Arial" panose="020B0604020202020204" pitchFamily="34" charset="0"/>
              </a:rPr>
              <a:t> </a:t>
            </a:r>
            <a:r>
              <a:rPr lang="en-US" altLang="en-US" sz="2800" i="1" dirty="0" err="1">
                <a:latin typeface="Arial" panose="020B0604020202020204" pitchFamily="34" charset="0"/>
              </a:rPr>
              <a:t>über</a:t>
            </a:r>
            <a:r>
              <a:rPr lang="en-US" altLang="en-US" sz="2800" i="1" dirty="0">
                <a:latin typeface="Arial" panose="020B0604020202020204" pitchFamily="34" charset="0"/>
              </a:rPr>
              <a:t> Babylon </a:t>
            </a:r>
            <a:r>
              <a:rPr lang="en-US" altLang="en-US" sz="2800" i="1" dirty="0" err="1">
                <a:latin typeface="Arial" panose="020B0604020202020204" pitchFamily="34" charset="0"/>
              </a:rPr>
              <a:t>verhiess</a:t>
            </a:r>
            <a:r>
              <a:rPr lang="en-US" altLang="en-US" sz="2800" i="1" dirty="0">
                <a:latin typeface="Arial" panose="020B0604020202020204" pitchFamily="34" charset="0"/>
              </a:rPr>
              <a:t> (</a:t>
            </a:r>
            <a:r>
              <a:rPr lang="en-US" altLang="en-US" sz="2800" i="1" dirty="0" err="1">
                <a:latin typeface="Arial" panose="020B0604020202020204" pitchFamily="34" charset="0"/>
              </a:rPr>
              <a:t>Jer</a:t>
            </a:r>
            <a:r>
              <a:rPr lang="en-US" altLang="en-US" sz="2800" i="1" dirty="0">
                <a:latin typeface="Arial" panose="020B0604020202020204" pitchFamily="34" charset="0"/>
              </a:rPr>
              <a:t> 51,59-64). Gut </a:t>
            </a:r>
            <a:r>
              <a:rPr lang="en-US" altLang="en-US" sz="2800" i="1" dirty="0" err="1">
                <a:latin typeface="Arial" panose="020B0604020202020204" pitchFamily="34" charset="0"/>
              </a:rPr>
              <a:t>möglich</a:t>
            </a:r>
            <a:r>
              <a:rPr lang="en-US" altLang="en-US" sz="2800" i="1" dirty="0">
                <a:latin typeface="Arial" panose="020B0604020202020204" pitchFamily="34" charset="0"/>
              </a:rPr>
              <a:t>, </a:t>
            </a:r>
            <a:r>
              <a:rPr lang="en-US" altLang="en-US" sz="2800" i="1" dirty="0" err="1">
                <a:latin typeface="Arial" panose="020B0604020202020204" pitchFamily="34" charset="0"/>
              </a:rPr>
              <a:t>dass</a:t>
            </a:r>
            <a:r>
              <a:rPr lang="en-US" altLang="en-US" sz="2800" i="1" dirty="0">
                <a:latin typeface="Arial" panose="020B0604020202020204" pitchFamily="34" charset="0"/>
              </a:rPr>
              <a:t> </a:t>
            </a:r>
            <a:r>
              <a:rPr lang="en-US" altLang="en-US" sz="2800" i="1" dirty="0" err="1">
                <a:latin typeface="Arial" panose="020B0604020202020204" pitchFamily="34" charset="0"/>
              </a:rPr>
              <a:t>Hesekiel</a:t>
            </a:r>
            <a:r>
              <a:rPr lang="en-US" altLang="en-US" sz="2800" i="1" dirty="0">
                <a:latin typeface="Arial" panose="020B0604020202020204" pitchFamily="34" charset="0"/>
              </a:rPr>
              <a:t> </a:t>
            </a:r>
            <a:r>
              <a:rPr lang="en-US" altLang="en-US" sz="2800" i="1" dirty="0" err="1">
                <a:latin typeface="Arial" panose="020B0604020202020204" pitchFamily="34" charset="0"/>
              </a:rPr>
              <a:t>ihn</a:t>
            </a:r>
            <a:r>
              <a:rPr lang="en-US" altLang="en-US" sz="2800" i="1" dirty="0">
                <a:latin typeface="Arial" panose="020B0604020202020204" pitchFamily="34" charset="0"/>
              </a:rPr>
              <a:t> </a:t>
            </a:r>
            <a:r>
              <a:rPr lang="en-US" altLang="en-US" sz="2800" i="1" dirty="0" err="1">
                <a:latin typeface="Arial" panose="020B0604020202020204" pitchFamily="34" charset="0"/>
              </a:rPr>
              <a:t>dort</a:t>
            </a:r>
            <a:r>
              <a:rPr lang="en-US" altLang="en-US" sz="2800" i="1" dirty="0">
                <a:latin typeface="Arial" panose="020B0604020202020204" pitchFamily="34" charset="0"/>
              </a:rPr>
              <a:t> </a:t>
            </a:r>
            <a:r>
              <a:rPr lang="en-US" altLang="en-US" sz="2800" i="1" dirty="0" err="1">
                <a:latin typeface="Arial" panose="020B0604020202020204" pitchFamily="34" charset="0"/>
              </a:rPr>
              <a:t>sah</a:t>
            </a:r>
            <a:r>
              <a:rPr lang="en-US" altLang="en-US" sz="2800" i="1" dirty="0">
                <a:latin typeface="Arial" panose="020B0604020202020204" pitchFamily="34" charset="0"/>
              </a:rPr>
              <a:t>.</a:t>
            </a:r>
          </a:p>
          <a:p>
            <a:pPr eaLnBrk="1" hangingPunct="1">
              <a:lnSpc>
                <a:spcPct val="90000"/>
              </a:lnSpc>
              <a:defRPr/>
            </a:pPr>
            <a:r>
              <a:rPr lang="en-US" altLang="en-US" sz="2800" i="1" dirty="0" err="1">
                <a:latin typeface="Arial" panose="020B0604020202020204" pitchFamily="34" charset="0"/>
              </a:rPr>
              <a:t>Zedekias</a:t>
            </a:r>
            <a:r>
              <a:rPr lang="en-US" altLang="en-US" sz="2800" i="1" dirty="0">
                <a:latin typeface="Arial" panose="020B0604020202020204" pitchFamily="34" charset="0"/>
              </a:rPr>
              <a:t> </a:t>
            </a:r>
            <a:r>
              <a:rPr lang="en-US" altLang="en-US" sz="2800" i="1" dirty="0" err="1">
                <a:latin typeface="Arial" panose="020B0604020202020204" pitchFamily="34" charset="0"/>
              </a:rPr>
              <a:t>Herrschaft</a:t>
            </a:r>
            <a:r>
              <a:rPr lang="en-US" altLang="en-US" sz="2800" i="1" dirty="0">
                <a:latin typeface="Arial" panose="020B0604020202020204" pitchFamily="34" charset="0"/>
              </a:rPr>
              <a:t> war </a:t>
            </a:r>
            <a:r>
              <a:rPr lang="en-US" altLang="en-US" sz="2800" i="1" dirty="0" err="1">
                <a:latin typeface="Arial" panose="020B0604020202020204" pitchFamily="34" charset="0"/>
              </a:rPr>
              <a:t>geprägt</a:t>
            </a:r>
            <a:r>
              <a:rPr lang="en-US" altLang="en-US" sz="2800" i="1" dirty="0">
                <a:latin typeface="Arial" panose="020B0604020202020204" pitchFamily="34" charset="0"/>
              </a:rPr>
              <a:t> von der </a:t>
            </a:r>
            <a:r>
              <a:rPr lang="en-US" altLang="en-US" sz="2800" i="1" dirty="0" err="1">
                <a:latin typeface="Arial" panose="020B0604020202020204" pitchFamily="34" charset="0"/>
              </a:rPr>
              <a:t>schwan-kenden</a:t>
            </a:r>
            <a:r>
              <a:rPr lang="en-US" altLang="en-US" sz="2800" i="1" dirty="0">
                <a:latin typeface="Arial" panose="020B0604020202020204" pitchFamily="34" charset="0"/>
              </a:rPr>
              <a:t> </a:t>
            </a:r>
            <a:r>
              <a:rPr lang="en-US" altLang="en-US" sz="2800" i="1" dirty="0" err="1">
                <a:latin typeface="Arial" panose="020B0604020202020204" pitchFamily="34" charset="0"/>
              </a:rPr>
              <a:t>Hoffnung</a:t>
            </a:r>
            <a:r>
              <a:rPr lang="en-US" altLang="en-US" sz="2800" i="1" dirty="0">
                <a:latin typeface="Arial" panose="020B0604020202020204" pitchFamily="34" charset="0"/>
              </a:rPr>
              <a:t>, Juda </a:t>
            </a:r>
            <a:r>
              <a:rPr lang="en-US" altLang="en-US" sz="2800" i="1" dirty="0" err="1">
                <a:latin typeface="Arial" panose="020B0604020202020204" pitchFamily="34" charset="0"/>
              </a:rPr>
              <a:t>würde</a:t>
            </a:r>
            <a:r>
              <a:rPr lang="en-US" altLang="en-US" sz="2800" i="1" dirty="0">
                <a:latin typeface="Arial" panose="020B0604020202020204" pitchFamily="34" charset="0"/>
              </a:rPr>
              <a:t> </a:t>
            </a:r>
            <a:r>
              <a:rPr lang="en-US" altLang="en-US" sz="2800" i="1" dirty="0" err="1">
                <a:latin typeface="Arial" panose="020B0604020202020204" pitchFamily="34" charset="0"/>
              </a:rPr>
              <a:t>überleben</a:t>
            </a:r>
            <a:r>
              <a:rPr lang="en-US" altLang="en-US" sz="2800" i="1" dirty="0">
                <a:latin typeface="Arial" panose="020B0604020202020204" pitchFamily="34" charset="0"/>
              </a:rPr>
              <a:t>. </a:t>
            </a:r>
            <a:r>
              <a:rPr lang="en-US" altLang="en-US" sz="2800" i="1" dirty="0" err="1">
                <a:latin typeface="Arial" panose="020B0604020202020204" pitchFamily="34" charset="0"/>
              </a:rPr>
              <a:t>Jeremia</a:t>
            </a:r>
            <a:r>
              <a:rPr lang="en-US" altLang="en-US" sz="2800" i="1" dirty="0">
                <a:latin typeface="Arial" panose="020B0604020202020204" pitchFamily="34" charset="0"/>
              </a:rPr>
              <a:t> &amp; </a:t>
            </a:r>
            <a:r>
              <a:rPr lang="en-US" altLang="en-US" sz="2800" i="1" dirty="0" err="1">
                <a:latin typeface="Arial" panose="020B0604020202020204" pitchFamily="34" charset="0"/>
              </a:rPr>
              <a:t>Hesekiel</a:t>
            </a:r>
            <a:r>
              <a:rPr lang="en-US" altLang="en-US" sz="2800" i="1" dirty="0">
                <a:latin typeface="Arial" panose="020B0604020202020204" pitchFamily="34" charset="0"/>
              </a:rPr>
              <a:t> </a:t>
            </a:r>
            <a:r>
              <a:rPr lang="en-US" altLang="en-US" sz="2800" i="1" dirty="0" err="1">
                <a:latin typeface="Arial" panose="020B0604020202020204" pitchFamily="34" charset="0"/>
              </a:rPr>
              <a:t>betrachteten</a:t>
            </a:r>
            <a:r>
              <a:rPr lang="en-US" altLang="en-US" sz="2800" i="1" dirty="0">
                <a:latin typeface="Arial" panose="020B0604020202020204" pitchFamily="34" charset="0"/>
              </a:rPr>
              <a:t> dies </a:t>
            </a:r>
            <a:r>
              <a:rPr lang="en-US" altLang="en-US" sz="2800" i="1" dirty="0" err="1">
                <a:latin typeface="Arial" panose="020B0604020202020204" pitchFamily="34" charset="0"/>
              </a:rPr>
              <a:t>beide</a:t>
            </a:r>
            <a:r>
              <a:rPr lang="en-US" altLang="en-US" sz="2800" i="1" dirty="0">
                <a:latin typeface="Arial" panose="020B0604020202020204" pitchFamily="34" charset="0"/>
              </a:rPr>
              <a:t> </a:t>
            </a:r>
            <a:r>
              <a:rPr lang="en-US" altLang="en-US" sz="2800" i="1" dirty="0" err="1">
                <a:latin typeface="Arial" panose="020B0604020202020204" pitchFamily="34" charset="0"/>
              </a:rPr>
              <a:t>als</a:t>
            </a:r>
            <a:r>
              <a:rPr lang="en-US" altLang="en-US" sz="2800" i="1" dirty="0">
                <a:latin typeface="Arial" panose="020B0604020202020204" pitchFamily="34" charset="0"/>
              </a:rPr>
              <a:t> </a:t>
            </a:r>
            <a:r>
              <a:rPr lang="en-US" altLang="en-US" sz="2800" i="1" dirty="0" err="1">
                <a:latin typeface="Arial" panose="020B0604020202020204" pitchFamily="34" charset="0"/>
              </a:rPr>
              <a:t>sinnlos</a:t>
            </a:r>
            <a:r>
              <a:rPr lang="en-US" altLang="en-US" sz="2800" i="1" dirty="0">
                <a:latin typeface="Arial" panose="020B0604020202020204" pitchFamily="34" charset="0"/>
              </a:rPr>
              <a:t>.</a:t>
            </a:r>
          </a:p>
          <a:p>
            <a:pPr eaLnBrk="1" hangingPunct="1">
              <a:lnSpc>
                <a:spcPct val="90000"/>
              </a:lnSpc>
              <a:defRPr/>
            </a:pPr>
            <a:r>
              <a:rPr lang="en-US" altLang="en-US" sz="2800" i="1" dirty="0" err="1">
                <a:latin typeface="Arial" panose="020B0604020202020204" pitchFamily="34" charset="0"/>
              </a:rPr>
              <a:t>Schliesslich</a:t>
            </a:r>
            <a:r>
              <a:rPr lang="en-US" altLang="en-US" sz="2800" i="1" dirty="0">
                <a:latin typeface="Arial" panose="020B0604020202020204" pitchFamily="34" charset="0"/>
              </a:rPr>
              <a:t> </a:t>
            </a:r>
            <a:r>
              <a:rPr lang="en-US" altLang="en-US" sz="2800" i="1" dirty="0" err="1">
                <a:latin typeface="Arial" panose="020B0604020202020204" pitchFamily="34" charset="0"/>
              </a:rPr>
              <a:t>lehnte</a:t>
            </a:r>
            <a:r>
              <a:rPr lang="en-US" altLang="en-US" sz="2800" i="1" dirty="0">
                <a:latin typeface="Arial" panose="020B0604020202020204" pitchFamily="34" charset="0"/>
              </a:rPr>
              <a:t> </a:t>
            </a:r>
            <a:r>
              <a:rPr lang="en-US" altLang="en-US" sz="2800" i="1" dirty="0" err="1">
                <a:latin typeface="Arial" panose="020B0604020202020204" pitchFamily="34" charset="0"/>
              </a:rPr>
              <a:t>sich</a:t>
            </a:r>
            <a:r>
              <a:rPr lang="en-US" altLang="en-US" sz="2800" i="1" dirty="0">
                <a:latin typeface="Arial" panose="020B0604020202020204" pitchFamily="34" charset="0"/>
              </a:rPr>
              <a:t> </a:t>
            </a:r>
            <a:r>
              <a:rPr lang="en-US" altLang="en-US" sz="2800" i="1" dirty="0" err="1">
                <a:latin typeface="Arial" panose="020B0604020202020204" pitchFamily="34" charset="0"/>
              </a:rPr>
              <a:t>Zedekia</a:t>
            </a:r>
            <a:r>
              <a:rPr lang="en-US" altLang="en-US" sz="2800" i="1" dirty="0">
                <a:latin typeface="Arial" panose="020B0604020202020204" pitchFamily="34" charset="0"/>
              </a:rPr>
              <a:t> </a:t>
            </a:r>
            <a:r>
              <a:rPr lang="en-US" altLang="en-US" sz="2800" i="1" dirty="0" err="1">
                <a:latin typeface="Arial" panose="020B0604020202020204" pitchFamily="34" charset="0"/>
              </a:rPr>
              <a:t>gegen</a:t>
            </a:r>
            <a:r>
              <a:rPr lang="en-US" altLang="en-US" sz="2800" i="1" dirty="0">
                <a:latin typeface="Arial" panose="020B0604020202020204" pitchFamily="34" charset="0"/>
              </a:rPr>
              <a:t> Babylon auf, was </a:t>
            </a:r>
            <a:r>
              <a:rPr lang="en-US" altLang="en-US" sz="2800" i="1" dirty="0" err="1">
                <a:latin typeface="Arial" panose="020B0604020202020204" pitchFamily="34" charset="0"/>
              </a:rPr>
              <a:t>zur</a:t>
            </a:r>
            <a:r>
              <a:rPr lang="en-US" altLang="en-US" sz="2800" i="1" dirty="0">
                <a:latin typeface="Arial" panose="020B0604020202020204" pitchFamily="34" charset="0"/>
              </a:rPr>
              <a:t> </a:t>
            </a:r>
            <a:r>
              <a:rPr lang="en-US" altLang="en-US" sz="2800" i="1" dirty="0" err="1">
                <a:latin typeface="Arial" panose="020B0604020202020204" pitchFamily="34" charset="0"/>
              </a:rPr>
              <a:t>Belagerung</a:t>
            </a:r>
            <a:r>
              <a:rPr lang="en-US" altLang="en-US" sz="2800" i="1" dirty="0">
                <a:latin typeface="Arial" panose="020B0604020202020204" pitchFamily="34" charset="0"/>
              </a:rPr>
              <a:t> und Judas Ende </a:t>
            </a:r>
            <a:r>
              <a:rPr lang="en-US" altLang="en-US" sz="2800" i="1" dirty="0" err="1">
                <a:latin typeface="Arial" panose="020B0604020202020204" pitchFamily="34" charset="0"/>
              </a:rPr>
              <a:t>führte</a:t>
            </a:r>
            <a:r>
              <a:rPr lang="en-US" altLang="en-US" sz="2800" i="1" dirty="0">
                <a:latin typeface="Arial" panose="020B0604020202020204" pitchFamily="34" charset="0"/>
              </a:rPr>
              <a:t>.</a:t>
            </a:r>
            <a:r>
              <a:rPr lang="en-US" altLang="en-US" sz="2800" i="1" dirty="0"/>
              <a:t> </a:t>
            </a:r>
          </a:p>
        </p:txBody>
      </p:sp>
      <p:sp>
        <p:nvSpPr>
          <p:cNvPr id="6" name="Slide Number Placeholder 5">
            <a:extLst>
              <a:ext uri="{FF2B5EF4-FFF2-40B4-BE49-F238E27FC236}">
                <a16:creationId xmlns:a16="http://schemas.microsoft.com/office/drawing/2014/main" id="{0C5EA3D5-0EC0-4F4F-9BB3-7E38A51A14B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0627">
                                            <p:txEl>
                                              <p:pRg st="0" end="0"/>
                                            </p:txEl>
                                          </p:spTgt>
                                        </p:tgtEl>
                                        <p:attrNameLst>
                                          <p:attrName>style.visibility</p:attrName>
                                        </p:attrNameLst>
                                      </p:cBhvr>
                                      <p:to>
                                        <p:strVal val="visible"/>
                                      </p:to>
                                    </p:set>
                                    <p:anim calcmode="lin" valueType="num">
                                      <p:cBhvr>
                                        <p:cTn id="7" dur="500" fill="hold"/>
                                        <p:tgtEl>
                                          <p:spTgt spid="410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0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10627">
                                            <p:txEl>
                                              <p:pRg st="1" end="1"/>
                                            </p:txEl>
                                          </p:spTgt>
                                        </p:tgtEl>
                                        <p:attrNameLst>
                                          <p:attrName>style.visibility</p:attrName>
                                        </p:attrNameLst>
                                      </p:cBhvr>
                                      <p:to>
                                        <p:strVal val="visible"/>
                                      </p:to>
                                    </p:set>
                                    <p:anim calcmode="lin" valueType="num">
                                      <p:cBhvr>
                                        <p:cTn id="13" dur="500" fill="hold"/>
                                        <p:tgtEl>
                                          <p:spTgt spid="4106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106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106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1062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10627">
                                            <p:txEl>
                                              <p:pRg st="2" end="2"/>
                                            </p:txEl>
                                          </p:spTgt>
                                        </p:tgtEl>
                                        <p:attrNameLst>
                                          <p:attrName>style.visibility</p:attrName>
                                        </p:attrNameLst>
                                      </p:cBhvr>
                                      <p:to>
                                        <p:strVal val="visible"/>
                                      </p:to>
                                    </p:set>
                                    <p:anim calcmode="lin" valueType="num">
                                      <p:cBhvr>
                                        <p:cTn id="21" dur="500" fill="hold"/>
                                        <p:tgtEl>
                                          <p:spTgt spid="4106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106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106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106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10627">
                                            <p:txEl>
                                              <p:pRg st="3" end="3"/>
                                            </p:txEl>
                                          </p:spTgt>
                                        </p:tgtEl>
                                        <p:attrNameLst>
                                          <p:attrName>style.visibility</p:attrName>
                                        </p:attrNameLst>
                                      </p:cBhvr>
                                      <p:to>
                                        <p:strVal val="visible"/>
                                      </p:to>
                                    </p:set>
                                    <p:anim calcmode="lin" valueType="num">
                                      <p:cBhvr>
                                        <p:cTn id="29" dur="500" fill="hold"/>
                                        <p:tgtEl>
                                          <p:spTgt spid="4106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106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106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1062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88282A"/>
        </a:solidFill>
        <a:effectLst/>
      </p:bgPr>
    </p:bg>
    <p:spTree>
      <p:nvGrpSpPr>
        <p:cNvPr id="1" name=""/>
        <p:cNvGrpSpPr/>
        <p:nvPr/>
      </p:nvGrpSpPr>
      <p:grpSpPr>
        <a:xfrm>
          <a:off x="0" y="0"/>
          <a:ext cx="0" cy="0"/>
          <a:chOff x="0" y="0"/>
          <a:chExt cx="0" cy="0"/>
        </a:xfrm>
      </p:grpSpPr>
      <p:sp>
        <p:nvSpPr>
          <p:cNvPr id="173058" name="Rectangle 3">
            <a:extLst>
              <a:ext uri="{FF2B5EF4-FFF2-40B4-BE49-F238E27FC236}">
                <a16:creationId xmlns:a16="http://schemas.microsoft.com/office/drawing/2014/main" id="{E7A44749-63A2-604F-B6F8-C561FBE0163D}"/>
              </a:ext>
            </a:extLst>
          </p:cNvPr>
          <p:cNvSpPr>
            <a:spLocks noGrp="1"/>
          </p:cNvSpPr>
          <p:nvPr>
            <p:ph type="body" idx="4294967295"/>
          </p:nvPr>
        </p:nvSpPr>
        <p:spPr>
          <a:xfrm>
            <a:off x="228600" y="1208088"/>
            <a:ext cx="8686800" cy="4525962"/>
          </a:xfrm>
        </p:spPr>
        <p:txBody>
          <a:bodyPr/>
          <a:lstStyle/>
          <a:p>
            <a:pPr>
              <a:buFont typeface="Wingdings 2" pitchFamily="2" charset="2"/>
              <a:buNone/>
            </a:pPr>
            <a:r>
              <a:rPr lang="en-US" altLang="en-US" sz="4000" b="1" dirty="0">
                <a:latin typeface="Arial" panose="020B0604020202020204" pitchFamily="34" charset="0"/>
              </a:rPr>
              <a:t>“Es </a:t>
            </a:r>
            <a:r>
              <a:rPr lang="en-US" altLang="en-US" sz="4000" b="1" dirty="0" err="1">
                <a:latin typeface="Arial" panose="020B0604020202020204" pitchFamily="34" charset="0"/>
              </a:rPr>
              <a:t>gibt</a:t>
            </a:r>
            <a:r>
              <a:rPr lang="en-US" altLang="en-US" sz="4000" b="1" dirty="0">
                <a:latin typeface="Arial" panose="020B0604020202020204" pitchFamily="34" charset="0"/>
              </a:rPr>
              <a:t> </a:t>
            </a:r>
            <a:r>
              <a:rPr lang="en-US" altLang="en-US" sz="4000" b="1" dirty="0" err="1">
                <a:latin typeface="Arial" panose="020B0604020202020204" pitchFamily="34" charset="0"/>
              </a:rPr>
              <a:t>zwei</a:t>
            </a:r>
            <a:r>
              <a:rPr lang="en-US" altLang="en-US" sz="4000" b="1" dirty="0">
                <a:latin typeface="Arial" panose="020B0604020202020204" pitchFamily="34" charset="0"/>
              </a:rPr>
              <a:t> </a:t>
            </a:r>
            <a:r>
              <a:rPr lang="en-US" altLang="en-US" sz="4000" b="1" dirty="0" err="1">
                <a:latin typeface="Arial" panose="020B0604020202020204" pitchFamily="34" charset="0"/>
              </a:rPr>
              <a:t>Arten</a:t>
            </a:r>
            <a:r>
              <a:rPr lang="en-US" altLang="en-US" sz="4000" b="1" dirty="0">
                <a:latin typeface="Arial" panose="020B0604020202020204" pitchFamily="34" charset="0"/>
              </a:rPr>
              <a:t> von Menschen: Jene, die </a:t>
            </a:r>
            <a:r>
              <a:rPr lang="en-US" altLang="en-US" sz="4000" b="1" dirty="0" err="1">
                <a:latin typeface="Arial" panose="020B0604020202020204" pitchFamily="34" charset="0"/>
              </a:rPr>
              <a:t>zu</a:t>
            </a:r>
            <a:r>
              <a:rPr lang="en-US" altLang="en-US" sz="4000" b="1" dirty="0">
                <a:latin typeface="Arial" panose="020B0604020202020204" pitchFamily="34" charset="0"/>
              </a:rPr>
              <a:t> Gott </a:t>
            </a:r>
            <a:r>
              <a:rPr lang="en-US" altLang="en-US" sz="4000" b="1" dirty="0" err="1">
                <a:latin typeface="Arial" panose="020B0604020202020204" pitchFamily="34" charset="0"/>
              </a:rPr>
              <a:t>sagen</a:t>
            </a:r>
            <a:r>
              <a:rPr lang="en-US" altLang="en-US" sz="4000" b="1" dirty="0">
                <a:latin typeface="Arial" panose="020B0604020202020204" pitchFamily="34" charset="0"/>
              </a:rPr>
              <a:t>, ’Dein Wille </a:t>
            </a:r>
            <a:r>
              <a:rPr lang="en-US" altLang="en-US" sz="4000" b="1" dirty="0" err="1">
                <a:latin typeface="Arial" panose="020B0604020202020204" pitchFamily="34" charset="0"/>
              </a:rPr>
              <a:t>geschehe</a:t>
            </a:r>
            <a:r>
              <a:rPr lang="en-US" altLang="en-US" sz="4000" b="1" dirty="0">
                <a:latin typeface="Arial" panose="020B0604020202020204" pitchFamily="34" charset="0"/>
              </a:rPr>
              <a:t>,’ und </a:t>
            </a:r>
            <a:r>
              <a:rPr lang="en-US" altLang="en-US" sz="4000" b="1" dirty="0" err="1">
                <a:latin typeface="Arial" panose="020B0604020202020204" pitchFamily="34" charset="0"/>
              </a:rPr>
              <a:t>jene</a:t>
            </a:r>
            <a:r>
              <a:rPr lang="en-US" altLang="en-US" sz="4000" b="1" dirty="0">
                <a:latin typeface="Arial" panose="020B0604020202020204" pitchFamily="34" charset="0"/>
              </a:rPr>
              <a:t>, </a:t>
            </a:r>
            <a:r>
              <a:rPr lang="en-US" altLang="en-US" sz="4000" b="1" dirty="0" err="1">
                <a:latin typeface="Arial" panose="020B0604020202020204" pitchFamily="34" charset="0"/>
              </a:rPr>
              <a:t>zu</a:t>
            </a:r>
            <a:r>
              <a:rPr lang="en-US" altLang="en-US" sz="4000" b="1" dirty="0">
                <a:latin typeface="Arial" panose="020B0604020202020204" pitchFamily="34" charset="0"/>
              </a:rPr>
              <a:t> </a:t>
            </a:r>
            <a:r>
              <a:rPr lang="en-US" altLang="en-US" sz="4000" b="1" dirty="0" err="1">
                <a:latin typeface="Arial" panose="020B0604020202020204" pitchFamily="34" charset="0"/>
              </a:rPr>
              <a:t>denen</a:t>
            </a:r>
            <a:r>
              <a:rPr lang="en-US" altLang="en-US" sz="4000" b="1" dirty="0">
                <a:latin typeface="Arial" panose="020B0604020202020204" pitchFamily="34" charset="0"/>
              </a:rPr>
              <a:t> Gott </a:t>
            </a:r>
            <a:r>
              <a:rPr lang="en-US" altLang="en-US" sz="4000" b="1" dirty="0" err="1">
                <a:latin typeface="Arial" panose="020B0604020202020204" pitchFamily="34" charset="0"/>
              </a:rPr>
              <a:t>sagt</a:t>
            </a:r>
            <a:r>
              <a:rPr lang="en-US" altLang="en-US" sz="4000" b="1" dirty="0">
                <a:latin typeface="Arial" panose="020B0604020202020204" pitchFamily="34" charset="0"/>
              </a:rPr>
              <a:t>, ‘Also, </a:t>
            </a:r>
            <a:r>
              <a:rPr lang="en-US" altLang="en-US" sz="4000" b="1" dirty="0" err="1">
                <a:latin typeface="Arial" panose="020B0604020202020204" pitchFamily="34" charset="0"/>
              </a:rPr>
              <a:t>mache</a:t>
            </a:r>
            <a:r>
              <a:rPr lang="en-US" altLang="en-US" sz="4000" b="1" dirty="0">
                <a:latin typeface="Arial" panose="020B0604020202020204" pitchFamily="34" charset="0"/>
              </a:rPr>
              <a:t> es auf </a:t>
            </a:r>
            <a:r>
              <a:rPr lang="en-US" altLang="en-US" sz="4000" b="1" dirty="0" err="1">
                <a:latin typeface="Arial" panose="020B0604020202020204" pitchFamily="34" charset="0"/>
              </a:rPr>
              <a:t>deine</a:t>
            </a:r>
            <a:r>
              <a:rPr lang="en-US" altLang="en-US" sz="4000" b="1" dirty="0">
                <a:latin typeface="Arial" panose="020B0604020202020204" pitchFamily="34" charset="0"/>
              </a:rPr>
              <a:t> Art.”</a:t>
            </a:r>
          </a:p>
          <a:p>
            <a:pPr algn="r">
              <a:buFont typeface="Wingdings 2" pitchFamily="2" charset="2"/>
              <a:buNone/>
            </a:pPr>
            <a:r>
              <a:rPr lang="en-US" altLang="en-US" sz="2400" dirty="0">
                <a:latin typeface="Arial Narrow" panose="020B0604020202020204" pitchFamily="34" charset="0"/>
              </a:rPr>
              <a:t>C. S. Lewis</a:t>
            </a:r>
          </a:p>
          <a:p>
            <a:pPr algn="r">
              <a:buFont typeface="Wingdings 2" pitchFamily="2" charset="2"/>
              <a:buNone/>
            </a:pPr>
            <a:r>
              <a:rPr lang="en-US" altLang="en-US" sz="2400" i="1" dirty="0">
                <a:latin typeface="Arial Narrow" panose="020B0604020202020204" pitchFamily="34" charset="0"/>
              </a:rPr>
              <a:t>Die Grosse </a:t>
            </a:r>
            <a:r>
              <a:rPr lang="en-US" altLang="en-US" sz="2400" i="1" dirty="0" err="1">
                <a:latin typeface="Arial Narrow" panose="020B0604020202020204" pitchFamily="34" charset="0"/>
              </a:rPr>
              <a:t>Scheidung</a:t>
            </a:r>
            <a:endParaRPr lang="en-US" altLang="en-US" sz="2400" i="1" dirty="0">
              <a:latin typeface="Arial Narrow" panose="020B0604020202020204" pitchFamily="34" charset="0"/>
            </a:endParaRPr>
          </a:p>
        </p:txBody>
      </p:sp>
      <p:sp>
        <p:nvSpPr>
          <p:cNvPr id="3" name="Slide Number Placeholder 5">
            <a:extLst>
              <a:ext uri="{FF2B5EF4-FFF2-40B4-BE49-F238E27FC236}">
                <a16:creationId xmlns:a16="http://schemas.microsoft.com/office/drawing/2014/main" id="{FEE21C25-2A00-4749-8AA6-EA331E8F345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140</a:t>
            </a:fld>
            <a:endParaRPr lang="en-US" altLang="en-US" sz="1400" b="1" dirty="0">
              <a:latin typeface="Tahoma" panose="020B060403050404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858991F1-528E-4E36-892F-D2F8B5E6D1BE}"/>
              </a:ext>
            </a:extLst>
          </p:cNvPr>
          <p:cNvSpPr>
            <a:spLocks noGrp="1" noChangeArrowheads="1"/>
          </p:cNvSpPr>
          <p:nvPr>
            <p:ph type="title"/>
          </p:nvPr>
        </p:nvSpPr>
        <p:spPr>
          <a:xfrm>
            <a:off x="304800" y="2971800"/>
            <a:ext cx="8229600" cy="1143000"/>
          </a:xfrm>
        </p:spPr>
        <p:txBody>
          <a:bodyPr/>
          <a:lstStyle/>
          <a:p>
            <a:pPr eaLnBrk="1" hangingPunct="1">
              <a:defRPr/>
            </a:pPr>
            <a:r>
              <a:rPr lang="en-US" altLang="en-US" sz="4800" dirty="0">
                <a:latin typeface="Eras Bold ITC" pitchFamily="34" charset="0"/>
              </a:rPr>
              <a:t>PARALLELISMEN</a:t>
            </a:r>
            <a:br>
              <a:rPr lang="en-US" altLang="en-US" sz="4800" dirty="0">
                <a:latin typeface="Eras Bold ITC" pitchFamily="34" charset="0"/>
              </a:rPr>
            </a:br>
            <a:r>
              <a:rPr lang="en-US" altLang="en-US" sz="3200" b="0" i="1" dirty="0">
                <a:latin typeface="Monotype Corsiva" panose="03010101010201010101" pitchFamily="66" charset="0"/>
              </a:rPr>
              <a:t>“</a:t>
            </a:r>
            <a:r>
              <a:rPr lang="en-US" altLang="en-US" sz="3200" b="0" i="1" dirty="0" err="1">
                <a:latin typeface="Monotype Corsiva" panose="03010101010201010101" pitchFamily="66" charset="0"/>
              </a:rPr>
              <a:t>wollt</a:t>
            </a:r>
            <a:r>
              <a:rPr lang="en-US" altLang="en-US" sz="3200" b="0" i="1" dirty="0">
                <a:latin typeface="Monotype Corsiva" panose="03010101010201010101" pitchFamily="66" charset="0"/>
              </a:rPr>
              <a:t> </a:t>
            </a:r>
            <a:r>
              <a:rPr lang="en-US" altLang="en-US" sz="3200" b="0" i="1" dirty="0" err="1">
                <a:latin typeface="Monotype Corsiva" panose="03010101010201010101" pitchFamily="66" charset="0"/>
              </a:rPr>
              <a:t>ihr</a:t>
            </a:r>
            <a:r>
              <a:rPr lang="en-US" altLang="en-US" sz="3200" b="0" i="1" dirty="0">
                <a:latin typeface="Monotype Corsiva" panose="03010101010201010101" pitchFamily="66" charset="0"/>
              </a:rPr>
              <a:t> </a:t>
            </a:r>
            <a:r>
              <a:rPr lang="en-US" altLang="en-US" sz="3200" b="0" i="1" dirty="0" err="1">
                <a:latin typeface="Monotype Corsiva" panose="03010101010201010101" pitchFamily="66" charset="0"/>
              </a:rPr>
              <a:t>euch</a:t>
            </a:r>
            <a:r>
              <a:rPr lang="en-US" altLang="en-US" sz="3200" b="0" i="1" dirty="0">
                <a:latin typeface="Monotype Corsiva" panose="03010101010201010101" pitchFamily="66" charset="0"/>
              </a:rPr>
              <a:t> </a:t>
            </a:r>
            <a:r>
              <a:rPr lang="en-US" altLang="en-US" sz="3200" b="0" i="1" dirty="0" err="1">
                <a:latin typeface="Monotype Corsiva" panose="03010101010201010101" pitchFamily="66" charset="0"/>
              </a:rPr>
              <a:t>beschmutzen</a:t>
            </a:r>
            <a:r>
              <a:rPr lang="en-US" altLang="en-US" sz="3200" b="0" i="1" dirty="0">
                <a:latin typeface="Monotype Corsiva" panose="03010101010201010101" pitchFamily="66" charset="0"/>
              </a:rPr>
              <a:t>, </a:t>
            </a:r>
            <a:r>
              <a:rPr lang="en-US" altLang="en-US" sz="3200" b="0" i="1" dirty="0" err="1">
                <a:latin typeface="Monotype Corsiva" panose="03010101010201010101" pitchFamily="66" charset="0"/>
              </a:rPr>
              <a:t>wie</a:t>
            </a:r>
            <a:r>
              <a:rPr lang="en-US" altLang="en-US" sz="3200" b="0" i="1" dirty="0">
                <a:latin typeface="Monotype Corsiva" panose="03010101010201010101" pitchFamily="66" charset="0"/>
              </a:rPr>
              <a:t> </a:t>
            </a:r>
            <a:r>
              <a:rPr lang="en-US" altLang="en-US" sz="3200" b="0" i="1" dirty="0" err="1">
                <a:latin typeface="Monotype Corsiva" panose="03010101010201010101" pitchFamily="66" charset="0"/>
              </a:rPr>
              <a:t>eure</a:t>
            </a:r>
            <a:r>
              <a:rPr lang="en-US" altLang="en-US" sz="3200" b="0" i="1" dirty="0">
                <a:latin typeface="Monotype Corsiva" panose="03010101010201010101" pitchFamily="66" charset="0"/>
              </a:rPr>
              <a:t> </a:t>
            </a:r>
            <a:r>
              <a:rPr lang="en-US" altLang="en-US" sz="3200" b="0" i="1" dirty="0" err="1">
                <a:latin typeface="Monotype Corsiva" panose="03010101010201010101" pitchFamily="66" charset="0"/>
              </a:rPr>
              <a:t>Väter</a:t>
            </a:r>
            <a:r>
              <a:rPr lang="en-US" altLang="en-US" sz="3200" b="0" i="1" dirty="0">
                <a:latin typeface="Monotype Corsiva" panose="03010101010201010101" pitchFamily="66" charset="0"/>
              </a:rPr>
              <a:t> es </a:t>
            </a:r>
            <a:r>
              <a:rPr lang="en-US" altLang="en-US" sz="3200" b="0" i="1" dirty="0" err="1">
                <a:latin typeface="Monotype Corsiva" panose="03010101010201010101" pitchFamily="66" charset="0"/>
              </a:rPr>
              <a:t>taten</a:t>
            </a:r>
            <a:r>
              <a:rPr lang="en-US" altLang="en-US" sz="3200" b="0" i="1" dirty="0">
                <a:latin typeface="Monotype Corsiva" panose="03010101010201010101" pitchFamily="66" charset="0"/>
              </a:rPr>
              <a:t>?” </a:t>
            </a:r>
            <a:r>
              <a:rPr lang="en-US" altLang="en-US" sz="2000" b="0" dirty="0">
                <a:latin typeface="Arial Rounded MT Bold" pitchFamily="34" charset="0"/>
              </a:rPr>
              <a:t>(20,30)</a:t>
            </a: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br>
              <a:rPr lang="en-US" altLang="en-US" sz="2000" b="0" dirty="0">
                <a:latin typeface="Arial Rounded MT Bold" pitchFamily="34" charset="0"/>
              </a:rPr>
            </a:br>
            <a:endParaRPr lang="en-US" altLang="en-US" sz="3600" b="0" dirty="0">
              <a:solidFill>
                <a:srgbClr val="FFFF00"/>
              </a:solidFill>
              <a:latin typeface="Eras Bold ITC" pitchFamily="34" charset="0"/>
            </a:endParaRPr>
          </a:p>
        </p:txBody>
      </p:sp>
      <p:sp>
        <p:nvSpPr>
          <p:cNvPr id="258052" name="Rectangle 4">
            <a:extLst>
              <a:ext uri="{FF2B5EF4-FFF2-40B4-BE49-F238E27FC236}">
                <a16:creationId xmlns:a16="http://schemas.microsoft.com/office/drawing/2014/main" id="{0FCAADD9-6D6C-483C-B7BF-26FBEEBA6EB3}"/>
              </a:ext>
            </a:extLst>
          </p:cNvPr>
          <p:cNvSpPr>
            <a:spLocks noGrp="1" noChangeArrowheads="1"/>
          </p:cNvSpPr>
          <p:nvPr>
            <p:ph type="body" sz="half" idx="1"/>
          </p:nvPr>
        </p:nvSpPr>
        <p:spPr>
          <a:xfrm>
            <a:off x="76200" y="2362200"/>
            <a:ext cx="4114800" cy="3124200"/>
          </a:xfrm>
        </p:spPr>
        <p:txBody>
          <a:bodyPr/>
          <a:lstStyle/>
          <a:p>
            <a:pPr algn="r" eaLnBrk="1" hangingPunct="1">
              <a:buFontTx/>
              <a:buNone/>
              <a:defRPr/>
            </a:pPr>
            <a:r>
              <a:rPr lang="en-US" altLang="en-US" sz="2800" dirty="0">
                <a:solidFill>
                  <a:srgbClr val="FF9900"/>
                </a:solidFill>
                <a:latin typeface="Eras Demi ITC" pitchFamily="34" charset="0"/>
              </a:rPr>
              <a:t>DAS ALTE ISRAEL</a:t>
            </a:r>
          </a:p>
          <a:p>
            <a:pPr algn="r" eaLnBrk="1" hangingPunct="1">
              <a:buFontTx/>
              <a:buNone/>
              <a:defRPr/>
            </a:pPr>
            <a:r>
              <a:rPr lang="en-US" altLang="en-US" sz="2400" i="1" dirty="0">
                <a:latin typeface="Arial Rounded MT Bold" pitchFamily="34" charset="0"/>
              </a:rPr>
              <a:t>Kadesh</a:t>
            </a:r>
          </a:p>
          <a:p>
            <a:pPr algn="r" eaLnBrk="1" hangingPunct="1">
              <a:buFontTx/>
              <a:buNone/>
              <a:defRPr/>
            </a:pPr>
            <a:r>
              <a:rPr lang="en-US" altLang="en-US" sz="2400" i="1" dirty="0" err="1">
                <a:latin typeface="Arial Rounded MT Bold" pitchFamily="34" charset="0"/>
              </a:rPr>
              <a:t>Auflehnung</a:t>
            </a:r>
            <a:endParaRPr lang="en-US" altLang="en-US" sz="2400" i="1" dirty="0">
              <a:latin typeface="Arial Rounded MT Bold" pitchFamily="34" charset="0"/>
            </a:endParaRPr>
          </a:p>
          <a:p>
            <a:pPr algn="r" eaLnBrk="1" hangingPunct="1">
              <a:buFontTx/>
              <a:buNone/>
              <a:defRPr/>
            </a:pPr>
            <a:r>
              <a:rPr lang="en-US" altLang="en-US" sz="2400" i="1" dirty="0" err="1">
                <a:latin typeface="Arial Rounded MT Bold" pitchFamily="34" charset="0"/>
              </a:rPr>
              <a:t>Wüste</a:t>
            </a:r>
            <a:r>
              <a:rPr lang="en-US" altLang="en-US" sz="2400" i="1" dirty="0">
                <a:latin typeface="Arial Rounded MT Bold" pitchFamily="34" charset="0"/>
              </a:rPr>
              <a:t> Sinai</a:t>
            </a:r>
          </a:p>
          <a:p>
            <a:pPr algn="r" eaLnBrk="1" hangingPunct="1">
              <a:buFontTx/>
              <a:buNone/>
              <a:defRPr/>
            </a:pPr>
            <a:r>
              <a:rPr lang="en-US" altLang="en-US" sz="2400" i="1" dirty="0">
                <a:latin typeface="Arial Rounded MT Bold" pitchFamily="34" charset="0"/>
              </a:rPr>
              <a:t>Tod der 1. Generation</a:t>
            </a:r>
            <a:br>
              <a:rPr lang="en-US" altLang="en-US" sz="2400" i="1" dirty="0">
                <a:latin typeface="Arial Rounded MT Bold" pitchFamily="34" charset="0"/>
              </a:rPr>
            </a:br>
            <a:r>
              <a:rPr lang="en-US" altLang="en-US" sz="2400" i="1" dirty="0">
                <a:latin typeface="Arial Rounded MT Bold" pitchFamily="34" charset="0"/>
              </a:rPr>
              <a:t> </a:t>
            </a:r>
          </a:p>
          <a:p>
            <a:pPr algn="r" eaLnBrk="1" hangingPunct="1">
              <a:buFontTx/>
              <a:buNone/>
              <a:defRPr/>
            </a:pPr>
            <a:r>
              <a:rPr lang="en-US" altLang="en-US" sz="2400" i="1" dirty="0">
                <a:latin typeface="Arial Rounded MT Bold" pitchFamily="34" charset="0"/>
              </a:rPr>
              <a:t>2. Generation</a:t>
            </a:r>
          </a:p>
          <a:p>
            <a:pPr algn="r" eaLnBrk="1" hangingPunct="1">
              <a:buFontTx/>
              <a:buNone/>
              <a:defRPr/>
            </a:pPr>
            <a:endParaRPr lang="en-US" altLang="en-US" sz="2400" i="1" dirty="0">
              <a:latin typeface="Arial Rounded MT Bold" pitchFamily="34" charset="0"/>
            </a:endParaRPr>
          </a:p>
        </p:txBody>
      </p:sp>
      <p:sp>
        <p:nvSpPr>
          <p:cNvPr id="258053" name="Rectangle 5">
            <a:extLst>
              <a:ext uri="{FF2B5EF4-FFF2-40B4-BE49-F238E27FC236}">
                <a16:creationId xmlns:a16="http://schemas.microsoft.com/office/drawing/2014/main" id="{02F10006-60B5-41A9-B2E9-D531D04A7634}"/>
              </a:ext>
            </a:extLst>
          </p:cNvPr>
          <p:cNvSpPr>
            <a:spLocks noGrp="1" noChangeArrowheads="1"/>
          </p:cNvSpPr>
          <p:nvPr>
            <p:ph type="body" sz="half" idx="2"/>
          </p:nvPr>
        </p:nvSpPr>
        <p:spPr>
          <a:xfrm>
            <a:off x="4114800" y="2362200"/>
            <a:ext cx="5029200" cy="3200400"/>
          </a:xfrm>
        </p:spPr>
        <p:txBody>
          <a:bodyPr/>
          <a:lstStyle/>
          <a:p>
            <a:pPr eaLnBrk="1" hangingPunct="1">
              <a:buFontTx/>
              <a:buNone/>
              <a:defRPr/>
            </a:pPr>
            <a:r>
              <a:rPr lang="en-US" altLang="en-US" sz="2800" dirty="0">
                <a:solidFill>
                  <a:srgbClr val="FF9900"/>
                </a:solidFill>
                <a:latin typeface="Eras Demi ITC" pitchFamily="34" charset="0"/>
              </a:rPr>
              <a:t>= 6. JHDT. JUDA</a:t>
            </a:r>
            <a:endParaRPr lang="en-US" altLang="en-US" sz="2400" i="1" dirty="0">
              <a:solidFill>
                <a:srgbClr val="FF9900"/>
              </a:solidFill>
              <a:latin typeface="Arial Rounded MT Bold" pitchFamily="34" charset="0"/>
            </a:endParaRPr>
          </a:p>
          <a:p>
            <a:pPr eaLnBrk="1" hangingPunct="1">
              <a:buFontTx/>
              <a:buNone/>
              <a:defRPr/>
            </a:pPr>
            <a:r>
              <a:rPr lang="en-US" altLang="en-US" sz="2400" i="1" dirty="0">
                <a:latin typeface="Arial Rounded MT Bold" pitchFamily="34" charset="0"/>
              </a:rPr>
              <a:t>=  </a:t>
            </a:r>
            <a:r>
              <a:rPr lang="en-US" altLang="en-US" sz="2400" i="1" dirty="0" err="1">
                <a:latin typeface="Arial Rounded MT Bold" pitchFamily="34" charset="0"/>
              </a:rPr>
              <a:t>Königtum</a:t>
            </a:r>
            <a:r>
              <a:rPr lang="en-US" altLang="en-US" sz="2400" i="1" dirty="0">
                <a:latin typeface="Arial Rounded MT Bold" pitchFamily="34" charset="0"/>
              </a:rPr>
              <a:t> von Juda</a:t>
            </a:r>
          </a:p>
          <a:p>
            <a:pPr eaLnBrk="1" hangingPunct="1">
              <a:buFontTx/>
              <a:buNone/>
              <a:defRPr/>
            </a:pPr>
            <a:r>
              <a:rPr lang="en-US" altLang="en-US" sz="2400" i="1" dirty="0">
                <a:latin typeface="Arial Rounded MT Bold" pitchFamily="34" charset="0"/>
              </a:rPr>
              <a:t>=  Refusal to serve YHWH alone</a:t>
            </a:r>
          </a:p>
          <a:p>
            <a:pPr eaLnBrk="1" hangingPunct="1">
              <a:buFontTx/>
              <a:buNone/>
              <a:defRPr/>
            </a:pPr>
            <a:r>
              <a:rPr lang="en-US" altLang="en-US" sz="2400" i="1" dirty="0">
                <a:latin typeface="Arial Rounded MT Bold" pitchFamily="34" charset="0"/>
              </a:rPr>
              <a:t>=  “</a:t>
            </a:r>
            <a:r>
              <a:rPr lang="en-US" altLang="en-US" sz="2400" i="1" dirty="0" err="1">
                <a:latin typeface="Arial Rounded MT Bold" pitchFamily="34" charset="0"/>
              </a:rPr>
              <a:t>Wüste</a:t>
            </a:r>
            <a:r>
              <a:rPr lang="en-US" altLang="en-US" sz="2400" i="1" dirty="0">
                <a:latin typeface="Arial Rounded MT Bold" pitchFamily="34" charset="0"/>
              </a:rPr>
              <a:t>” des </a:t>
            </a:r>
            <a:r>
              <a:rPr lang="en-US" altLang="en-US" sz="2400" i="1" dirty="0" err="1">
                <a:latin typeface="Arial Rounded MT Bold" pitchFamily="34" charset="0"/>
              </a:rPr>
              <a:t>Exils</a:t>
            </a:r>
            <a:r>
              <a:rPr lang="en-US" altLang="en-US" sz="2400" i="1" dirty="0">
                <a:latin typeface="Arial Rounded MT Bold" pitchFamily="34" charset="0"/>
              </a:rPr>
              <a:t> </a:t>
            </a:r>
          </a:p>
          <a:p>
            <a:pPr eaLnBrk="1" hangingPunct="1">
              <a:buFontTx/>
              <a:buNone/>
              <a:defRPr/>
            </a:pPr>
            <a:r>
              <a:rPr lang="en-US" altLang="en-US" sz="2400" i="1" dirty="0">
                <a:latin typeface="Arial Rounded MT Bold" pitchFamily="34" charset="0"/>
              </a:rPr>
              <a:t>=  Tod der </a:t>
            </a:r>
            <a:r>
              <a:rPr lang="en-US" altLang="en-US" sz="2400" i="1" dirty="0" err="1">
                <a:latin typeface="Arial Rounded MT Bold" pitchFamily="34" charset="0"/>
              </a:rPr>
              <a:t>Götzendiener</a:t>
            </a:r>
            <a:r>
              <a:rPr lang="en-US" altLang="en-US" sz="2400" i="1" dirty="0">
                <a:latin typeface="Arial Rounded MT Bold" pitchFamily="34" charset="0"/>
              </a:rPr>
              <a:t> in der </a:t>
            </a:r>
            <a:r>
              <a:rPr lang="en-US" altLang="en-US" sz="2400" i="1" dirty="0" err="1">
                <a:latin typeface="Arial Rounded MT Bold" pitchFamily="34" charset="0"/>
              </a:rPr>
              <a:t>Belagerung</a:t>
            </a:r>
            <a:endParaRPr lang="en-US" altLang="en-US" sz="2400" i="1" dirty="0">
              <a:latin typeface="Arial Rounded MT Bold" pitchFamily="34" charset="0"/>
            </a:endParaRPr>
          </a:p>
          <a:p>
            <a:pPr eaLnBrk="1" hangingPunct="1">
              <a:buFontTx/>
              <a:buNone/>
              <a:defRPr/>
            </a:pPr>
            <a:r>
              <a:rPr lang="en-US" altLang="en-US" sz="2400" i="1" dirty="0">
                <a:latin typeface="Arial Rounded MT Bold" pitchFamily="34" charset="0"/>
              </a:rPr>
              <a:t>=  </a:t>
            </a:r>
            <a:r>
              <a:rPr lang="en-US" altLang="en-US" sz="2400" i="1" dirty="0" err="1">
                <a:latin typeface="Arial Rounded MT Bold" pitchFamily="34" charset="0"/>
              </a:rPr>
              <a:t>Überrest</a:t>
            </a:r>
            <a:endParaRPr lang="en-US" altLang="en-US" sz="2800" dirty="0">
              <a:latin typeface="Eras Demi ITC" pitchFamily="34" charset="0"/>
            </a:endParaRPr>
          </a:p>
        </p:txBody>
      </p:sp>
      <p:sp>
        <p:nvSpPr>
          <p:cNvPr id="258054" name="Rectangle 6">
            <a:extLst>
              <a:ext uri="{FF2B5EF4-FFF2-40B4-BE49-F238E27FC236}">
                <a16:creationId xmlns:a16="http://schemas.microsoft.com/office/drawing/2014/main" id="{A7202B5B-E1A8-483E-9511-A7BCB348440F}"/>
              </a:ext>
            </a:extLst>
          </p:cNvPr>
          <p:cNvSpPr>
            <a:spLocks noChangeArrowheads="1"/>
          </p:cNvSpPr>
          <p:nvPr/>
        </p:nvSpPr>
        <p:spPr bwMode="auto">
          <a:xfrm>
            <a:off x="457200" y="5638800"/>
            <a:ext cx="7924800" cy="838200"/>
          </a:xfrm>
          <a:prstGeom prst="rect">
            <a:avLst/>
          </a:prstGeom>
          <a:solidFill>
            <a:srgbClr val="0000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defRPr/>
            </a:pPr>
            <a:r>
              <a:rPr lang="en-US" altLang="en-US" b="0" dirty="0">
                <a:solidFill>
                  <a:schemeClr val="tx2"/>
                </a:solidFill>
                <a:effectLst>
                  <a:outerShdw blurRad="38100" dist="38100" dir="2700000" algn="tl">
                    <a:srgbClr val="FFFFFF"/>
                  </a:outerShdw>
                </a:effectLst>
              </a:rPr>
              <a:t> </a:t>
            </a:r>
            <a:r>
              <a:rPr lang="en-US" altLang="en-US" sz="3600" b="0" dirty="0" err="1">
                <a:solidFill>
                  <a:srgbClr val="FFFF00"/>
                </a:solidFill>
                <a:effectLst>
                  <a:outerShdw blurRad="38100" dist="38100" dir="2700000" algn="tl">
                    <a:srgbClr val="FFFFFF"/>
                  </a:outerShdw>
                </a:effectLst>
                <a:latin typeface="Comic Sans MS" panose="030F0702030302020204" pitchFamily="66" charset="0"/>
              </a:rPr>
              <a:t>Jahwe</a:t>
            </a:r>
            <a:r>
              <a:rPr lang="en-US" altLang="en-US" sz="3600" b="0" dirty="0">
                <a:solidFill>
                  <a:srgbClr val="FFFF00"/>
                </a:solidFill>
                <a:effectLst>
                  <a:outerShdw blurRad="38100" dist="38100" dir="2700000" algn="tl">
                    <a:srgbClr val="FFFFFF"/>
                  </a:outerShdw>
                </a:effectLst>
                <a:latin typeface="Comic Sans MS" panose="030F0702030302020204" pitchFamily="66" charset="0"/>
              </a:rPr>
              <a:t> ERHÄLT SEINE “NAMEN”</a:t>
            </a:r>
          </a:p>
        </p:txBody>
      </p:sp>
      <p:sp>
        <p:nvSpPr>
          <p:cNvPr id="7" name="Slide Number Placeholder 5">
            <a:extLst>
              <a:ext uri="{FF2B5EF4-FFF2-40B4-BE49-F238E27FC236}">
                <a16:creationId xmlns:a16="http://schemas.microsoft.com/office/drawing/2014/main" id="{3917760B-4886-354A-9845-DE681B74637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58052">
                                            <p:txEl>
                                              <p:pRg st="0" end="0"/>
                                            </p:txEl>
                                          </p:spTgt>
                                        </p:tgtEl>
                                        <p:attrNameLst>
                                          <p:attrName>style.visibility</p:attrName>
                                        </p:attrNameLst>
                                      </p:cBhvr>
                                      <p:to>
                                        <p:strVal val="visible"/>
                                      </p:to>
                                    </p:set>
                                    <p:anim calcmode="lin" valueType="num">
                                      <p:cBhvr>
                                        <p:cTn id="7" dur="500" fill="hold"/>
                                        <p:tgtEl>
                                          <p:spTgt spid="2580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5805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58053">
                                            <p:txEl>
                                              <p:pRg st="0" end="0"/>
                                            </p:txEl>
                                          </p:spTgt>
                                        </p:tgtEl>
                                        <p:attrNameLst>
                                          <p:attrName>style.visibility</p:attrName>
                                        </p:attrNameLst>
                                      </p:cBhvr>
                                      <p:to>
                                        <p:strVal val="visible"/>
                                      </p:to>
                                    </p:set>
                                    <p:anim calcmode="lin" valueType="num">
                                      <p:cBhvr>
                                        <p:cTn id="11" dur="500" fill="hold"/>
                                        <p:tgtEl>
                                          <p:spTgt spid="25805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5805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9" presetClass="entr" presetSubtype="0" accel="100000" fill="hold" nodeType="clickEffect">
                                  <p:stCondLst>
                                    <p:cond delay="0"/>
                                  </p:stCondLst>
                                  <p:childTnLst>
                                    <p:set>
                                      <p:cBhvr>
                                        <p:cTn id="16" dur="1" fill="hold">
                                          <p:stCondLst>
                                            <p:cond delay="0"/>
                                          </p:stCondLst>
                                        </p:cTn>
                                        <p:tgtEl>
                                          <p:spTgt spid="258052">
                                            <p:txEl>
                                              <p:pRg st="1" end="1"/>
                                            </p:txEl>
                                          </p:spTgt>
                                        </p:tgtEl>
                                        <p:attrNameLst>
                                          <p:attrName>style.visibility</p:attrName>
                                        </p:attrNameLst>
                                      </p:cBhvr>
                                      <p:to>
                                        <p:strVal val="visible"/>
                                      </p:to>
                                    </p:set>
                                    <p:anim calcmode="lin" valueType="num">
                                      <p:cBhvr>
                                        <p:cTn id="17" dur="500" fill="hold"/>
                                        <p:tgtEl>
                                          <p:spTgt spid="25805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500" fill="hold"/>
                                        <p:tgtEl>
                                          <p:spTgt spid="25805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500" fill="hold"/>
                                        <p:tgtEl>
                                          <p:spTgt spid="25805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500" fill="hold"/>
                                        <p:tgtEl>
                                          <p:spTgt spid="258052">
                                            <p:txEl>
                                              <p:pRg st="1" end="1"/>
                                            </p:txEl>
                                          </p:spTgt>
                                        </p:tgtEl>
                                        <p:attrNameLst>
                                          <p:attrName>ppt_y</p:attrName>
                                        </p:attrNameLst>
                                      </p:cBhvr>
                                      <p:tavLst>
                                        <p:tav tm="0">
                                          <p:val>
                                            <p:strVal val="#ppt_y"/>
                                          </p:val>
                                        </p:tav>
                                        <p:tav tm="100000">
                                          <p:val>
                                            <p:strVal val="#ppt_y"/>
                                          </p:val>
                                        </p:tav>
                                      </p:tavLst>
                                    </p:anim>
                                  </p:childTnLst>
                                </p:cTn>
                              </p:par>
                              <p:par>
                                <p:cTn id="21" presetID="39" presetClass="entr" presetSubtype="0" accel="100000" fill="hold" nodeType="withEffect">
                                  <p:stCondLst>
                                    <p:cond delay="0"/>
                                  </p:stCondLst>
                                  <p:childTnLst>
                                    <p:set>
                                      <p:cBhvr>
                                        <p:cTn id="22" dur="1" fill="hold">
                                          <p:stCondLst>
                                            <p:cond delay="0"/>
                                          </p:stCondLst>
                                        </p:cTn>
                                        <p:tgtEl>
                                          <p:spTgt spid="258053">
                                            <p:txEl>
                                              <p:pRg st="1" end="1"/>
                                            </p:txEl>
                                          </p:spTgt>
                                        </p:tgtEl>
                                        <p:attrNameLst>
                                          <p:attrName>style.visibility</p:attrName>
                                        </p:attrNameLst>
                                      </p:cBhvr>
                                      <p:to>
                                        <p:strVal val="visible"/>
                                      </p:to>
                                    </p:set>
                                    <p:anim calcmode="lin" valueType="num">
                                      <p:cBhvr>
                                        <p:cTn id="23" dur="500" fill="hold"/>
                                        <p:tgtEl>
                                          <p:spTgt spid="25805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5805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5805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580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258052">
                                            <p:txEl>
                                              <p:pRg st="2" end="2"/>
                                            </p:txEl>
                                          </p:spTgt>
                                        </p:tgtEl>
                                        <p:attrNameLst>
                                          <p:attrName>style.visibility</p:attrName>
                                        </p:attrNameLst>
                                      </p:cBhvr>
                                      <p:to>
                                        <p:strVal val="visible"/>
                                      </p:to>
                                    </p:set>
                                    <p:anim calcmode="lin" valueType="num">
                                      <p:cBhvr>
                                        <p:cTn id="31" dur="500" fill="hold"/>
                                        <p:tgtEl>
                                          <p:spTgt spid="25805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25805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25805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258052">
                                            <p:txEl>
                                              <p:pRg st="2" end="2"/>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258053">
                                            <p:txEl>
                                              <p:pRg st="2" end="2"/>
                                            </p:txEl>
                                          </p:spTgt>
                                        </p:tgtEl>
                                        <p:attrNameLst>
                                          <p:attrName>style.visibility</p:attrName>
                                        </p:attrNameLst>
                                      </p:cBhvr>
                                      <p:to>
                                        <p:strVal val="visible"/>
                                      </p:to>
                                    </p:set>
                                    <p:anim calcmode="lin" valueType="num">
                                      <p:cBhvr>
                                        <p:cTn id="37" dur="500" fill="hold"/>
                                        <p:tgtEl>
                                          <p:spTgt spid="25805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5805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5805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5805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258052">
                                            <p:txEl>
                                              <p:pRg st="3" end="3"/>
                                            </p:txEl>
                                          </p:spTgt>
                                        </p:tgtEl>
                                        <p:attrNameLst>
                                          <p:attrName>style.visibility</p:attrName>
                                        </p:attrNameLst>
                                      </p:cBhvr>
                                      <p:to>
                                        <p:strVal val="visible"/>
                                      </p:to>
                                    </p:set>
                                    <p:anim calcmode="lin" valueType="num">
                                      <p:cBhvr>
                                        <p:cTn id="45" dur="500" fill="hold"/>
                                        <p:tgtEl>
                                          <p:spTgt spid="25805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5805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5805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58052">
                                            <p:txEl>
                                              <p:pRg st="3" end="3"/>
                                            </p:txEl>
                                          </p:spTgt>
                                        </p:tgtEl>
                                        <p:attrNameLst>
                                          <p:attrName>ppt_y</p:attrName>
                                        </p:attrNameLst>
                                      </p:cBhvr>
                                      <p:tavLst>
                                        <p:tav tm="0">
                                          <p:val>
                                            <p:strVal val="#ppt_y"/>
                                          </p:val>
                                        </p:tav>
                                        <p:tav tm="100000">
                                          <p:val>
                                            <p:strVal val="#ppt_y"/>
                                          </p:val>
                                        </p:tav>
                                      </p:tavLst>
                                    </p:anim>
                                  </p:childTnLst>
                                </p:cTn>
                              </p:par>
                              <p:par>
                                <p:cTn id="49" presetID="39" presetClass="entr" presetSubtype="0" accel="100000" fill="hold" nodeType="withEffect">
                                  <p:stCondLst>
                                    <p:cond delay="0"/>
                                  </p:stCondLst>
                                  <p:childTnLst>
                                    <p:set>
                                      <p:cBhvr>
                                        <p:cTn id="50" dur="1" fill="hold">
                                          <p:stCondLst>
                                            <p:cond delay="0"/>
                                          </p:stCondLst>
                                        </p:cTn>
                                        <p:tgtEl>
                                          <p:spTgt spid="258053">
                                            <p:txEl>
                                              <p:pRg st="3" end="3"/>
                                            </p:txEl>
                                          </p:spTgt>
                                        </p:tgtEl>
                                        <p:attrNameLst>
                                          <p:attrName>style.visibility</p:attrName>
                                        </p:attrNameLst>
                                      </p:cBhvr>
                                      <p:to>
                                        <p:strVal val="visible"/>
                                      </p:to>
                                    </p:set>
                                    <p:anim calcmode="lin" valueType="num">
                                      <p:cBhvr>
                                        <p:cTn id="51" dur="500" fill="hold"/>
                                        <p:tgtEl>
                                          <p:spTgt spid="25805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5805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5805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5805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9" presetClass="entr" presetSubtype="0" accel="100000" fill="hold" nodeType="clickEffect">
                                  <p:stCondLst>
                                    <p:cond delay="0"/>
                                  </p:stCondLst>
                                  <p:childTnLst>
                                    <p:set>
                                      <p:cBhvr>
                                        <p:cTn id="58" dur="1" fill="hold">
                                          <p:stCondLst>
                                            <p:cond delay="0"/>
                                          </p:stCondLst>
                                        </p:cTn>
                                        <p:tgtEl>
                                          <p:spTgt spid="258052">
                                            <p:txEl>
                                              <p:pRg st="4" end="4"/>
                                            </p:txEl>
                                          </p:spTgt>
                                        </p:tgtEl>
                                        <p:attrNameLst>
                                          <p:attrName>style.visibility</p:attrName>
                                        </p:attrNameLst>
                                      </p:cBhvr>
                                      <p:to>
                                        <p:strVal val="visible"/>
                                      </p:to>
                                    </p:set>
                                    <p:anim calcmode="lin" valueType="num">
                                      <p:cBhvr>
                                        <p:cTn id="59" dur="500" fill="hold"/>
                                        <p:tgtEl>
                                          <p:spTgt spid="25805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5805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5805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58052">
                                            <p:txEl>
                                              <p:pRg st="4" end="4"/>
                                            </p:txEl>
                                          </p:spTgt>
                                        </p:tgtEl>
                                        <p:attrNameLst>
                                          <p:attrName>ppt_y</p:attrName>
                                        </p:attrNameLst>
                                      </p:cBhvr>
                                      <p:tavLst>
                                        <p:tav tm="0">
                                          <p:val>
                                            <p:strVal val="#ppt_y"/>
                                          </p:val>
                                        </p:tav>
                                        <p:tav tm="100000">
                                          <p:val>
                                            <p:strVal val="#ppt_y"/>
                                          </p:val>
                                        </p:tav>
                                      </p:tavLst>
                                    </p:anim>
                                  </p:childTnLst>
                                </p:cTn>
                              </p:par>
                              <p:par>
                                <p:cTn id="63" presetID="39" presetClass="entr" presetSubtype="0" accel="100000" fill="hold" nodeType="withEffect">
                                  <p:stCondLst>
                                    <p:cond delay="0"/>
                                  </p:stCondLst>
                                  <p:childTnLst>
                                    <p:set>
                                      <p:cBhvr>
                                        <p:cTn id="64" dur="1" fill="hold">
                                          <p:stCondLst>
                                            <p:cond delay="0"/>
                                          </p:stCondLst>
                                        </p:cTn>
                                        <p:tgtEl>
                                          <p:spTgt spid="258053">
                                            <p:txEl>
                                              <p:pRg st="4" end="4"/>
                                            </p:txEl>
                                          </p:spTgt>
                                        </p:tgtEl>
                                        <p:attrNameLst>
                                          <p:attrName>style.visibility</p:attrName>
                                        </p:attrNameLst>
                                      </p:cBhvr>
                                      <p:to>
                                        <p:strVal val="visible"/>
                                      </p:to>
                                    </p:set>
                                    <p:anim calcmode="lin" valueType="num">
                                      <p:cBhvr>
                                        <p:cTn id="65" dur="500" fill="hold"/>
                                        <p:tgtEl>
                                          <p:spTgt spid="25805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805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805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805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258052">
                                            <p:txEl>
                                              <p:pRg st="5" end="5"/>
                                            </p:txEl>
                                          </p:spTgt>
                                        </p:tgtEl>
                                        <p:attrNameLst>
                                          <p:attrName>style.visibility</p:attrName>
                                        </p:attrNameLst>
                                      </p:cBhvr>
                                      <p:to>
                                        <p:strVal val="visible"/>
                                      </p:to>
                                    </p:set>
                                    <p:anim calcmode="lin" valueType="num">
                                      <p:cBhvr>
                                        <p:cTn id="73" dur="500" fill="hold"/>
                                        <p:tgtEl>
                                          <p:spTgt spid="258052">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258052">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258052">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258052">
                                            <p:txEl>
                                              <p:pRg st="5" end="5"/>
                                            </p:txEl>
                                          </p:spTgt>
                                        </p:tgtEl>
                                        <p:attrNameLst>
                                          <p:attrName>ppt_y</p:attrName>
                                        </p:attrNameLst>
                                      </p:cBhvr>
                                      <p:tavLst>
                                        <p:tav tm="0">
                                          <p:val>
                                            <p:strVal val="#ppt_y"/>
                                          </p:val>
                                        </p:tav>
                                        <p:tav tm="100000">
                                          <p:val>
                                            <p:strVal val="#ppt_y"/>
                                          </p:val>
                                        </p:tav>
                                      </p:tavLst>
                                    </p:anim>
                                  </p:childTnLst>
                                </p:cTn>
                              </p:par>
                              <p:par>
                                <p:cTn id="77" presetID="39" presetClass="entr" presetSubtype="0" accel="100000" fill="hold" nodeType="withEffect">
                                  <p:stCondLst>
                                    <p:cond delay="0"/>
                                  </p:stCondLst>
                                  <p:childTnLst>
                                    <p:set>
                                      <p:cBhvr>
                                        <p:cTn id="78" dur="1" fill="hold">
                                          <p:stCondLst>
                                            <p:cond delay="0"/>
                                          </p:stCondLst>
                                        </p:cTn>
                                        <p:tgtEl>
                                          <p:spTgt spid="258053">
                                            <p:txEl>
                                              <p:pRg st="5" end="5"/>
                                            </p:txEl>
                                          </p:spTgt>
                                        </p:tgtEl>
                                        <p:attrNameLst>
                                          <p:attrName>style.visibility</p:attrName>
                                        </p:attrNameLst>
                                      </p:cBhvr>
                                      <p:to>
                                        <p:strVal val="visible"/>
                                      </p:to>
                                    </p:set>
                                    <p:anim calcmode="lin" valueType="num">
                                      <p:cBhvr>
                                        <p:cTn id="79" dur="500" fill="hold"/>
                                        <p:tgtEl>
                                          <p:spTgt spid="25805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25805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25805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25805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grpId="0" nodeType="clickEffect">
                                  <p:stCondLst>
                                    <p:cond delay="0"/>
                                  </p:stCondLst>
                                  <p:childTnLst>
                                    <p:set>
                                      <p:cBhvr>
                                        <p:cTn id="86" dur="1" fill="hold">
                                          <p:stCondLst>
                                            <p:cond delay="0"/>
                                          </p:stCondLst>
                                        </p:cTn>
                                        <p:tgtEl>
                                          <p:spTgt spid="258054"/>
                                        </p:tgtEl>
                                        <p:attrNameLst>
                                          <p:attrName>style.visibility</p:attrName>
                                        </p:attrNameLst>
                                      </p:cBhvr>
                                      <p:to>
                                        <p:strVal val="visible"/>
                                      </p:to>
                                    </p:set>
                                    <p:animEffect transition="in" filter="dissolve">
                                      <p:cBhvr>
                                        <p:cTn id="87" dur="500"/>
                                        <p:tgtEl>
                                          <p:spTgt spid="258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5AEA7A95-B458-4933-AF7B-75FA35B2A983}"/>
              </a:ext>
            </a:extLst>
          </p:cNvPr>
          <p:cNvSpPr>
            <a:spLocks noGrp="1" noChangeArrowheads="1"/>
          </p:cNvSpPr>
          <p:nvPr>
            <p:ph type="title"/>
          </p:nvPr>
        </p:nvSpPr>
        <p:spPr>
          <a:xfrm>
            <a:off x="228600" y="228600"/>
            <a:ext cx="8686800" cy="1143000"/>
          </a:xfrm>
        </p:spPr>
        <p:txBody>
          <a:bodyPr/>
          <a:lstStyle/>
          <a:p>
            <a:pPr eaLnBrk="1" hangingPunct="1">
              <a:defRPr/>
            </a:pPr>
            <a:r>
              <a:rPr lang="en-US" altLang="en-US" sz="4800" dirty="0">
                <a:latin typeface="Eras Bold ITC" pitchFamily="34" charset="0"/>
              </a:rPr>
              <a:t>DER ÜBERREST</a:t>
            </a:r>
            <a:br>
              <a:rPr lang="en-US" altLang="en-US" sz="4800" dirty="0">
                <a:latin typeface="Eras Bold ITC" pitchFamily="34" charset="0"/>
              </a:rPr>
            </a:br>
            <a:r>
              <a:rPr lang="en-US" altLang="en-US" sz="2400" i="1" dirty="0">
                <a:latin typeface="Arial" panose="020B0604020202020204" pitchFamily="34" charset="0"/>
              </a:rPr>
              <a:t>Die, </a:t>
            </a:r>
            <a:r>
              <a:rPr lang="en-US" altLang="en-US" sz="2400" i="1" dirty="0" err="1">
                <a:latin typeface="Arial" panose="020B0604020202020204" pitchFamily="34" charset="0"/>
              </a:rPr>
              <a:t>welche</a:t>
            </a:r>
            <a:r>
              <a:rPr lang="en-US" altLang="en-US" sz="2400" i="1" dirty="0">
                <a:latin typeface="Arial" panose="020B0604020202020204" pitchFamily="34" charset="0"/>
              </a:rPr>
              <a:t> die </a:t>
            </a:r>
            <a:r>
              <a:rPr lang="en-US" altLang="en-US" sz="2400" i="1" dirty="0" err="1">
                <a:latin typeface="Arial" panose="020B0604020202020204" pitchFamily="34" charset="0"/>
              </a:rPr>
              <a:t>Weiterexistenz</a:t>
            </a:r>
            <a:r>
              <a:rPr lang="en-US" altLang="en-US" sz="2400" i="1" dirty="0">
                <a:latin typeface="Arial" panose="020B0604020202020204" pitchFamily="34" charset="0"/>
              </a:rPr>
              <a:t> der Gemeinschaft </a:t>
            </a:r>
            <a:r>
              <a:rPr lang="en-US" altLang="en-US" sz="2400" i="1" dirty="0" err="1">
                <a:latin typeface="Arial" panose="020B0604020202020204" pitchFamily="34" charset="0"/>
              </a:rPr>
              <a:t>tragen</a:t>
            </a:r>
            <a:endParaRPr lang="en-US" altLang="en-US" sz="4800" dirty="0">
              <a:latin typeface="Arial" panose="020B0604020202020204" pitchFamily="34" charset="0"/>
            </a:endParaRPr>
          </a:p>
        </p:txBody>
      </p:sp>
      <p:sp>
        <p:nvSpPr>
          <p:cNvPr id="260099" name="Rectangle 3">
            <a:extLst>
              <a:ext uri="{FF2B5EF4-FFF2-40B4-BE49-F238E27FC236}">
                <a16:creationId xmlns:a16="http://schemas.microsoft.com/office/drawing/2014/main" id="{EAA146BB-D55F-4115-A72B-A98C68B9A498}"/>
              </a:ext>
            </a:extLst>
          </p:cNvPr>
          <p:cNvSpPr>
            <a:spLocks noGrp="1" noChangeArrowheads="1"/>
          </p:cNvSpPr>
          <p:nvPr>
            <p:ph type="body" idx="1"/>
          </p:nvPr>
        </p:nvSpPr>
        <p:spPr>
          <a:xfrm>
            <a:off x="304800" y="1600200"/>
            <a:ext cx="8305800" cy="5105400"/>
          </a:xfrm>
        </p:spPr>
        <p:txBody>
          <a:bodyPr/>
          <a:lstStyle/>
          <a:p>
            <a:pPr eaLnBrk="1" hangingPunct="1">
              <a:lnSpc>
                <a:spcPct val="80000"/>
              </a:lnSpc>
              <a:buFontTx/>
              <a:buNone/>
              <a:defRPr/>
            </a:pPr>
            <a:r>
              <a:rPr lang="en-US" altLang="en-US" sz="2400" dirty="0">
                <a:solidFill>
                  <a:srgbClr val="FFFF00"/>
                </a:solidFill>
                <a:latin typeface="Eras Demi ITC" pitchFamily="34" charset="0"/>
              </a:rPr>
              <a:t>DAS KONZEPT DES ÜBERRESTS ISRAELS BEGINNT BEI KADESCH</a:t>
            </a:r>
            <a:r>
              <a:rPr lang="en-US" altLang="en-US" sz="2400" dirty="0">
                <a:latin typeface="Eras Demi ITC" pitchFamily="34" charset="0"/>
              </a:rPr>
              <a:t> </a:t>
            </a:r>
            <a:r>
              <a:rPr lang="en-US" altLang="en-US" sz="2400" i="1" dirty="0">
                <a:latin typeface="Arial Narrow" panose="020B0606020202030204" pitchFamily="34" charset="0"/>
              </a:rPr>
              <a:t>(Num 14,22-24. 30-31. 35)</a:t>
            </a:r>
          </a:p>
          <a:p>
            <a:pPr eaLnBrk="1" hangingPunct="1">
              <a:lnSpc>
                <a:spcPct val="80000"/>
              </a:lnSpc>
              <a:buFontTx/>
              <a:buNone/>
              <a:defRPr/>
            </a:pPr>
            <a:r>
              <a:rPr lang="en-US" altLang="en-US" sz="2400" dirty="0">
                <a:solidFill>
                  <a:srgbClr val="FFFF00"/>
                </a:solidFill>
                <a:latin typeface="Eras Demi ITC" pitchFamily="34" charset="0"/>
              </a:rPr>
              <a:t>ERNEUT NUTZTEN ES DIE PROPHETEN IM LICHT DER GLAUBENSKRISE UND DEM KOMMENDEN EXIL</a:t>
            </a:r>
          </a:p>
          <a:p>
            <a:pPr lvl="2" eaLnBrk="1" hangingPunct="1">
              <a:lnSpc>
                <a:spcPct val="80000"/>
              </a:lnSpc>
              <a:defRPr/>
            </a:pPr>
            <a:r>
              <a:rPr lang="en-US" altLang="en-US" i="1" dirty="0">
                <a:latin typeface="Arial Narrow" panose="020B0606020202030204" pitchFamily="34" charset="0"/>
              </a:rPr>
              <a:t>Ein </a:t>
            </a:r>
            <a:r>
              <a:rPr lang="en-US" altLang="en-US" i="1" dirty="0" err="1">
                <a:latin typeface="Arial Narrow" panose="020B0606020202030204" pitchFamily="34" charset="0"/>
              </a:rPr>
              <a:t>Überrest</a:t>
            </a:r>
            <a:r>
              <a:rPr lang="en-US" altLang="en-US" i="1" dirty="0">
                <a:latin typeface="Arial Narrow" panose="020B0606020202030204" pitchFamily="34" charset="0"/>
              </a:rPr>
              <a:t> des </a:t>
            </a:r>
            <a:r>
              <a:rPr lang="en-US" altLang="en-US" i="1" dirty="0" err="1">
                <a:latin typeface="Arial Narrow" panose="020B0606020202030204" pitchFamily="34" charset="0"/>
              </a:rPr>
              <a:t>Glaubens</a:t>
            </a:r>
            <a:r>
              <a:rPr lang="en-US" altLang="en-US" i="1" dirty="0">
                <a:latin typeface="Arial Narrow" panose="020B0606020202030204" pitchFamily="34" charset="0"/>
              </a:rPr>
              <a:t> (1Kön 19,18; </a:t>
            </a:r>
            <a:r>
              <a:rPr lang="en-US" altLang="en-US" i="1" dirty="0" err="1">
                <a:latin typeface="Arial Narrow" panose="020B0606020202030204" pitchFamily="34" charset="0"/>
              </a:rPr>
              <a:t>Zeph</a:t>
            </a:r>
            <a:r>
              <a:rPr lang="en-US" altLang="en-US" i="1" dirty="0">
                <a:latin typeface="Arial Narrow" panose="020B0606020202030204" pitchFamily="34" charset="0"/>
              </a:rPr>
              <a:t> 3,12-13)</a:t>
            </a:r>
          </a:p>
          <a:p>
            <a:pPr lvl="2" eaLnBrk="1" hangingPunct="1">
              <a:lnSpc>
                <a:spcPct val="80000"/>
              </a:lnSpc>
              <a:defRPr/>
            </a:pPr>
            <a:r>
              <a:rPr lang="en-US" altLang="en-US" i="1" dirty="0">
                <a:latin typeface="Arial Narrow" panose="020B0606020202030204" pitchFamily="34" charset="0"/>
              </a:rPr>
              <a:t>Ein </a:t>
            </a:r>
            <a:r>
              <a:rPr lang="en-US" altLang="en-US" i="1" dirty="0" err="1">
                <a:latin typeface="Arial Narrow" panose="020B0606020202030204" pitchFamily="34" charset="0"/>
              </a:rPr>
              <a:t>Überrest</a:t>
            </a:r>
            <a:r>
              <a:rPr lang="en-US" altLang="en-US" i="1" dirty="0">
                <a:latin typeface="Arial Narrow" panose="020B0606020202030204" pitchFamily="34" charset="0"/>
              </a:rPr>
              <a:t> </a:t>
            </a:r>
            <a:r>
              <a:rPr lang="en-US" altLang="en-US" i="1" dirty="0" err="1">
                <a:latin typeface="Arial Narrow" panose="020B0606020202030204" pitchFamily="34" charset="0"/>
              </a:rPr>
              <a:t>wird</a:t>
            </a:r>
            <a:r>
              <a:rPr lang="en-US" altLang="en-US" i="1" dirty="0">
                <a:latin typeface="Arial Narrow" panose="020B0606020202030204" pitchFamily="34" charset="0"/>
              </a:rPr>
              <a:t> </a:t>
            </a:r>
            <a:r>
              <a:rPr lang="en-US" altLang="en-US" i="1" dirty="0" err="1">
                <a:latin typeface="Arial Narrow" panose="020B0606020202030204" pitchFamily="34" charset="0"/>
              </a:rPr>
              <a:t>zurückkehren</a:t>
            </a:r>
            <a:r>
              <a:rPr lang="en-US" altLang="en-US" i="1" dirty="0">
                <a:latin typeface="Arial Narrow" panose="020B0606020202030204" pitchFamily="34" charset="0"/>
              </a:rPr>
              <a:t> (</a:t>
            </a:r>
            <a:r>
              <a:rPr lang="en-US" altLang="en-US" i="1" dirty="0" err="1">
                <a:latin typeface="Arial Narrow" panose="020B0606020202030204" pitchFamily="34" charset="0"/>
              </a:rPr>
              <a:t>Jes</a:t>
            </a:r>
            <a:r>
              <a:rPr lang="en-US" altLang="en-US" i="1" dirty="0">
                <a:latin typeface="Arial Narrow" panose="020B0606020202030204" pitchFamily="34" charset="0"/>
              </a:rPr>
              <a:t> 7,3; 10,20-21)</a:t>
            </a:r>
          </a:p>
          <a:p>
            <a:pPr lvl="2" eaLnBrk="1" hangingPunct="1">
              <a:lnSpc>
                <a:spcPct val="80000"/>
              </a:lnSpc>
              <a:defRPr/>
            </a:pPr>
            <a:r>
              <a:rPr lang="en-US" altLang="en-US" i="1" dirty="0">
                <a:latin typeface="Arial Narrow" panose="020B0606020202030204" pitchFamily="34" charset="0"/>
              </a:rPr>
              <a:t>Ein </a:t>
            </a:r>
            <a:r>
              <a:rPr lang="en-US" altLang="en-US" i="1" dirty="0" err="1">
                <a:latin typeface="Arial Narrow" panose="020B0606020202030204" pitchFamily="34" charset="0"/>
              </a:rPr>
              <a:t>Überrest</a:t>
            </a:r>
            <a:r>
              <a:rPr lang="en-US" altLang="en-US" i="1" dirty="0">
                <a:latin typeface="Arial Narrow" panose="020B0606020202030204" pitchFamily="34" charset="0"/>
              </a:rPr>
              <a:t> </a:t>
            </a:r>
            <a:r>
              <a:rPr lang="en-US" altLang="en-US" i="1" dirty="0" err="1">
                <a:latin typeface="Arial Narrow" panose="020B0606020202030204" pitchFamily="34" charset="0"/>
              </a:rPr>
              <a:t>unter</a:t>
            </a:r>
            <a:r>
              <a:rPr lang="en-US" altLang="en-US" i="1" dirty="0">
                <a:latin typeface="Arial Narrow" panose="020B0606020202030204" pitchFamily="34" charset="0"/>
              </a:rPr>
              <a:t> den </a:t>
            </a:r>
            <a:r>
              <a:rPr lang="en-US" altLang="en-US" i="1" dirty="0" err="1">
                <a:latin typeface="Arial Narrow" panose="020B0606020202030204" pitchFamily="34" charset="0"/>
              </a:rPr>
              <a:t>Völkern</a:t>
            </a:r>
            <a:r>
              <a:rPr lang="en-US" altLang="en-US" i="1" dirty="0">
                <a:latin typeface="Arial Narrow" panose="020B0606020202030204" pitchFamily="34" charset="0"/>
              </a:rPr>
              <a:t> (</a:t>
            </a:r>
            <a:r>
              <a:rPr lang="en-US" altLang="en-US" i="1" dirty="0" err="1">
                <a:latin typeface="Arial Narrow" panose="020B0606020202030204" pitchFamily="34" charset="0"/>
              </a:rPr>
              <a:t>Mich</a:t>
            </a:r>
            <a:r>
              <a:rPr lang="en-US" altLang="en-US" i="1" dirty="0">
                <a:latin typeface="Arial Narrow" panose="020B0606020202030204" pitchFamily="34" charset="0"/>
              </a:rPr>
              <a:t> 5,6-7)</a:t>
            </a:r>
            <a:endParaRPr lang="en-US" altLang="en-US" i="1" dirty="0">
              <a:latin typeface="Eras Demi ITC" pitchFamily="34" charset="0"/>
            </a:endParaRPr>
          </a:p>
          <a:p>
            <a:pPr eaLnBrk="1" hangingPunct="1">
              <a:lnSpc>
                <a:spcPct val="80000"/>
              </a:lnSpc>
              <a:buFontTx/>
              <a:buNone/>
              <a:defRPr/>
            </a:pPr>
            <a:r>
              <a:rPr lang="en-US" altLang="en-US" sz="2400" dirty="0">
                <a:solidFill>
                  <a:srgbClr val="FFFF00"/>
                </a:solidFill>
                <a:latin typeface="Eras Demi ITC" pitchFamily="34" charset="0"/>
              </a:rPr>
              <a:t>DIE VERHEISSUNG DER WIEDERHERSTELLUNG IST FÜR DEN ÜBERREST </a:t>
            </a:r>
            <a:r>
              <a:rPr lang="en-US" altLang="en-US" sz="2400" i="1" dirty="0">
                <a:latin typeface="Arial Narrow" panose="020B0606020202030204" pitchFamily="34" charset="0"/>
              </a:rPr>
              <a:t>(Hag 1,1. 14; </a:t>
            </a:r>
            <a:r>
              <a:rPr lang="en-US" altLang="en-US" sz="2400" i="1" dirty="0" err="1">
                <a:latin typeface="Arial Narrow" panose="020B0606020202030204" pitchFamily="34" charset="0"/>
              </a:rPr>
              <a:t>Sach</a:t>
            </a:r>
            <a:r>
              <a:rPr lang="en-US" altLang="en-US" sz="2400" i="1" dirty="0">
                <a:latin typeface="Arial Narrow" panose="020B0606020202030204" pitchFamily="34" charset="0"/>
              </a:rPr>
              <a:t> 8,6. 12)</a:t>
            </a:r>
            <a:endParaRPr lang="en-US" altLang="en-US" sz="2400" dirty="0">
              <a:latin typeface="Eras Demi ITC" pitchFamily="34" charset="0"/>
            </a:endParaRPr>
          </a:p>
          <a:p>
            <a:pPr lvl="2" eaLnBrk="1" hangingPunct="1">
              <a:lnSpc>
                <a:spcPct val="80000"/>
              </a:lnSpc>
              <a:defRPr/>
            </a:pPr>
            <a:r>
              <a:rPr lang="en-US" altLang="en-US" i="1" dirty="0" err="1">
                <a:latin typeface="Arial Narrow" panose="020B0606020202030204" pitchFamily="34" charset="0"/>
              </a:rPr>
              <a:t>Wiederherstellung</a:t>
            </a:r>
            <a:r>
              <a:rPr lang="en-US" altLang="en-US" i="1" dirty="0">
                <a:latin typeface="Arial Narrow" panose="020B0606020202030204" pitchFamily="34" charset="0"/>
              </a:rPr>
              <a:t> des </a:t>
            </a:r>
            <a:r>
              <a:rPr lang="en-US" altLang="en-US" i="1" dirty="0" err="1">
                <a:latin typeface="Arial Narrow" panose="020B0606020202030204" pitchFamily="34" charset="0"/>
              </a:rPr>
              <a:t>Landes</a:t>
            </a:r>
            <a:endParaRPr lang="en-US" altLang="en-US" i="1" dirty="0">
              <a:latin typeface="Arial Narrow" panose="020B0606020202030204" pitchFamily="34" charset="0"/>
            </a:endParaRPr>
          </a:p>
          <a:p>
            <a:pPr lvl="2" eaLnBrk="1" hangingPunct="1">
              <a:lnSpc>
                <a:spcPct val="80000"/>
              </a:lnSpc>
              <a:defRPr/>
            </a:pPr>
            <a:r>
              <a:rPr lang="en-US" altLang="en-US" i="1" dirty="0" err="1">
                <a:latin typeface="Arial Narrow" panose="020B0606020202030204" pitchFamily="34" charset="0"/>
              </a:rPr>
              <a:t>Neuer</a:t>
            </a:r>
            <a:r>
              <a:rPr lang="en-US" altLang="en-US" i="1" dirty="0">
                <a:latin typeface="Arial Narrow" panose="020B0606020202030204" pitchFamily="34" charset="0"/>
              </a:rPr>
              <a:t> Bund</a:t>
            </a:r>
          </a:p>
          <a:p>
            <a:pPr lvl="2" eaLnBrk="1" hangingPunct="1">
              <a:lnSpc>
                <a:spcPct val="80000"/>
              </a:lnSpc>
              <a:defRPr/>
            </a:pPr>
            <a:r>
              <a:rPr lang="en-US" altLang="en-US" i="1" dirty="0" err="1">
                <a:latin typeface="Arial Narrow" panose="020B0606020202030204" pitchFamily="34" charset="0"/>
              </a:rPr>
              <a:t>Wieder</a:t>
            </a:r>
            <a:r>
              <a:rPr lang="en-US" altLang="en-US" i="1" dirty="0">
                <a:latin typeface="Arial Narrow" panose="020B0606020202030204" pitchFamily="34" charset="0"/>
              </a:rPr>
              <a:t> </a:t>
            </a:r>
            <a:r>
              <a:rPr lang="en-US" altLang="en-US" i="1" dirty="0" err="1">
                <a:latin typeface="Arial Narrow" panose="020B0606020202030204" pitchFamily="34" charset="0"/>
              </a:rPr>
              <a:t>Aufrichten</a:t>
            </a:r>
            <a:r>
              <a:rPr lang="en-US" altLang="en-US" i="1" dirty="0">
                <a:latin typeface="Arial Narrow" panose="020B0606020202030204" pitchFamily="34" charset="0"/>
              </a:rPr>
              <a:t> von </a:t>
            </a:r>
            <a:r>
              <a:rPr lang="en-US" altLang="en-US" i="1" dirty="0" err="1">
                <a:latin typeface="Arial Narrow" panose="020B0606020202030204" pitchFamily="34" charset="0"/>
              </a:rPr>
              <a:t>Davids</a:t>
            </a:r>
            <a:r>
              <a:rPr lang="en-US" altLang="en-US" i="1" dirty="0">
                <a:latin typeface="Arial Narrow" panose="020B0606020202030204" pitchFamily="34" charset="0"/>
              </a:rPr>
              <a:t> </a:t>
            </a:r>
            <a:r>
              <a:rPr lang="en-US" altLang="en-US" i="1" dirty="0" err="1">
                <a:latin typeface="Arial Narrow" panose="020B0606020202030204" pitchFamily="34" charset="0"/>
              </a:rPr>
              <a:t>Dynastie</a:t>
            </a:r>
            <a:endParaRPr lang="en-US" altLang="en-US" i="1" dirty="0">
              <a:latin typeface="Arial Narrow" panose="020B0606020202030204" pitchFamily="34" charset="0"/>
            </a:endParaRPr>
          </a:p>
          <a:p>
            <a:pPr lvl="2" eaLnBrk="1" hangingPunct="1">
              <a:lnSpc>
                <a:spcPct val="80000"/>
              </a:lnSpc>
              <a:defRPr/>
            </a:pPr>
            <a:r>
              <a:rPr lang="en-US" altLang="en-US" i="1" dirty="0">
                <a:latin typeface="Arial Narrow" panose="020B0606020202030204" pitchFamily="34" charset="0"/>
              </a:rPr>
              <a:t>Gabe des </a:t>
            </a:r>
            <a:r>
              <a:rPr lang="en-US" altLang="en-US" i="1" dirty="0" err="1">
                <a:latin typeface="Arial Narrow" panose="020B0606020202030204" pitchFamily="34" charset="0"/>
              </a:rPr>
              <a:t>Geistes</a:t>
            </a:r>
            <a:endParaRPr lang="en-US" altLang="en-US" i="1" dirty="0">
              <a:latin typeface="Arial Narrow" panose="020B0606020202030204" pitchFamily="34" charset="0"/>
            </a:endParaRPr>
          </a:p>
          <a:p>
            <a:pPr lvl="2" eaLnBrk="1" hangingPunct="1">
              <a:lnSpc>
                <a:spcPct val="80000"/>
              </a:lnSpc>
              <a:defRPr/>
            </a:pPr>
            <a:r>
              <a:rPr lang="en-US" altLang="en-US" i="1" dirty="0">
                <a:latin typeface="Arial Narrow" panose="020B0606020202030204" pitchFamily="34" charset="0"/>
              </a:rPr>
              <a:t>Tag der </a:t>
            </a:r>
            <a:r>
              <a:rPr lang="en-US" altLang="en-US" i="1" dirty="0" err="1">
                <a:latin typeface="Arial Narrow" panose="020B0606020202030204" pitchFamily="34" charset="0"/>
              </a:rPr>
              <a:t>Rettung</a:t>
            </a:r>
            <a:r>
              <a:rPr lang="en-US" altLang="en-US" i="1" dirty="0">
                <a:latin typeface="Arial Narrow" panose="020B0606020202030204" pitchFamily="34" charset="0"/>
              </a:rPr>
              <a:t> </a:t>
            </a:r>
            <a:r>
              <a:rPr lang="en-US" altLang="en-US" i="1" dirty="0" err="1">
                <a:latin typeface="Arial Narrow" panose="020B0606020202030204" pitchFamily="34" charset="0"/>
              </a:rPr>
              <a:t>für</a:t>
            </a:r>
            <a:r>
              <a:rPr lang="en-US" altLang="en-US" i="1" dirty="0">
                <a:latin typeface="Arial Narrow" panose="020B0606020202030204" pitchFamily="34" charset="0"/>
              </a:rPr>
              <a:t> die </a:t>
            </a:r>
            <a:r>
              <a:rPr lang="en-US" altLang="en-US" i="1" dirty="0" err="1">
                <a:latin typeface="Arial Narrow" panose="020B0606020202030204" pitchFamily="34" charset="0"/>
              </a:rPr>
              <a:t>Völker</a:t>
            </a:r>
            <a:endParaRPr lang="en-US" altLang="en-US" i="1" dirty="0">
              <a:latin typeface="Arial Narrow" panose="020B0606020202030204" pitchFamily="34" charset="0"/>
            </a:endParaRPr>
          </a:p>
          <a:p>
            <a:pPr lvl="2" eaLnBrk="1" hangingPunct="1">
              <a:lnSpc>
                <a:spcPct val="80000"/>
              </a:lnSpc>
              <a:defRPr/>
            </a:pPr>
            <a:endParaRPr lang="en-US" altLang="en-US" i="1" dirty="0">
              <a:latin typeface="Arial Narrow" panose="020B0606020202030204" pitchFamily="34" charset="0"/>
            </a:endParaRPr>
          </a:p>
        </p:txBody>
      </p:sp>
      <p:sp>
        <p:nvSpPr>
          <p:cNvPr id="5" name="Slide Number Placeholder 5">
            <a:extLst>
              <a:ext uri="{FF2B5EF4-FFF2-40B4-BE49-F238E27FC236}">
                <a16:creationId xmlns:a16="http://schemas.microsoft.com/office/drawing/2014/main" id="{33EE3938-D0BD-F549-B906-D83684C19D3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0099">
                                            <p:txEl>
                                              <p:pRg st="0" end="0"/>
                                            </p:txEl>
                                          </p:spTgt>
                                        </p:tgtEl>
                                        <p:attrNameLst>
                                          <p:attrName>style.visibility</p:attrName>
                                        </p:attrNameLst>
                                      </p:cBhvr>
                                      <p:to>
                                        <p:strVal val="visible"/>
                                      </p:to>
                                    </p:set>
                                    <p:anim calcmode="lin" valueType="num">
                                      <p:cBhvr>
                                        <p:cTn id="7" dur="500" fill="hold"/>
                                        <p:tgtEl>
                                          <p:spTgt spid="260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0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260099">
                                            <p:txEl>
                                              <p:pRg st="1" end="1"/>
                                            </p:txEl>
                                          </p:spTgt>
                                        </p:tgtEl>
                                        <p:attrNameLst>
                                          <p:attrName>style.visibility</p:attrName>
                                        </p:attrNameLst>
                                      </p:cBhvr>
                                      <p:to>
                                        <p:strVal val="visible"/>
                                      </p:to>
                                    </p:set>
                                    <p:anim calcmode="lin" valueType="num">
                                      <p:cBhvr>
                                        <p:cTn id="13" dur="500" fill="hold"/>
                                        <p:tgtEl>
                                          <p:spTgt spid="26009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60099">
                                            <p:txEl>
                                              <p:pRg st="1" end="1"/>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260099">
                                            <p:txEl>
                                              <p:pRg st="2" end="2"/>
                                            </p:txEl>
                                          </p:spTgt>
                                        </p:tgtEl>
                                        <p:attrNameLst>
                                          <p:attrName>style.visibility</p:attrName>
                                        </p:attrNameLst>
                                      </p:cBhvr>
                                      <p:to>
                                        <p:strVal val="visible"/>
                                      </p:to>
                                    </p:set>
                                    <p:anim calcmode="lin" valueType="num">
                                      <p:cBhvr>
                                        <p:cTn id="17" dur="500" fill="hold"/>
                                        <p:tgtEl>
                                          <p:spTgt spid="260099">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60099">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60099">
                                            <p:txEl>
                                              <p:pRg st="3" end="3"/>
                                            </p:txEl>
                                          </p:spTgt>
                                        </p:tgtEl>
                                        <p:attrNameLst>
                                          <p:attrName>style.visibility</p:attrName>
                                        </p:attrNameLst>
                                      </p:cBhvr>
                                      <p:to>
                                        <p:strVal val="visible"/>
                                      </p:to>
                                    </p:set>
                                    <p:anim calcmode="lin" valueType="num">
                                      <p:cBhvr>
                                        <p:cTn id="21" dur="500" fill="hold"/>
                                        <p:tgtEl>
                                          <p:spTgt spid="260099">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60099">
                                            <p:txEl>
                                              <p:pRg st="3" end="3"/>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260099">
                                            <p:txEl>
                                              <p:pRg st="4" end="4"/>
                                            </p:txEl>
                                          </p:spTgt>
                                        </p:tgtEl>
                                        <p:attrNameLst>
                                          <p:attrName>style.visibility</p:attrName>
                                        </p:attrNameLst>
                                      </p:cBhvr>
                                      <p:to>
                                        <p:strVal val="visible"/>
                                      </p:to>
                                    </p:set>
                                    <p:anim calcmode="lin" valueType="num">
                                      <p:cBhvr>
                                        <p:cTn id="25" dur="500" fill="hold"/>
                                        <p:tgtEl>
                                          <p:spTgt spid="26009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6009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260099">
                                            <p:txEl>
                                              <p:pRg st="5" end="5"/>
                                            </p:txEl>
                                          </p:spTgt>
                                        </p:tgtEl>
                                        <p:attrNameLst>
                                          <p:attrName>style.visibility</p:attrName>
                                        </p:attrNameLst>
                                      </p:cBhvr>
                                      <p:to>
                                        <p:strVal val="visible"/>
                                      </p:to>
                                    </p:set>
                                    <p:anim calcmode="lin" valueType="num">
                                      <p:cBhvr>
                                        <p:cTn id="31" dur="500" fill="hold"/>
                                        <p:tgtEl>
                                          <p:spTgt spid="26009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260099">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0099">
                                            <p:txEl>
                                              <p:pRg st="6" end="6"/>
                                            </p:txEl>
                                          </p:spTgt>
                                        </p:tgtEl>
                                        <p:attrNameLst>
                                          <p:attrName>style.visibility</p:attrName>
                                        </p:attrNameLst>
                                      </p:cBhvr>
                                      <p:to>
                                        <p:strVal val="visible"/>
                                      </p:to>
                                    </p:set>
                                    <p:anim calcmode="lin" valueType="num">
                                      <p:cBhvr>
                                        <p:cTn id="35" dur="500" fill="hold"/>
                                        <p:tgtEl>
                                          <p:spTgt spid="260099">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260099">
                                            <p:txEl>
                                              <p:pRg st="6" end="6"/>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60099">
                                            <p:txEl>
                                              <p:pRg st="7" end="7"/>
                                            </p:txEl>
                                          </p:spTgt>
                                        </p:tgtEl>
                                        <p:attrNameLst>
                                          <p:attrName>style.visibility</p:attrName>
                                        </p:attrNameLst>
                                      </p:cBhvr>
                                      <p:to>
                                        <p:strVal val="visible"/>
                                      </p:to>
                                    </p:set>
                                    <p:anim calcmode="lin" valueType="num">
                                      <p:cBhvr>
                                        <p:cTn id="39" dur="500" fill="hold"/>
                                        <p:tgtEl>
                                          <p:spTgt spid="260099">
                                            <p:txEl>
                                              <p:pRg st="7" end="7"/>
                                            </p:txEl>
                                          </p:spTgt>
                                        </p:tgtEl>
                                        <p:attrNameLst>
                                          <p:attrName>ppt_w</p:attrName>
                                        </p:attrNameLst>
                                      </p:cBhvr>
                                      <p:tavLst>
                                        <p:tav tm="0">
                                          <p:val>
                                            <p:fltVal val="0"/>
                                          </p:val>
                                        </p:tav>
                                        <p:tav tm="100000">
                                          <p:val>
                                            <p:strVal val="#ppt_w"/>
                                          </p:val>
                                        </p:tav>
                                      </p:tavLst>
                                    </p:anim>
                                    <p:anim calcmode="lin" valueType="num">
                                      <p:cBhvr>
                                        <p:cTn id="40" dur="500" fill="hold"/>
                                        <p:tgtEl>
                                          <p:spTgt spid="260099">
                                            <p:txEl>
                                              <p:pRg st="7" end="7"/>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0099">
                                            <p:txEl>
                                              <p:pRg st="8" end="8"/>
                                            </p:txEl>
                                          </p:spTgt>
                                        </p:tgtEl>
                                        <p:attrNameLst>
                                          <p:attrName>style.visibility</p:attrName>
                                        </p:attrNameLst>
                                      </p:cBhvr>
                                      <p:to>
                                        <p:strVal val="visible"/>
                                      </p:to>
                                    </p:set>
                                    <p:anim calcmode="lin" valueType="num">
                                      <p:cBhvr>
                                        <p:cTn id="43" dur="500" fill="hold"/>
                                        <p:tgtEl>
                                          <p:spTgt spid="260099">
                                            <p:txEl>
                                              <p:pRg st="8" end="8"/>
                                            </p:txEl>
                                          </p:spTgt>
                                        </p:tgtEl>
                                        <p:attrNameLst>
                                          <p:attrName>ppt_w</p:attrName>
                                        </p:attrNameLst>
                                      </p:cBhvr>
                                      <p:tavLst>
                                        <p:tav tm="0">
                                          <p:val>
                                            <p:fltVal val="0"/>
                                          </p:val>
                                        </p:tav>
                                        <p:tav tm="100000">
                                          <p:val>
                                            <p:strVal val="#ppt_w"/>
                                          </p:val>
                                        </p:tav>
                                      </p:tavLst>
                                    </p:anim>
                                    <p:anim calcmode="lin" valueType="num">
                                      <p:cBhvr>
                                        <p:cTn id="44" dur="500" fill="hold"/>
                                        <p:tgtEl>
                                          <p:spTgt spid="260099">
                                            <p:txEl>
                                              <p:pRg st="8" end="8"/>
                                            </p:txEl>
                                          </p:spTgt>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0099">
                                            <p:txEl>
                                              <p:pRg st="9" end="9"/>
                                            </p:txEl>
                                          </p:spTgt>
                                        </p:tgtEl>
                                        <p:attrNameLst>
                                          <p:attrName>style.visibility</p:attrName>
                                        </p:attrNameLst>
                                      </p:cBhvr>
                                      <p:to>
                                        <p:strVal val="visible"/>
                                      </p:to>
                                    </p:set>
                                    <p:anim calcmode="lin" valueType="num">
                                      <p:cBhvr>
                                        <p:cTn id="47" dur="500" fill="hold"/>
                                        <p:tgtEl>
                                          <p:spTgt spid="260099">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260099">
                                            <p:txEl>
                                              <p:pRg st="9" end="9"/>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60099">
                                            <p:txEl>
                                              <p:pRg st="10" end="10"/>
                                            </p:txEl>
                                          </p:spTgt>
                                        </p:tgtEl>
                                        <p:attrNameLst>
                                          <p:attrName>style.visibility</p:attrName>
                                        </p:attrNameLst>
                                      </p:cBhvr>
                                      <p:to>
                                        <p:strVal val="visible"/>
                                      </p:to>
                                    </p:set>
                                    <p:anim calcmode="lin" valueType="num">
                                      <p:cBhvr>
                                        <p:cTn id="51" dur="500" fill="hold"/>
                                        <p:tgtEl>
                                          <p:spTgt spid="260099">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260099">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B509743A-3591-4760-82C7-83250FC89382}"/>
              </a:ext>
            </a:extLst>
          </p:cNvPr>
          <p:cNvSpPr>
            <a:spLocks noGrp="1" noChangeArrowheads="1"/>
          </p:cNvSpPr>
          <p:nvPr>
            <p:ph type="title"/>
          </p:nvPr>
        </p:nvSpPr>
        <p:spPr>
          <a:xfrm>
            <a:off x="457200" y="457200"/>
            <a:ext cx="8229600" cy="1143000"/>
          </a:xfrm>
        </p:spPr>
        <p:txBody>
          <a:bodyPr/>
          <a:lstStyle/>
          <a:p>
            <a:pPr eaLnBrk="1" hangingPunct="1">
              <a:defRPr/>
            </a:pPr>
            <a:r>
              <a:rPr lang="en-US" altLang="en-US" sz="5400" b="0" dirty="0">
                <a:solidFill>
                  <a:srgbClr val="FFFF00"/>
                </a:solidFill>
                <a:latin typeface="Impact" panose="020B0806030902050204" pitchFamily="34" charset="0"/>
              </a:rPr>
              <a:t>Das </a:t>
            </a:r>
            <a:r>
              <a:rPr lang="en-US" altLang="en-US" sz="5400" b="0" dirty="0" err="1">
                <a:solidFill>
                  <a:srgbClr val="FFFF00"/>
                </a:solidFill>
                <a:latin typeface="Impact" panose="020B0806030902050204" pitchFamily="34" charset="0"/>
              </a:rPr>
              <a:t>Schwert</a:t>
            </a:r>
            <a:r>
              <a:rPr lang="en-US" altLang="en-US" sz="5400" b="0" dirty="0">
                <a:solidFill>
                  <a:srgbClr val="FFFF00"/>
                </a:solidFill>
                <a:latin typeface="Impact" panose="020B0806030902050204" pitchFamily="34" charset="0"/>
              </a:rPr>
              <a:t> des </a:t>
            </a:r>
            <a:r>
              <a:rPr lang="en-US" altLang="en-US" sz="5400" b="0" dirty="0" err="1">
                <a:solidFill>
                  <a:srgbClr val="FFFF00"/>
                </a:solidFill>
                <a:latin typeface="Impact" panose="020B0806030902050204" pitchFamily="34" charset="0"/>
              </a:rPr>
              <a:t>Gerichts</a:t>
            </a:r>
            <a:br>
              <a:rPr lang="en-US" altLang="en-US" sz="4000" b="0" dirty="0">
                <a:solidFill>
                  <a:srgbClr val="FFFF00"/>
                </a:solidFill>
                <a:latin typeface="Impact" panose="020B0806030902050204" pitchFamily="34" charset="0"/>
              </a:rPr>
            </a:br>
            <a:r>
              <a:rPr lang="en-US" altLang="en-US" sz="2400" dirty="0">
                <a:latin typeface="Arial Rounded MT Bold" pitchFamily="34" charset="0"/>
              </a:rPr>
              <a:t>(20,45—21,32)</a:t>
            </a:r>
            <a:br>
              <a:rPr lang="en-US" altLang="en-US" sz="2400" dirty="0">
                <a:latin typeface="Arial Rounded MT Bold" pitchFamily="34" charset="0"/>
              </a:rPr>
            </a:br>
            <a:r>
              <a:rPr lang="en-US" altLang="en-US" sz="2400" dirty="0">
                <a:latin typeface="Arial Rounded MT Bold" pitchFamily="34" charset="0"/>
              </a:rPr>
              <a:t>VORHERIGE METAPHERN: 5,1-2; 6,3; 9,1-2. 5-7; 12,14</a:t>
            </a:r>
            <a:endParaRPr lang="en-US" altLang="en-US" sz="4000" dirty="0">
              <a:latin typeface="Impact" panose="020B0806030902050204" pitchFamily="34" charset="0"/>
            </a:endParaRPr>
          </a:p>
        </p:txBody>
      </p:sp>
      <p:sp>
        <p:nvSpPr>
          <p:cNvPr id="261124" name="Rectangle 4">
            <a:extLst>
              <a:ext uri="{FF2B5EF4-FFF2-40B4-BE49-F238E27FC236}">
                <a16:creationId xmlns:a16="http://schemas.microsoft.com/office/drawing/2014/main" id="{36C8A3FA-E63E-479A-AAA9-6A1A99F04962}"/>
              </a:ext>
            </a:extLst>
          </p:cNvPr>
          <p:cNvSpPr>
            <a:spLocks noGrp="1" noChangeArrowheads="1"/>
          </p:cNvSpPr>
          <p:nvPr>
            <p:ph type="body" sz="half" idx="1"/>
          </p:nvPr>
        </p:nvSpPr>
        <p:spPr>
          <a:xfrm>
            <a:off x="76200" y="2133600"/>
            <a:ext cx="4572000" cy="4419600"/>
          </a:xfrm>
        </p:spPr>
        <p:txBody>
          <a:bodyPr/>
          <a:lstStyle/>
          <a:p>
            <a:pPr eaLnBrk="1" hangingPunct="1">
              <a:buFontTx/>
              <a:buNone/>
              <a:defRPr/>
            </a:pPr>
            <a:r>
              <a:rPr lang="en-US" altLang="en-US" sz="2800" dirty="0">
                <a:solidFill>
                  <a:srgbClr val="FF9900"/>
                </a:solidFill>
                <a:latin typeface="Eras Demi ITC" pitchFamily="34" charset="0"/>
              </a:rPr>
              <a:t>STROPHE EINS</a:t>
            </a:r>
            <a:r>
              <a:rPr lang="en-US" altLang="en-US" dirty="0">
                <a:solidFill>
                  <a:srgbClr val="FF9900"/>
                </a:solidFill>
                <a:latin typeface="Eras Demi ITC" pitchFamily="34" charset="0"/>
              </a:rPr>
              <a:t> </a:t>
            </a:r>
            <a:r>
              <a:rPr lang="en-US" altLang="en-US" sz="2400" dirty="0">
                <a:solidFill>
                  <a:srgbClr val="FF9900"/>
                </a:solidFill>
                <a:latin typeface="Arial Narrow" panose="020B0606020202030204" pitchFamily="34" charset="0"/>
              </a:rPr>
              <a:t>(21,1-7)</a:t>
            </a:r>
            <a:endParaRPr lang="en-US" altLang="en-US" dirty="0">
              <a:solidFill>
                <a:srgbClr val="FF9900"/>
              </a:solidFill>
              <a:latin typeface="Arial Narrow" panose="020B0606020202030204" pitchFamily="34" charset="0"/>
            </a:endParaRPr>
          </a:p>
          <a:p>
            <a:pPr eaLnBrk="1" hangingPunct="1">
              <a:buFontTx/>
              <a:buNone/>
              <a:defRPr/>
            </a:pPr>
            <a:r>
              <a:rPr lang="en-US" altLang="en-US" sz="2400" i="1" dirty="0">
                <a:latin typeface="Comic Sans MS" panose="030F0702030302020204" pitchFamily="66" charset="0"/>
              </a:rPr>
              <a:t>	JHWH der </a:t>
            </a:r>
            <a:r>
              <a:rPr lang="en-US" altLang="en-US" sz="2400" i="1" dirty="0" err="1">
                <a:latin typeface="Comic Sans MS" panose="030F0702030302020204" pitchFamily="66" charset="0"/>
              </a:rPr>
              <a:t>göttliche</a:t>
            </a:r>
            <a:r>
              <a:rPr lang="en-US" altLang="en-US" sz="2400" i="1" dirty="0">
                <a:latin typeface="Comic Sans MS" panose="030F0702030302020204" pitchFamily="66" charset="0"/>
              </a:rPr>
              <a:t> Krieger </a:t>
            </a:r>
            <a:r>
              <a:rPr lang="en-US" altLang="en-US" sz="2400" i="1" dirty="0" err="1">
                <a:latin typeface="Comic Sans MS" panose="030F0702030302020204" pitchFamily="66" charset="0"/>
              </a:rPr>
              <a:t>gegen</a:t>
            </a:r>
            <a:r>
              <a:rPr lang="en-US" altLang="en-US" sz="2400" i="1" dirty="0">
                <a:latin typeface="Comic Sans MS" panose="030F0702030302020204" pitchFamily="66" charset="0"/>
              </a:rPr>
              <a:t> Juda</a:t>
            </a:r>
          </a:p>
          <a:p>
            <a:pPr eaLnBrk="1" hangingPunct="1">
              <a:buFontTx/>
              <a:buNone/>
              <a:defRPr/>
            </a:pPr>
            <a:endParaRPr lang="en-US" altLang="en-US" sz="1200" dirty="0">
              <a:latin typeface="Eras Demi ITC" pitchFamily="34" charset="0"/>
            </a:endParaRPr>
          </a:p>
          <a:p>
            <a:pPr eaLnBrk="1" hangingPunct="1">
              <a:buFontTx/>
              <a:buNone/>
              <a:defRPr/>
            </a:pPr>
            <a:r>
              <a:rPr lang="en-US" altLang="en-US" sz="2800" dirty="0">
                <a:solidFill>
                  <a:srgbClr val="FF9900"/>
                </a:solidFill>
                <a:latin typeface="Eras Demi ITC" pitchFamily="34" charset="0"/>
              </a:rPr>
              <a:t>STROPHE ZWEI</a:t>
            </a:r>
            <a:r>
              <a:rPr lang="en-US" altLang="en-US" sz="2400" dirty="0">
                <a:solidFill>
                  <a:srgbClr val="FF9900"/>
                </a:solidFill>
                <a:latin typeface="Arial" panose="020B0604020202020204" pitchFamily="34" charset="0"/>
              </a:rPr>
              <a:t> </a:t>
            </a:r>
            <a:r>
              <a:rPr lang="en-US" altLang="en-US" sz="2400" dirty="0">
                <a:solidFill>
                  <a:srgbClr val="FF9900"/>
                </a:solidFill>
                <a:latin typeface="Arial Narrow" panose="020B0606020202030204" pitchFamily="34" charset="0"/>
              </a:rPr>
              <a:t>(21,8-17)</a:t>
            </a:r>
            <a:endParaRPr lang="en-US" altLang="en-US" dirty="0">
              <a:solidFill>
                <a:srgbClr val="FF9900"/>
              </a:solidFill>
              <a:latin typeface="Arial Narrow" panose="020B0606020202030204" pitchFamily="34" charset="0"/>
            </a:endParaRPr>
          </a:p>
          <a:p>
            <a:pPr eaLnBrk="1" hangingPunct="1">
              <a:buFontTx/>
              <a:buNone/>
              <a:defRPr/>
            </a:pPr>
            <a:r>
              <a:rPr lang="en-US" altLang="en-US" sz="2400" dirty="0">
                <a:latin typeface="Comic Sans MS" panose="030F0702030302020204" pitchFamily="66" charset="0"/>
              </a:rPr>
              <a:t>	</a:t>
            </a:r>
            <a:r>
              <a:rPr lang="en-US" altLang="en-US" sz="2400" i="1" dirty="0" err="1">
                <a:latin typeface="Comic Sans MS" panose="030F0702030302020204" pitchFamily="66" charset="0"/>
              </a:rPr>
              <a:t>Schwertlied</a:t>
            </a:r>
            <a:r>
              <a:rPr lang="en-US" altLang="en-US" sz="2400" i="1" dirty="0">
                <a:latin typeface="Comic Sans MS" panose="030F0702030302020204" pitchFamily="66" charset="0"/>
              </a:rPr>
              <a:t>, die Hinrich-tung des </a:t>
            </a:r>
            <a:r>
              <a:rPr lang="en-US" altLang="en-US" sz="2400" i="1" dirty="0" err="1">
                <a:latin typeface="Comic Sans MS" panose="030F0702030302020204" pitchFamily="66" charset="0"/>
              </a:rPr>
              <a:t>schamlos</a:t>
            </a:r>
            <a:r>
              <a:rPr lang="en-US" altLang="en-US" sz="2400" i="1" dirty="0">
                <a:latin typeface="Comic Sans MS" panose="030F0702030302020204" pitchFamily="66" charset="0"/>
              </a:rPr>
              <a:t> wider-</a:t>
            </a:r>
            <a:r>
              <a:rPr lang="en-US" altLang="en-US" sz="2400" i="1" dirty="0" err="1">
                <a:latin typeface="Comic Sans MS" panose="030F0702030302020204" pitchFamily="66" charset="0"/>
              </a:rPr>
              <a:t>spensigen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Sohnes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vgl</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Deu</a:t>
            </a:r>
            <a:r>
              <a:rPr lang="en-US" altLang="en-US" sz="2400" i="1" dirty="0">
                <a:latin typeface="Comic Sans MS" panose="030F0702030302020204" pitchFamily="66" charset="0"/>
              </a:rPr>
              <a:t> 21,18-21)</a:t>
            </a:r>
          </a:p>
        </p:txBody>
      </p:sp>
      <p:sp>
        <p:nvSpPr>
          <p:cNvPr id="261125" name="Rectangle 5">
            <a:extLst>
              <a:ext uri="{FF2B5EF4-FFF2-40B4-BE49-F238E27FC236}">
                <a16:creationId xmlns:a16="http://schemas.microsoft.com/office/drawing/2014/main" id="{1F63F223-DA26-4C28-A19C-333C7A2D3C10}"/>
              </a:ext>
            </a:extLst>
          </p:cNvPr>
          <p:cNvSpPr>
            <a:spLocks noGrp="1" noChangeArrowheads="1"/>
          </p:cNvSpPr>
          <p:nvPr>
            <p:ph type="body" sz="half" idx="2"/>
          </p:nvPr>
        </p:nvSpPr>
        <p:spPr>
          <a:xfrm>
            <a:off x="4800600" y="2209800"/>
            <a:ext cx="4267200" cy="4572000"/>
          </a:xfrm>
        </p:spPr>
        <p:txBody>
          <a:bodyPr/>
          <a:lstStyle/>
          <a:p>
            <a:pPr eaLnBrk="1" hangingPunct="1">
              <a:buFontTx/>
              <a:buNone/>
              <a:defRPr/>
            </a:pPr>
            <a:r>
              <a:rPr lang="en-US" altLang="en-US" sz="2800" dirty="0">
                <a:solidFill>
                  <a:srgbClr val="FF9900"/>
                </a:solidFill>
                <a:latin typeface="Eras Demi ITC" pitchFamily="34" charset="0"/>
              </a:rPr>
              <a:t>STROPHE DREI</a:t>
            </a:r>
            <a:r>
              <a:rPr lang="en-US" altLang="en-US" sz="2400" dirty="0">
                <a:solidFill>
                  <a:srgbClr val="FF9900"/>
                </a:solidFill>
                <a:latin typeface="Arial" panose="020B0604020202020204" pitchFamily="34" charset="0"/>
              </a:rPr>
              <a:t> </a:t>
            </a:r>
            <a:r>
              <a:rPr lang="en-US" altLang="en-US" sz="2400" dirty="0">
                <a:solidFill>
                  <a:srgbClr val="FF9900"/>
                </a:solidFill>
                <a:latin typeface="Arial Narrow" panose="020B0606020202030204" pitchFamily="34" charset="0"/>
              </a:rPr>
              <a:t>(21,18-27)</a:t>
            </a:r>
            <a:endParaRPr lang="en-US" altLang="en-US" sz="2800" dirty="0">
              <a:solidFill>
                <a:srgbClr val="FF9900"/>
              </a:solidFill>
              <a:latin typeface="Arial Narrow" panose="020B0606020202030204" pitchFamily="34" charset="0"/>
            </a:endParaRPr>
          </a:p>
          <a:p>
            <a:pPr eaLnBrk="1" hangingPunct="1">
              <a:buFontTx/>
              <a:buNone/>
              <a:defRPr/>
            </a:pPr>
            <a:r>
              <a:rPr lang="en-US" altLang="en-US" sz="2400" i="1" dirty="0">
                <a:solidFill>
                  <a:srgbClr val="FF9900"/>
                </a:solidFill>
                <a:latin typeface="Comic Sans MS" panose="030F0702030302020204" pitchFamily="66" charset="0"/>
              </a:rPr>
              <a:t>	</a:t>
            </a:r>
            <a:r>
              <a:rPr lang="en-US" altLang="en-US" sz="2400" i="1" dirty="0">
                <a:latin typeface="Comic Sans MS" panose="030F0702030302020204" pitchFamily="66" charset="0"/>
              </a:rPr>
              <a:t>JHWH </a:t>
            </a:r>
            <a:r>
              <a:rPr lang="en-US" altLang="en-US" sz="2400" i="1" dirty="0" err="1">
                <a:latin typeface="Comic Sans MS" panose="030F0702030302020204" pitchFamily="66" charset="0"/>
              </a:rPr>
              <a:t>kontrolliert</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bösen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Vorzeichen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gegen</a:t>
            </a:r>
            <a:r>
              <a:rPr lang="en-US" altLang="en-US" sz="2400" i="1" dirty="0">
                <a:latin typeface="Comic Sans MS" panose="030F0702030302020204" pitchFamily="66" charset="0"/>
              </a:rPr>
              <a:t> Juda (</a:t>
            </a:r>
            <a:r>
              <a:rPr lang="en-US" altLang="en-US" sz="2400" i="1" dirty="0" err="1">
                <a:latin typeface="Comic Sans MS" panose="030F0702030302020204" pitchFamily="66" charset="0"/>
              </a:rPr>
              <a:t>Pfeil</a:t>
            </a:r>
            <a:r>
              <a:rPr lang="en-US" altLang="en-US" sz="2400" i="1" dirty="0">
                <a:latin typeface="Comic Sans MS" panose="030F0702030302020204" pitchFamily="66" charset="0"/>
              </a:rPr>
              <a:t>- und </a:t>
            </a:r>
            <a:r>
              <a:rPr lang="en-US" altLang="en-US" sz="2400" i="1" dirty="0" err="1">
                <a:latin typeface="Comic Sans MS" panose="030F0702030302020204" pitchFamily="66" charset="0"/>
              </a:rPr>
              <a:t>Leber-Orakel</a:t>
            </a:r>
            <a:r>
              <a:rPr lang="en-US" altLang="en-US" sz="2400" i="1" dirty="0">
                <a:latin typeface="Comic Sans MS" panose="030F0702030302020204" pitchFamily="66" charset="0"/>
              </a:rPr>
              <a:t>)</a:t>
            </a:r>
          </a:p>
          <a:p>
            <a:pPr eaLnBrk="1" hangingPunct="1">
              <a:buFontTx/>
              <a:buNone/>
              <a:defRPr/>
            </a:pPr>
            <a:endParaRPr lang="en-US" altLang="en-US" sz="1000" dirty="0">
              <a:latin typeface="Eras Demi ITC" pitchFamily="34" charset="0"/>
            </a:endParaRPr>
          </a:p>
          <a:p>
            <a:pPr eaLnBrk="1" hangingPunct="1">
              <a:buFontTx/>
              <a:buNone/>
              <a:defRPr/>
            </a:pPr>
            <a:r>
              <a:rPr lang="en-US" altLang="en-US" sz="2800" dirty="0">
                <a:solidFill>
                  <a:srgbClr val="FF9900"/>
                </a:solidFill>
                <a:latin typeface="Eras Demi ITC" pitchFamily="34" charset="0"/>
              </a:rPr>
              <a:t>STROPHE VIER</a:t>
            </a:r>
            <a:r>
              <a:rPr lang="en-US" altLang="en-US" sz="2800" dirty="0">
                <a:solidFill>
                  <a:srgbClr val="FF9900"/>
                </a:solidFill>
                <a:latin typeface="Arial" panose="020B0604020202020204" pitchFamily="34" charset="0"/>
              </a:rPr>
              <a:t> </a:t>
            </a:r>
            <a:r>
              <a:rPr lang="en-US" altLang="en-US" sz="2400" dirty="0">
                <a:solidFill>
                  <a:srgbClr val="FF9900"/>
                </a:solidFill>
                <a:latin typeface="Arial Narrow" panose="020B0606020202030204" pitchFamily="34" charset="0"/>
              </a:rPr>
              <a:t>(21,28-32)</a:t>
            </a:r>
            <a:endParaRPr lang="en-US" altLang="en-US" sz="2800" dirty="0">
              <a:solidFill>
                <a:srgbClr val="FF9900"/>
              </a:solidFill>
              <a:latin typeface="Arial Narrow" panose="020B0606020202030204" pitchFamily="34" charset="0"/>
            </a:endParaRPr>
          </a:p>
          <a:p>
            <a:pPr eaLnBrk="1" hangingPunct="1">
              <a:buFontTx/>
              <a:buNone/>
              <a:defRPr/>
            </a:pPr>
            <a:r>
              <a:rPr lang="en-US" altLang="en-US" sz="2400" i="1" dirty="0">
                <a:latin typeface="Comic Sans MS" panose="030F0702030302020204" pitchFamily="66" charset="0"/>
              </a:rPr>
              <a:t>	Der </a:t>
            </a:r>
            <a:r>
              <a:rPr lang="en-US" altLang="en-US" sz="2400" i="1" dirty="0" err="1">
                <a:latin typeface="Comic Sans MS" panose="030F0702030302020204" pitchFamily="66" charset="0"/>
              </a:rPr>
              <a:t>Nachtrag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a:t>
            </a:r>
            <a:r>
              <a:rPr lang="en-US" altLang="en-US" sz="2400" i="1" dirty="0">
                <a:latin typeface="Comic Sans MS" panose="030F0702030302020204" pitchFamily="66" charset="0"/>
              </a:rPr>
              <a:t> dem </a:t>
            </a:r>
            <a:r>
              <a:rPr lang="en-US" altLang="en-US" sz="2400" i="1" dirty="0" err="1">
                <a:latin typeface="Comic Sans MS" panose="030F0702030302020204" pitchFamily="66" charset="0"/>
              </a:rPr>
              <a:t>Schwert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wendet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gegen</a:t>
            </a:r>
            <a:r>
              <a:rPr lang="en-US" altLang="en-US" sz="2400" i="1" dirty="0">
                <a:latin typeface="Comic Sans MS" panose="030F0702030302020204" pitchFamily="66" charset="0"/>
              </a:rPr>
              <a:t> Ammon und Babylon</a:t>
            </a:r>
          </a:p>
        </p:txBody>
      </p:sp>
      <p:sp>
        <p:nvSpPr>
          <p:cNvPr id="6" name="Slide Number Placeholder 5">
            <a:extLst>
              <a:ext uri="{FF2B5EF4-FFF2-40B4-BE49-F238E27FC236}">
                <a16:creationId xmlns:a16="http://schemas.microsoft.com/office/drawing/2014/main" id="{7F0D841A-81AE-164D-93D8-71ED88293B8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1124">
                                            <p:txEl>
                                              <p:pRg st="0" end="0"/>
                                            </p:txEl>
                                          </p:spTgt>
                                        </p:tgtEl>
                                        <p:attrNameLst>
                                          <p:attrName>style.visibility</p:attrName>
                                        </p:attrNameLst>
                                      </p:cBhvr>
                                      <p:to>
                                        <p:strVal val="visible"/>
                                      </p:to>
                                    </p:set>
                                    <p:anim calcmode="lin" valueType="num">
                                      <p:cBhvr>
                                        <p:cTn id="7" dur="500" fill="hold"/>
                                        <p:tgtEl>
                                          <p:spTgt spid="2611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112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1124">
                                            <p:txEl>
                                              <p:pRg st="1" end="1"/>
                                            </p:txEl>
                                          </p:spTgt>
                                        </p:tgtEl>
                                        <p:attrNameLst>
                                          <p:attrName>style.visibility</p:attrName>
                                        </p:attrNameLst>
                                      </p:cBhvr>
                                      <p:to>
                                        <p:strVal val="visible"/>
                                      </p:to>
                                    </p:set>
                                    <p:anim calcmode="lin" valueType="num">
                                      <p:cBhvr>
                                        <p:cTn id="11" dur="500" fill="hold"/>
                                        <p:tgtEl>
                                          <p:spTgt spid="26112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6112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61124">
                                            <p:txEl>
                                              <p:pRg st="3" end="3"/>
                                            </p:txEl>
                                          </p:spTgt>
                                        </p:tgtEl>
                                        <p:attrNameLst>
                                          <p:attrName>style.visibility</p:attrName>
                                        </p:attrNameLst>
                                      </p:cBhvr>
                                      <p:to>
                                        <p:strVal val="visible"/>
                                      </p:to>
                                    </p:set>
                                    <p:anim calcmode="lin" valueType="num">
                                      <p:cBhvr>
                                        <p:cTn id="17" dur="500" fill="hold"/>
                                        <p:tgtEl>
                                          <p:spTgt spid="261124">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261124">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61124">
                                            <p:txEl>
                                              <p:pRg st="4" end="4"/>
                                            </p:txEl>
                                          </p:spTgt>
                                        </p:tgtEl>
                                        <p:attrNameLst>
                                          <p:attrName>style.visibility</p:attrName>
                                        </p:attrNameLst>
                                      </p:cBhvr>
                                      <p:to>
                                        <p:strVal val="visible"/>
                                      </p:to>
                                    </p:set>
                                    <p:anim calcmode="lin" valueType="num">
                                      <p:cBhvr>
                                        <p:cTn id="21" dur="500" fill="hold"/>
                                        <p:tgtEl>
                                          <p:spTgt spid="261124">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261124">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61125">
                                            <p:txEl>
                                              <p:pRg st="0" end="0"/>
                                            </p:txEl>
                                          </p:spTgt>
                                        </p:tgtEl>
                                        <p:attrNameLst>
                                          <p:attrName>style.visibility</p:attrName>
                                        </p:attrNameLst>
                                      </p:cBhvr>
                                      <p:to>
                                        <p:strVal val="visible"/>
                                      </p:to>
                                    </p:set>
                                    <p:anim calcmode="lin" valueType="num">
                                      <p:cBhvr>
                                        <p:cTn id="27" dur="500" fill="hold"/>
                                        <p:tgtEl>
                                          <p:spTgt spid="261125">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61125">
                                            <p:txEl>
                                              <p:pRg st="0" end="0"/>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61125">
                                            <p:txEl>
                                              <p:pRg st="1" end="1"/>
                                            </p:txEl>
                                          </p:spTgt>
                                        </p:tgtEl>
                                        <p:attrNameLst>
                                          <p:attrName>style.visibility</p:attrName>
                                        </p:attrNameLst>
                                      </p:cBhvr>
                                      <p:to>
                                        <p:strVal val="visible"/>
                                      </p:to>
                                    </p:set>
                                    <p:anim calcmode="lin" valueType="num">
                                      <p:cBhvr>
                                        <p:cTn id="31" dur="500" fill="hold"/>
                                        <p:tgtEl>
                                          <p:spTgt spid="26112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26112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61125">
                                            <p:txEl>
                                              <p:pRg st="3" end="3"/>
                                            </p:txEl>
                                          </p:spTgt>
                                        </p:tgtEl>
                                        <p:attrNameLst>
                                          <p:attrName>style.visibility</p:attrName>
                                        </p:attrNameLst>
                                      </p:cBhvr>
                                      <p:to>
                                        <p:strVal val="visible"/>
                                      </p:to>
                                    </p:set>
                                    <p:anim calcmode="lin" valueType="num">
                                      <p:cBhvr>
                                        <p:cTn id="37" dur="500" fill="hold"/>
                                        <p:tgtEl>
                                          <p:spTgt spid="261125">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261125">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61125">
                                            <p:txEl>
                                              <p:pRg st="4" end="4"/>
                                            </p:txEl>
                                          </p:spTgt>
                                        </p:tgtEl>
                                        <p:attrNameLst>
                                          <p:attrName>style.visibility</p:attrName>
                                        </p:attrNameLst>
                                      </p:cBhvr>
                                      <p:to>
                                        <p:strVal val="visible"/>
                                      </p:to>
                                    </p:set>
                                    <p:anim calcmode="lin" valueType="num">
                                      <p:cBhvr>
                                        <p:cTn id="41" dur="500" fill="hold"/>
                                        <p:tgtEl>
                                          <p:spTgt spid="261125">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26112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89480" name="Rectangle 8">
            <a:extLst>
              <a:ext uri="{FF2B5EF4-FFF2-40B4-BE49-F238E27FC236}">
                <a16:creationId xmlns:a16="http://schemas.microsoft.com/office/drawing/2014/main" id="{951D260E-79CB-4933-865A-D8F0E2CDECAB}"/>
              </a:ext>
            </a:extLst>
          </p:cNvPr>
          <p:cNvSpPr>
            <a:spLocks noGrp="1" noChangeArrowheads="1"/>
          </p:cNvSpPr>
          <p:nvPr>
            <p:ph type="body" sz="half" idx="1"/>
          </p:nvPr>
        </p:nvSpPr>
        <p:spPr>
          <a:xfrm>
            <a:off x="228600" y="228600"/>
            <a:ext cx="3962400" cy="6400800"/>
          </a:xfrm>
        </p:spPr>
        <p:txBody>
          <a:bodyPr/>
          <a:lstStyle/>
          <a:p>
            <a:pPr eaLnBrk="1" hangingPunct="1">
              <a:buFontTx/>
              <a:buNone/>
              <a:defRPr/>
            </a:pPr>
            <a:r>
              <a:rPr lang="en-US" altLang="en-US" sz="2800" dirty="0"/>
              <a:t>Die </a:t>
            </a:r>
            <a:r>
              <a:rPr lang="en-US" altLang="en-US" sz="2800" dirty="0" err="1"/>
              <a:t>sogenannte</a:t>
            </a:r>
            <a:r>
              <a:rPr lang="en-US" altLang="en-US" sz="2800" dirty="0"/>
              <a:t> “</a:t>
            </a:r>
            <a:r>
              <a:rPr lang="en-US" altLang="en-US" sz="2800" dirty="0" err="1"/>
              <a:t>Königs-strasse</a:t>
            </a:r>
            <a:r>
              <a:rPr lang="en-US" altLang="en-US" sz="2800" dirty="0"/>
              <a:t>” </a:t>
            </a:r>
            <a:r>
              <a:rPr lang="en-US" altLang="en-US" sz="2800" dirty="0" err="1"/>
              <a:t>lief</a:t>
            </a:r>
            <a:r>
              <a:rPr lang="en-US" altLang="en-US" sz="2800" dirty="0"/>
              <a:t> von Damas-</a:t>
            </a:r>
            <a:r>
              <a:rPr lang="en-US" altLang="en-US" sz="2800" dirty="0" err="1"/>
              <a:t>kus</a:t>
            </a:r>
            <a:r>
              <a:rPr lang="en-US" altLang="en-US" sz="2800" dirty="0"/>
              <a:t> </a:t>
            </a:r>
            <a:r>
              <a:rPr lang="en-US" altLang="en-US" sz="2800" dirty="0" err="1"/>
              <a:t>südwärts</a:t>
            </a:r>
            <a:r>
              <a:rPr lang="en-US" altLang="en-US" sz="2800" dirty="0"/>
              <a:t> </a:t>
            </a:r>
            <a:r>
              <a:rPr lang="en-US" altLang="en-US" sz="2800" dirty="0" err="1"/>
              <a:t>entlang</a:t>
            </a:r>
            <a:r>
              <a:rPr lang="en-US" altLang="en-US" sz="2800" dirty="0"/>
              <a:t> dem Transjordan. Die </a:t>
            </a:r>
            <a:r>
              <a:rPr lang="en-US" altLang="en-US" sz="2800" dirty="0" err="1"/>
              <a:t>Babylonischen</a:t>
            </a:r>
            <a:r>
              <a:rPr lang="en-US" altLang="en-US" sz="2800" dirty="0"/>
              <a:t> </a:t>
            </a:r>
            <a:r>
              <a:rPr lang="en-US" altLang="en-US" sz="2800" dirty="0" err="1"/>
              <a:t>Armeen</a:t>
            </a:r>
            <a:r>
              <a:rPr lang="en-US" altLang="en-US" sz="2800" dirty="0"/>
              <a:t> </a:t>
            </a:r>
            <a:r>
              <a:rPr lang="en-US" altLang="en-US" sz="2800" dirty="0" err="1"/>
              <a:t>nutzten</a:t>
            </a:r>
            <a:r>
              <a:rPr lang="en-US" altLang="en-US" sz="2800" dirty="0"/>
              <a:t> </a:t>
            </a:r>
            <a:r>
              <a:rPr lang="en-US" altLang="en-US" sz="2800" dirty="0" err="1"/>
              <a:t>diese</a:t>
            </a:r>
            <a:r>
              <a:rPr lang="en-US" altLang="en-US" sz="2800" dirty="0"/>
              <a:t> Route um die </a:t>
            </a:r>
            <a:r>
              <a:rPr lang="en-US" altLang="en-US" sz="2800" dirty="0" err="1"/>
              <a:t>rebellischen</a:t>
            </a:r>
            <a:r>
              <a:rPr lang="en-US" altLang="en-US" sz="2800" dirty="0"/>
              <a:t> </a:t>
            </a:r>
            <a:r>
              <a:rPr lang="en-US" altLang="en-US" sz="2800" dirty="0" err="1"/>
              <a:t>Vasallen</a:t>
            </a:r>
            <a:r>
              <a:rPr lang="en-US" altLang="en-US" sz="2800" dirty="0"/>
              <a:t> in Kanaan </a:t>
            </a:r>
            <a:r>
              <a:rPr lang="en-US" altLang="en-US" sz="2800" dirty="0" err="1"/>
              <a:t>zu</a:t>
            </a:r>
            <a:r>
              <a:rPr lang="en-US" altLang="en-US" sz="2800" dirty="0"/>
              <a:t> </a:t>
            </a:r>
            <a:r>
              <a:rPr lang="en-US" altLang="en-US" sz="2800" dirty="0" err="1"/>
              <a:t>bestrafen</a:t>
            </a:r>
            <a:r>
              <a:rPr lang="en-US" altLang="en-US" sz="2800" dirty="0"/>
              <a:t>.</a:t>
            </a:r>
          </a:p>
          <a:p>
            <a:pPr eaLnBrk="1" hangingPunct="1">
              <a:buFontTx/>
              <a:buNone/>
              <a:defRPr/>
            </a:pPr>
            <a:r>
              <a:rPr lang="en-US" altLang="en-US" sz="2800" dirty="0"/>
              <a:t>Dort </a:t>
            </a:r>
            <a:r>
              <a:rPr lang="en-US" altLang="en-US" sz="2800" dirty="0" err="1"/>
              <a:t>mussten</a:t>
            </a:r>
            <a:r>
              <a:rPr lang="en-US" altLang="en-US" sz="2800" dirty="0"/>
              <a:t> </a:t>
            </a:r>
            <a:r>
              <a:rPr lang="en-US" altLang="en-US" sz="2800" dirty="0" err="1"/>
              <a:t>sich</a:t>
            </a:r>
            <a:r>
              <a:rPr lang="en-US" altLang="en-US" sz="2800" dirty="0"/>
              <a:t> die </a:t>
            </a:r>
            <a:r>
              <a:rPr lang="en-US" altLang="en-US" sz="2800" dirty="0" err="1"/>
              <a:t>Babylonier</a:t>
            </a:r>
            <a:r>
              <a:rPr lang="en-US" altLang="en-US" sz="2800" dirty="0"/>
              <a:t> </a:t>
            </a:r>
            <a:r>
              <a:rPr lang="en-US" altLang="en-US" sz="2800" dirty="0" err="1"/>
              <a:t>entscheiden</a:t>
            </a:r>
            <a:r>
              <a:rPr lang="en-US" altLang="en-US" sz="2800" dirty="0"/>
              <a:t> </a:t>
            </a:r>
            <a:r>
              <a:rPr lang="en-US" altLang="en-US" sz="2800" dirty="0" err="1"/>
              <a:t>rechts</a:t>
            </a:r>
            <a:r>
              <a:rPr lang="en-US" altLang="en-US" sz="2800" dirty="0"/>
              <a:t> </a:t>
            </a:r>
            <a:r>
              <a:rPr lang="en-US" altLang="en-US" sz="2800" dirty="0" err="1"/>
              <a:t>oder</a:t>
            </a:r>
            <a:r>
              <a:rPr lang="en-US" altLang="en-US" sz="2800" dirty="0"/>
              <a:t> links </a:t>
            </a:r>
            <a:r>
              <a:rPr lang="en-US" altLang="en-US" sz="2800" dirty="0" err="1"/>
              <a:t>zu</a:t>
            </a:r>
            <a:r>
              <a:rPr lang="en-US" altLang="en-US" sz="2800" dirty="0"/>
              <a:t> </a:t>
            </a:r>
            <a:r>
              <a:rPr lang="en-US" altLang="en-US" sz="2800" dirty="0" err="1"/>
              <a:t>gehen</a:t>
            </a:r>
            <a:r>
              <a:rPr lang="en-US" altLang="en-US" sz="2800" dirty="0"/>
              <a:t>, </a:t>
            </a:r>
            <a:r>
              <a:rPr lang="en-US" altLang="en-US" sz="2800" dirty="0" err="1"/>
              <a:t>nach</a:t>
            </a:r>
            <a:r>
              <a:rPr lang="en-US" altLang="en-US" sz="2800" dirty="0"/>
              <a:t> Jerusalem </a:t>
            </a:r>
            <a:r>
              <a:rPr lang="en-US" altLang="en-US" sz="2800" dirty="0" err="1"/>
              <a:t>oder</a:t>
            </a:r>
            <a:r>
              <a:rPr lang="en-US" altLang="en-US" sz="2800" dirty="0"/>
              <a:t> </a:t>
            </a:r>
            <a:r>
              <a:rPr lang="en-US" altLang="en-US" sz="2800" dirty="0" err="1"/>
              <a:t>Rabba</a:t>
            </a:r>
            <a:r>
              <a:rPr lang="en-US" altLang="en-US" sz="2800" dirty="0"/>
              <a:t>. </a:t>
            </a:r>
          </a:p>
        </p:txBody>
      </p:sp>
      <p:pic>
        <p:nvPicPr>
          <p:cNvPr id="177155" name="Picture 10" descr="HBS03">
            <a:extLst>
              <a:ext uri="{FF2B5EF4-FFF2-40B4-BE49-F238E27FC236}">
                <a16:creationId xmlns:a16="http://schemas.microsoft.com/office/drawing/2014/main" id="{E042450A-03AA-A443-87BD-250A65FDA063}"/>
              </a:ext>
            </a:extLst>
          </p:cNvPr>
          <p:cNvPicPr>
            <a:picLocks noGrp="1" noChangeAspect="1" noChangeArrowheads="1"/>
          </p:cNvPicPr>
          <p:nvPr>
            <p:ph sz="half" idx="2"/>
          </p:nvPr>
        </p:nvPicPr>
        <p:blipFill>
          <a:blip r:embed="rId2" cstate="email">
            <a:extLst>
              <a:ext uri="{28A0092B-C50C-407E-A947-70E740481C1C}">
                <a14:useLocalDpi xmlns:a14="http://schemas.microsoft.com/office/drawing/2010/main"/>
              </a:ext>
            </a:extLst>
          </a:blip>
          <a:srcRect t="-307"/>
          <a:stretch>
            <a:fillRect/>
          </a:stretch>
        </p:blipFill>
        <p:spPr>
          <a:xfrm>
            <a:off x="4419600" y="0"/>
            <a:ext cx="4767263" cy="6858000"/>
          </a:xfrm>
          <a:noFill/>
          <a:extLst>
            <a:ext uri="{909E8E84-426E-40DD-AFC4-6F175D3DCCD1}">
              <a14:hiddenFill xmlns:a14="http://schemas.microsoft.com/office/drawing/2010/main">
                <a:solidFill>
                  <a:srgbClr val="FFFFFF"/>
                </a:solidFill>
              </a14:hiddenFill>
            </a:ext>
          </a:extLst>
        </p:spPr>
      </p:pic>
      <p:sp>
        <p:nvSpPr>
          <p:cNvPr id="177156" name="Oval 11">
            <a:extLst>
              <a:ext uri="{FF2B5EF4-FFF2-40B4-BE49-F238E27FC236}">
                <a16:creationId xmlns:a16="http://schemas.microsoft.com/office/drawing/2014/main" id="{4F9639CF-1C0E-DC4C-B842-5CE4B16FD754}"/>
              </a:ext>
            </a:extLst>
          </p:cNvPr>
          <p:cNvSpPr>
            <a:spLocks noChangeArrowheads="1"/>
          </p:cNvSpPr>
          <p:nvPr/>
        </p:nvSpPr>
        <p:spPr bwMode="auto">
          <a:xfrm>
            <a:off x="6781800" y="42672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77157" name="Oval 12">
            <a:extLst>
              <a:ext uri="{FF2B5EF4-FFF2-40B4-BE49-F238E27FC236}">
                <a16:creationId xmlns:a16="http://schemas.microsoft.com/office/drawing/2014/main" id="{04286B47-E9BA-A944-AEC3-357F6DE78FB3}"/>
              </a:ext>
            </a:extLst>
          </p:cNvPr>
          <p:cNvSpPr>
            <a:spLocks noChangeArrowheads="1"/>
          </p:cNvSpPr>
          <p:nvPr/>
        </p:nvSpPr>
        <p:spPr bwMode="auto">
          <a:xfrm>
            <a:off x="8077200" y="3962400"/>
            <a:ext cx="152400" cy="1524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77158" name="Line 13">
            <a:extLst>
              <a:ext uri="{FF2B5EF4-FFF2-40B4-BE49-F238E27FC236}">
                <a16:creationId xmlns:a16="http://schemas.microsoft.com/office/drawing/2014/main" id="{8D0BB507-9C78-8E48-A61A-7A216678DC75}"/>
              </a:ext>
            </a:extLst>
          </p:cNvPr>
          <p:cNvSpPr>
            <a:spLocks noChangeShapeType="1"/>
          </p:cNvSpPr>
          <p:nvPr/>
        </p:nvSpPr>
        <p:spPr bwMode="auto">
          <a:xfrm flipH="1">
            <a:off x="7696200" y="0"/>
            <a:ext cx="1447800" cy="20574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159" name="Line 14">
            <a:extLst>
              <a:ext uri="{FF2B5EF4-FFF2-40B4-BE49-F238E27FC236}">
                <a16:creationId xmlns:a16="http://schemas.microsoft.com/office/drawing/2014/main" id="{14306290-5EA8-EB42-A111-B4C878BF01F6}"/>
              </a:ext>
            </a:extLst>
          </p:cNvPr>
          <p:cNvSpPr>
            <a:spLocks noChangeShapeType="1"/>
          </p:cNvSpPr>
          <p:nvPr/>
        </p:nvSpPr>
        <p:spPr bwMode="auto">
          <a:xfrm>
            <a:off x="7696200" y="2057400"/>
            <a:ext cx="0" cy="4800600"/>
          </a:xfrm>
          <a:prstGeom prst="line">
            <a:avLst/>
          </a:prstGeom>
          <a:noFill/>
          <a:ln w="57150">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77160" name="AutoShape 15">
            <a:extLst>
              <a:ext uri="{FF2B5EF4-FFF2-40B4-BE49-F238E27FC236}">
                <a16:creationId xmlns:a16="http://schemas.microsoft.com/office/drawing/2014/main" id="{0F4A6501-F0BD-A043-8A66-35706E6D41FD}"/>
              </a:ext>
            </a:extLst>
          </p:cNvPr>
          <p:cNvSpPr>
            <a:spLocks noChangeArrowheads="1"/>
          </p:cNvSpPr>
          <p:nvPr/>
        </p:nvSpPr>
        <p:spPr bwMode="auto">
          <a:xfrm>
            <a:off x="7391400" y="3886200"/>
            <a:ext cx="609600" cy="533400"/>
          </a:xfrm>
          <a:prstGeom prst="leftRightArrow">
            <a:avLst>
              <a:gd name="adj1" fmla="val 50000"/>
              <a:gd name="adj2" fmla="val 2285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77161" name="Text Box 16">
            <a:extLst>
              <a:ext uri="{FF2B5EF4-FFF2-40B4-BE49-F238E27FC236}">
                <a16:creationId xmlns:a16="http://schemas.microsoft.com/office/drawing/2014/main" id="{520A0208-7B45-4A4A-85C7-C57BF6114FB3}"/>
              </a:ext>
            </a:extLst>
          </p:cNvPr>
          <p:cNvSpPr txBox="1">
            <a:spLocks noChangeArrowheads="1"/>
          </p:cNvSpPr>
          <p:nvPr/>
        </p:nvSpPr>
        <p:spPr bwMode="auto">
          <a:xfrm>
            <a:off x="6781800" y="4343400"/>
            <a:ext cx="914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400">
                <a:solidFill>
                  <a:srgbClr val="FF0000"/>
                </a:solidFill>
                <a:latin typeface="Arial Narrow" panose="020B0604020202020204" pitchFamily="34" charset="0"/>
              </a:rPr>
              <a:t>Jerusalem</a:t>
            </a:r>
          </a:p>
        </p:txBody>
      </p:sp>
      <p:sp>
        <p:nvSpPr>
          <p:cNvPr id="177162" name="Text Box 17">
            <a:extLst>
              <a:ext uri="{FF2B5EF4-FFF2-40B4-BE49-F238E27FC236}">
                <a16:creationId xmlns:a16="http://schemas.microsoft.com/office/drawing/2014/main" id="{A335F883-B5E7-914C-A431-97330649D3AC}"/>
              </a:ext>
            </a:extLst>
          </p:cNvPr>
          <p:cNvSpPr txBox="1">
            <a:spLocks noChangeArrowheads="1"/>
          </p:cNvSpPr>
          <p:nvPr/>
        </p:nvSpPr>
        <p:spPr bwMode="auto">
          <a:xfrm>
            <a:off x="8153400" y="39624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400" dirty="0" err="1">
                <a:solidFill>
                  <a:srgbClr val="FF0000"/>
                </a:solidFill>
                <a:latin typeface="Arial Narrow" panose="020B0604020202020204" pitchFamily="34" charset="0"/>
              </a:rPr>
              <a:t>Rabba</a:t>
            </a:r>
            <a:endParaRPr lang="en-US" altLang="en-US" sz="1400" dirty="0">
              <a:solidFill>
                <a:srgbClr val="FF0000"/>
              </a:solidFill>
              <a:latin typeface="Arial Narrow" panose="020B0604020202020204" pitchFamily="34" charset="0"/>
            </a:endParaRPr>
          </a:p>
        </p:txBody>
      </p:sp>
      <p:sp>
        <p:nvSpPr>
          <p:cNvPr id="177163" name="Rectangle 18">
            <a:extLst>
              <a:ext uri="{FF2B5EF4-FFF2-40B4-BE49-F238E27FC236}">
                <a16:creationId xmlns:a16="http://schemas.microsoft.com/office/drawing/2014/main" id="{92049D9F-56AA-DA46-B450-E28B9749D087}"/>
              </a:ext>
            </a:extLst>
          </p:cNvPr>
          <p:cNvSpPr>
            <a:spLocks noChangeArrowheads="1"/>
          </p:cNvSpPr>
          <p:nvPr/>
        </p:nvSpPr>
        <p:spPr bwMode="auto">
          <a:xfrm>
            <a:off x="6934200" y="4267200"/>
            <a:ext cx="457200" cy="152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3" name="Slide Number Placeholder 5">
            <a:extLst>
              <a:ext uri="{FF2B5EF4-FFF2-40B4-BE49-F238E27FC236}">
                <a16:creationId xmlns:a16="http://schemas.microsoft.com/office/drawing/2014/main" id="{85A8C4CA-85DE-4A48-86C7-9DEE21F4148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144</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492548" name="Rectangle 4">
            <a:extLst>
              <a:ext uri="{FF2B5EF4-FFF2-40B4-BE49-F238E27FC236}">
                <a16:creationId xmlns:a16="http://schemas.microsoft.com/office/drawing/2014/main" id="{CBD86CAE-5F22-4428-8F2E-C77FBB6A7564}"/>
              </a:ext>
            </a:extLst>
          </p:cNvPr>
          <p:cNvSpPr>
            <a:spLocks noGrp="1" noChangeArrowheads="1"/>
          </p:cNvSpPr>
          <p:nvPr>
            <p:ph type="title"/>
          </p:nvPr>
        </p:nvSpPr>
        <p:spPr>
          <a:xfrm>
            <a:off x="457200" y="533400"/>
            <a:ext cx="8229600" cy="1143000"/>
          </a:xfrm>
        </p:spPr>
        <p:txBody>
          <a:bodyPr/>
          <a:lstStyle/>
          <a:p>
            <a:pPr eaLnBrk="1" hangingPunct="1">
              <a:defRPr/>
            </a:pPr>
            <a:r>
              <a:rPr lang="en-US" altLang="en-US" dirty="0" err="1"/>
              <a:t>Babylonische</a:t>
            </a:r>
            <a:r>
              <a:rPr lang="en-US" altLang="en-US" dirty="0"/>
              <a:t> </a:t>
            </a:r>
            <a:r>
              <a:rPr lang="en-US" altLang="en-US" dirty="0" err="1"/>
              <a:t>Leber-Orakel</a:t>
            </a:r>
            <a:endParaRPr lang="en-US" altLang="en-US" dirty="0"/>
          </a:p>
        </p:txBody>
      </p:sp>
      <p:sp>
        <p:nvSpPr>
          <p:cNvPr id="492550" name="Rectangle 6">
            <a:extLst>
              <a:ext uri="{FF2B5EF4-FFF2-40B4-BE49-F238E27FC236}">
                <a16:creationId xmlns:a16="http://schemas.microsoft.com/office/drawing/2014/main" id="{0A7022CD-5115-4E9E-87A2-2C8CE46533E2}"/>
              </a:ext>
            </a:extLst>
          </p:cNvPr>
          <p:cNvSpPr>
            <a:spLocks noGrp="1" noChangeArrowheads="1"/>
          </p:cNvSpPr>
          <p:nvPr>
            <p:ph type="body" sz="half" idx="2"/>
          </p:nvPr>
        </p:nvSpPr>
        <p:spPr>
          <a:xfrm>
            <a:off x="4953000" y="1676400"/>
            <a:ext cx="3733800" cy="4953000"/>
          </a:xfrm>
        </p:spPr>
        <p:txBody>
          <a:bodyPr/>
          <a:lstStyle/>
          <a:p>
            <a:pPr eaLnBrk="1" hangingPunct="1">
              <a:lnSpc>
                <a:spcPct val="90000"/>
              </a:lnSpc>
              <a:buFontTx/>
              <a:buNone/>
              <a:defRPr/>
            </a:pPr>
            <a:r>
              <a:rPr lang="en-US" altLang="en-US" sz="2400" dirty="0">
                <a:latin typeface="Arial" panose="020B0604020202020204" pitchFamily="34" charset="0"/>
              </a:rPr>
              <a:t>	Das </a:t>
            </a:r>
            <a:r>
              <a:rPr lang="en-US" altLang="en-US" sz="2400" dirty="0" err="1">
                <a:latin typeface="Arial" panose="020B0604020202020204" pitchFamily="34" charset="0"/>
              </a:rPr>
              <a:t>Babylonische</a:t>
            </a:r>
            <a:r>
              <a:rPr lang="en-US" altLang="en-US" sz="2400" dirty="0">
                <a:latin typeface="Arial" panose="020B0604020202020204" pitchFamily="34" charset="0"/>
              </a:rPr>
              <a:t> Ton-</a:t>
            </a:r>
            <a:r>
              <a:rPr lang="en-US" altLang="en-US" sz="2400" dirty="0" err="1">
                <a:latin typeface="Arial" panose="020B0604020202020204" pitchFamily="34" charset="0"/>
              </a:rPr>
              <a:t>modell</a:t>
            </a:r>
            <a:r>
              <a:rPr lang="en-US" altLang="en-US" sz="2400" dirty="0">
                <a:latin typeface="Arial" panose="020B0604020202020204" pitchFamily="34" charset="0"/>
              </a:rPr>
              <a:t> </a:t>
            </a:r>
            <a:r>
              <a:rPr lang="en-US" altLang="en-US" sz="2400" dirty="0" err="1">
                <a:latin typeface="Arial" panose="020B0604020202020204" pitchFamily="34" charset="0"/>
              </a:rPr>
              <a:t>einer</a:t>
            </a:r>
            <a:r>
              <a:rPr lang="en-US" altLang="en-US" sz="2400" dirty="0">
                <a:latin typeface="Arial" panose="020B0604020202020204" pitchFamily="34" charset="0"/>
              </a:rPr>
              <a:t> </a:t>
            </a:r>
            <a:r>
              <a:rPr lang="en-US" altLang="en-US" sz="2400" dirty="0" err="1">
                <a:latin typeface="Arial" panose="020B0604020202020204" pitchFamily="34" charset="0"/>
              </a:rPr>
              <a:t>Leber</a:t>
            </a:r>
            <a:r>
              <a:rPr lang="en-US" altLang="en-US" sz="2400" dirty="0">
                <a:latin typeface="Arial" panose="020B0604020202020204" pitchFamily="34" charset="0"/>
              </a:rPr>
              <a:t> (ca. 2050-1750 </a:t>
            </a:r>
            <a:r>
              <a:rPr lang="en-US" altLang="en-US" sz="2400" dirty="0" err="1">
                <a:latin typeface="Arial" panose="020B0604020202020204" pitchFamily="34" charset="0"/>
              </a:rPr>
              <a:t>v.Chr</a:t>
            </a:r>
            <a:r>
              <a:rPr lang="en-US" altLang="en-US" sz="2400" dirty="0">
                <a:latin typeface="Arial" panose="020B0604020202020204" pitchFamily="34" charset="0"/>
              </a:rPr>
              <a:t>.) </a:t>
            </a:r>
            <a:r>
              <a:rPr lang="en-US" altLang="en-US" sz="2400" dirty="0" err="1">
                <a:latin typeface="Arial" panose="020B0604020202020204" pitchFamily="34" charset="0"/>
              </a:rPr>
              <a:t>nutz-te</a:t>
            </a:r>
            <a:r>
              <a:rPr lang="en-US" altLang="en-US" sz="2400" dirty="0">
                <a:latin typeface="Arial" panose="020B0604020202020204" pitchFamily="34" charset="0"/>
              </a:rPr>
              <a:t> man um die Zukunft </a:t>
            </a:r>
            <a:r>
              <a:rPr lang="en-US" altLang="en-US" sz="2400" dirty="0" err="1">
                <a:latin typeface="Arial" panose="020B0604020202020204" pitchFamily="34" charset="0"/>
              </a:rPr>
              <a:t>voraus</a:t>
            </a:r>
            <a:r>
              <a:rPr lang="en-US" altLang="en-US" sz="2400" dirty="0">
                <a:latin typeface="Arial" panose="020B0604020202020204" pitchFamily="34" charset="0"/>
              </a:rPr>
              <a:t> </a:t>
            </a:r>
            <a:r>
              <a:rPr lang="en-US" altLang="en-US" sz="2400" dirty="0" err="1">
                <a:latin typeface="Arial" panose="020B0604020202020204" pitchFamily="34" charset="0"/>
              </a:rPr>
              <a:t>zu</a:t>
            </a:r>
            <a:r>
              <a:rPr lang="en-US" altLang="en-US" sz="2400" dirty="0">
                <a:latin typeface="Arial" panose="020B0604020202020204" pitchFamily="34" charset="0"/>
              </a:rPr>
              <a:t> </a:t>
            </a:r>
            <a:r>
              <a:rPr lang="en-US" altLang="en-US" sz="2400" dirty="0" err="1">
                <a:latin typeface="Arial" panose="020B0604020202020204" pitchFamily="34" charset="0"/>
              </a:rPr>
              <a:t>sagen</a:t>
            </a:r>
            <a:r>
              <a:rPr lang="en-US" altLang="en-US" sz="2400" dirty="0">
                <a:latin typeface="Arial" panose="020B0604020202020204" pitchFamily="34" charset="0"/>
              </a:rPr>
              <a:t>. Die </a:t>
            </a:r>
            <a:r>
              <a:rPr lang="en-US" altLang="en-US" sz="2400" dirty="0" err="1">
                <a:latin typeface="Arial" panose="020B0604020202020204" pitchFamily="34" charset="0"/>
              </a:rPr>
              <a:t>Leber</a:t>
            </a:r>
            <a:r>
              <a:rPr lang="en-US" altLang="en-US" sz="2400" dirty="0">
                <a:latin typeface="Arial" panose="020B0604020202020204" pitchFamily="34" charset="0"/>
              </a:rPr>
              <a:t> </a:t>
            </a:r>
            <a:r>
              <a:rPr lang="en-US" altLang="en-US" sz="2400" dirty="0" err="1">
                <a:latin typeface="Arial" panose="020B0604020202020204" pitchFamily="34" charset="0"/>
              </a:rPr>
              <a:t>eines</a:t>
            </a:r>
            <a:r>
              <a:rPr lang="en-US" altLang="en-US" sz="2400" dirty="0">
                <a:latin typeface="Arial" panose="020B0604020202020204" pitchFamily="34" charset="0"/>
              </a:rPr>
              <a:t> </a:t>
            </a:r>
            <a:r>
              <a:rPr lang="en-US" altLang="en-US" sz="2400" dirty="0" err="1">
                <a:latin typeface="Arial" panose="020B0604020202020204" pitchFamily="34" charset="0"/>
              </a:rPr>
              <a:t>Tieres</a:t>
            </a:r>
            <a:r>
              <a:rPr lang="en-US" altLang="en-US" sz="2400" dirty="0">
                <a:latin typeface="Arial" panose="020B0604020202020204" pitchFamily="34" charset="0"/>
              </a:rPr>
              <a:t> </a:t>
            </a:r>
            <a:r>
              <a:rPr lang="en-US" altLang="en-US" sz="2400" dirty="0" err="1">
                <a:latin typeface="Arial" panose="020B0604020202020204" pitchFamily="34" charset="0"/>
              </a:rPr>
              <a:t>wurde</a:t>
            </a:r>
            <a:r>
              <a:rPr lang="en-US" altLang="en-US" sz="2400" dirty="0">
                <a:latin typeface="Arial" panose="020B0604020202020204" pitchFamily="34" charset="0"/>
              </a:rPr>
              <a:t> </a:t>
            </a:r>
            <a:r>
              <a:rPr lang="en-US" altLang="en-US" sz="2400" dirty="0" err="1">
                <a:latin typeface="Arial" panose="020B0604020202020204" pitchFamily="34" charset="0"/>
              </a:rPr>
              <a:t>entnommen</a:t>
            </a:r>
            <a:r>
              <a:rPr lang="en-US" altLang="en-US" sz="2400" dirty="0">
                <a:latin typeface="Arial" panose="020B0604020202020204" pitchFamily="34" charset="0"/>
              </a:rPr>
              <a:t>, </a:t>
            </a:r>
            <a:r>
              <a:rPr lang="en-US" altLang="en-US" sz="2400" dirty="0" err="1">
                <a:latin typeface="Arial" panose="020B0604020202020204" pitchFamily="34" charset="0"/>
              </a:rPr>
              <a:t>überprüft</a:t>
            </a:r>
            <a:r>
              <a:rPr lang="en-US" altLang="en-US" sz="2400" dirty="0">
                <a:latin typeface="Arial" panose="020B0604020202020204" pitchFamily="34" charset="0"/>
              </a:rPr>
              <a:t>, </a:t>
            </a:r>
            <a:r>
              <a:rPr lang="en-US" altLang="en-US" sz="2400" dirty="0" err="1">
                <a:latin typeface="Arial" panose="020B0604020202020204" pitchFamily="34" charset="0"/>
              </a:rPr>
              <a:t>dann</a:t>
            </a:r>
            <a:r>
              <a:rPr lang="en-US" altLang="en-US" sz="2400" dirty="0">
                <a:latin typeface="Arial" panose="020B0604020202020204" pitchFamily="34" charset="0"/>
              </a:rPr>
              <a:t> </a:t>
            </a:r>
            <a:r>
              <a:rPr lang="en-US" altLang="en-US" sz="2400" dirty="0" err="1">
                <a:latin typeface="Arial" panose="020B0604020202020204" pitchFamily="34" charset="0"/>
              </a:rPr>
              <a:t>wurde</a:t>
            </a:r>
            <a:r>
              <a:rPr lang="en-US" altLang="en-US" sz="2400" dirty="0">
                <a:latin typeface="Arial" panose="020B0604020202020204" pitchFamily="34" charset="0"/>
              </a:rPr>
              <a:t> </a:t>
            </a:r>
            <a:r>
              <a:rPr lang="en-US" altLang="en-US" sz="2400" dirty="0" err="1">
                <a:latin typeface="Arial" panose="020B0604020202020204" pitchFamily="34" charset="0"/>
              </a:rPr>
              <a:t>passend</a:t>
            </a:r>
            <a:r>
              <a:rPr lang="en-US" altLang="en-US" sz="2400" dirty="0">
                <a:latin typeface="Arial" panose="020B0604020202020204" pitchFamily="34" charset="0"/>
              </a:rPr>
              <a:t> </a:t>
            </a:r>
            <a:r>
              <a:rPr lang="en-US" altLang="en-US" sz="2400" dirty="0" err="1">
                <a:latin typeface="Arial" panose="020B0604020202020204" pitchFamily="34" charset="0"/>
              </a:rPr>
              <a:t>Stäbchen</a:t>
            </a:r>
            <a:r>
              <a:rPr lang="en-US" altLang="en-US" sz="2400" dirty="0">
                <a:latin typeface="Arial" panose="020B0604020202020204" pitchFamily="34" charset="0"/>
              </a:rPr>
              <a:t> in das Modell </a:t>
            </a:r>
            <a:r>
              <a:rPr lang="en-US" altLang="en-US" sz="2400" dirty="0" err="1">
                <a:latin typeface="Arial" panose="020B0604020202020204" pitchFamily="34" charset="0"/>
              </a:rPr>
              <a:t>gesteckt</a:t>
            </a:r>
            <a:r>
              <a:rPr lang="en-US" altLang="en-US" sz="2400" dirty="0">
                <a:latin typeface="Arial" panose="020B0604020202020204" pitchFamily="34" charset="0"/>
              </a:rPr>
              <a:t>. Das Muster der </a:t>
            </a:r>
            <a:r>
              <a:rPr lang="en-US" altLang="en-US" sz="2400" dirty="0" err="1">
                <a:latin typeface="Arial" panose="020B0604020202020204" pitchFamily="34" charset="0"/>
              </a:rPr>
              <a:t>Stäb-chen</a:t>
            </a:r>
            <a:r>
              <a:rPr lang="en-US" altLang="en-US" sz="2400" dirty="0">
                <a:latin typeface="Arial" panose="020B0604020202020204" pitchFamily="34" charset="0"/>
              </a:rPr>
              <a:t> </a:t>
            </a:r>
            <a:r>
              <a:rPr lang="en-US" altLang="en-US" sz="2400" dirty="0" err="1">
                <a:latin typeface="Arial" panose="020B0604020202020204" pitchFamily="34" charset="0"/>
              </a:rPr>
              <a:t>wurde</a:t>
            </a:r>
            <a:r>
              <a:rPr lang="en-US" altLang="en-US" sz="2400" dirty="0">
                <a:latin typeface="Arial" panose="020B0604020202020204" pitchFamily="34" charset="0"/>
              </a:rPr>
              <a:t> </a:t>
            </a:r>
            <a:r>
              <a:rPr lang="en-US" altLang="en-US" sz="2400" dirty="0" err="1">
                <a:latin typeface="Arial" panose="020B0604020202020204" pitchFamily="34" charset="0"/>
              </a:rPr>
              <a:t>dann</a:t>
            </a:r>
            <a:r>
              <a:rPr lang="en-US" altLang="en-US" sz="2400" dirty="0">
                <a:latin typeface="Arial" panose="020B0604020202020204" pitchFamily="34" charset="0"/>
              </a:rPr>
              <a:t> </a:t>
            </a:r>
            <a:r>
              <a:rPr lang="en-US" altLang="en-US" sz="2400" dirty="0" err="1">
                <a:latin typeface="Arial" panose="020B0604020202020204" pitchFamily="34" charset="0"/>
              </a:rPr>
              <a:t>vom</a:t>
            </a:r>
            <a:r>
              <a:rPr lang="en-US" altLang="en-US" sz="2400" dirty="0">
                <a:latin typeface="Arial" panose="020B0604020202020204" pitchFamily="34" charset="0"/>
              </a:rPr>
              <a:t> Priester </a:t>
            </a:r>
            <a:r>
              <a:rPr lang="en-US" altLang="en-US" sz="2400" dirty="0" err="1">
                <a:latin typeface="Arial" panose="020B0604020202020204" pitchFamily="34" charset="0"/>
              </a:rPr>
              <a:t>oder</a:t>
            </a:r>
            <a:r>
              <a:rPr lang="en-US" altLang="en-US" sz="2400" dirty="0">
                <a:latin typeface="Arial" panose="020B0604020202020204" pitchFamily="34" charset="0"/>
              </a:rPr>
              <a:t> </a:t>
            </a:r>
            <a:r>
              <a:rPr lang="en-US" altLang="en-US" sz="2400" dirty="0" err="1">
                <a:latin typeface="Arial" panose="020B0604020202020204" pitchFamily="34" charset="0"/>
              </a:rPr>
              <a:t>Wahrsa</a:t>
            </a:r>
            <a:r>
              <a:rPr lang="en-US" altLang="en-US" sz="2400" dirty="0">
                <a:latin typeface="Arial" panose="020B0604020202020204" pitchFamily="34" charset="0"/>
              </a:rPr>
              <a:t>-ger </a:t>
            </a:r>
            <a:r>
              <a:rPr lang="en-US" altLang="en-US" sz="2400" dirty="0" err="1">
                <a:latin typeface="Arial" panose="020B0604020202020204" pitchFamily="34" charset="0"/>
              </a:rPr>
              <a:t>ausgelegt</a:t>
            </a:r>
            <a:r>
              <a:rPr lang="en-US" altLang="en-US" sz="2400" dirty="0">
                <a:latin typeface="Arial" panose="020B0604020202020204" pitchFamily="34" charset="0"/>
              </a:rPr>
              <a:t>.</a:t>
            </a:r>
          </a:p>
        </p:txBody>
      </p:sp>
      <p:pic>
        <p:nvPicPr>
          <p:cNvPr id="178180" name="Picture 7" descr="hommedia[1]">
            <a:extLst>
              <a:ext uri="{FF2B5EF4-FFF2-40B4-BE49-F238E27FC236}">
                <a16:creationId xmlns:a16="http://schemas.microsoft.com/office/drawing/2014/main" id="{F4B13854-3B6C-174D-8FF5-D595EC8DEDDD}"/>
              </a:ext>
            </a:extLst>
          </p:cNvPr>
          <p:cNvPicPr>
            <a:picLocks noGrp="1" noChangeAspect="1" noChangeArrowheads="1"/>
          </p:cNvPicPr>
          <p:nvPr>
            <p:ph sz="half" idx="1"/>
          </p:nvPr>
        </p:nvPicPr>
        <p:blipFill>
          <a:blip r:embed="rId2" cstate="email">
            <a:extLst>
              <a:ext uri="{28A0092B-C50C-407E-A947-70E740481C1C}">
                <a14:useLocalDpi xmlns:a14="http://schemas.microsoft.com/office/drawing/2010/main"/>
              </a:ext>
            </a:extLst>
          </a:blip>
          <a:srcRect/>
          <a:stretch>
            <a:fillRect/>
          </a:stretch>
        </p:blipFill>
        <p:spPr>
          <a:xfrm>
            <a:off x="0" y="1781175"/>
            <a:ext cx="5029200" cy="4391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8181" name="Text Box 8">
            <a:extLst>
              <a:ext uri="{FF2B5EF4-FFF2-40B4-BE49-F238E27FC236}">
                <a16:creationId xmlns:a16="http://schemas.microsoft.com/office/drawing/2014/main" id="{EDF731E9-E3BB-EE46-9A4A-11053D61F6B6}"/>
              </a:ext>
            </a:extLst>
          </p:cNvPr>
          <p:cNvSpPr txBox="1">
            <a:spLocks noChangeArrowheads="1"/>
          </p:cNvSpPr>
          <p:nvPr/>
        </p:nvSpPr>
        <p:spPr bwMode="auto">
          <a:xfrm>
            <a:off x="1143000" y="6262688"/>
            <a:ext cx="2286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a:latin typeface="Arial Narrow" panose="020B0604020202020204" pitchFamily="34" charset="0"/>
              </a:rPr>
              <a:t>British Museum, London</a:t>
            </a:r>
          </a:p>
        </p:txBody>
      </p:sp>
      <p:sp>
        <p:nvSpPr>
          <p:cNvPr id="7" name="Slide Number Placeholder 5">
            <a:extLst>
              <a:ext uri="{FF2B5EF4-FFF2-40B4-BE49-F238E27FC236}">
                <a16:creationId xmlns:a16="http://schemas.microsoft.com/office/drawing/2014/main" id="{7215BEF6-E893-4547-B92A-DC5EC6DA730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145</a:t>
            </a:fld>
            <a:endParaRPr lang="en-US" altLang="en-US" sz="1400" b="1" dirty="0">
              <a:latin typeface="Tahoma" panose="020B0604030504040204" pitchFamily="34" charset="0"/>
            </a:endParaRPr>
          </a:p>
        </p:txBody>
      </p:sp>
    </p:spTree>
  </p:cSld>
  <p:clrMapOvr>
    <a:masterClrMapping/>
  </p:clrMapOvr>
  <p:transition>
    <p:blinds/>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567589D7-6C71-421E-A8E5-22D7FB75D36F}"/>
              </a:ext>
            </a:extLst>
          </p:cNvPr>
          <p:cNvSpPr>
            <a:spLocks noGrp="1" noChangeArrowheads="1"/>
          </p:cNvSpPr>
          <p:nvPr>
            <p:ph type="title"/>
          </p:nvPr>
        </p:nvSpPr>
        <p:spPr/>
        <p:txBody>
          <a:bodyPr/>
          <a:lstStyle/>
          <a:p>
            <a:pPr eaLnBrk="1" hangingPunct="1">
              <a:defRPr/>
            </a:pPr>
            <a:r>
              <a:rPr lang="en-US" altLang="en-US" sz="4800" b="0" dirty="0">
                <a:latin typeface="Impact" panose="020B0806030902050204" pitchFamily="34" charset="0"/>
              </a:rPr>
              <a:t>BILDER VON SÜNDE &amp; GERICHT</a:t>
            </a:r>
            <a:br>
              <a:rPr lang="en-US" altLang="en-US" sz="4800" b="0" dirty="0">
                <a:latin typeface="Impact" panose="020B0806030902050204" pitchFamily="34" charset="0"/>
              </a:rPr>
            </a:br>
            <a:r>
              <a:rPr lang="en-US" altLang="en-US" sz="2400" b="0" dirty="0">
                <a:latin typeface="Arial Rounded MT Bold" pitchFamily="34" charset="0"/>
              </a:rPr>
              <a:t>(22)</a:t>
            </a:r>
            <a:endParaRPr lang="en-US" altLang="en-US" sz="4000" b="0" i="1" dirty="0">
              <a:latin typeface="Impact" panose="020B0806030902050204" pitchFamily="34" charset="0"/>
            </a:endParaRPr>
          </a:p>
        </p:txBody>
      </p:sp>
      <p:sp>
        <p:nvSpPr>
          <p:cNvPr id="263171" name="Rectangle 3">
            <a:extLst>
              <a:ext uri="{FF2B5EF4-FFF2-40B4-BE49-F238E27FC236}">
                <a16:creationId xmlns:a16="http://schemas.microsoft.com/office/drawing/2014/main" id="{6F481D01-56CE-4A83-95D7-D7623AF9D2F0}"/>
              </a:ext>
            </a:extLst>
          </p:cNvPr>
          <p:cNvSpPr>
            <a:spLocks noGrp="1" noChangeArrowheads="1"/>
          </p:cNvSpPr>
          <p:nvPr>
            <p:ph type="body" idx="1"/>
          </p:nvPr>
        </p:nvSpPr>
        <p:spPr>
          <a:xfrm>
            <a:off x="381000" y="1524000"/>
            <a:ext cx="8305800" cy="5105400"/>
          </a:xfrm>
        </p:spPr>
        <p:txBody>
          <a:bodyPr/>
          <a:lstStyle/>
          <a:p>
            <a:pPr eaLnBrk="1" hangingPunct="1">
              <a:lnSpc>
                <a:spcPct val="90000"/>
              </a:lnSpc>
              <a:buFontTx/>
              <a:buNone/>
              <a:defRPr/>
            </a:pPr>
            <a:r>
              <a:rPr lang="en-US" altLang="en-US" dirty="0">
                <a:solidFill>
                  <a:srgbClr val="FF9900"/>
                </a:solidFill>
                <a:latin typeface="Bernard MT Condensed" pitchFamily="18" charset="0"/>
              </a:rPr>
              <a:t>Jerusalem, die Stadt des </a:t>
            </a:r>
            <a:r>
              <a:rPr lang="en-US" altLang="en-US" dirty="0" err="1">
                <a:solidFill>
                  <a:srgbClr val="FF9900"/>
                </a:solidFill>
                <a:latin typeface="Bernard MT Condensed" pitchFamily="18" charset="0"/>
              </a:rPr>
              <a:t>Blutvergiessens</a:t>
            </a:r>
            <a:r>
              <a:rPr lang="en-US" altLang="en-US" sz="2400" dirty="0">
                <a:solidFill>
                  <a:srgbClr val="FF9900"/>
                </a:solidFill>
                <a:latin typeface="Arial Narrow" panose="020B0606020202030204" pitchFamily="34" charset="0"/>
              </a:rPr>
              <a:t> (22,1-16)</a:t>
            </a:r>
            <a:endParaRPr lang="en-US" altLang="en-US" dirty="0">
              <a:solidFill>
                <a:srgbClr val="FF9900"/>
              </a:solidFill>
              <a:latin typeface="Bernard MT Condensed" pitchFamily="18" charset="0"/>
            </a:endParaRPr>
          </a:p>
          <a:p>
            <a:pPr eaLnBrk="1" hangingPunct="1">
              <a:lnSpc>
                <a:spcPct val="90000"/>
              </a:lnSpc>
              <a:defRPr/>
            </a:pPr>
            <a:r>
              <a:rPr lang="en-US" altLang="en-US" sz="2400" i="1" dirty="0" err="1">
                <a:latin typeface="Arial Rounded MT Bold" pitchFamily="34" charset="0"/>
              </a:rPr>
              <a:t>Kinderopfer</a:t>
            </a:r>
            <a:r>
              <a:rPr lang="en-US" altLang="en-US" sz="2400" i="1" dirty="0">
                <a:latin typeface="Arial Rounded MT Bold" pitchFamily="34" charset="0"/>
              </a:rPr>
              <a:t> (2Kön 21,16)</a:t>
            </a:r>
          </a:p>
          <a:p>
            <a:pPr eaLnBrk="1" hangingPunct="1">
              <a:lnSpc>
                <a:spcPct val="90000"/>
              </a:lnSpc>
              <a:defRPr/>
            </a:pPr>
            <a:r>
              <a:rPr lang="en-US" altLang="en-US" sz="2400" i="1" dirty="0" err="1">
                <a:latin typeface="Arial Rounded MT Bold" pitchFamily="34" charset="0"/>
              </a:rPr>
              <a:t>Hinrichten</a:t>
            </a:r>
            <a:r>
              <a:rPr lang="en-US" altLang="en-US" sz="2400" i="1" dirty="0">
                <a:latin typeface="Arial Rounded MT Bold" pitchFamily="34" charset="0"/>
              </a:rPr>
              <a:t> von </a:t>
            </a:r>
            <a:r>
              <a:rPr lang="en-US" altLang="en-US" sz="2400" i="1" dirty="0" err="1">
                <a:latin typeface="Arial Rounded MT Bold" pitchFamily="34" charset="0"/>
              </a:rPr>
              <a:t>Propheten</a:t>
            </a:r>
            <a:r>
              <a:rPr lang="en-US" altLang="en-US" sz="2400" i="1" dirty="0">
                <a:latin typeface="Arial Rounded MT Bold" pitchFamily="34" charset="0"/>
              </a:rPr>
              <a:t> (</a:t>
            </a:r>
            <a:r>
              <a:rPr lang="en-US" altLang="en-US" sz="2400" i="1" dirty="0" err="1">
                <a:latin typeface="Arial Rounded MT Bold" pitchFamily="34" charset="0"/>
              </a:rPr>
              <a:t>Jer</a:t>
            </a:r>
            <a:r>
              <a:rPr lang="en-US" altLang="en-US" sz="2400" i="1" dirty="0">
                <a:latin typeface="Arial Rounded MT Bold" pitchFamily="34" charset="0"/>
              </a:rPr>
              <a:t> 26,20-23)</a:t>
            </a:r>
          </a:p>
          <a:p>
            <a:pPr eaLnBrk="1" hangingPunct="1">
              <a:lnSpc>
                <a:spcPct val="90000"/>
              </a:lnSpc>
              <a:defRPr/>
            </a:pPr>
            <a:r>
              <a:rPr lang="en-US" altLang="en-US" sz="2400" i="1" dirty="0" err="1">
                <a:latin typeface="Arial Rounded MT Bold" pitchFamily="34" charset="0"/>
              </a:rPr>
              <a:t>Unterdrückungstaktik</a:t>
            </a:r>
            <a:r>
              <a:rPr lang="en-US" altLang="en-US" sz="2400" i="1" dirty="0">
                <a:latin typeface="Arial Rounded MT Bold" pitchFamily="34" charset="0"/>
              </a:rPr>
              <a:t> </a:t>
            </a:r>
            <a:r>
              <a:rPr lang="en-US" altLang="en-US" sz="2400" i="1" dirty="0" err="1">
                <a:latin typeface="Arial Rounded MT Bold" pitchFamily="34" charset="0"/>
              </a:rPr>
              <a:t>gegen</a:t>
            </a:r>
            <a:r>
              <a:rPr lang="en-US" altLang="en-US" sz="2400" i="1" dirty="0">
                <a:latin typeface="Arial Rounded MT Bold" pitchFamily="34" charset="0"/>
              </a:rPr>
              <a:t> </a:t>
            </a:r>
            <a:r>
              <a:rPr lang="en-US" altLang="en-US" sz="2400" i="1" dirty="0" err="1">
                <a:latin typeface="Arial Rounded MT Bold" pitchFamily="34" charset="0"/>
              </a:rPr>
              <a:t>Bürger</a:t>
            </a:r>
            <a:r>
              <a:rPr lang="en-US" altLang="en-US" sz="2400" i="1" dirty="0">
                <a:latin typeface="Arial Rounded MT Bold" pitchFamily="34" charset="0"/>
              </a:rPr>
              <a:t> (</a:t>
            </a:r>
            <a:r>
              <a:rPr lang="en-US" altLang="en-US" sz="2400" i="1" dirty="0" err="1">
                <a:latin typeface="Arial Rounded MT Bold" pitchFamily="34" charset="0"/>
              </a:rPr>
              <a:t>Hes</a:t>
            </a:r>
            <a:r>
              <a:rPr lang="en-US" altLang="en-US" sz="2400" i="1" dirty="0">
                <a:latin typeface="Arial Rounded MT Bold" pitchFamily="34" charset="0"/>
              </a:rPr>
              <a:t> 22,6-8. 12)</a:t>
            </a:r>
          </a:p>
          <a:p>
            <a:pPr eaLnBrk="1" hangingPunct="1">
              <a:lnSpc>
                <a:spcPct val="90000"/>
              </a:lnSpc>
              <a:defRPr/>
            </a:pPr>
            <a:r>
              <a:rPr lang="en-US" altLang="en-US" sz="2400" i="1" dirty="0" err="1">
                <a:latin typeface="Arial Rounded MT Bold" pitchFamily="34" charset="0"/>
              </a:rPr>
              <a:t>Freizügigkeit</a:t>
            </a:r>
            <a:r>
              <a:rPr lang="en-US" altLang="en-US" sz="2400" i="1" dirty="0">
                <a:latin typeface="Arial Rounded MT Bold" pitchFamily="34" charset="0"/>
              </a:rPr>
              <a:t>, </a:t>
            </a:r>
            <a:r>
              <a:rPr lang="en-US" altLang="en-US" sz="2400" i="1" dirty="0" err="1">
                <a:latin typeface="Arial Rounded MT Bold" pitchFamily="34" charset="0"/>
              </a:rPr>
              <a:t>Ehebruch</a:t>
            </a:r>
            <a:r>
              <a:rPr lang="en-US" altLang="en-US" sz="2400" i="1" dirty="0">
                <a:latin typeface="Arial Rounded MT Bold" pitchFamily="34" charset="0"/>
              </a:rPr>
              <a:t> und </a:t>
            </a:r>
            <a:r>
              <a:rPr lang="en-US" altLang="en-US" sz="2400" i="1" dirty="0" err="1">
                <a:latin typeface="Arial Rounded MT Bold" pitchFamily="34" charset="0"/>
              </a:rPr>
              <a:t>Menstruationsblut</a:t>
            </a:r>
            <a:r>
              <a:rPr lang="en-US" altLang="en-US" sz="2400" i="1" dirty="0">
                <a:latin typeface="Arial Rounded MT Bold" pitchFamily="34" charset="0"/>
              </a:rPr>
              <a:t> (22,9-11; </a:t>
            </a:r>
            <a:r>
              <a:rPr lang="en-US" altLang="en-US" sz="2400" i="1" dirty="0" err="1">
                <a:latin typeface="Arial Rounded MT Bold" pitchFamily="34" charset="0"/>
              </a:rPr>
              <a:t>vgl</a:t>
            </a:r>
            <a:r>
              <a:rPr lang="en-US" altLang="en-US" sz="2400" i="1" dirty="0">
                <a:latin typeface="Arial Rounded MT Bold" pitchFamily="34" charset="0"/>
              </a:rPr>
              <a:t>. Lev 18,6-30)</a:t>
            </a:r>
          </a:p>
          <a:p>
            <a:pPr eaLnBrk="1" hangingPunct="1">
              <a:lnSpc>
                <a:spcPct val="90000"/>
              </a:lnSpc>
              <a:buFontTx/>
              <a:buNone/>
              <a:defRPr/>
            </a:pPr>
            <a:endParaRPr lang="en-US" altLang="en-US" sz="1200" dirty="0">
              <a:latin typeface="Lucida Bright" pitchFamily="18" charset="0"/>
            </a:endParaRPr>
          </a:p>
          <a:p>
            <a:pPr eaLnBrk="1" hangingPunct="1">
              <a:lnSpc>
                <a:spcPct val="90000"/>
              </a:lnSpc>
              <a:buFontTx/>
              <a:buNone/>
              <a:defRPr/>
            </a:pPr>
            <a:r>
              <a:rPr lang="en-US" altLang="en-US" dirty="0">
                <a:solidFill>
                  <a:srgbClr val="FF9900"/>
                </a:solidFill>
                <a:latin typeface="Bernard MT Condensed" pitchFamily="18" charset="0"/>
              </a:rPr>
              <a:t>Jerusalem, der </a:t>
            </a:r>
            <a:r>
              <a:rPr lang="en-US" altLang="en-US" dirty="0" err="1">
                <a:solidFill>
                  <a:srgbClr val="FF9900"/>
                </a:solidFill>
                <a:latin typeface="Bernard MT Condensed" pitchFamily="18" charset="0"/>
              </a:rPr>
              <a:t>Schmelzofen</a:t>
            </a:r>
            <a:r>
              <a:rPr lang="en-US" altLang="en-US" dirty="0">
                <a:solidFill>
                  <a:srgbClr val="FF9900"/>
                </a:solidFill>
                <a:latin typeface="Bernard MT Condensed" pitchFamily="18" charset="0"/>
              </a:rPr>
              <a:t> </a:t>
            </a:r>
            <a:r>
              <a:rPr lang="en-US" altLang="en-US" dirty="0" err="1">
                <a:solidFill>
                  <a:srgbClr val="FF9900"/>
                </a:solidFill>
                <a:latin typeface="Bernard MT Condensed" pitchFamily="18" charset="0"/>
              </a:rPr>
              <a:t>voll</a:t>
            </a:r>
            <a:r>
              <a:rPr lang="en-US" altLang="en-US" dirty="0">
                <a:solidFill>
                  <a:srgbClr val="FF9900"/>
                </a:solidFill>
                <a:latin typeface="Bernard MT Condensed" pitchFamily="18" charset="0"/>
              </a:rPr>
              <a:t> </a:t>
            </a:r>
            <a:r>
              <a:rPr lang="en-US" altLang="en-US" dirty="0" err="1">
                <a:solidFill>
                  <a:srgbClr val="FF9900"/>
                </a:solidFill>
                <a:latin typeface="Bernard MT Condensed" pitchFamily="18" charset="0"/>
              </a:rPr>
              <a:t>Schlacke</a:t>
            </a:r>
            <a:r>
              <a:rPr lang="en-US" altLang="en-US" sz="2400" dirty="0">
                <a:solidFill>
                  <a:srgbClr val="FF9900"/>
                </a:solidFill>
                <a:latin typeface="Arial Narrow" panose="020B0606020202030204" pitchFamily="34" charset="0"/>
              </a:rPr>
              <a:t> (22,17-22)</a:t>
            </a:r>
            <a:r>
              <a:rPr lang="en-US" altLang="en-US" dirty="0">
                <a:latin typeface="Lucida Bright" pitchFamily="18" charset="0"/>
              </a:rPr>
              <a:t> </a:t>
            </a:r>
          </a:p>
          <a:p>
            <a:pPr eaLnBrk="1" hangingPunct="1">
              <a:lnSpc>
                <a:spcPct val="90000"/>
              </a:lnSpc>
              <a:defRPr/>
            </a:pPr>
            <a:r>
              <a:rPr lang="en-US" altLang="en-US" sz="2400" i="1" dirty="0">
                <a:latin typeface="Arial Rounded MT Bold" pitchFamily="34" charset="0"/>
              </a:rPr>
              <a:t>Die Stadt war </a:t>
            </a:r>
            <a:r>
              <a:rPr lang="en-US" altLang="en-US" sz="2400" i="1" dirty="0" err="1">
                <a:latin typeface="Arial Rounded MT Bold" pitchFamily="34" charset="0"/>
              </a:rPr>
              <a:t>voll</a:t>
            </a:r>
            <a:r>
              <a:rPr lang="en-US" altLang="en-US" sz="2400" i="1" dirty="0">
                <a:latin typeface="Arial Rounded MT Bold" pitchFamily="34" charset="0"/>
              </a:rPr>
              <a:t> </a:t>
            </a:r>
            <a:r>
              <a:rPr lang="en-US" altLang="en-US" sz="2400" i="1" dirty="0" err="1">
                <a:latin typeface="Arial Rounded MT Bold" pitchFamily="34" charset="0"/>
              </a:rPr>
              <a:t>Schlacke</a:t>
            </a:r>
            <a:r>
              <a:rPr lang="en-US" altLang="en-US" sz="2400" i="1" dirty="0">
                <a:latin typeface="Arial Rounded MT Bold" pitchFamily="34" charset="0"/>
              </a:rPr>
              <a:t> von </a:t>
            </a:r>
            <a:r>
              <a:rPr lang="en-US" altLang="en-US" sz="2400" i="1" dirty="0" err="1">
                <a:latin typeface="Arial Rounded MT Bold" pitchFamily="34" charset="0"/>
              </a:rPr>
              <a:t>einfachem</a:t>
            </a:r>
            <a:r>
              <a:rPr lang="en-US" altLang="en-US" sz="2400" i="1" dirty="0">
                <a:latin typeface="Arial Rounded MT Bold" pitchFamily="34" charset="0"/>
              </a:rPr>
              <a:t> </a:t>
            </a:r>
            <a:r>
              <a:rPr lang="en-US" altLang="en-US" sz="2400" i="1" dirty="0" err="1">
                <a:latin typeface="Arial Rounded MT Bold" pitchFamily="34" charset="0"/>
              </a:rPr>
              <a:t>Metall</a:t>
            </a:r>
            <a:endParaRPr lang="en-US" altLang="en-US" sz="2400" dirty="0">
              <a:latin typeface="Lucida Bright" pitchFamily="18" charset="0"/>
            </a:endParaRPr>
          </a:p>
          <a:p>
            <a:pPr eaLnBrk="1" hangingPunct="1">
              <a:lnSpc>
                <a:spcPct val="90000"/>
              </a:lnSpc>
              <a:buFontTx/>
              <a:buNone/>
              <a:defRPr/>
            </a:pPr>
            <a:endParaRPr lang="en-US" altLang="en-US" sz="1200" dirty="0">
              <a:latin typeface="Lucida Bright" pitchFamily="18" charset="0"/>
            </a:endParaRPr>
          </a:p>
          <a:p>
            <a:pPr eaLnBrk="1" hangingPunct="1">
              <a:lnSpc>
                <a:spcPct val="90000"/>
              </a:lnSpc>
              <a:buFontTx/>
              <a:buNone/>
              <a:defRPr/>
            </a:pPr>
            <a:r>
              <a:rPr lang="en-US" altLang="en-US" dirty="0">
                <a:solidFill>
                  <a:srgbClr val="FF9900"/>
                </a:solidFill>
                <a:latin typeface="Bernard MT Condensed" pitchFamily="18" charset="0"/>
              </a:rPr>
              <a:t>Juda, die </a:t>
            </a:r>
            <a:r>
              <a:rPr lang="en-US" altLang="en-US" dirty="0" err="1">
                <a:solidFill>
                  <a:srgbClr val="FF9900"/>
                </a:solidFill>
                <a:latin typeface="Bernard MT Condensed" pitchFamily="18" charset="0"/>
              </a:rPr>
              <a:t>geistliche</a:t>
            </a:r>
            <a:r>
              <a:rPr lang="en-US" altLang="en-US" dirty="0">
                <a:solidFill>
                  <a:srgbClr val="FF9900"/>
                </a:solidFill>
                <a:latin typeface="Bernard MT Condensed" pitchFamily="18" charset="0"/>
              </a:rPr>
              <a:t> </a:t>
            </a:r>
            <a:r>
              <a:rPr lang="en-US" altLang="en-US" dirty="0" err="1">
                <a:solidFill>
                  <a:srgbClr val="FF9900"/>
                </a:solidFill>
                <a:latin typeface="Bernard MT Condensed" pitchFamily="18" charset="0"/>
              </a:rPr>
              <a:t>Wüste</a:t>
            </a:r>
            <a:r>
              <a:rPr lang="en-US" altLang="en-US" sz="2400" dirty="0">
                <a:solidFill>
                  <a:srgbClr val="FF9900"/>
                </a:solidFill>
                <a:latin typeface="Arial Narrow" panose="020B0606020202030204" pitchFamily="34" charset="0"/>
              </a:rPr>
              <a:t> (22,23-31)</a:t>
            </a:r>
          </a:p>
          <a:p>
            <a:pPr eaLnBrk="1" hangingPunct="1">
              <a:lnSpc>
                <a:spcPct val="90000"/>
              </a:lnSpc>
              <a:defRPr/>
            </a:pPr>
            <a:r>
              <a:rPr lang="en-US" altLang="en-US" sz="2400" i="1" dirty="0">
                <a:latin typeface="Arial Rounded MT Bold" pitchFamily="34" charset="0"/>
              </a:rPr>
              <a:t>Der </a:t>
            </a:r>
            <a:r>
              <a:rPr lang="en-US" altLang="en-US" sz="2400" i="1" dirty="0" err="1">
                <a:latin typeface="Arial Rounded MT Bold" pitchFamily="34" charset="0"/>
              </a:rPr>
              <a:t>Bundesbruch</a:t>
            </a:r>
            <a:r>
              <a:rPr lang="en-US" altLang="en-US" sz="2400" i="1" dirty="0">
                <a:latin typeface="Arial Rounded MT Bold" pitchFamily="34" charset="0"/>
              </a:rPr>
              <a:t> war so </a:t>
            </a:r>
            <a:r>
              <a:rPr lang="en-US" altLang="en-US" sz="2400" i="1" dirty="0" err="1">
                <a:latin typeface="Arial Rounded MT Bold" pitchFamily="34" charset="0"/>
              </a:rPr>
              <a:t>schamlos</a:t>
            </a:r>
            <a:r>
              <a:rPr lang="en-US" altLang="en-US" sz="2400" i="1" dirty="0">
                <a:latin typeface="Arial Rounded MT Bold" pitchFamily="34" charset="0"/>
              </a:rPr>
              <a:t>, </a:t>
            </a:r>
            <a:r>
              <a:rPr lang="en-US" altLang="en-US" sz="2400" i="1" dirty="0" err="1">
                <a:latin typeface="Arial Rounded MT Bold" pitchFamily="34" charset="0"/>
              </a:rPr>
              <a:t>dass</a:t>
            </a:r>
            <a:r>
              <a:rPr lang="en-US" altLang="en-US" sz="2400" i="1" dirty="0">
                <a:latin typeface="Arial Rounded MT Bold" pitchFamily="34" charset="0"/>
              </a:rPr>
              <a:t> das Ge-</a:t>
            </a:r>
            <a:r>
              <a:rPr lang="en-US" altLang="en-US" sz="2400" i="1" dirty="0" err="1">
                <a:latin typeface="Arial Rounded MT Bold" pitchFamily="34" charset="0"/>
              </a:rPr>
              <a:t>richt</a:t>
            </a:r>
            <a:r>
              <a:rPr lang="en-US" altLang="en-US" sz="2400" i="1" dirty="0">
                <a:latin typeface="Arial Rounded MT Bold" pitchFamily="34" charset="0"/>
              </a:rPr>
              <a:t> </a:t>
            </a:r>
            <a:r>
              <a:rPr lang="en-US" altLang="en-US" sz="2400" i="1" dirty="0" err="1">
                <a:latin typeface="Arial Rounded MT Bold" pitchFamily="34" charset="0"/>
              </a:rPr>
              <a:t>nicht</a:t>
            </a:r>
            <a:r>
              <a:rPr lang="en-US" altLang="en-US" sz="2400" i="1" dirty="0">
                <a:latin typeface="Arial Rounded MT Bold" pitchFamily="34" charset="0"/>
              </a:rPr>
              <a:t> </a:t>
            </a:r>
            <a:r>
              <a:rPr lang="en-US" altLang="en-US" sz="2400" i="1" dirty="0" err="1">
                <a:latin typeface="Arial Rounded MT Bold" pitchFamily="34" charset="0"/>
              </a:rPr>
              <a:t>mehr</a:t>
            </a:r>
            <a:r>
              <a:rPr lang="en-US" altLang="en-US" sz="2400" i="1" dirty="0">
                <a:latin typeface="Arial Rounded MT Bold" pitchFamily="34" charset="0"/>
              </a:rPr>
              <a:t> </a:t>
            </a:r>
            <a:r>
              <a:rPr lang="en-US" altLang="en-US" sz="2400" i="1" dirty="0" err="1">
                <a:latin typeface="Arial Rounded MT Bold" pitchFamily="34" charset="0"/>
              </a:rPr>
              <a:t>aufzuhalten</a:t>
            </a:r>
            <a:r>
              <a:rPr lang="en-US" altLang="en-US" sz="2400" i="1" dirty="0">
                <a:latin typeface="Arial Rounded MT Bold" pitchFamily="34" charset="0"/>
              </a:rPr>
              <a:t> war</a:t>
            </a:r>
            <a:endParaRPr lang="en-US" altLang="en-US" sz="2400" dirty="0">
              <a:latin typeface="Lucida Bright" pitchFamily="18" charset="0"/>
            </a:endParaRPr>
          </a:p>
        </p:txBody>
      </p:sp>
      <p:sp>
        <p:nvSpPr>
          <p:cNvPr id="5" name="Slide Number Placeholder 5">
            <a:extLst>
              <a:ext uri="{FF2B5EF4-FFF2-40B4-BE49-F238E27FC236}">
                <a16:creationId xmlns:a16="http://schemas.microsoft.com/office/drawing/2014/main" id="{A2BE70B3-30C0-1B44-AD68-A15223C346A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p:cTn id="7" dur="500" fill="hold"/>
                                        <p:tgtEl>
                                          <p:spTgt spid="263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317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3171">
                                            <p:txEl>
                                              <p:pRg st="1" end="1"/>
                                            </p:txEl>
                                          </p:spTgt>
                                        </p:tgtEl>
                                        <p:attrNameLst>
                                          <p:attrName>style.visibility</p:attrName>
                                        </p:attrNameLst>
                                      </p:cBhvr>
                                      <p:to>
                                        <p:strVal val="visible"/>
                                      </p:to>
                                    </p:set>
                                    <p:anim calcmode="lin" valueType="num">
                                      <p:cBhvr>
                                        <p:cTn id="11" dur="500" fill="hold"/>
                                        <p:tgtEl>
                                          <p:spTgt spid="263171">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63171">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3171">
                                            <p:txEl>
                                              <p:pRg st="2" end="2"/>
                                            </p:txEl>
                                          </p:spTgt>
                                        </p:tgtEl>
                                        <p:attrNameLst>
                                          <p:attrName>style.visibility</p:attrName>
                                        </p:attrNameLst>
                                      </p:cBhvr>
                                      <p:to>
                                        <p:strVal val="visible"/>
                                      </p:to>
                                    </p:set>
                                    <p:anim calcmode="lin" valueType="num">
                                      <p:cBhvr>
                                        <p:cTn id="15" dur="500" fill="hold"/>
                                        <p:tgtEl>
                                          <p:spTgt spid="263171">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63171">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63171">
                                            <p:txEl>
                                              <p:pRg st="3" end="3"/>
                                            </p:txEl>
                                          </p:spTgt>
                                        </p:tgtEl>
                                        <p:attrNameLst>
                                          <p:attrName>style.visibility</p:attrName>
                                        </p:attrNameLst>
                                      </p:cBhvr>
                                      <p:to>
                                        <p:strVal val="visible"/>
                                      </p:to>
                                    </p:set>
                                    <p:anim calcmode="lin" valueType="num">
                                      <p:cBhvr>
                                        <p:cTn id="19" dur="500" fill="hold"/>
                                        <p:tgtEl>
                                          <p:spTgt spid="263171">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63171">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63171">
                                            <p:txEl>
                                              <p:pRg st="4" end="4"/>
                                            </p:txEl>
                                          </p:spTgt>
                                        </p:tgtEl>
                                        <p:attrNameLst>
                                          <p:attrName>style.visibility</p:attrName>
                                        </p:attrNameLst>
                                      </p:cBhvr>
                                      <p:to>
                                        <p:strVal val="visible"/>
                                      </p:to>
                                    </p:set>
                                    <p:anim calcmode="lin" valueType="num">
                                      <p:cBhvr>
                                        <p:cTn id="23" dur="500" fill="hold"/>
                                        <p:tgtEl>
                                          <p:spTgt spid="263171">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26317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63171">
                                            <p:txEl>
                                              <p:pRg st="6" end="6"/>
                                            </p:txEl>
                                          </p:spTgt>
                                        </p:tgtEl>
                                        <p:attrNameLst>
                                          <p:attrName>style.visibility</p:attrName>
                                        </p:attrNameLst>
                                      </p:cBhvr>
                                      <p:to>
                                        <p:strVal val="visible"/>
                                      </p:to>
                                    </p:set>
                                    <p:anim calcmode="lin" valueType="num">
                                      <p:cBhvr>
                                        <p:cTn id="29" dur="500" fill="hold"/>
                                        <p:tgtEl>
                                          <p:spTgt spid="263171">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263171">
                                            <p:txEl>
                                              <p:pRg st="6" end="6"/>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263171">
                                            <p:txEl>
                                              <p:pRg st="7" end="7"/>
                                            </p:txEl>
                                          </p:spTgt>
                                        </p:tgtEl>
                                        <p:attrNameLst>
                                          <p:attrName>style.visibility</p:attrName>
                                        </p:attrNameLst>
                                      </p:cBhvr>
                                      <p:to>
                                        <p:strVal val="visible"/>
                                      </p:to>
                                    </p:set>
                                    <p:anim calcmode="lin" valueType="num">
                                      <p:cBhvr>
                                        <p:cTn id="33" dur="500" fill="hold"/>
                                        <p:tgtEl>
                                          <p:spTgt spid="263171">
                                            <p:txEl>
                                              <p:pRg st="7" end="7"/>
                                            </p:txEl>
                                          </p:spTgt>
                                        </p:tgtEl>
                                        <p:attrNameLst>
                                          <p:attrName>ppt_w</p:attrName>
                                        </p:attrNameLst>
                                      </p:cBhvr>
                                      <p:tavLst>
                                        <p:tav tm="0">
                                          <p:val>
                                            <p:fltVal val="0"/>
                                          </p:val>
                                        </p:tav>
                                        <p:tav tm="100000">
                                          <p:val>
                                            <p:strVal val="#ppt_w"/>
                                          </p:val>
                                        </p:tav>
                                      </p:tavLst>
                                    </p:anim>
                                    <p:anim calcmode="lin" valueType="num">
                                      <p:cBhvr>
                                        <p:cTn id="34" dur="500" fill="hold"/>
                                        <p:tgtEl>
                                          <p:spTgt spid="263171">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263171">
                                            <p:txEl>
                                              <p:pRg st="9" end="9"/>
                                            </p:txEl>
                                          </p:spTgt>
                                        </p:tgtEl>
                                        <p:attrNameLst>
                                          <p:attrName>style.visibility</p:attrName>
                                        </p:attrNameLst>
                                      </p:cBhvr>
                                      <p:to>
                                        <p:strVal val="visible"/>
                                      </p:to>
                                    </p:set>
                                    <p:anim calcmode="lin" valueType="num">
                                      <p:cBhvr>
                                        <p:cTn id="39" dur="500" fill="hold"/>
                                        <p:tgtEl>
                                          <p:spTgt spid="263171">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263171">
                                            <p:txEl>
                                              <p:pRg st="9" end="9"/>
                                            </p:txEl>
                                          </p:spTgt>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3171">
                                            <p:txEl>
                                              <p:pRg st="10" end="10"/>
                                            </p:txEl>
                                          </p:spTgt>
                                        </p:tgtEl>
                                        <p:attrNameLst>
                                          <p:attrName>style.visibility</p:attrName>
                                        </p:attrNameLst>
                                      </p:cBhvr>
                                      <p:to>
                                        <p:strVal val="visible"/>
                                      </p:to>
                                    </p:set>
                                    <p:anim calcmode="lin" valueType="num">
                                      <p:cBhvr>
                                        <p:cTn id="43" dur="500" fill="hold"/>
                                        <p:tgtEl>
                                          <p:spTgt spid="263171">
                                            <p:txEl>
                                              <p:pRg st="10" end="10"/>
                                            </p:txEl>
                                          </p:spTgt>
                                        </p:tgtEl>
                                        <p:attrNameLst>
                                          <p:attrName>ppt_w</p:attrName>
                                        </p:attrNameLst>
                                      </p:cBhvr>
                                      <p:tavLst>
                                        <p:tav tm="0">
                                          <p:val>
                                            <p:fltVal val="0"/>
                                          </p:val>
                                        </p:tav>
                                        <p:tav tm="100000">
                                          <p:val>
                                            <p:strVal val="#ppt_w"/>
                                          </p:val>
                                        </p:tav>
                                      </p:tavLst>
                                    </p:anim>
                                    <p:anim calcmode="lin" valueType="num">
                                      <p:cBhvr>
                                        <p:cTn id="44" dur="500" fill="hold"/>
                                        <p:tgtEl>
                                          <p:spTgt spid="263171">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37C5333B-D421-4444-9E87-0D0BC023394B}"/>
              </a:ext>
            </a:extLst>
          </p:cNvPr>
          <p:cNvSpPr>
            <a:spLocks noGrp="1" noChangeArrowheads="1"/>
          </p:cNvSpPr>
          <p:nvPr>
            <p:ph type="title"/>
          </p:nvPr>
        </p:nvSpPr>
        <p:spPr>
          <a:xfrm>
            <a:off x="152400" y="152400"/>
            <a:ext cx="8839200" cy="2209800"/>
          </a:xfrm>
        </p:spPr>
        <p:txBody>
          <a:bodyPr/>
          <a:lstStyle/>
          <a:p>
            <a:pPr eaLnBrk="1" hangingPunct="1">
              <a:defRPr/>
            </a:pPr>
            <a:r>
              <a:rPr lang="en-US" altLang="en-US" sz="5400" b="0" dirty="0">
                <a:solidFill>
                  <a:srgbClr val="FF3300"/>
                </a:solidFill>
                <a:latin typeface="Impact" panose="020B0806030902050204" pitchFamily="34" charset="0"/>
              </a:rPr>
              <a:t>DIE UNZÜCHTIGEN SCHWESTERN</a:t>
            </a:r>
            <a:br>
              <a:rPr lang="en-US" altLang="en-US" sz="4000" dirty="0">
                <a:solidFill>
                  <a:srgbClr val="FF3300"/>
                </a:solidFill>
                <a:latin typeface="Impact" panose="020B0806030902050204" pitchFamily="34" charset="0"/>
              </a:rPr>
            </a:br>
            <a:r>
              <a:rPr lang="en-US" altLang="en-US" sz="2800" b="0" i="1" dirty="0" err="1">
                <a:latin typeface="Arial Narrow" panose="020B0606020202030204" pitchFamily="34" charset="0"/>
              </a:rPr>
              <a:t>Fruchtbarkeitskult</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Promiskuität</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wird</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zur</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Metapher</a:t>
            </a:r>
            <a:r>
              <a:rPr lang="en-US" altLang="en-US" sz="2800" b="0" i="1" dirty="0">
                <a:latin typeface="Arial Narrow" panose="020B0606020202030204" pitchFamily="34" charset="0"/>
              </a:rPr>
              <a:t> der </a:t>
            </a:r>
            <a:r>
              <a:rPr lang="en-US" altLang="en-US" sz="2800" b="0" i="1" dirty="0" err="1">
                <a:latin typeface="Arial Narrow" panose="020B0606020202030204" pitchFamily="34" charset="0"/>
              </a:rPr>
              <a:t>Untreue</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gegen</a:t>
            </a:r>
            <a:r>
              <a:rPr lang="en-US" altLang="en-US" sz="2800" b="0" i="1" dirty="0">
                <a:latin typeface="Arial Narrow" panose="020B0606020202030204" pitchFamily="34" charset="0"/>
              </a:rPr>
              <a:t> Gott</a:t>
            </a:r>
            <a:br>
              <a:rPr lang="en-US" altLang="en-US" sz="2800" b="0" dirty="0">
                <a:latin typeface="Arial Rounded MT Bold" pitchFamily="34" charset="0"/>
              </a:rPr>
            </a:br>
            <a:br>
              <a:rPr lang="en-US" altLang="en-US" sz="1000" b="0" dirty="0">
                <a:latin typeface="Arial Rounded MT Bold" pitchFamily="34" charset="0"/>
              </a:rPr>
            </a:br>
            <a:r>
              <a:rPr lang="en-US" altLang="en-US" sz="2800" b="0" dirty="0" err="1">
                <a:solidFill>
                  <a:srgbClr val="FFCC00"/>
                </a:solidFill>
                <a:latin typeface="HebrewTh" pitchFamily="2" charset="0"/>
              </a:rPr>
              <a:t>lH</a:t>
            </a:r>
            <a:r>
              <a:rPr lang="en-US" altLang="en-US" sz="2800" b="0" dirty="0">
                <a:solidFill>
                  <a:srgbClr val="FFCC00"/>
                </a:solidFill>
                <a:latin typeface="HebrewTh" pitchFamily="2" charset="0"/>
              </a:rPr>
              <a:t>,)x</a:t>
            </a:r>
            <a:r>
              <a:rPr lang="en-US" altLang="en-US" sz="2800" b="0" dirty="0">
                <a:solidFill>
                  <a:srgbClr val="FFCC00"/>
                </a:solidFill>
                <a:latin typeface="Arial Rounded MT Bold" pitchFamily="34" charset="0"/>
              </a:rPr>
              <a:t> (</a:t>
            </a:r>
            <a:r>
              <a:rPr lang="en-US" altLang="en-US" sz="2800" b="0" i="1" dirty="0">
                <a:solidFill>
                  <a:srgbClr val="FFCC00"/>
                </a:solidFill>
                <a:latin typeface="Arial Rounded MT Bold" pitchFamily="34" charset="0"/>
              </a:rPr>
              <a:t>‘</a:t>
            </a:r>
            <a:r>
              <a:rPr lang="en-US" altLang="en-US" sz="2800" b="0" i="1" dirty="0" err="1">
                <a:solidFill>
                  <a:srgbClr val="FFCC00"/>
                </a:solidFill>
                <a:latin typeface="Arial Rounded MT Bold" pitchFamily="34" charset="0"/>
              </a:rPr>
              <a:t>ohel</a:t>
            </a:r>
            <a:r>
              <a:rPr lang="en-US" altLang="en-US" sz="2800" b="0" dirty="0">
                <a:solidFill>
                  <a:srgbClr val="FFCC00"/>
                </a:solidFill>
                <a:latin typeface="Arial Rounded MT Bold" pitchFamily="34" charset="0"/>
              </a:rPr>
              <a:t> = </a:t>
            </a:r>
            <a:r>
              <a:rPr lang="en-US" altLang="en-US" sz="2800" b="0" dirty="0" err="1">
                <a:solidFill>
                  <a:srgbClr val="FFCC00"/>
                </a:solidFill>
                <a:latin typeface="Arial Rounded MT Bold" pitchFamily="34" charset="0"/>
              </a:rPr>
              <a:t>Zelt</a:t>
            </a:r>
            <a:r>
              <a:rPr lang="en-US" altLang="en-US" sz="2800" b="0" dirty="0">
                <a:solidFill>
                  <a:srgbClr val="FFCC00"/>
                </a:solidFill>
                <a:latin typeface="Arial Rounded MT Bold" pitchFamily="34" charset="0"/>
              </a:rPr>
              <a:t>), Ein </a:t>
            </a:r>
            <a:r>
              <a:rPr lang="en-US" altLang="en-US" sz="2800" b="0" dirty="0" err="1">
                <a:solidFill>
                  <a:srgbClr val="FFCC00"/>
                </a:solidFill>
                <a:latin typeface="Arial Rounded MT Bold" pitchFamily="34" charset="0"/>
              </a:rPr>
              <a:t>Wortspiel</a:t>
            </a:r>
            <a:r>
              <a:rPr lang="en-US" altLang="en-US" sz="2800" b="0" dirty="0">
                <a:solidFill>
                  <a:srgbClr val="FFCC00"/>
                </a:solidFill>
                <a:latin typeface="Arial Rounded MT Bold" pitchFamily="34" charset="0"/>
              </a:rPr>
              <a:t> </a:t>
            </a:r>
            <a:r>
              <a:rPr lang="en-US" altLang="en-US" sz="2800" b="0" dirty="0" err="1">
                <a:solidFill>
                  <a:srgbClr val="FFCC00"/>
                </a:solidFill>
                <a:latin typeface="Arial Rounded MT Bold" pitchFamily="34" charset="0"/>
              </a:rPr>
              <a:t>mit</a:t>
            </a:r>
            <a:r>
              <a:rPr lang="en-US" altLang="en-US" sz="2800" b="0" dirty="0">
                <a:solidFill>
                  <a:srgbClr val="FFCC00"/>
                </a:solidFill>
                <a:latin typeface="Arial Rounded MT Bold" pitchFamily="34" charset="0"/>
              </a:rPr>
              <a:t> den </a:t>
            </a:r>
            <a:r>
              <a:rPr lang="en-US" altLang="en-US" sz="2800" b="0" dirty="0" err="1">
                <a:solidFill>
                  <a:srgbClr val="FFCC00"/>
                </a:solidFill>
                <a:latin typeface="Arial Rounded MT Bold" pitchFamily="34" charset="0"/>
              </a:rPr>
              <a:t>Zelten</a:t>
            </a:r>
            <a:r>
              <a:rPr lang="en-US" altLang="en-US" sz="2800" b="0" dirty="0">
                <a:solidFill>
                  <a:srgbClr val="FFCC00"/>
                </a:solidFill>
                <a:latin typeface="Arial Rounded MT Bold" pitchFamily="34" charset="0"/>
              </a:rPr>
              <a:t> der </a:t>
            </a:r>
            <a:r>
              <a:rPr lang="en-US" altLang="en-US" sz="2800" b="0" dirty="0" err="1">
                <a:solidFill>
                  <a:srgbClr val="FFCC00"/>
                </a:solidFill>
                <a:latin typeface="Arial Rounded MT Bold" pitchFamily="34" charset="0"/>
              </a:rPr>
              <a:t>heidnischen</a:t>
            </a:r>
            <a:r>
              <a:rPr lang="en-US" altLang="en-US" sz="2800" b="0" dirty="0">
                <a:solidFill>
                  <a:srgbClr val="FFCC00"/>
                </a:solidFill>
                <a:latin typeface="Arial Rounded MT Bold" pitchFamily="34" charset="0"/>
              </a:rPr>
              <a:t> </a:t>
            </a:r>
            <a:r>
              <a:rPr lang="en-US" altLang="en-US" sz="2800" b="0" dirty="0" err="1">
                <a:solidFill>
                  <a:srgbClr val="FFCC00"/>
                </a:solidFill>
                <a:latin typeface="Arial Rounded MT Bold" pitchFamily="34" charset="0"/>
              </a:rPr>
              <a:t>Höhen-Prostituierten</a:t>
            </a:r>
            <a:r>
              <a:rPr lang="en-US" altLang="en-US" sz="2800" b="0" dirty="0">
                <a:solidFill>
                  <a:srgbClr val="FFCC00"/>
                </a:solidFill>
                <a:latin typeface="Arial Rounded MT Bold" pitchFamily="34" charset="0"/>
              </a:rPr>
              <a:t> places</a:t>
            </a:r>
            <a:endParaRPr lang="en-US" altLang="en-US" sz="4000" b="0" dirty="0">
              <a:solidFill>
                <a:srgbClr val="FFCC00"/>
              </a:solidFill>
              <a:latin typeface="Impact" panose="020B0806030902050204" pitchFamily="34" charset="0"/>
            </a:endParaRPr>
          </a:p>
        </p:txBody>
      </p:sp>
      <p:sp>
        <p:nvSpPr>
          <p:cNvPr id="264196" name="Rectangle 4">
            <a:extLst>
              <a:ext uri="{FF2B5EF4-FFF2-40B4-BE49-F238E27FC236}">
                <a16:creationId xmlns:a16="http://schemas.microsoft.com/office/drawing/2014/main" id="{59A30AD9-DD06-40EB-866F-2A551B78F17D}"/>
              </a:ext>
            </a:extLst>
          </p:cNvPr>
          <p:cNvSpPr>
            <a:spLocks noGrp="1" noChangeArrowheads="1"/>
          </p:cNvSpPr>
          <p:nvPr>
            <p:ph type="body" sz="half" idx="1"/>
          </p:nvPr>
        </p:nvSpPr>
        <p:spPr>
          <a:xfrm>
            <a:off x="457200" y="2667000"/>
            <a:ext cx="3581400" cy="3124200"/>
          </a:xfrm>
          <a:solidFill>
            <a:srgbClr val="000066"/>
          </a:solidFill>
        </p:spPr>
        <p:txBody>
          <a:bodyPr/>
          <a:lstStyle/>
          <a:p>
            <a:pPr eaLnBrk="1" hangingPunct="1">
              <a:lnSpc>
                <a:spcPct val="90000"/>
              </a:lnSpc>
              <a:buFontTx/>
              <a:buNone/>
              <a:defRPr/>
            </a:pPr>
            <a:r>
              <a:rPr lang="en-US" altLang="en-US" sz="5400" dirty="0" err="1">
                <a:solidFill>
                  <a:srgbClr val="FFFF00"/>
                </a:solidFill>
                <a:latin typeface="Jenkins v2.0" pitchFamily="2" charset="0"/>
              </a:rPr>
              <a:t>Oholah</a:t>
            </a:r>
            <a:r>
              <a:rPr lang="en-US" altLang="en-US" dirty="0">
                <a:latin typeface="Arial Rounded MT Bold" pitchFamily="34" charset="0"/>
              </a:rPr>
              <a:t> </a:t>
            </a:r>
            <a:r>
              <a:rPr lang="en-US" altLang="en-US" sz="2800" dirty="0">
                <a:solidFill>
                  <a:srgbClr val="FFFF00"/>
                </a:solidFill>
                <a:latin typeface="Arial Rounded MT Bold" pitchFamily="34" charset="0"/>
              </a:rPr>
              <a:t>(</a:t>
            </a:r>
            <a:r>
              <a:rPr lang="en-US" altLang="en-US" sz="2800" dirty="0" err="1">
                <a:solidFill>
                  <a:srgbClr val="FFFF00"/>
                </a:solidFill>
                <a:latin typeface="Arial Rounded MT Bold" pitchFamily="34" charset="0"/>
              </a:rPr>
              <a:t>Samarien</a:t>
            </a:r>
            <a:r>
              <a:rPr lang="en-US" altLang="en-US" sz="2800" dirty="0">
                <a:solidFill>
                  <a:srgbClr val="FFFF00"/>
                </a:solidFill>
                <a:latin typeface="Arial Rounded MT Bold" pitchFamily="34" charset="0"/>
              </a:rPr>
              <a:t>)</a:t>
            </a:r>
          </a:p>
          <a:p>
            <a:pPr eaLnBrk="1" hangingPunct="1">
              <a:lnSpc>
                <a:spcPct val="90000"/>
              </a:lnSpc>
              <a:defRPr/>
            </a:pPr>
            <a:r>
              <a:rPr lang="en-US" altLang="en-US" sz="2800" i="1" dirty="0" err="1">
                <a:latin typeface="Arial Narrow" panose="020B0606020202030204" pitchFamily="34" charset="0"/>
              </a:rPr>
              <a:t>Trieb</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Unzucht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mit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Assyrien</a:t>
            </a:r>
            <a:r>
              <a:rPr lang="en-US" altLang="en-US" sz="2800" i="1" dirty="0">
                <a:latin typeface="Arial Narrow" panose="020B0606020202030204" pitchFamily="34" charset="0"/>
              </a:rPr>
              <a:t> </a:t>
            </a:r>
            <a:r>
              <a:rPr lang="en-US" altLang="en-US" sz="2000" dirty="0">
                <a:latin typeface="Arial Narrow" panose="020B0606020202030204" pitchFamily="34" charset="0"/>
              </a:rPr>
              <a:t>(2Kön 15,19; Hos 5,13; 7,11; 8,9; 12,1)</a:t>
            </a:r>
            <a:endParaRPr lang="en-US" altLang="en-US" sz="2800" i="1" dirty="0">
              <a:latin typeface="Arial Narrow" panose="020B0606020202030204" pitchFamily="34" charset="0"/>
            </a:endParaRPr>
          </a:p>
          <a:p>
            <a:pPr eaLnBrk="1" hangingPunct="1">
              <a:lnSpc>
                <a:spcPct val="90000"/>
              </a:lnSpc>
              <a:defRPr/>
            </a:pPr>
            <a:r>
              <a:rPr lang="en-US" altLang="en-US" sz="2800" i="1" dirty="0" err="1">
                <a:latin typeface="Arial Narrow" panose="020B0606020202030204" pitchFamily="34" charset="0"/>
              </a:rPr>
              <a:t>Jahwe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sandte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Assyrien</a:t>
            </a:r>
            <a:r>
              <a:rPr lang="en-US" altLang="en-US" sz="2800" i="1" dirty="0">
                <a:latin typeface="Arial Narrow" panose="020B0606020202030204" pitchFamily="34" charset="0"/>
              </a:rPr>
              <a:t> um </a:t>
            </a:r>
            <a:r>
              <a:rPr lang="en-US" altLang="en-US" sz="2800" i="1" dirty="0" err="1">
                <a:latin typeface="Arial Narrow" panose="020B0606020202030204" pitchFamily="34" charset="0"/>
              </a:rPr>
              <a:t>zu</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richten</a:t>
            </a:r>
            <a:r>
              <a:rPr lang="en-US" altLang="en-US" sz="2800" i="1" dirty="0">
                <a:latin typeface="Arial Narrow" panose="020B0606020202030204" pitchFamily="34" charset="0"/>
              </a:rPr>
              <a:t> </a:t>
            </a:r>
            <a:r>
              <a:rPr lang="en-US" altLang="en-US" sz="2000" dirty="0">
                <a:latin typeface="Arial Narrow" panose="020B0606020202030204" pitchFamily="34" charset="0"/>
              </a:rPr>
              <a:t>(2Kön 17)</a:t>
            </a:r>
            <a:endParaRPr lang="en-US" altLang="en-US" sz="2800" i="1" dirty="0">
              <a:latin typeface="Arial Narrow" panose="020B0606020202030204" pitchFamily="34" charset="0"/>
            </a:endParaRPr>
          </a:p>
        </p:txBody>
      </p:sp>
      <p:sp>
        <p:nvSpPr>
          <p:cNvPr id="264197" name="Rectangle 5">
            <a:extLst>
              <a:ext uri="{FF2B5EF4-FFF2-40B4-BE49-F238E27FC236}">
                <a16:creationId xmlns:a16="http://schemas.microsoft.com/office/drawing/2014/main" id="{52A80251-F869-478F-A6D4-1D5550E36C56}"/>
              </a:ext>
            </a:extLst>
          </p:cNvPr>
          <p:cNvSpPr>
            <a:spLocks noGrp="1" noChangeArrowheads="1"/>
          </p:cNvSpPr>
          <p:nvPr>
            <p:ph type="body" sz="half" idx="2"/>
          </p:nvPr>
        </p:nvSpPr>
        <p:spPr>
          <a:xfrm>
            <a:off x="4267200" y="2667000"/>
            <a:ext cx="4724400" cy="3962400"/>
          </a:xfrm>
          <a:solidFill>
            <a:srgbClr val="660033"/>
          </a:solidFill>
        </p:spPr>
        <p:txBody>
          <a:bodyPr/>
          <a:lstStyle/>
          <a:p>
            <a:pPr eaLnBrk="1" hangingPunct="1">
              <a:lnSpc>
                <a:spcPct val="90000"/>
              </a:lnSpc>
              <a:buFontTx/>
              <a:buNone/>
              <a:defRPr/>
            </a:pPr>
            <a:r>
              <a:rPr lang="en-US" altLang="en-US" sz="5400" dirty="0" err="1">
                <a:solidFill>
                  <a:srgbClr val="FFFF00"/>
                </a:solidFill>
                <a:latin typeface="Jenkins v2.0" pitchFamily="2" charset="0"/>
              </a:rPr>
              <a:t>Oholibah</a:t>
            </a:r>
            <a:r>
              <a:rPr lang="en-US" altLang="en-US" sz="4800" dirty="0">
                <a:latin typeface="Jenkins v2.0" pitchFamily="2" charset="0"/>
              </a:rPr>
              <a:t> </a:t>
            </a:r>
            <a:r>
              <a:rPr lang="en-US" altLang="en-US" sz="2800" dirty="0">
                <a:solidFill>
                  <a:srgbClr val="FFFF00"/>
                </a:solidFill>
                <a:latin typeface="Arial Rounded MT Bold" pitchFamily="34" charset="0"/>
              </a:rPr>
              <a:t>(Jerusalem)</a:t>
            </a:r>
          </a:p>
          <a:p>
            <a:pPr eaLnBrk="1" hangingPunct="1">
              <a:lnSpc>
                <a:spcPct val="90000"/>
              </a:lnSpc>
              <a:defRPr/>
            </a:pPr>
            <a:r>
              <a:rPr lang="en-US" altLang="en-US" sz="2800" i="1" dirty="0" err="1">
                <a:latin typeface="Arial Narrow" panose="020B0606020202030204" pitchFamily="34" charset="0"/>
              </a:rPr>
              <a:t>Trieb</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Unzucht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mit</a:t>
            </a:r>
            <a:r>
              <a:rPr lang="en-US" altLang="en-US" sz="2800" i="1" dirty="0">
                <a:latin typeface="Arial Narrow" panose="020B0606020202030204" pitchFamily="34" charset="0"/>
              </a:rPr>
              <a:t>:</a:t>
            </a:r>
          </a:p>
          <a:p>
            <a:pPr lvl="1" eaLnBrk="1" hangingPunct="1">
              <a:lnSpc>
                <a:spcPct val="90000"/>
              </a:lnSpc>
              <a:buFont typeface="Wingdings" panose="05000000000000000000" pitchFamily="2" charset="2"/>
              <a:buChar char="Ø"/>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Assyrien</a:t>
            </a:r>
            <a:r>
              <a:rPr lang="en-US" altLang="en-US" sz="2400" i="1" dirty="0">
                <a:latin typeface="Arial Narrow" panose="020B0606020202030204" pitchFamily="34" charset="0"/>
              </a:rPr>
              <a:t> </a:t>
            </a:r>
            <a:r>
              <a:rPr lang="en-US" altLang="en-US" sz="2000" dirty="0">
                <a:latin typeface="Arial Narrow" panose="020B0606020202030204" pitchFamily="34" charset="0"/>
              </a:rPr>
              <a:t>(2Kön 16,7-10. 18; 18,13-16)</a:t>
            </a:r>
            <a:endParaRPr lang="en-US" altLang="en-US" sz="2400" dirty="0">
              <a:latin typeface="Arial Narrow" panose="020B0606020202030204" pitchFamily="34" charset="0"/>
            </a:endParaRPr>
          </a:p>
          <a:p>
            <a:pPr lvl="1" eaLnBrk="1" hangingPunct="1">
              <a:lnSpc>
                <a:spcPct val="90000"/>
              </a:lnSpc>
              <a:buFont typeface="Wingdings" panose="05000000000000000000" pitchFamily="2" charset="2"/>
              <a:buChar char="Ø"/>
              <a:defRPr/>
            </a:pPr>
            <a:r>
              <a:rPr lang="en-US" altLang="en-US" sz="2400" i="1" dirty="0">
                <a:latin typeface="Arial Narrow" panose="020B0606020202030204" pitchFamily="34" charset="0"/>
              </a:rPr>
              <a:t>Dann Babylon </a:t>
            </a:r>
            <a:r>
              <a:rPr lang="en-US" altLang="en-US" sz="2000" dirty="0">
                <a:latin typeface="Arial Narrow" panose="020B0606020202030204" pitchFamily="34" charset="0"/>
              </a:rPr>
              <a:t>(2Kön 20,12-18; 24,1)</a:t>
            </a:r>
            <a:endParaRPr lang="en-US" altLang="en-US" sz="2400" i="1" dirty="0">
              <a:latin typeface="Arial Narrow" panose="020B0606020202030204" pitchFamily="34" charset="0"/>
            </a:endParaRPr>
          </a:p>
          <a:p>
            <a:pPr lvl="1" eaLnBrk="1" hangingPunct="1">
              <a:lnSpc>
                <a:spcPct val="90000"/>
              </a:lnSpc>
              <a:buFont typeface="Wingdings" panose="05000000000000000000" pitchFamily="2" charset="2"/>
              <a:buChar char="Ø"/>
              <a:defRPr/>
            </a:pPr>
            <a:r>
              <a:rPr lang="en-US" altLang="en-US" sz="2400" i="1" dirty="0">
                <a:latin typeface="Arial Narrow" panose="020B0606020202030204" pitchFamily="34" charset="0"/>
              </a:rPr>
              <a:t>Dann </a:t>
            </a:r>
            <a:r>
              <a:rPr lang="en-US" altLang="en-US" sz="2400" i="1" dirty="0" err="1">
                <a:latin typeface="Arial Narrow" panose="020B0606020202030204" pitchFamily="34" charset="0"/>
              </a:rPr>
              <a:t>Ägypten</a:t>
            </a:r>
            <a:r>
              <a:rPr lang="en-US" altLang="en-US" sz="2400" i="1" dirty="0">
                <a:latin typeface="Arial Narrow" panose="020B0606020202030204" pitchFamily="34" charset="0"/>
              </a:rPr>
              <a:t> </a:t>
            </a:r>
            <a:r>
              <a:rPr lang="en-US" altLang="en-US" sz="2000" dirty="0">
                <a:latin typeface="Arial Narrow" panose="020B0606020202030204" pitchFamily="34" charset="0"/>
              </a:rPr>
              <a:t>(2Kön 18,21; 24,1. 7; </a:t>
            </a:r>
            <a:r>
              <a:rPr lang="en-US" altLang="en-US" sz="2000" dirty="0" err="1">
                <a:latin typeface="Arial Narrow" panose="020B0606020202030204" pitchFamily="34" charset="0"/>
              </a:rPr>
              <a:t>Jer</a:t>
            </a:r>
            <a:r>
              <a:rPr lang="en-US" altLang="en-US" sz="2000" dirty="0">
                <a:latin typeface="Arial Narrow" panose="020B0606020202030204" pitchFamily="34" charset="0"/>
              </a:rPr>
              <a:t> 2,36; 37,5-8)</a:t>
            </a:r>
            <a:endParaRPr lang="en-US" altLang="en-US" sz="2400" i="1" dirty="0">
              <a:latin typeface="Arial Narrow" panose="020B0606020202030204" pitchFamily="34" charset="0"/>
            </a:endParaRPr>
          </a:p>
          <a:p>
            <a:pPr eaLnBrk="1" hangingPunct="1">
              <a:lnSpc>
                <a:spcPct val="90000"/>
              </a:lnSpc>
              <a:defRPr/>
            </a:pPr>
            <a:r>
              <a:rPr lang="en-US" altLang="en-US" sz="2800" i="1" dirty="0" err="1">
                <a:latin typeface="Arial Narrow" panose="020B0606020202030204" pitchFamily="34" charset="0"/>
              </a:rPr>
              <a:t>Jahwe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sandte</a:t>
            </a:r>
            <a:r>
              <a:rPr lang="en-US" altLang="en-US" sz="2800" i="1" dirty="0">
                <a:latin typeface="Arial Narrow" panose="020B0606020202030204" pitchFamily="34" charset="0"/>
              </a:rPr>
              <a:t> Babylon und seine </a:t>
            </a:r>
            <a:r>
              <a:rPr lang="en-US" altLang="en-US" sz="2800" i="1" dirty="0" err="1">
                <a:latin typeface="Arial Narrow" panose="020B0606020202030204" pitchFamily="34" charset="0"/>
              </a:rPr>
              <a:t>Horden</a:t>
            </a:r>
            <a:r>
              <a:rPr lang="en-US" altLang="en-US" sz="2800" i="1" dirty="0">
                <a:latin typeface="Arial Narrow" panose="020B0606020202030204" pitchFamily="34" charset="0"/>
              </a:rPr>
              <a:t> um </a:t>
            </a:r>
            <a:r>
              <a:rPr lang="en-US" altLang="en-US" sz="2800" i="1" dirty="0" err="1">
                <a:latin typeface="Arial Narrow" panose="020B0606020202030204" pitchFamily="34" charset="0"/>
              </a:rPr>
              <a:t>zu</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richten</a:t>
            </a:r>
            <a:endParaRPr lang="en-US" altLang="en-US" sz="2800" i="1" dirty="0">
              <a:latin typeface="Arial Narrow" panose="020B0606020202030204" pitchFamily="34" charset="0"/>
            </a:endParaRPr>
          </a:p>
        </p:txBody>
      </p:sp>
      <p:sp>
        <p:nvSpPr>
          <p:cNvPr id="5" name="Slide Number Placeholder 5">
            <a:extLst>
              <a:ext uri="{FF2B5EF4-FFF2-40B4-BE49-F238E27FC236}">
                <a16:creationId xmlns:a16="http://schemas.microsoft.com/office/drawing/2014/main" id="{9B78392B-3AF6-6844-AB36-19D65F0C63F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4196">
                                            <p:bg/>
                                          </p:spTgt>
                                        </p:tgtEl>
                                        <p:attrNameLst>
                                          <p:attrName>style.visibility</p:attrName>
                                        </p:attrNameLst>
                                      </p:cBhvr>
                                      <p:to>
                                        <p:strVal val="visible"/>
                                      </p:to>
                                    </p:set>
                                    <p:anim calcmode="lin" valueType="num">
                                      <p:cBhvr>
                                        <p:cTn id="7" dur="500" fill="hold"/>
                                        <p:tgtEl>
                                          <p:spTgt spid="264196">
                                            <p:bg/>
                                          </p:spTgt>
                                        </p:tgtEl>
                                        <p:attrNameLst>
                                          <p:attrName>ppt_w</p:attrName>
                                        </p:attrNameLst>
                                      </p:cBhvr>
                                      <p:tavLst>
                                        <p:tav tm="0">
                                          <p:val>
                                            <p:fltVal val="0"/>
                                          </p:val>
                                        </p:tav>
                                        <p:tav tm="100000">
                                          <p:val>
                                            <p:strVal val="#ppt_w"/>
                                          </p:val>
                                        </p:tav>
                                      </p:tavLst>
                                    </p:anim>
                                    <p:anim calcmode="lin" valueType="num">
                                      <p:cBhvr>
                                        <p:cTn id="8" dur="500" fill="hold"/>
                                        <p:tgtEl>
                                          <p:spTgt spid="264196">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4196">
                                            <p:txEl>
                                              <p:pRg st="0" end="0"/>
                                            </p:txEl>
                                          </p:spTgt>
                                        </p:tgtEl>
                                        <p:attrNameLst>
                                          <p:attrName>style.visibility</p:attrName>
                                        </p:attrNameLst>
                                      </p:cBhvr>
                                      <p:to>
                                        <p:strVal val="visible"/>
                                      </p:to>
                                    </p:set>
                                    <p:anim calcmode="lin" valueType="num">
                                      <p:cBhvr>
                                        <p:cTn id="11" dur="500" fill="hold"/>
                                        <p:tgtEl>
                                          <p:spTgt spid="26419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26419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64196">
                                            <p:txEl>
                                              <p:pRg st="1" end="1"/>
                                            </p:txEl>
                                          </p:spTgt>
                                        </p:tgtEl>
                                        <p:attrNameLst>
                                          <p:attrName>style.visibility</p:attrName>
                                        </p:attrNameLst>
                                      </p:cBhvr>
                                      <p:to>
                                        <p:strVal val="visible"/>
                                      </p:to>
                                    </p:set>
                                    <p:anim calcmode="lin" valueType="num">
                                      <p:cBhvr>
                                        <p:cTn id="15" dur="500" fill="hold"/>
                                        <p:tgtEl>
                                          <p:spTgt spid="264196">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264196">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64196">
                                            <p:txEl>
                                              <p:pRg st="2" end="2"/>
                                            </p:txEl>
                                          </p:spTgt>
                                        </p:tgtEl>
                                        <p:attrNameLst>
                                          <p:attrName>style.visibility</p:attrName>
                                        </p:attrNameLst>
                                      </p:cBhvr>
                                      <p:to>
                                        <p:strVal val="visible"/>
                                      </p:to>
                                    </p:set>
                                    <p:anim calcmode="lin" valueType="num">
                                      <p:cBhvr>
                                        <p:cTn id="19" dur="500" fill="hold"/>
                                        <p:tgtEl>
                                          <p:spTgt spid="26419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64196">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64196">
                                            <p:txEl>
                                              <p:pRg st="0" end="0"/>
                                            </p:txEl>
                                          </p:spTgt>
                                        </p:tgtEl>
                                        <p:attrNameLst>
                                          <p:attrName>style.visibility</p:attrName>
                                        </p:attrNameLst>
                                      </p:cBhvr>
                                      <p:to>
                                        <p:strVal val="visible"/>
                                      </p:to>
                                    </p:set>
                                    <p:anim calcmode="lin" valueType="num">
                                      <p:cBhvr>
                                        <p:cTn id="23" dur="500" fill="hold"/>
                                        <p:tgtEl>
                                          <p:spTgt spid="264196">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264196">
                                            <p:txEl>
                                              <p:pRg st="0" end="0"/>
                                            </p:txEl>
                                          </p:spTgt>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264196">
                                            <p:txEl>
                                              <p:pRg st="1" end="1"/>
                                            </p:txEl>
                                          </p:spTgt>
                                        </p:tgtEl>
                                        <p:attrNameLst>
                                          <p:attrName>style.visibility</p:attrName>
                                        </p:attrNameLst>
                                      </p:cBhvr>
                                      <p:to>
                                        <p:strVal val="visible"/>
                                      </p:to>
                                    </p:set>
                                    <p:anim calcmode="lin" valueType="num">
                                      <p:cBhvr>
                                        <p:cTn id="27" dur="500" fill="hold"/>
                                        <p:tgtEl>
                                          <p:spTgt spid="26419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264196">
                                            <p:txEl>
                                              <p:pRg st="1" end="1"/>
                                            </p:txEl>
                                          </p:spTgt>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264196">
                                            <p:txEl>
                                              <p:pRg st="2" end="2"/>
                                            </p:txEl>
                                          </p:spTgt>
                                        </p:tgtEl>
                                        <p:attrNameLst>
                                          <p:attrName>style.visibility</p:attrName>
                                        </p:attrNameLst>
                                      </p:cBhvr>
                                      <p:to>
                                        <p:strVal val="visible"/>
                                      </p:to>
                                    </p:set>
                                    <p:anim calcmode="lin" valueType="num">
                                      <p:cBhvr>
                                        <p:cTn id="31" dur="500" fill="hold"/>
                                        <p:tgtEl>
                                          <p:spTgt spid="264196">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2641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64197">
                                            <p:bg/>
                                          </p:spTgt>
                                        </p:tgtEl>
                                        <p:attrNameLst>
                                          <p:attrName>style.visibility</p:attrName>
                                        </p:attrNameLst>
                                      </p:cBhvr>
                                      <p:to>
                                        <p:strVal val="visible"/>
                                      </p:to>
                                    </p:set>
                                    <p:anim calcmode="lin" valueType="num">
                                      <p:cBhvr>
                                        <p:cTn id="37" dur="500" fill="hold"/>
                                        <p:tgtEl>
                                          <p:spTgt spid="264197">
                                            <p:bg/>
                                          </p:spTgt>
                                        </p:tgtEl>
                                        <p:attrNameLst>
                                          <p:attrName>ppt_w</p:attrName>
                                        </p:attrNameLst>
                                      </p:cBhvr>
                                      <p:tavLst>
                                        <p:tav tm="0">
                                          <p:val>
                                            <p:fltVal val="0"/>
                                          </p:val>
                                        </p:tav>
                                        <p:tav tm="100000">
                                          <p:val>
                                            <p:strVal val="#ppt_w"/>
                                          </p:val>
                                        </p:tav>
                                      </p:tavLst>
                                    </p:anim>
                                    <p:anim calcmode="lin" valueType="num">
                                      <p:cBhvr>
                                        <p:cTn id="38" dur="500" fill="hold"/>
                                        <p:tgtEl>
                                          <p:spTgt spid="264197">
                                            <p:bg/>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64197">
                                            <p:txEl>
                                              <p:pRg st="0" end="0"/>
                                            </p:txEl>
                                          </p:spTgt>
                                        </p:tgtEl>
                                        <p:attrNameLst>
                                          <p:attrName>style.visibility</p:attrName>
                                        </p:attrNameLst>
                                      </p:cBhvr>
                                      <p:to>
                                        <p:strVal val="visible"/>
                                      </p:to>
                                    </p:set>
                                    <p:anim calcmode="lin" valueType="num">
                                      <p:cBhvr>
                                        <p:cTn id="41" dur="500" fill="hold"/>
                                        <p:tgtEl>
                                          <p:spTgt spid="264197">
                                            <p:txEl>
                                              <p:pRg st="0" end="0"/>
                                            </p:txEl>
                                          </p:spTgt>
                                        </p:tgtEl>
                                        <p:attrNameLst>
                                          <p:attrName>ppt_w</p:attrName>
                                        </p:attrNameLst>
                                      </p:cBhvr>
                                      <p:tavLst>
                                        <p:tav tm="0">
                                          <p:val>
                                            <p:fltVal val="0"/>
                                          </p:val>
                                        </p:tav>
                                        <p:tav tm="100000">
                                          <p:val>
                                            <p:strVal val="#ppt_w"/>
                                          </p:val>
                                        </p:tav>
                                      </p:tavLst>
                                    </p:anim>
                                    <p:anim calcmode="lin" valueType="num">
                                      <p:cBhvr>
                                        <p:cTn id="42" dur="500" fill="hold"/>
                                        <p:tgtEl>
                                          <p:spTgt spid="264197">
                                            <p:txEl>
                                              <p:pRg st="0" end="0"/>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64197">
                                            <p:txEl>
                                              <p:pRg st="1" end="1"/>
                                            </p:txEl>
                                          </p:spTgt>
                                        </p:tgtEl>
                                        <p:attrNameLst>
                                          <p:attrName>style.visibility</p:attrName>
                                        </p:attrNameLst>
                                      </p:cBhvr>
                                      <p:to>
                                        <p:strVal val="visible"/>
                                      </p:to>
                                    </p:set>
                                    <p:anim calcmode="lin" valueType="num">
                                      <p:cBhvr>
                                        <p:cTn id="45" dur="500" fill="hold"/>
                                        <p:tgtEl>
                                          <p:spTgt spid="264197">
                                            <p:txEl>
                                              <p:pRg st="1" end="1"/>
                                            </p:txEl>
                                          </p:spTgt>
                                        </p:tgtEl>
                                        <p:attrNameLst>
                                          <p:attrName>ppt_w</p:attrName>
                                        </p:attrNameLst>
                                      </p:cBhvr>
                                      <p:tavLst>
                                        <p:tav tm="0">
                                          <p:val>
                                            <p:fltVal val="0"/>
                                          </p:val>
                                        </p:tav>
                                        <p:tav tm="100000">
                                          <p:val>
                                            <p:strVal val="#ppt_w"/>
                                          </p:val>
                                        </p:tav>
                                      </p:tavLst>
                                    </p:anim>
                                    <p:anim calcmode="lin" valueType="num">
                                      <p:cBhvr>
                                        <p:cTn id="46" dur="500" fill="hold"/>
                                        <p:tgtEl>
                                          <p:spTgt spid="264197">
                                            <p:txEl>
                                              <p:pRg st="1" end="1"/>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64197">
                                            <p:txEl>
                                              <p:pRg st="2" end="2"/>
                                            </p:txEl>
                                          </p:spTgt>
                                        </p:tgtEl>
                                        <p:attrNameLst>
                                          <p:attrName>style.visibility</p:attrName>
                                        </p:attrNameLst>
                                      </p:cBhvr>
                                      <p:to>
                                        <p:strVal val="visible"/>
                                      </p:to>
                                    </p:set>
                                    <p:anim calcmode="lin" valueType="num">
                                      <p:cBhvr>
                                        <p:cTn id="49" dur="500" fill="hold"/>
                                        <p:tgtEl>
                                          <p:spTgt spid="264197">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264197">
                                            <p:txEl>
                                              <p:pRg st="2" end="2"/>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64197">
                                            <p:txEl>
                                              <p:pRg st="3" end="3"/>
                                            </p:txEl>
                                          </p:spTgt>
                                        </p:tgtEl>
                                        <p:attrNameLst>
                                          <p:attrName>style.visibility</p:attrName>
                                        </p:attrNameLst>
                                      </p:cBhvr>
                                      <p:to>
                                        <p:strVal val="visible"/>
                                      </p:to>
                                    </p:set>
                                    <p:anim calcmode="lin" valueType="num">
                                      <p:cBhvr>
                                        <p:cTn id="53" dur="500" fill="hold"/>
                                        <p:tgtEl>
                                          <p:spTgt spid="264197">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264197">
                                            <p:txEl>
                                              <p:pRg st="3" end="3"/>
                                            </p:txEl>
                                          </p:spTgt>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64197">
                                            <p:txEl>
                                              <p:pRg st="4" end="4"/>
                                            </p:txEl>
                                          </p:spTgt>
                                        </p:tgtEl>
                                        <p:attrNameLst>
                                          <p:attrName>style.visibility</p:attrName>
                                        </p:attrNameLst>
                                      </p:cBhvr>
                                      <p:to>
                                        <p:strVal val="visible"/>
                                      </p:to>
                                    </p:set>
                                    <p:anim calcmode="lin" valueType="num">
                                      <p:cBhvr>
                                        <p:cTn id="57" dur="500" fill="hold"/>
                                        <p:tgtEl>
                                          <p:spTgt spid="264197">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264197">
                                            <p:txEl>
                                              <p:pRg st="4" end="4"/>
                                            </p:txEl>
                                          </p:spTgt>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264197">
                                            <p:txEl>
                                              <p:pRg st="5" end="5"/>
                                            </p:txEl>
                                          </p:spTgt>
                                        </p:tgtEl>
                                        <p:attrNameLst>
                                          <p:attrName>style.visibility</p:attrName>
                                        </p:attrNameLst>
                                      </p:cBhvr>
                                      <p:to>
                                        <p:strVal val="visible"/>
                                      </p:to>
                                    </p:set>
                                    <p:anim calcmode="lin" valueType="num">
                                      <p:cBhvr>
                                        <p:cTn id="61" dur="500" fill="hold"/>
                                        <p:tgtEl>
                                          <p:spTgt spid="264197">
                                            <p:txEl>
                                              <p:pRg st="5" end="5"/>
                                            </p:txEl>
                                          </p:spTgt>
                                        </p:tgtEl>
                                        <p:attrNameLst>
                                          <p:attrName>ppt_w</p:attrName>
                                        </p:attrNameLst>
                                      </p:cBhvr>
                                      <p:tavLst>
                                        <p:tav tm="0">
                                          <p:val>
                                            <p:fltVal val="0"/>
                                          </p:val>
                                        </p:tav>
                                        <p:tav tm="100000">
                                          <p:val>
                                            <p:strVal val="#ppt_w"/>
                                          </p:val>
                                        </p:tav>
                                      </p:tavLst>
                                    </p:anim>
                                    <p:anim calcmode="lin" valueType="num">
                                      <p:cBhvr>
                                        <p:cTn id="62" dur="500" fill="hold"/>
                                        <p:tgtEl>
                                          <p:spTgt spid="264197">
                                            <p:txEl>
                                              <p:pRg st="5" end="5"/>
                                            </p:txEl>
                                          </p:spTgt>
                                        </p:tgtEl>
                                        <p:attrNameLst>
                                          <p:attrName>ppt_h</p:attrName>
                                        </p:attrNameLst>
                                      </p:cBhvr>
                                      <p:tavLst>
                                        <p:tav tm="0">
                                          <p:val>
                                            <p:fltVal val="0"/>
                                          </p:val>
                                        </p:tav>
                                        <p:tav tm="100000">
                                          <p:val>
                                            <p:strVal val="#ppt_h"/>
                                          </p:val>
                                        </p:tav>
                                      </p:tavLst>
                                    </p:anim>
                                  </p:childTnLst>
                                </p:cTn>
                              </p:par>
                              <p:par>
                                <p:cTn id="63" presetID="23" presetClass="entr" presetSubtype="16" fill="hold" grpId="0" nodeType="withEffect">
                                  <p:stCondLst>
                                    <p:cond delay="0"/>
                                  </p:stCondLst>
                                  <p:childTnLst>
                                    <p:set>
                                      <p:cBhvr>
                                        <p:cTn id="64" dur="1" fill="hold">
                                          <p:stCondLst>
                                            <p:cond delay="0"/>
                                          </p:stCondLst>
                                        </p:cTn>
                                        <p:tgtEl>
                                          <p:spTgt spid="264197">
                                            <p:txEl>
                                              <p:pRg st="0" end="0"/>
                                            </p:txEl>
                                          </p:spTgt>
                                        </p:tgtEl>
                                        <p:attrNameLst>
                                          <p:attrName>style.visibility</p:attrName>
                                        </p:attrNameLst>
                                      </p:cBhvr>
                                      <p:to>
                                        <p:strVal val="visible"/>
                                      </p:to>
                                    </p:set>
                                    <p:anim calcmode="lin" valueType="num">
                                      <p:cBhvr>
                                        <p:cTn id="65" dur="500" fill="hold"/>
                                        <p:tgtEl>
                                          <p:spTgt spid="264197">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264197">
                                            <p:txEl>
                                              <p:pRg st="0" end="0"/>
                                            </p:txEl>
                                          </p:spTgt>
                                        </p:tgtEl>
                                        <p:attrNameLst>
                                          <p:attrName>ppt_h</p:attrName>
                                        </p:attrNameLst>
                                      </p:cBhvr>
                                      <p:tavLst>
                                        <p:tav tm="0">
                                          <p:val>
                                            <p:fltVal val="0"/>
                                          </p:val>
                                        </p:tav>
                                        <p:tav tm="100000">
                                          <p:val>
                                            <p:strVal val="#ppt_h"/>
                                          </p:val>
                                        </p:tav>
                                      </p:tavLst>
                                    </p:anim>
                                  </p:childTnLst>
                                </p:cTn>
                              </p:par>
                              <p:par>
                                <p:cTn id="67" presetID="23" presetClass="entr" presetSubtype="16" fill="hold" grpId="0" nodeType="withEffect">
                                  <p:stCondLst>
                                    <p:cond delay="0"/>
                                  </p:stCondLst>
                                  <p:childTnLst>
                                    <p:set>
                                      <p:cBhvr>
                                        <p:cTn id="68" dur="1" fill="hold">
                                          <p:stCondLst>
                                            <p:cond delay="0"/>
                                          </p:stCondLst>
                                        </p:cTn>
                                        <p:tgtEl>
                                          <p:spTgt spid="264197">
                                            <p:txEl>
                                              <p:pRg st="1" end="1"/>
                                            </p:txEl>
                                          </p:spTgt>
                                        </p:tgtEl>
                                        <p:attrNameLst>
                                          <p:attrName>style.visibility</p:attrName>
                                        </p:attrNameLst>
                                      </p:cBhvr>
                                      <p:to>
                                        <p:strVal val="visible"/>
                                      </p:to>
                                    </p:set>
                                    <p:anim calcmode="lin" valueType="num">
                                      <p:cBhvr>
                                        <p:cTn id="69" dur="500" fill="hold"/>
                                        <p:tgtEl>
                                          <p:spTgt spid="264197">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264197">
                                            <p:txEl>
                                              <p:pRg st="1" end="1"/>
                                            </p:txEl>
                                          </p:spTgt>
                                        </p:tgtEl>
                                        <p:attrNameLst>
                                          <p:attrName>ppt_h</p:attrName>
                                        </p:attrNameLst>
                                      </p:cBhvr>
                                      <p:tavLst>
                                        <p:tav tm="0">
                                          <p:val>
                                            <p:fltVal val="0"/>
                                          </p:val>
                                        </p:tav>
                                        <p:tav tm="100000">
                                          <p:val>
                                            <p:strVal val="#ppt_h"/>
                                          </p:val>
                                        </p:tav>
                                      </p:tavLst>
                                    </p:anim>
                                  </p:childTnLst>
                                </p:cTn>
                              </p:par>
                              <p:par>
                                <p:cTn id="71" presetID="23" presetClass="entr" presetSubtype="16" fill="hold" grpId="0" nodeType="withEffect">
                                  <p:stCondLst>
                                    <p:cond delay="0"/>
                                  </p:stCondLst>
                                  <p:childTnLst>
                                    <p:set>
                                      <p:cBhvr>
                                        <p:cTn id="72" dur="1" fill="hold">
                                          <p:stCondLst>
                                            <p:cond delay="0"/>
                                          </p:stCondLst>
                                        </p:cTn>
                                        <p:tgtEl>
                                          <p:spTgt spid="264197">
                                            <p:txEl>
                                              <p:pRg st="2" end="2"/>
                                            </p:txEl>
                                          </p:spTgt>
                                        </p:tgtEl>
                                        <p:attrNameLst>
                                          <p:attrName>style.visibility</p:attrName>
                                        </p:attrNameLst>
                                      </p:cBhvr>
                                      <p:to>
                                        <p:strVal val="visible"/>
                                      </p:to>
                                    </p:set>
                                    <p:anim calcmode="lin" valueType="num">
                                      <p:cBhvr>
                                        <p:cTn id="73" dur="500" fill="hold"/>
                                        <p:tgtEl>
                                          <p:spTgt spid="264197">
                                            <p:txEl>
                                              <p:pRg st="2" end="2"/>
                                            </p:txEl>
                                          </p:spTgt>
                                        </p:tgtEl>
                                        <p:attrNameLst>
                                          <p:attrName>ppt_w</p:attrName>
                                        </p:attrNameLst>
                                      </p:cBhvr>
                                      <p:tavLst>
                                        <p:tav tm="0">
                                          <p:val>
                                            <p:fltVal val="0"/>
                                          </p:val>
                                        </p:tav>
                                        <p:tav tm="100000">
                                          <p:val>
                                            <p:strVal val="#ppt_w"/>
                                          </p:val>
                                        </p:tav>
                                      </p:tavLst>
                                    </p:anim>
                                    <p:anim calcmode="lin" valueType="num">
                                      <p:cBhvr>
                                        <p:cTn id="74" dur="500" fill="hold"/>
                                        <p:tgtEl>
                                          <p:spTgt spid="264197">
                                            <p:txEl>
                                              <p:pRg st="2" end="2"/>
                                            </p:txEl>
                                          </p:spTgt>
                                        </p:tgtEl>
                                        <p:attrNameLst>
                                          <p:attrName>ppt_h</p:attrName>
                                        </p:attrNameLst>
                                      </p:cBhvr>
                                      <p:tavLst>
                                        <p:tav tm="0">
                                          <p:val>
                                            <p:fltVal val="0"/>
                                          </p:val>
                                        </p:tav>
                                        <p:tav tm="100000">
                                          <p:val>
                                            <p:strVal val="#ppt_h"/>
                                          </p:val>
                                        </p:tav>
                                      </p:tavLst>
                                    </p:anim>
                                  </p:childTnLst>
                                </p:cTn>
                              </p:par>
                              <p:par>
                                <p:cTn id="75" presetID="23" presetClass="entr" presetSubtype="16" fill="hold" grpId="0" nodeType="withEffect">
                                  <p:stCondLst>
                                    <p:cond delay="0"/>
                                  </p:stCondLst>
                                  <p:childTnLst>
                                    <p:set>
                                      <p:cBhvr>
                                        <p:cTn id="76" dur="1" fill="hold">
                                          <p:stCondLst>
                                            <p:cond delay="0"/>
                                          </p:stCondLst>
                                        </p:cTn>
                                        <p:tgtEl>
                                          <p:spTgt spid="264197">
                                            <p:txEl>
                                              <p:pRg st="3" end="3"/>
                                            </p:txEl>
                                          </p:spTgt>
                                        </p:tgtEl>
                                        <p:attrNameLst>
                                          <p:attrName>style.visibility</p:attrName>
                                        </p:attrNameLst>
                                      </p:cBhvr>
                                      <p:to>
                                        <p:strVal val="visible"/>
                                      </p:to>
                                    </p:set>
                                    <p:anim calcmode="lin" valueType="num">
                                      <p:cBhvr>
                                        <p:cTn id="77" dur="500" fill="hold"/>
                                        <p:tgtEl>
                                          <p:spTgt spid="264197">
                                            <p:txEl>
                                              <p:pRg st="3" end="3"/>
                                            </p:txEl>
                                          </p:spTgt>
                                        </p:tgtEl>
                                        <p:attrNameLst>
                                          <p:attrName>ppt_w</p:attrName>
                                        </p:attrNameLst>
                                      </p:cBhvr>
                                      <p:tavLst>
                                        <p:tav tm="0">
                                          <p:val>
                                            <p:fltVal val="0"/>
                                          </p:val>
                                        </p:tav>
                                        <p:tav tm="100000">
                                          <p:val>
                                            <p:strVal val="#ppt_w"/>
                                          </p:val>
                                        </p:tav>
                                      </p:tavLst>
                                    </p:anim>
                                    <p:anim calcmode="lin" valueType="num">
                                      <p:cBhvr>
                                        <p:cTn id="78" dur="500" fill="hold"/>
                                        <p:tgtEl>
                                          <p:spTgt spid="264197">
                                            <p:txEl>
                                              <p:pRg st="3" end="3"/>
                                            </p:txEl>
                                          </p:spTgt>
                                        </p:tgtEl>
                                        <p:attrNameLst>
                                          <p:attrName>ppt_h</p:attrName>
                                        </p:attrNameLst>
                                      </p:cBhvr>
                                      <p:tavLst>
                                        <p:tav tm="0">
                                          <p:val>
                                            <p:fltVal val="0"/>
                                          </p:val>
                                        </p:tav>
                                        <p:tav tm="100000">
                                          <p:val>
                                            <p:strVal val="#ppt_h"/>
                                          </p:val>
                                        </p:tav>
                                      </p:tavLst>
                                    </p:anim>
                                  </p:childTnLst>
                                </p:cTn>
                              </p:par>
                              <p:par>
                                <p:cTn id="79" presetID="23" presetClass="entr" presetSubtype="16" fill="hold" grpId="0" nodeType="withEffect">
                                  <p:stCondLst>
                                    <p:cond delay="0"/>
                                  </p:stCondLst>
                                  <p:childTnLst>
                                    <p:set>
                                      <p:cBhvr>
                                        <p:cTn id="80" dur="1" fill="hold">
                                          <p:stCondLst>
                                            <p:cond delay="0"/>
                                          </p:stCondLst>
                                        </p:cTn>
                                        <p:tgtEl>
                                          <p:spTgt spid="264197">
                                            <p:txEl>
                                              <p:pRg st="4" end="4"/>
                                            </p:txEl>
                                          </p:spTgt>
                                        </p:tgtEl>
                                        <p:attrNameLst>
                                          <p:attrName>style.visibility</p:attrName>
                                        </p:attrNameLst>
                                      </p:cBhvr>
                                      <p:to>
                                        <p:strVal val="visible"/>
                                      </p:to>
                                    </p:set>
                                    <p:anim calcmode="lin" valueType="num">
                                      <p:cBhvr>
                                        <p:cTn id="81" dur="500" fill="hold"/>
                                        <p:tgtEl>
                                          <p:spTgt spid="264197">
                                            <p:txEl>
                                              <p:pRg st="4" end="4"/>
                                            </p:txEl>
                                          </p:spTgt>
                                        </p:tgtEl>
                                        <p:attrNameLst>
                                          <p:attrName>ppt_w</p:attrName>
                                        </p:attrNameLst>
                                      </p:cBhvr>
                                      <p:tavLst>
                                        <p:tav tm="0">
                                          <p:val>
                                            <p:fltVal val="0"/>
                                          </p:val>
                                        </p:tav>
                                        <p:tav tm="100000">
                                          <p:val>
                                            <p:strVal val="#ppt_w"/>
                                          </p:val>
                                        </p:tav>
                                      </p:tavLst>
                                    </p:anim>
                                    <p:anim calcmode="lin" valueType="num">
                                      <p:cBhvr>
                                        <p:cTn id="82" dur="500" fill="hold"/>
                                        <p:tgtEl>
                                          <p:spTgt spid="264197">
                                            <p:txEl>
                                              <p:pRg st="4" end="4"/>
                                            </p:txEl>
                                          </p:spTgt>
                                        </p:tgtEl>
                                        <p:attrNameLst>
                                          <p:attrName>ppt_h</p:attrName>
                                        </p:attrNameLst>
                                      </p:cBhvr>
                                      <p:tavLst>
                                        <p:tav tm="0">
                                          <p:val>
                                            <p:fltVal val="0"/>
                                          </p:val>
                                        </p:tav>
                                        <p:tav tm="100000">
                                          <p:val>
                                            <p:strVal val="#ppt_h"/>
                                          </p:val>
                                        </p:tav>
                                      </p:tavLst>
                                    </p:anim>
                                  </p:childTnLst>
                                </p:cTn>
                              </p:par>
                              <p:par>
                                <p:cTn id="83" presetID="23" presetClass="entr" presetSubtype="16" fill="hold" grpId="0" nodeType="withEffect">
                                  <p:stCondLst>
                                    <p:cond delay="0"/>
                                  </p:stCondLst>
                                  <p:childTnLst>
                                    <p:set>
                                      <p:cBhvr>
                                        <p:cTn id="84" dur="1" fill="hold">
                                          <p:stCondLst>
                                            <p:cond delay="0"/>
                                          </p:stCondLst>
                                        </p:cTn>
                                        <p:tgtEl>
                                          <p:spTgt spid="264197">
                                            <p:txEl>
                                              <p:pRg st="5" end="5"/>
                                            </p:txEl>
                                          </p:spTgt>
                                        </p:tgtEl>
                                        <p:attrNameLst>
                                          <p:attrName>style.visibility</p:attrName>
                                        </p:attrNameLst>
                                      </p:cBhvr>
                                      <p:to>
                                        <p:strVal val="visible"/>
                                      </p:to>
                                    </p:set>
                                    <p:anim calcmode="lin" valueType="num">
                                      <p:cBhvr>
                                        <p:cTn id="85" dur="500" fill="hold"/>
                                        <p:tgtEl>
                                          <p:spTgt spid="264197">
                                            <p:txEl>
                                              <p:pRg st="5" end="5"/>
                                            </p:txEl>
                                          </p:spTgt>
                                        </p:tgtEl>
                                        <p:attrNameLst>
                                          <p:attrName>ppt_w</p:attrName>
                                        </p:attrNameLst>
                                      </p:cBhvr>
                                      <p:tavLst>
                                        <p:tav tm="0">
                                          <p:val>
                                            <p:fltVal val="0"/>
                                          </p:val>
                                        </p:tav>
                                        <p:tav tm="100000">
                                          <p:val>
                                            <p:strVal val="#ppt_w"/>
                                          </p:val>
                                        </p:tav>
                                      </p:tavLst>
                                    </p:anim>
                                    <p:anim calcmode="lin" valueType="num">
                                      <p:cBhvr>
                                        <p:cTn id="86" dur="500" fill="hold"/>
                                        <p:tgtEl>
                                          <p:spTgt spid="264197">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6" grpId="0" uiExpand="1" build="p" animBg="1"/>
      <p:bldP spid="264197" grpId="0" uiExpand="1"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3" descr="Black Obelisk">
            <a:extLst>
              <a:ext uri="{FF2B5EF4-FFF2-40B4-BE49-F238E27FC236}">
                <a16:creationId xmlns:a16="http://schemas.microsoft.com/office/drawing/2014/main" id="{EBCCB429-F345-4F45-B6C5-693CEEF76339}"/>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0"/>
            <a:ext cx="21494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4">
            <a:extLst>
              <a:ext uri="{FF2B5EF4-FFF2-40B4-BE49-F238E27FC236}">
                <a16:creationId xmlns:a16="http://schemas.microsoft.com/office/drawing/2014/main" id="{8D7BE036-8509-1A42-8AB7-13097F8EAEDC}"/>
              </a:ext>
            </a:extLst>
          </p:cNvPr>
          <p:cNvSpPr txBox="1">
            <a:spLocks noChangeArrowheads="1"/>
          </p:cNvSpPr>
          <p:nvPr/>
        </p:nvSpPr>
        <p:spPr bwMode="auto">
          <a:xfrm>
            <a:off x="1905000" y="5867400"/>
            <a:ext cx="4337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FontTx/>
              <a:buNone/>
            </a:pPr>
            <a:r>
              <a:rPr lang="en-US" altLang="en-US" sz="2000" b="0">
                <a:solidFill>
                  <a:schemeClr val="bg1"/>
                </a:solidFill>
                <a:latin typeface="Lucida Bright" panose="02040602050505020304" pitchFamily="18" charset="77"/>
              </a:rPr>
              <a:t>Black Obelisk Of Shalmaneser</a:t>
            </a:r>
          </a:p>
        </p:txBody>
      </p:sp>
      <p:pic>
        <p:nvPicPr>
          <p:cNvPr id="181252" name="Picture 5" descr="Jehu Panel">
            <a:extLst>
              <a:ext uri="{FF2B5EF4-FFF2-40B4-BE49-F238E27FC236}">
                <a16:creationId xmlns:a16="http://schemas.microsoft.com/office/drawing/2014/main" id="{2A0296E4-1B57-CE45-B935-CDEC94C881B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2667000" y="2514600"/>
            <a:ext cx="61722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Text Box 6">
            <a:extLst>
              <a:ext uri="{FF2B5EF4-FFF2-40B4-BE49-F238E27FC236}">
                <a16:creationId xmlns:a16="http://schemas.microsoft.com/office/drawing/2014/main" id="{121D0885-68D8-814A-A906-03A04285554A}"/>
              </a:ext>
            </a:extLst>
          </p:cNvPr>
          <p:cNvSpPr txBox="1">
            <a:spLocks noChangeArrowheads="1"/>
          </p:cNvSpPr>
          <p:nvPr/>
        </p:nvSpPr>
        <p:spPr bwMode="auto">
          <a:xfrm>
            <a:off x="2667000" y="304800"/>
            <a:ext cx="632460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b="0" dirty="0">
                <a:latin typeface="Pristina" panose="03060402040406080204" pitchFamily="66" charset="77"/>
              </a:rPr>
              <a:t>Schwarzer Obelisk von </a:t>
            </a:r>
            <a:r>
              <a:rPr lang="en-US" altLang="en-US" b="0" dirty="0" err="1">
                <a:latin typeface="Pristina" panose="03060402040406080204" pitchFamily="66" charset="77"/>
              </a:rPr>
              <a:t>Schalmanasser</a:t>
            </a:r>
            <a:r>
              <a:rPr lang="en-US" altLang="en-US" b="0" dirty="0">
                <a:latin typeface="Pristina" panose="03060402040406080204" pitchFamily="66" charset="77"/>
              </a:rPr>
              <a:t> </a:t>
            </a:r>
            <a:r>
              <a:rPr lang="en-US" altLang="en-US" b="0" i="1" dirty="0">
                <a:latin typeface="Arial Narrow" panose="020B0604020202020204" pitchFamily="34" charset="0"/>
              </a:rPr>
              <a:t>III</a:t>
            </a:r>
          </a:p>
          <a:p>
            <a:pPr eaLnBrk="1" hangingPunct="1">
              <a:spcBef>
                <a:spcPct val="50000"/>
              </a:spcBef>
              <a:buClrTx/>
              <a:buFontTx/>
              <a:buNone/>
            </a:pPr>
            <a:r>
              <a:rPr lang="en-US" altLang="en-US" sz="2400" b="0" i="1" dirty="0">
                <a:latin typeface="Arial Narrow" panose="020B0604020202020204" pitchFamily="34" charset="0"/>
              </a:rPr>
              <a:t>Das </a:t>
            </a:r>
            <a:r>
              <a:rPr lang="en-US" altLang="en-US" sz="2400" b="0" i="1" dirty="0" err="1">
                <a:latin typeface="Arial Narrow" panose="020B0604020202020204" pitchFamily="34" charset="0"/>
              </a:rPr>
              <a:t>zweite</a:t>
            </a:r>
            <a:r>
              <a:rPr lang="en-US" altLang="en-US" sz="2400" b="0" i="1" dirty="0">
                <a:latin typeface="Arial Narrow" panose="020B0604020202020204" pitchFamily="34" charset="0"/>
              </a:rPr>
              <a:t> Register </a:t>
            </a:r>
            <a:r>
              <a:rPr lang="en-US" altLang="en-US" sz="2400" b="0" i="1" dirty="0" err="1">
                <a:latin typeface="Arial Narrow" panose="020B0604020202020204" pitchFamily="34" charset="0"/>
              </a:rPr>
              <a:t>zeigt</a:t>
            </a:r>
            <a:r>
              <a:rPr lang="en-US" altLang="en-US" sz="2400" b="0" i="1" dirty="0">
                <a:latin typeface="Arial Narrow" panose="020B0604020202020204" pitchFamily="34" charset="0"/>
              </a:rPr>
              <a:t> “Jehu, Sohn </a:t>
            </a:r>
            <a:r>
              <a:rPr lang="en-US" altLang="en-US" sz="2400" b="0" i="1" dirty="0" err="1">
                <a:latin typeface="Arial Narrow" panose="020B0604020202020204" pitchFamily="34" charset="0"/>
              </a:rPr>
              <a:t>Omris</a:t>
            </a:r>
            <a:r>
              <a:rPr lang="en-US" altLang="en-US" sz="2400" b="0" i="1" dirty="0">
                <a:latin typeface="Arial Narrow" panose="020B0604020202020204" pitchFamily="34" charset="0"/>
              </a:rPr>
              <a:t>” von Israel der dem </a:t>
            </a:r>
            <a:r>
              <a:rPr lang="en-US" altLang="en-US" sz="2400" b="0" i="1" dirty="0" err="1">
                <a:latin typeface="Arial Narrow" panose="020B0604020202020204" pitchFamily="34" charset="0"/>
              </a:rPr>
              <a:t>Assyrischen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Herrn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Tribut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entrichtet</a:t>
            </a:r>
            <a:r>
              <a:rPr lang="en-US" altLang="en-US" sz="2400" b="0" i="1" dirty="0">
                <a:latin typeface="Arial Narrow" panose="020B0604020202020204" pitchFamily="34" charset="0"/>
              </a:rPr>
              <a:t>.</a:t>
            </a:r>
          </a:p>
        </p:txBody>
      </p:sp>
      <p:sp>
        <p:nvSpPr>
          <p:cNvPr id="181254" name="Text Box 8">
            <a:extLst>
              <a:ext uri="{FF2B5EF4-FFF2-40B4-BE49-F238E27FC236}">
                <a16:creationId xmlns:a16="http://schemas.microsoft.com/office/drawing/2014/main" id="{AB31F5DC-0F68-1344-98CA-964D9CAA4283}"/>
              </a:ext>
            </a:extLst>
          </p:cNvPr>
          <p:cNvSpPr txBox="1">
            <a:spLocks noChangeArrowheads="1"/>
          </p:cNvSpPr>
          <p:nvPr/>
        </p:nvSpPr>
        <p:spPr bwMode="auto">
          <a:xfrm>
            <a:off x="4724400" y="62484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181255" name="Line 9">
            <a:extLst>
              <a:ext uri="{FF2B5EF4-FFF2-40B4-BE49-F238E27FC236}">
                <a16:creationId xmlns:a16="http://schemas.microsoft.com/office/drawing/2014/main" id="{C290CCF4-CF4D-514C-B472-BF53CA45252A}"/>
              </a:ext>
            </a:extLst>
          </p:cNvPr>
          <p:cNvSpPr>
            <a:spLocks noChangeShapeType="1"/>
          </p:cNvSpPr>
          <p:nvPr/>
        </p:nvSpPr>
        <p:spPr bwMode="auto">
          <a:xfrm>
            <a:off x="685800" y="2286000"/>
            <a:ext cx="2057400" cy="327660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81256" name="Line 10">
            <a:extLst>
              <a:ext uri="{FF2B5EF4-FFF2-40B4-BE49-F238E27FC236}">
                <a16:creationId xmlns:a16="http://schemas.microsoft.com/office/drawing/2014/main" id="{09C1B9B9-BD42-C44D-BFE3-C60D7C00B039}"/>
              </a:ext>
            </a:extLst>
          </p:cNvPr>
          <p:cNvSpPr>
            <a:spLocks noChangeShapeType="1"/>
          </p:cNvSpPr>
          <p:nvPr/>
        </p:nvSpPr>
        <p:spPr bwMode="auto">
          <a:xfrm>
            <a:off x="1981200" y="1752600"/>
            <a:ext cx="6705600" cy="1143000"/>
          </a:xfrm>
          <a:prstGeom prst="line">
            <a:avLst/>
          </a:prstGeom>
          <a:noFill/>
          <a:ln w="571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 name="Slide Number Placeholder 5">
            <a:extLst>
              <a:ext uri="{FF2B5EF4-FFF2-40B4-BE49-F238E27FC236}">
                <a16:creationId xmlns:a16="http://schemas.microsoft.com/office/drawing/2014/main" id="{07455425-A741-E24A-A3E5-AFCB19F9728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148</a:t>
            </a:fld>
            <a:endParaRPr lang="en-US" altLang="en-US" sz="1400" b="1" dirty="0">
              <a:latin typeface="Tahoma" panose="020B0604030504040204" pitchFamily="34" charset="0"/>
            </a:endParaRPr>
          </a:p>
        </p:txBody>
      </p:sp>
    </p:spTree>
  </p:cSld>
  <p:clrMapOvr>
    <a:masterClrMapping/>
  </p:clrMapOvr>
  <p:transition>
    <p:blinds/>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1934C3BA-EEEC-4FF6-998D-B5FC082004C2}"/>
              </a:ext>
            </a:extLst>
          </p:cNvPr>
          <p:cNvSpPr>
            <a:spLocks noGrp="1" noChangeArrowheads="1"/>
          </p:cNvSpPr>
          <p:nvPr>
            <p:ph type="title"/>
          </p:nvPr>
        </p:nvSpPr>
        <p:spPr>
          <a:xfrm>
            <a:off x="457200" y="533400"/>
            <a:ext cx="8229600" cy="1143000"/>
          </a:xfrm>
        </p:spPr>
        <p:txBody>
          <a:bodyPr/>
          <a:lstStyle/>
          <a:p>
            <a:pPr eaLnBrk="1" hangingPunct="1">
              <a:defRPr/>
            </a:pPr>
            <a:r>
              <a:rPr lang="en-US" altLang="en-US" sz="5400" b="0" dirty="0">
                <a:solidFill>
                  <a:srgbClr val="FF3300"/>
                </a:solidFill>
                <a:latin typeface="Impact" panose="020B0806030902050204" pitchFamily="34" charset="0"/>
              </a:rPr>
              <a:t>Das Lied des </a:t>
            </a:r>
            <a:r>
              <a:rPr lang="en-US" altLang="en-US" sz="5400" b="0" dirty="0" err="1">
                <a:solidFill>
                  <a:srgbClr val="FF3300"/>
                </a:solidFill>
                <a:latin typeface="Impact" panose="020B0806030902050204" pitchFamily="34" charset="0"/>
              </a:rPr>
              <a:t>Kochtopfs</a:t>
            </a:r>
            <a:br>
              <a:rPr lang="en-US" altLang="en-US" sz="5400" b="0" dirty="0">
                <a:latin typeface="Impact" panose="020B0806030902050204" pitchFamily="34" charset="0"/>
              </a:rPr>
            </a:br>
            <a:br>
              <a:rPr lang="en-US" altLang="en-US" sz="800" b="0" dirty="0">
                <a:latin typeface="Arial Rounded MT Bold" pitchFamily="34" charset="0"/>
              </a:rPr>
            </a:br>
            <a:r>
              <a:rPr lang="en-US" altLang="en-US" sz="2400" b="0" dirty="0">
                <a:solidFill>
                  <a:srgbClr val="FFFF99"/>
                </a:solidFill>
                <a:latin typeface="Arial Rounded MT Bold" pitchFamily="34" charset="0"/>
              </a:rPr>
              <a:t>15. </a:t>
            </a:r>
            <a:r>
              <a:rPr lang="en-US" altLang="en-US" sz="2400" b="0" dirty="0" err="1">
                <a:solidFill>
                  <a:srgbClr val="FFFF99"/>
                </a:solidFill>
                <a:latin typeface="Arial Rounded MT Bold" pitchFamily="34" charset="0"/>
              </a:rPr>
              <a:t>Januar</a:t>
            </a:r>
            <a:r>
              <a:rPr lang="en-US" altLang="en-US" sz="2400" b="0" dirty="0">
                <a:solidFill>
                  <a:srgbClr val="FFFF99"/>
                </a:solidFill>
                <a:latin typeface="Arial Rounded MT Bold" pitchFamily="34" charset="0"/>
              </a:rPr>
              <a:t> 588 </a:t>
            </a:r>
            <a:r>
              <a:rPr lang="en-US" altLang="en-US" sz="2400" b="0" dirty="0" err="1">
                <a:solidFill>
                  <a:srgbClr val="FFFF99"/>
                </a:solidFill>
                <a:latin typeface="Arial Rounded MT Bold" pitchFamily="34" charset="0"/>
              </a:rPr>
              <a:t>v.Chr</a:t>
            </a:r>
            <a:r>
              <a:rPr lang="en-US" altLang="en-US" sz="2400" b="0" dirty="0">
                <a:solidFill>
                  <a:srgbClr val="FFFF99"/>
                </a:solidFill>
                <a:latin typeface="Arial Rounded MT Bold" pitchFamily="34" charset="0"/>
              </a:rPr>
              <a:t>.</a:t>
            </a:r>
            <a:br>
              <a:rPr lang="en-US" altLang="en-US" sz="2400" b="0" dirty="0">
                <a:solidFill>
                  <a:srgbClr val="FFFF99"/>
                </a:solidFill>
                <a:latin typeface="Arial Rounded MT Bold" pitchFamily="34" charset="0"/>
              </a:rPr>
            </a:br>
            <a:r>
              <a:rPr lang="en-US" altLang="en-US" sz="2400" b="0" i="1" dirty="0">
                <a:solidFill>
                  <a:srgbClr val="FFFF99"/>
                </a:solidFill>
                <a:latin typeface="Arial Narrow" panose="020B0606020202030204" pitchFamily="34" charset="0"/>
              </a:rPr>
              <a:t>Der Tag an dem die </a:t>
            </a:r>
            <a:r>
              <a:rPr lang="en-US" altLang="en-US" sz="2400" b="0" i="1" dirty="0" err="1">
                <a:solidFill>
                  <a:srgbClr val="FFFF99"/>
                </a:solidFill>
                <a:latin typeface="Arial Narrow" panose="020B0606020202030204" pitchFamily="34" charset="0"/>
              </a:rPr>
              <a:t>Belagerung</a:t>
            </a:r>
            <a:r>
              <a:rPr lang="en-US" altLang="en-US" sz="2400" b="0" i="1" dirty="0">
                <a:solidFill>
                  <a:srgbClr val="FFFF99"/>
                </a:solidFill>
                <a:latin typeface="Arial Narrow" panose="020B0606020202030204" pitchFamily="34" charset="0"/>
              </a:rPr>
              <a:t> </a:t>
            </a:r>
            <a:r>
              <a:rPr lang="en-US" altLang="en-US" sz="2400" b="0" i="1" dirty="0" err="1">
                <a:solidFill>
                  <a:srgbClr val="FFFF99"/>
                </a:solidFill>
                <a:latin typeface="Arial Narrow" panose="020B0606020202030204" pitchFamily="34" charset="0"/>
              </a:rPr>
              <a:t>Jerusalems</a:t>
            </a:r>
            <a:r>
              <a:rPr lang="en-US" altLang="en-US" sz="2400" b="0" i="1" dirty="0">
                <a:solidFill>
                  <a:srgbClr val="FFFF99"/>
                </a:solidFill>
                <a:latin typeface="Arial Narrow" panose="020B0606020202030204" pitchFamily="34" charset="0"/>
              </a:rPr>
              <a:t> </a:t>
            </a:r>
            <a:r>
              <a:rPr lang="en-US" altLang="en-US" sz="2400" b="0" i="1" dirty="0" err="1">
                <a:solidFill>
                  <a:srgbClr val="FFFF99"/>
                </a:solidFill>
                <a:latin typeface="Arial Narrow" panose="020B0606020202030204" pitchFamily="34" charset="0"/>
              </a:rPr>
              <a:t>begann</a:t>
            </a:r>
            <a:br>
              <a:rPr lang="en-US" altLang="en-US" sz="2400" b="0" i="1" dirty="0">
                <a:solidFill>
                  <a:srgbClr val="FFFF99"/>
                </a:solidFill>
                <a:latin typeface="Arial Narrow" panose="020B0606020202030204" pitchFamily="34" charset="0"/>
              </a:rPr>
            </a:br>
            <a:r>
              <a:rPr lang="en-US" altLang="en-US" sz="2400" b="0" dirty="0">
                <a:solidFill>
                  <a:srgbClr val="FFFF99"/>
                </a:solidFill>
                <a:latin typeface="Arial Narrow" panose="020B0606020202030204" pitchFamily="34" charset="0"/>
              </a:rPr>
              <a:t>(</a:t>
            </a:r>
            <a:r>
              <a:rPr lang="en-US" altLang="en-US" sz="2400" b="0" dirty="0" err="1">
                <a:solidFill>
                  <a:srgbClr val="FFFF99"/>
                </a:solidFill>
                <a:latin typeface="Arial Narrow" panose="020B0606020202030204" pitchFamily="34" charset="0"/>
              </a:rPr>
              <a:t>Hes</a:t>
            </a:r>
            <a:r>
              <a:rPr lang="en-US" altLang="en-US" sz="2400" b="0" dirty="0">
                <a:solidFill>
                  <a:srgbClr val="FFFF99"/>
                </a:solidFill>
                <a:latin typeface="Arial Narrow" panose="020B0606020202030204" pitchFamily="34" charset="0"/>
              </a:rPr>
              <a:t> 24,1-2; 2Kön 25,1; </a:t>
            </a:r>
            <a:r>
              <a:rPr lang="en-US" altLang="en-US" sz="2400" b="0" dirty="0" err="1">
                <a:solidFill>
                  <a:srgbClr val="FFFF99"/>
                </a:solidFill>
                <a:latin typeface="Arial Narrow" panose="020B0606020202030204" pitchFamily="34" charset="0"/>
              </a:rPr>
              <a:t>Jer</a:t>
            </a:r>
            <a:r>
              <a:rPr lang="en-US" altLang="en-US" sz="2400" b="0" dirty="0">
                <a:solidFill>
                  <a:srgbClr val="FFFF99"/>
                </a:solidFill>
                <a:latin typeface="Arial Narrow" panose="020B0606020202030204" pitchFamily="34" charset="0"/>
              </a:rPr>
              <a:t> 52,4)</a:t>
            </a:r>
            <a:endParaRPr lang="en-US" altLang="en-US" sz="4000" dirty="0">
              <a:solidFill>
                <a:srgbClr val="FFFF99"/>
              </a:solidFill>
              <a:latin typeface="Impact" panose="020B0806030902050204" pitchFamily="34" charset="0"/>
            </a:endParaRPr>
          </a:p>
        </p:txBody>
      </p:sp>
      <p:sp>
        <p:nvSpPr>
          <p:cNvPr id="268291" name="Rectangle 3">
            <a:extLst>
              <a:ext uri="{FF2B5EF4-FFF2-40B4-BE49-F238E27FC236}">
                <a16:creationId xmlns:a16="http://schemas.microsoft.com/office/drawing/2014/main" id="{703361EF-AABE-4BC0-A59C-0C7A673C2889}"/>
              </a:ext>
            </a:extLst>
          </p:cNvPr>
          <p:cNvSpPr>
            <a:spLocks noGrp="1" noChangeArrowheads="1"/>
          </p:cNvSpPr>
          <p:nvPr>
            <p:ph type="body" idx="1"/>
          </p:nvPr>
        </p:nvSpPr>
        <p:spPr>
          <a:xfrm>
            <a:off x="457200" y="2362200"/>
            <a:ext cx="8305800" cy="2667000"/>
          </a:xfrm>
        </p:spPr>
        <p:txBody>
          <a:bodyPr/>
          <a:lstStyle/>
          <a:p>
            <a:pPr eaLnBrk="1" hangingPunct="1">
              <a:lnSpc>
                <a:spcPct val="90000"/>
              </a:lnSpc>
              <a:buFontTx/>
              <a:buNone/>
              <a:defRPr/>
            </a:pPr>
            <a:r>
              <a:rPr lang="en-US" altLang="en-US" sz="2400" dirty="0">
                <a:latin typeface="Comic Sans MS" panose="030F0702030302020204" pitchFamily="66" charset="0"/>
              </a:rPr>
              <a:t>Jerusalem war </a:t>
            </a:r>
            <a:r>
              <a:rPr lang="en-US" altLang="en-US" sz="2400" dirty="0" err="1">
                <a:latin typeface="Comic Sans MS" panose="030F0702030302020204" pitchFamily="66" charset="0"/>
              </a:rPr>
              <a:t>ein</a:t>
            </a:r>
            <a:r>
              <a:rPr lang="en-US" altLang="en-US" sz="2400" dirty="0">
                <a:latin typeface="Comic Sans MS" panose="030F0702030302020204" pitchFamily="66" charset="0"/>
              </a:rPr>
              <a:t> </a:t>
            </a:r>
            <a:r>
              <a:rPr lang="en-US" altLang="en-US" sz="2400" dirty="0" err="1">
                <a:latin typeface="Comic Sans MS" panose="030F0702030302020204" pitchFamily="66" charset="0"/>
              </a:rPr>
              <a:t>Topf</a:t>
            </a:r>
            <a:r>
              <a:rPr lang="en-US" altLang="en-US" sz="2400" dirty="0">
                <a:latin typeface="Comic Sans MS" panose="030F0702030302020204" pitchFamily="66" charset="0"/>
              </a:rPr>
              <a:t> </a:t>
            </a:r>
            <a:r>
              <a:rPr lang="en-US" altLang="en-US" sz="2400" dirty="0" err="1">
                <a:latin typeface="Comic Sans MS" panose="030F0702030302020204" pitchFamily="66" charset="0"/>
              </a:rPr>
              <a:t>bereit</a:t>
            </a:r>
            <a:r>
              <a:rPr lang="en-US" altLang="en-US" sz="2400" dirty="0">
                <a:latin typeface="Comic Sans MS" panose="030F0702030302020204" pitchFamily="66" charset="0"/>
              </a:rPr>
              <a:t> </a:t>
            </a:r>
            <a:r>
              <a:rPr lang="en-US" altLang="en-US" sz="2400" dirty="0" err="1">
                <a:latin typeface="Comic Sans MS" panose="030F0702030302020204" pitchFamily="66" charset="0"/>
              </a:rPr>
              <a:t>zu</a:t>
            </a:r>
            <a:r>
              <a:rPr lang="en-US" altLang="en-US" sz="2400" dirty="0">
                <a:latin typeface="Comic Sans MS" panose="030F0702030302020204" pitchFamily="66" charset="0"/>
              </a:rPr>
              <a:t> </a:t>
            </a:r>
            <a:r>
              <a:rPr lang="en-US" altLang="en-US" sz="2400" dirty="0" err="1">
                <a:latin typeface="Comic Sans MS" panose="030F0702030302020204" pitchFamily="66" charset="0"/>
              </a:rPr>
              <a:t>kochen</a:t>
            </a:r>
            <a:r>
              <a:rPr lang="en-US" altLang="en-US" sz="2400" dirty="0">
                <a:latin typeface="Comic Sans MS" panose="030F0702030302020204" pitchFamily="66" charset="0"/>
              </a:rPr>
              <a:t>: die Stadt </a:t>
            </a:r>
            <a:r>
              <a:rPr lang="en-US" altLang="en-US" sz="2400" dirty="0" err="1">
                <a:latin typeface="Comic Sans MS" panose="030F0702030302020204" pitchFamily="66" charset="0"/>
              </a:rPr>
              <a:t>würde</a:t>
            </a:r>
            <a:r>
              <a:rPr lang="en-US" altLang="en-US" sz="2400" dirty="0">
                <a:latin typeface="Comic Sans MS" panose="030F0702030302020204" pitchFamily="66" charset="0"/>
              </a:rPr>
              <a:t> </a:t>
            </a:r>
            <a:r>
              <a:rPr lang="en-US" altLang="en-US" sz="2400" dirty="0" err="1">
                <a:latin typeface="Comic Sans MS" panose="030F0702030302020204" pitchFamily="66" charset="0"/>
              </a:rPr>
              <a:t>gekocht</a:t>
            </a:r>
            <a:r>
              <a:rPr lang="en-US" altLang="en-US" sz="2400" dirty="0">
                <a:latin typeface="Comic Sans MS" panose="030F0702030302020204" pitchFamily="66" charset="0"/>
              </a:rPr>
              <a:t> am </a:t>
            </a:r>
            <a:r>
              <a:rPr lang="en-US" altLang="en-US" sz="2400" dirty="0" err="1">
                <a:latin typeface="Comic Sans MS" panose="030F0702030302020204" pitchFamily="66" charset="0"/>
              </a:rPr>
              <a:t>Höhepunkt</a:t>
            </a:r>
            <a:r>
              <a:rPr lang="en-US" altLang="en-US" sz="2400" dirty="0">
                <a:latin typeface="Comic Sans MS" panose="030F0702030302020204" pitchFamily="66" charset="0"/>
              </a:rPr>
              <a:t> des </a:t>
            </a:r>
            <a:r>
              <a:rPr lang="en-US" altLang="en-US" sz="2400" dirty="0" err="1">
                <a:latin typeface="Comic Sans MS" panose="030F0702030302020204" pitchFamily="66" charset="0"/>
              </a:rPr>
              <a:t>Gerichts</a:t>
            </a:r>
            <a:r>
              <a:rPr lang="en-US" altLang="en-US" sz="2400" dirty="0">
                <a:latin typeface="Comic Sans MS" panose="030F0702030302020204" pitchFamily="66" charset="0"/>
              </a:rPr>
              <a:t>.</a:t>
            </a:r>
          </a:p>
          <a:p>
            <a:pPr eaLnBrk="1" hangingPunct="1">
              <a:lnSpc>
                <a:spcPct val="90000"/>
              </a:lnSpc>
              <a:buFontTx/>
              <a:buNone/>
              <a:defRPr/>
            </a:pPr>
            <a:endParaRPr lang="en-US" altLang="en-US" sz="1000" dirty="0">
              <a:latin typeface="Comic Sans MS" panose="030F0702030302020204" pitchFamily="66" charset="0"/>
            </a:endParaRPr>
          </a:p>
          <a:p>
            <a:pPr eaLnBrk="1" hangingPunct="1">
              <a:lnSpc>
                <a:spcPct val="90000"/>
              </a:lnSpc>
              <a:buFontTx/>
              <a:buNone/>
              <a:defRPr/>
            </a:pPr>
            <a:r>
              <a:rPr lang="en-US" altLang="en-US" sz="2400" dirty="0" err="1">
                <a:latin typeface="Comic Sans MS" panose="030F0702030302020204" pitchFamily="66" charset="0"/>
              </a:rPr>
              <a:t>Stück</a:t>
            </a:r>
            <a:r>
              <a:rPr lang="en-US" altLang="en-US" sz="2400" dirty="0">
                <a:latin typeface="Comic Sans MS" panose="030F0702030302020204" pitchFamily="66" charset="0"/>
              </a:rPr>
              <a:t> </a:t>
            </a:r>
            <a:r>
              <a:rPr lang="en-US" altLang="en-US" sz="2400" dirty="0" err="1">
                <a:latin typeface="Comic Sans MS" panose="030F0702030302020204" pitchFamily="66" charset="0"/>
              </a:rPr>
              <a:t>für</a:t>
            </a:r>
            <a:r>
              <a:rPr lang="en-US" altLang="en-US" sz="2400" dirty="0">
                <a:latin typeface="Comic Sans MS" panose="030F0702030302020204" pitchFamily="66" charset="0"/>
              </a:rPr>
              <a:t> </a:t>
            </a:r>
            <a:r>
              <a:rPr lang="en-US" altLang="en-US" sz="2400" dirty="0" err="1">
                <a:latin typeface="Comic Sans MS" panose="030F0702030302020204" pitchFamily="66" charset="0"/>
              </a:rPr>
              <a:t>Stück</a:t>
            </a:r>
            <a:r>
              <a:rPr lang="en-US" altLang="en-US" sz="2400" dirty="0">
                <a:latin typeface="Comic Sans MS" panose="030F0702030302020204" pitchFamily="66" charset="0"/>
              </a:rPr>
              <a:t> </a:t>
            </a:r>
            <a:r>
              <a:rPr lang="en-US" altLang="en-US" sz="2400" dirty="0" err="1">
                <a:latin typeface="Comic Sans MS" panose="030F0702030302020204" pitchFamily="66" charset="0"/>
              </a:rPr>
              <a:t>würden</a:t>
            </a:r>
            <a:r>
              <a:rPr lang="en-US" altLang="en-US" sz="2400" dirty="0">
                <a:latin typeface="Comic Sans MS" panose="030F0702030302020204" pitchFamily="66" charset="0"/>
              </a:rPr>
              <a:t> die </a:t>
            </a:r>
            <a:r>
              <a:rPr lang="en-US" altLang="en-US" sz="2400" dirty="0" err="1">
                <a:latin typeface="Comic Sans MS" panose="030F0702030302020204" pitchFamily="66" charset="0"/>
              </a:rPr>
              <a:t>Bürger</a:t>
            </a:r>
            <a:r>
              <a:rPr lang="en-US" altLang="en-US" sz="2400" dirty="0">
                <a:latin typeface="Comic Sans MS" panose="030F0702030302020204" pitchFamily="66" charset="0"/>
              </a:rPr>
              <a:t>, </a:t>
            </a:r>
            <a:r>
              <a:rPr lang="en-US" altLang="en-US" sz="2400" dirty="0" err="1">
                <a:latin typeface="Comic Sans MS" panose="030F0702030302020204" pitchFamily="66" charset="0"/>
              </a:rPr>
              <a:t>wie</a:t>
            </a:r>
            <a:r>
              <a:rPr lang="en-US" altLang="en-US" sz="2400" dirty="0">
                <a:latin typeface="Comic Sans MS" panose="030F0702030302020204" pitchFamily="66" charset="0"/>
              </a:rPr>
              <a:t> </a:t>
            </a:r>
            <a:r>
              <a:rPr lang="en-US" altLang="en-US" sz="2400" dirty="0" err="1">
                <a:latin typeface="Comic Sans MS" panose="030F0702030302020204" pitchFamily="66" charset="0"/>
              </a:rPr>
              <a:t>Fleischstücke</a:t>
            </a:r>
            <a:r>
              <a:rPr lang="en-US" altLang="en-US" sz="2400" dirty="0">
                <a:latin typeface="Comic Sans MS" panose="030F0702030302020204" pitchFamily="66" charset="0"/>
              </a:rPr>
              <a:t> </a:t>
            </a:r>
            <a:r>
              <a:rPr lang="en-US" altLang="en-US" sz="2400" dirty="0" err="1">
                <a:latin typeface="Comic Sans MS" panose="030F0702030302020204" pitchFamily="66" charset="0"/>
              </a:rPr>
              <a:t>aus</a:t>
            </a:r>
            <a:r>
              <a:rPr lang="en-US" altLang="en-US" sz="2400" dirty="0">
                <a:latin typeface="Comic Sans MS" panose="030F0702030302020204" pitchFamily="66" charset="0"/>
              </a:rPr>
              <a:t> dem </a:t>
            </a:r>
            <a:r>
              <a:rPr lang="en-US" altLang="en-US" sz="2400" dirty="0" err="1">
                <a:latin typeface="Comic Sans MS" panose="030F0702030302020204" pitchFamily="66" charset="0"/>
              </a:rPr>
              <a:t>Topf</a:t>
            </a:r>
            <a:r>
              <a:rPr lang="en-US" altLang="en-US" sz="2400" dirty="0">
                <a:latin typeface="Comic Sans MS" panose="030F0702030302020204" pitchFamily="66" charset="0"/>
              </a:rPr>
              <a:t>, ins </a:t>
            </a:r>
            <a:r>
              <a:rPr lang="en-US" altLang="en-US" sz="2400" dirty="0" err="1">
                <a:latin typeface="Comic Sans MS" panose="030F0702030302020204" pitchFamily="66" charset="0"/>
              </a:rPr>
              <a:t>Exil</a:t>
            </a:r>
            <a:r>
              <a:rPr lang="en-US" altLang="en-US" sz="2400" dirty="0">
                <a:latin typeface="Comic Sans MS" panose="030F0702030302020204" pitchFamily="66" charset="0"/>
              </a:rPr>
              <a:t> </a:t>
            </a:r>
            <a:r>
              <a:rPr lang="en-US" altLang="en-US" sz="2400" dirty="0" err="1">
                <a:latin typeface="Comic Sans MS" panose="030F0702030302020204" pitchFamily="66" charset="0"/>
              </a:rPr>
              <a:t>weggebracht</a:t>
            </a:r>
            <a:r>
              <a:rPr lang="en-US" altLang="en-US" sz="2400" dirty="0">
                <a:latin typeface="Comic Sans MS" panose="030F0702030302020204" pitchFamily="66" charset="0"/>
              </a:rPr>
              <a:t> </a:t>
            </a:r>
            <a:r>
              <a:rPr lang="en-US" altLang="en-US" sz="2400" dirty="0" err="1">
                <a:latin typeface="Comic Sans MS" panose="030F0702030302020204" pitchFamily="66" charset="0"/>
              </a:rPr>
              <a:t>werden</a:t>
            </a:r>
            <a:r>
              <a:rPr lang="en-US" altLang="en-US" sz="2400" dirty="0">
                <a:latin typeface="Comic Sans MS" panose="030F0702030302020204" pitchFamily="66" charset="0"/>
              </a:rPr>
              <a:t>.</a:t>
            </a:r>
          </a:p>
          <a:p>
            <a:pPr eaLnBrk="1" hangingPunct="1">
              <a:lnSpc>
                <a:spcPct val="90000"/>
              </a:lnSpc>
              <a:buFontTx/>
              <a:buNone/>
              <a:defRPr/>
            </a:pPr>
            <a:endParaRPr lang="en-US" altLang="en-US" sz="1000" dirty="0">
              <a:latin typeface="Comic Sans MS" panose="030F0702030302020204" pitchFamily="66" charset="0"/>
            </a:endParaRPr>
          </a:p>
          <a:p>
            <a:pPr eaLnBrk="1" hangingPunct="1">
              <a:lnSpc>
                <a:spcPct val="90000"/>
              </a:lnSpc>
              <a:buFontTx/>
              <a:buNone/>
              <a:defRPr/>
            </a:pPr>
            <a:r>
              <a:rPr lang="en-US" altLang="en-US" sz="2400" dirty="0">
                <a:latin typeface="Comic Sans MS" panose="030F0702030302020204" pitchFamily="66" charset="0"/>
              </a:rPr>
              <a:t>Die Stadt </a:t>
            </a:r>
            <a:r>
              <a:rPr lang="en-US" altLang="en-US" sz="2400" dirty="0" err="1">
                <a:latin typeface="Comic Sans MS" panose="030F0702030302020204" pitchFamily="66" charset="0"/>
              </a:rPr>
              <a:t>sollte</a:t>
            </a:r>
            <a:r>
              <a:rPr lang="en-US" altLang="en-US" sz="2400" dirty="0">
                <a:latin typeface="Comic Sans MS" panose="030F0702030302020204" pitchFamily="66" charset="0"/>
              </a:rPr>
              <a:t> </a:t>
            </a:r>
            <a:r>
              <a:rPr lang="en-US" altLang="en-US" sz="2400" dirty="0" err="1">
                <a:latin typeface="Comic Sans MS" panose="030F0702030302020204" pitchFamily="66" charset="0"/>
              </a:rPr>
              <a:t>kochen</a:t>
            </a:r>
            <a:r>
              <a:rPr lang="en-US" altLang="en-US" sz="2400" dirty="0">
                <a:latin typeface="Comic Sans MS" panose="030F0702030302020204" pitchFamily="66" charset="0"/>
              </a:rPr>
              <a:t>, bis </a:t>
            </a:r>
            <a:r>
              <a:rPr lang="en-US" altLang="en-US" sz="2400" dirty="0" err="1">
                <a:latin typeface="Comic Sans MS" panose="030F0702030302020204" pitchFamily="66" charset="0"/>
              </a:rPr>
              <a:t>alles</a:t>
            </a:r>
            <a:r>
              <a:rPr lang="en-US" altLang="en-US" sz="2400" dirty="0">
                <a:latin typeface="Comic Sans MS" panose="030F0702030302020204" pitchFamily="66" charset="0"/>
              </a:rPr>
              <a:t> Wasser </a:t>
            </a:r>
            <a:r>
              <a:rPr lang="en-US" altLang="en-US" sz="2400" dirty="0" err="1">
                <a:latin typeface="Comic Sans MS" panose="030F0702030302020204" pitchFamily="66" charset="0"/>
              </a:rPr>
              <a:t>verdampft</a:t>
            </a:r>
            <a:r>
              <a:rPr lang="en-US" altLang="en-US" sz="2400" dirty="0">
                <a:latin typeface="Comic Sans MS" panose="030F0702030302020204" pitchFamily="66" charset="0"/>
              </a:rPr>
              <a:t> war und die </a:t>
            </a:r>
            <a:r>
              <a:rPr lang="en-US" altLang="en-US" sz="2400" dirty="0" err="1">
                <a:latin typeface="Comic Sans MS" panose="030F0702030302020204" pitchFamily="66" charset="0"/>
              </a:rPr>
              <a:t>übrigen</a:t>
            </a:r>
            <a:r>
              <a:rPr lang="en-US" altLang="en-US" sz="2400" dirty="0">
                <a:latin typeface="Comic Sans MS" panose="030F0702030302020204" pitchFamily="66" charset="0"/>
              </a:rPr>
              <a:t> </a:t>
            </a:r>
            <a:r>
              <a:rPr lang="en-US" altLang="en-US" sz="2400" dirty="0" err="1">
                <a:latin typeface="Comic Sans MS" panose="030F0702030302020204" pitchFamily="66" charset="0"/>
              </a:rPr>
              <a:t>Stücke</a:t>
            </a:r>
            <a:r>
              <a:rPr lang="en-US" altLang="en-US" sz="2400" dirty="0">
                <a:latin typeface="Comic Sans MS" panose="030F0702030302020204" pitchFamily="66" charset="0"/>
              </a:rPr>
              <a:t> </a:t>
            </a:r>
            <a:r>
              <a:rPr lang="en-US" altLang="en-US" sz="2400" dirty="0" err="1">
                <a:latin typeface="Comic Sans MS" panose="030F0702030302020204" pitchFamily="66" charset="0"/>
              </a:rPr>
              <a:t>verkohlt</a:t>
            </a:r>
            <a:r>
              <a:rPr lang="en-US" altLang="en-US" sz="2400" dirty="0">
                <a:latin typeface="Comic Sans MS" panose="030F0702030302020204" pitchFamily="66" charset="0"/>
              </a:rPr>
              <a:t> </a:t>
            </a:r>
            <a:r>
              <a:rPr lang="en-US" altLang="en-US" sz="2400" dirty="0" err="1">
                <a:latin typeface="Comic Sans MS" panose="030F0702030302020204" pitchFamily="66" charset="0"/>
              </a:rPr>
              <a:t>sind</a:t>
            </a:r>
            <a:r>
              <a:rPr lang="en-US" altLang="en-US" sz="2400" dirty="0">
                <a:latin typeface="Comic Sans MS" panose="030F0702030302020204" pitchFamily="66" charset="0"/>
              </a:rPr>
              <a:t>.</a:t>
            </a:r>
          </a:p>
          <a:p>
            <a:pPr eaLnBrk="1" hangingPunct="1">
              <a:lnSpc>
                <a:spcPct val="90000"/>
              </a:lnSpc>
              <a:buFontTx/>
              <a:buNone/>
              <a:defRPr/>
            </a:pPr>
            <a:endParaRPr lang="en-US" altLang="en-US" sz="2400" dirty="0">
              <a:latin typeface="Comic Sans MS" panose="030F0702030302020204" pitchFamily="66" charset="0"/>
            </a:endParaRPr>
          </a:p>
          <a:p>
            <a:pPr eaLnBrk="1" hangingPunct="1">
              <a:lnSpc>
                <a:spcPct val="90000"/>
              </a:lnSpc>
              <a:buFontTx/>
              <a:buNone/>
              <a:defRPr/>
            </a:pPr>
            <a:endParaRPr lang="en-US" altLang="en-US" sz="2400" dirty="0">
              <a:latin typeface="Comic Sans MS" panose="030F0702030302020204" pitchFamily="66" charset="0"/>
            </a:endParaRPr>
          </a:p>
        </p:txBody>
      </p:sp>
      <p:sp>
        <p:nvSpPr>
          <p:cNvPr id="268292" name="Text Box 4">
            <a:extLst>
              <a:ext uri="{FF2B5EF4-FFF2-40B4-BE49-F238E27FC236}">
                <a16:creationId xmlns:a16="http://schemas.microsoft.com/office/drawing/2014/main" id="{B5006EBC-4FB6-A643-86D8-BCC8E12DBDAE}"/>
              </a:ext>
            </a:extLst>
          </p:cNvPr>
          <p:cNvSpPr txBox="1">
            <a:spLocks noChangeArrowheads="1"/>
          </p:cNvSpPr>
          <p:nvPr/>
        </p:nvSpPr>
        <p:spPr bwMode="auto">
          <a:xfrm>
            <a:off x="304800" y="5133975"/>
            <a:ext cx="8610600" cy="1200329"/>
          </a:xfrm>
          <a:prstGeom prst="rect">
            <a:avLst/>
          </a:prstGeom>
          <a:solidFill>
            <a:srgbClr val="660033"/>
          </a:solidFill>
          <a:ln w="76200">
            <a:solidFill>
              <a:srgbClr val="6600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3600" b="0" dirty="0">
                <a:solidFill>
                  <a:srgbClr val="FFFF00"/>
                </a:solidFill>
                <a:latin typeface="Jenkins v2.0" pitchFamily="2" charset="0"/>
              </a:rPr>
              <a:t>In der Nacht </a:t>
            </a:r>
            <a:r>
              <a:rPr lang="en-US" altLang="en-US" sz="3600" b="0" dirty="0" err="1">
                <a:solidFill>
                  <a:srgbClr val="FFFF00"/>
                </a:solidFill>
                <a:latin typeface="Jenkins v2.0" pitchFamily="2" charset="0"/>
              </a:rPr>
              <a:t>zum</a:t>
            </a:r>
            <a:r>
              <a:rPr lang="en-US" altLang="en-US" sz="3600" b="0" dirty="0">
                <a:solidFill>
                  <a:srgbClr val="FFFF00"/>
                </a:solidFill>
                <a:latin typeface="Jenkins v2.0" pitchFamily="2" charset="0"/>
              </a:rPr>
              <a:t> 15. </a:t>
            </a:r>
            <a:r>
              <a:rPr lang="en-US" altLang="en-US" sz="3600" b="0" dirty="0" err="1">
                <a:solidFill>
                  <a:srgbClr val="FFFF00"/>
                </a:solidFill>
                <a:latin typeface="Jenkins v2.0" pitchFamily="2" charset="0"/>
              </a:rPr>
              <a:t>Januar</a:t>
            </a:r>
            <a:r>
              <a:rPr lang="en-US" altLang="en-US" sz="3600" b="0" dirty="0">
                <a:solidFill>
                  <a:srgbClr val="FFFF00"/>
                </a:solidFill>
                <a:latin typeface="Jenkins v2.0" pitchFamily="2" charset="0"/>
              </a:rPr>
              <a:t> 588 </a:t>
            </a:r>
            <a:r>
              <a:rPr lang="en-US" altLang="en-US" sz="3600" b="0" dirty="0" err="1">
                <a:solidFill>
                  <a:srgbClr val="FFFF00"/>
                </a:solidFill>
                <a:latin typeface="Jenkins v2.0" pitchFamily="2" charset="0"/>
              </a:rPr>
              <a:t>v.Chr</a:t>
            </a:r>
            <a:r>
              <a:rPr lang="en-US" altLang="en-US" sz="3600" b="0" dirty="0">
                <a:solidFill>
                  <a:srgbClr val="FFFF00"/>
                </a:solidFill>
                <a:latin typeface="Jenkins v2.0" pitchFamily="2" charset="0"/>
              </a:rPr>
              <a:t>. </a:t>
            </a:r>
            <a:r>
              <a:rPr lang="en-US" altLang="en-US" sz="3600" b="0" dirty="0" err="1">
                <a:solidFill>
                  <a:srgbClr val="FFFF00"/>
                </a:solidFill>
                <a:latin typeface="Jenkins v2.0" pitchFamily="2" charset="0"/>
              </a:rPr>
              <a:t>starb</a:t>
            </a:r>
            <a:r>
              <a:rPr lang="en-US" altLang="en-US" sz="3600" b="0" dirty="0">
                <a:solidFill>
                  <a:srgbClr val="FFFF00"/>
                </a:solidFill>
                <a:latin typeface="Jenkins v2.0" pitchFamily="2" charset="0"/>
              </a:rPr>
              <a:t> </a:t>
            </a:r>
            <a:r>
              <a:rPr lang="en-US" altLang="en-US" sz="3600" b="0" dirty="0" err="1">
                <a:solidFill>
                  <a:srgbClr val="FFFF00"/>
                </a:solidFill>
                <a:latin typeface="Jenkins v2.0" pitchFamily="2" charset="0"/>
              </a:rPr>
              <a:t>Hesekiels</a:t>
            </a:r>
            <a:r>
              <a:rPr lang="en-US" altLang="en-US" sz="3600" b="0" dirty="0">
                <a:solidFill>
                  <a:srgbClr val="FFFF00"/>
                </a:solidFill>
                <a:latin typeface="Jenkins v2.0" pitchFamily="2" charset="0"/>
              </a:rPr>
              <a:t> Frau.  </a:t>
            </a:r>
            <a:r>
              <a:rPr lang="en-US" altLang="en-US" sz="3600" b="0" dirty="0" err="1">
                <a:solidFill>
                  <a:srgbClr val="FFFF00"/>
                </a:solidFill>
                <a:latin typeface="Jenkins v2.0" pitchFamily="2" charset="0"/>
              </a:rPr>
              <a:t>Ihr</a:t>
            </a:r>
            <a:r>
              <a:rPr lang="en-US" altLang="en-US" sz="3600" b="0" dirty="0">
                <a:solidFill>
                  <a:srgbClr val="FFFF00"/>
                </a:solidFill>
                <a:latin typeface="Jenkins v2.0" pitchFamily="2" charset="0"/>
              </a:rPr>
              <a:t> Tod war Symbol </a:t>
            </a:r>
            <a:r>
              <a:rPr lang="en-US" altLang="en-US" sz="3600" b="0" dirty="0" err="1">
                <a:solidFill>
                  <a:srgbClr val="FFFF00"/>
                </a:solidFill>
                <a:latin typeface="Jenkins v2.0" pitchFamily="2" charset="0"/>
              </a:rPr>
              <a:t>für</a:t>
            </a:r>
            <a:r>
              <a:rPr lang="en-US" altLang="en-US" sz="3600" b="0" dirty="0">
                <a:solidFill>
                  <a:srgbClr val="FFFF00"/>
                </a:solidFill>
                <a:latin typeface="Jenkins v2.0" pitchFamily="2" charset="0"/>
              </a:rPr>
              <a:t> den Tod von </a:t>
            </a:r>
            <a:r>
              <a:rPr lang="en-US" altLang="en-US" sz="3600" b="0" dirty="0" err="1">
                <a:solidFill>
                  <a:srgbClr val="FFFF00"/>
                </a:solidFill>
                <a:latin typeface="Jenkins v2.0" pitchFamily="2" charset="0"/>
              </a:rPr>
              <a:t>Gottes</a:t>
            </a:r>
            <a:r>
              <a:rPr lang="en-US" altLang="en-US" sz="3600" b="0" dirty="0">
                <a:solidFill>
                  <a:srgbClr val="FFFF00"/>
                </a:solidFill>
                <a:latin typeface="Jenkins v2.0" pitchFamily="2" charset="0"/>
              </a:rPr>
              <a:t> Frau, Jerusalem.</a:t>
            </a:r>
          </a:p>
        </p:txBody>
      </p:sp>
      <p:sp>
        <p:nvSpPr>
          <p:cNvPr id="6" name="Slide Number Placeholder 5">
            <a:extLst>
              <a:ext uri="{FF2B5EF4-FFF2-40B4-BE49-F238E27FC236}">
                <a16:creationId xmlns:a16="http://schemas.microsoft.com/office/drawing/2014/main" id="{9FA87C6A-C4CC-0440-B5D5-1B0E1AD1AA4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149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68291">
                                            <p:txEl>
                                              <p:pRg st="0" end="0"/>
                                            </p:txEl>
                                          </p:spTgt>
                                        </p:tgtEl>
                                        <p:attrNameLst>
                                          <p:attrName>style.visibility</p:attrName>
                                        </p:attrNameLst>
                                      </p:cBhvr>
                                      <p:to>
                                        <p:strVal val="visible"/>
                                      </p:to>
                                    </p:set>
                                    <p:anim calcmode="lin" valueType="num">
                                      <p:cBhvr>
                                        <p:cTn id="7" dur="500" fill="hold"/>
                                        <p:tgtEl>
                                          <p:spTgt spid="26829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6829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6829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68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68291">
                                            <p:txEl>
                                              <p:pRg st="2" end="2"/>
                                            </p:txEl>
                                          </p:spTgt>
                                        </p:tgtEl>
                                        <p:attrNameLst>
                                          <p:attrName>style.visibility</p:attrName>
                                        </p:attrNameLst>
                                      </p:cBhvr>
                                      <p:to>
                                        <p:strVal val="visible"/>
                                      </p:to>
                                    </p:set>
                                    <p:anim calcmode="lin" valueType="num">
                                      <p:cBhvr>
                                        <p:cTn id="15" dur="500" fill="hold"/>
                                        <p:tgtEl>
                                          <p:spTgt spid="2682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682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682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68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68291">
                                            <p:txEl>
                                              <p:pRg st="4" end="4"/>
                                            </p:txEl>
                                          </p:spTgt>
                                        </p:tgtEl>
                                        <p:attrNameLst>
                                          <p:attrName>style.visibility</p:attrName>
                                        </p:attrNameLst>
                                      </p:cBhvr>
                                      <p:to>
                                        <p:strVal val="visible"/>
                                      </p:to>
                                    </p:set>
                                    <p:anim calcmode="lin" valueType="num">
                                      <p:cBhvr>
                                        <p:cTn id="23" dur="500" fill="hold"/>
                                        <p:tgtEl>
                                          <p:spTgt spid="26829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6829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6829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682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68292"/>
                                        </p:tgtEl>
                                        <p:attrNameLst>
                                          <p:attrName>style.visibility</p:attrName>
                                        </p:attrNameLst>
                                      </p:cBhvr>
                                      <p:to>
                                        <p:strVal val="visible"/>
                                      </p:to>
                                    </p:set>
                                    <p:animEffect transition="in" filter="dissolve">
                                      <p:cBhvr>
                                        <p:cTn id="31" dur="500"/>
                                        <p:tgtEl>
                                          <p:spTgt spid="268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2">
            <a:extLst>
              <a:ext uri="{FF2B5EF4-FFF2-40B4-BE49-F238E27FC236}">
                <a16:creationId xmlns:a16="http://schemas.microsoft.com/office/drawing/2014/main" id="{3011B383-3248-4FF8-A4B1-152BF58806DC}"/>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Zedekia</a:t>
            </a:r>
            <a:r>
              <a:rPr lang="en-US" altLang="en-US" b="0" dirty="0">
                <a:latin typeface="Impact" panose="020B0806030902050204" pitchFamily="34" charset="0"/>
              </a:rPr>
              <a:t> und die </a:t>
            </a:r>
            <a:r>
              <a:rPr lang="en-US" altLang="en-US" b="0" dirty="0" err="1">
                <a:latin typeface="Impact" panose="020B0806030902050204" pitchFamily="34" charset="0"/>
              </a:rPr>
              <a:t>Propheten</a:t>
            </a:r>
            <a:endParaRPr lang="en-US" altLang="en-US" b="0" dirty="0">
              <a:latin typeface="Impact" panose="020B0806030902050204" pitchFamily="34" charset="0"/>
            </a:endParaRPr>
          </a:p>
        </p:txBody>
      </p:sp>
      <p:sp>
        <p:nvSpPr>
          <p:cNvPr id="411651" name="Rectangle 3">
            <a:extLst>
              <a:ext uri="{FF2B5EF4-FFF2-40B4-BE49-F238E27FC236}">
                <a16:creationId xmlns:a16="http://schemas.microsoft.com/office/drawing/2014/main" id="{B38DB571-4644-45FC-BC52-084C5A9A6CB0}"/>
              </a:ext>
            </a:extLst>
          </p:cNvPr>
          <p:cNvSpPr>
            <a:spLocks noGrp="1" noChangeArrowheads="1"/>
          </p:cNvSpPr>
          <p:nvPr>
            <p:ph type="body" idx="1"/>
          </p:nvPr>
        </p:nvSpPr>
        <p:spPr>
          <a:xfrm>
            <a:off x="381000" y="1524000"/>
            <a:ext cx="8458200" cy="4800600"/>
          </a:xfrm>
        </p:spPr>
        <p:txBody>
          <a:bodyPr/>
          <a:lstStyle/>
          <a:p>
            <a:pPr eaLnBrk="1" hangingPunct="1">
              <a:lnSpc>
                <a:spcPct val="80000"/>
              </a:lnSpc>
              <a:buFontTx/>
              <a:buNone/>
              <a:defRPr/>
            </a:pPr>
            <a:r>
              <a:rPr lang="en-US" altLang="en-US" b="1" dirty="0" err="1">
                <a:solidFill>
                  <a:schemeClr val="folHlink"/>
                </a:solidFill>
                <a:latin typeface="Eras Demi ITC" pitchFamily="34" charset="0"/>
              </a:rPr>
              <a:t>Trotz</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Zedekias</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Hoffnung</a:t>
            </a:r>
            <a:r>
              <a:rPr lang="en-US" altLang="en-US" b="1" dirty="0">
                <a:solidFill>
                  <a:schemeClr val="folHlink"/>
                </a:solidFill>
                <a:latin typeface="Eras Demi ITC" pitchFamily="34" charset="0"/>
              </a:rPr>
              <a:t> auf </a:t>
            </a:r>
            <a:r>
              <a:rPr lang="en-US" altLang="en-US" b="1" dirty="0" err="1">
                <a:solidFill>
                  <a:schemeClr val="folHlink"/>
                </a:solidFill>
                <a:latin typeface="Eras Demi ITC" pitchFamily="34" charset="0"/>
              </a:rPr>
              <a:t>Freiheit</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haben</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beide</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Jeremia</a:t>
            </a:r>
            <a:r>
              <a:rPr lang="en-US" altLang="en-US" b="1" dirty="0">
                <a:solidFill>
                  <a:schemeClr val="folHlink"/>
                </a:solidFill>
                <a:latin typeface="Eras Demi ITC" pitchFamily="34" charset="0"/>
              </a:rPr>
              <a:t> &amp; </a:t>
            </a:r>
            <a:r>
              <a:rPr lang="en-US" altLang="en-US" b="1" dirty="0" err="1">
                <a:solidFill>
                  <a:schemeClr val="folHlink"/>
                </a:solidFill>
                <a:latin typeface="Eras Demi ITC" pitchFamily="34" charset="0"/>
              </a:rPr>
              <a:t>Hesekiel</a:t>
            </a:r>
            <a:r>
              <a:rPr lang="en-US" altLang="en-US" b="1" dirty="0">
                <a:solidFill>
                  <a:schemeClr val="folHlink"/>
                </a:solidFill>
                <a:latin typeface="Eras Demi ITC" pitchFamily="34" charset="0"/>
              </a:rPr>
              <a:t>, den </a:t>
            </a:r>
            <a:r>
              <a:rPr lang="en-US" altLang="en-US" b="1" dirty="0" err="1">
                <a:solidFill>
                  <a:schemeClr val="folHlink"/>
                </a:solidFill>
                <a:latin typeface="Eras Demi ITC" pitchFamily="34" charset="0"/>
              </a:rPr>
              <a:t>Untergang</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Jerusalems</a:t>
            </a:r>
            <a:r>
              <a:rPr lang="en-US" altLang="en-US" b="1" dirty="0">
                <a:solidFill>
                  <a:schemeClr val="folHlink"/>
                </a:solidFill>
                <a:latin typeface="Eras Demi ITC" pitchFamily="34" charset="0"/>
              </a:rPr>
              <a:t> </a:t>
            </a:r>
            <a:r>
              <a:rPr lang="en-US" altLang="en-US" b="1" dirty="0" err="1">
                <a:solidFill>
                  <a:schemeClr val="folHlink"/>
                </a:solidFill>
                <a:latin typeface="Eras Demi ITC" pitchFamily="34" charset="0"/>
              </a:rPr>
              <a:t>angekündigt</a:t>
            </a:r>
            <a:r>
              <a:rPr lang="en-US" altLang="en-US" b="1" dirty="0">
                <a:solidFill>
                  <a:schemeClr val="folHlink"/>
                </a:solidFill>
                <a:latin typeface="Eras Demi ITC" pitchFamily="34" charset="0"/>
              </a:rPr>
              <a:t>.</a:t>
            </a:r>
          </a:p>
          <a:p>
            <a:pPr eaLnBrk="1" hangingPunct="1">
              <a:lnSpc>
                <a:spcPct val="80000"/>
              </a:lnSpc>
              <a:defRPr/>
            </a:pPr>
            <a:r>
              <a:rPr lang="en-US" altLang="en-US" sz="2800" i="1" dirty="0" err="1">
                <a:latin typeface="Arial" panose="020B0604020202020204" pitchFamily="34" charset="0"/>
              </a:rPr>
              <a:t>Jeremia</a:t>
            </a:r>
            <a:r>
              <a:rPr lang="en-US" altLang="en-US" sz="2800" i="1" dirty="0">
                <a:latin typeface="Arial" panose="020B0604020202020204" pitchFamily="34" charset="0"/>
              </a:rPr>
              <a:t> </a:t>
            </a:r>
            <a:r>
              <a:rPr lang="en-US" altLang="en-US" sz="2800" i="1" dirty="0" err="1">
                <a:latin typeface="Arial" panose="020B0604020202020204" pitchFamily="34" charset="0"/>
              </a:rPr>
              <a:t>beschrieb</a:t>
            </a:r>
            <a:r>
              <a:rPr lang="en-US" altLang="en-US" sz="2800" i="1" dirty="0">
                <a:latin typeface="Arial" panose="020B0604020202020204" pitchFamily="34" charset="0"/>
              </a:rPr>
              <a:t> </a:t>
            </a:r>
            <a:r>
              <a:rPr lang="en-US" altLang="en-US" sz="2800" i="1" dirty="0" err="1">
                <a:latin typeface="Arial" panose="020B0604020202020204" pitchFamily="34" charset="0"/>
              </a:rPr>
              <a:t>Zedekia</a:t>
            </a:r>
            <a:r>
              <a:rPr lang="en-US" altLang="en-US" sz="2800" i="1" dirty="0">
                <a:latin typeface="Arial" panose="020B0604020202020204" pitchFamily="34" charset="0"/>
              </a:rPr>
              <a:t> &amp; </a:t>
            </a:r>
            <a:r>
              <a:rPr lang="en-US" altLang="en-US" sz="2800" i="1" dirty="0" err="1">
                <a:latin typeface="Arial" panose="020B0604020202020204" pitchFamily="34" charset="0"/>
              </a:rPr>
              <a:t>Jerusalems</a:t>
            </a:r>
            <a:r>
              <a:rPr lang="en-US" altLang="en-US" sz="2800" i="1" dirty="0">
                <a:latin typeface="Arial" panose="020B0604020202020204" pitchFamily="34" charset="0"/>
              </a:rPr>
              <a:t> </a:t>
            </a:r>
            <a:r>
              <a:rPr lang="en-US" altLang="en-US" sz="2800" i="1" dirty="0" err="1">
                <a:latin typeface="Arial" panose="020B0604020202020204" pitchFamily="34" charset="0"/>
              </a:rPr>
              <a:t>Bürger</a:t>
            </a:r>
            <a:r>
              <a:rPr lang="en-US" altLang="en-US" sz="2800" i="1" dirty="0">
                <a:latin typeface="Arial" panose="020B0604020202020204" pitchFamily="34" charset="0"/>
              </a:rPr>
              <a:t> </a:t>
            </a:r>
            <a:r>
              <a:rPr lang="en-US" altLang="en-US" sz="2800" i="1" dirty="0" err="1">
                <a:latin typeface="Arial" panose="020B0604020202020204" pitchFamily="34" charset="0"/>
              </a:rPr>
              <a:t>als</a:t>
            </a:r>
            <a:r>
              <a:rPr lang="en-US" altLang="en-US" sz="2800" i="1" dirty="0">
                <a:latin typeface="Arial" panose="020B0604020202020204" pitchFamily="34" charset="0"/>
              </a:rPr>
              <a:t> </a:t>
            </a:r>
            <a:r>
              <a:rPr lang="en-US" altLang="en-US" sz="2800" i="1" dirty="0" err="1">
                <a:latin typeface="Arial" panose="020B0604020202020204" pitchFamily="34" charset="0"/>
              </a:rPr>
              <a:t>verdorbene</a:t>
            </a:r>
            <a:r>
              <a:rPr lang="en-US" altLang="en-US" sz="2800" i="1" dirty="0">
                <a:latin typeface="Arial" panose="020B0604020202020204" pitchFamily="34" charset="0"/>
              </a:rPr>
              <a:t> Feigen </a:t>
            </a:r>
            <a:r>
              <a:rPr lang="en-US" altLang="en-US" sz="2800" i="1" dirty="0" err="1">
                <a:latin typeface="Arial" panose="020B0604020202020204" pitchFamily="34" charset="0"/>
              </a:rPr>
              <a:t>zur</a:t>
            </a:r>
            <a:r>
              <a:rPr lang="en-US" altLang="en-US" sz="2800" i="1" dirty="0">
                <a:latin typeface="Arial" panose="020B0604020202020204" pitchFamily="34" charset="0"/>
              </a:rPr>
              <a:t> </a:t>
            </a:r>
            <a:r>
              <a:rPr lang="en-US" altLang="en-US" sz="2800" i="1" dirty="0" err="1">
                <a:latin typeface="Arial" panose="020B0604020202020204" pitchFamily="34" charset="0"/>
              </a:rPr>
              <a:t>Zerstörung</a:t>
            </a:r>
            <a:r>
              <a:rPr lang="en-US" altLang="en-US" sz="2800" i="1" dirty="0">
                <a:latin typeface="Arial" panose="020B0604020202020204" pitchFamily="34" charset="0"/>
              </a:rPr>
              <a:t> (</a:t>
            </a:r>
            <a:r>
              <a:rPr lang="en-US" altLang="en-US" sz="2800" i="1" dirty="0" err="1">
                <a:latin typeface="Arial" panose="020B0604020202020204" pitchFamily="34" charset="0"/>
              </a:rPr>
              <a:t>Jer</a:t>
            </a:r>
            <a:r>
              <a:rPr lang="en-US" altLang="en-US" sz="2800" i="1" dirty="0">
                <a:latin typeface="Arial" panose="020B0604020202020204" pitchFamily="34" charset="0"/>
              </a:rPr>
              <a:t> 24).</a:t>
            </a:r>
          </a:p>
          <a:p>
            <a:pPr eaLnBrk="1" hangingPunct="1">
              <a:lnSpc>
                <a:spcPct val="80000"/>
              </a:lnSpc>
              <a:defRPr/>
            </a:pPr>
            <a:r>
              <a:rPr lang="en-US" altLang="en-US" sz="2800" i="1" dirty="0" err="1">
                <a:latin typeface="Arial" panose="020B0604020202020204" pitchFamily="34" charset="0"/>
              </a:rPr>
              <a:t>Hesekiel</a:t>
            </a:r>
            <a:r>
              <a:rPr lang="en-US" altLang="en-US" sz="2800" i="1" dirty="0">
                <a:latin typeface="Arial" panose="020B0604020202020204" pitchFamily="34" charset="0"/>
              </a:rPr>
              <a:t> </a:t>
            </a:r>
            <a:r>
              <a:rPr lang="en-US" altLang="en-US" sz="2800" i="1" dirty="0" err="1">
                <a:latin typeface="Arial" panose="020B0604020202020204" pitchFamily="34" charset="0"/>
              </a:rPr>
              <a:t>kündigt</a:t>
            </a:r>
            <a:r>
              <a:rPr lang="en-US" altLang="en-US" sz="2800" i="1" dirty="0">
                <a:latin typeface="Arial" panose="020B0604020202020204" pitchFamily="34" charset="0"/>
              </a:rPr>
              <a:t> an, </a:t>
            </a:r>
            <a:r>
              <a:rPr lang="en-US" altLang="en-US" sz="2800" i="1" dirty="0" err="1">
                <a:latin typeface="Arial" panose="020B0604020202020204" pitchFamily="34" charset="0"/>
              </a:rPr>
              <a:t>dass</a:t>
            </a:r>
            <a:r>
              <a:rPr lang="en-US" altLang="en-US" sz="2800" i="1" dirty="0">
                <a:latin typeface="Arial" panose="020B0604020202020204" pitchFamily="34" charset="0"/>
              </a:rPr>
              <a:t> </a:t>
            </a:r>
            <a:r>
              <a:rPr lang="en-US" altLang="en-US" sz="2800" i="1" dirty="0" err="1">
                <a:latin typeface="Arial" panose="020B0604020202020204" pitchFamily="34" charset="0"/>
              </a:rPr>
              <a:t>Jahwe</a:t>
            </a:r>
            <a:r>
              <a:rPr lang="en-US" altLang="en-US" sz="2800" i="1" dirty="0">
                <a:latin typeface="Arial" panose="020B0604020202020204" pitchFamily="34" charset="0"/>
              </a:rPr>
              <a:t> </a:t>
            </a:r>
            <a:r>
              <a:rPr lang="en-US" altLang="en-US" sz="2800" i="1" dirty="0" err="1">
                <a:latin typeface="Arial" panose="020B0604020202020204" pitchFamily="34" charset="0"/>
              </a:rPr>
              <a:t>seinen</a:t>
            </a:r>
            <a:r>
              <a:rPr lang="en-US" altLang="en-US" sz="2800" i="1" dirty="0">
                <a:latin typeface="Arial" panose="020B0604020202020204" pitchFamily="34" charset="0"/>
              </a:rPr>
              <a:t> </a:t>
            </a:r>
            <a:r>
              <a:rPr lang="en-US" altLang="en-US" sz="2800" i="1" dirty="0" err="1">
                <a:latin typeface="Arial" panose="020B0604020202020204" pitchFamily="34" charset="0"/>
              </a:rPr>
              <a:t>Tempel</a:t>
            </a:r>
            <a:r>
              <a:rPr lang="en-US" altLang="en-US" sz="2800" i="1" dirty="0">
                <a:latin typeface="Arial" panose="020B0604020202020204" pitchFamily="34" charset="0"/>
              </a:rPr>
              <a:t> </a:t>
            </a:r>
            <a:r>
              <a:rPr lang="en-US" altLang="en-US" sz="2800" i="1" dirty="0" err="1">
                <a:latin typeface="Arial" panose="020B0604020202020204" pitchFamily="34" charset="0"/>
              </a:rPr>
              <a:t>verlassen</a:t>
            </a:r>
            <a:r>
              <a:rPr lang="en-US" altLang="en-US" sz="2800" i="1" dirty="0">
                <a:latin typeface="Arial" panose="020B0604020202020204" pitchFamily="34" charset="0"/>
              </a:rPr>
              <a:t> hat (</a:t>
            </a:r>
            <a:r>
              <a:rPr lang="en-US" altLang="en-US" sz="2800" i="1" dirty="0" err="1">
                <a:latin typeface="Arial" panose="020B0604020202020204" pitchFamily="34" charset="0"/>
              </a:rPr>
              <a:t>Hes</a:t>
            </a:r>
            <a:r>
              <a:rPr lang="en-US" altLang="en-US" sz="2800" i="1" dirty="0">
                <a:latin typeface="Arial" panose="020B0604020202020204" pitchFamily="34" charset="0"/>
              </a:rPr>
              <a:t> 1; 10). Die Stadt </a:t>
            </a:r>
            <a:r>
              <a:rPr lang="en-US" altLang="en-US" sz="2800" i="1" dirty="0" err="1">
                <a:latin typeface="Arial" panose="020B0604020202020204" pitchFamily="34" charset="0"/>
              </a:rPr>
              <a:t>würde</a:t>
            </a:r>
            <a:r>
              <a:rPr lang="en-US" altLang="en-US" sz="2800" i="1" dirty="0">
                <a:latin typeface="Arial" panose="020B0604020202020204" pitchFamily="34" charset="0"/>
              </a:rPr>
              <a:t> bald </a:t>
            </a:r>
            <a:r>
              <a:rPr lang="en-US" altLang="en-US" sz="2800" i="1" dirty="0" err="1">
                <a:latin typeface="Arial" panose="020B0604020202020204" pitchFamily="34" charset="0"/>
              </a:rPr>
              <a:t>belagert</a:t>
            </a:r>
            <a:r>
              <a:rPr lang="en-US" altLang="en-US" sz="2800" i="1" dirty="0">
                <a:latin typeface="Arial" panose="020B0604020202020204" pitchFamily="34" charset="0"/>
              </a:rPr>
              <a:t> (</a:t>
            </a:r>
            <a:r>
              <a:rPr lang="en-US" altLang="en-US" sz="2800" i="1" dirty="0" err="1">
                <a:latin typeface="Arial" panose="020B0604020202020204" pitchFamily="34" charset="0"/>
              </a:rPr>
              <a:t>Hes</a:t>
            </a:r>
            <a:r>
              <a:rPr lang="en-US" altLang="en-US" sz="2800" i="1" dirty="0">
                <a:latin typeface="Arial" panose="020B0604020202020204" pitchFamily="34" charset="0"/>
              </a:rPr>
              <a:t> 4-5), und </a:t>
            </a:r>
            <a:r>
              <a:rPr lang="en-US" altLang="en-US" sz="2800" i="1" dirty="0" err="1">
                <a:latin typeface="Arial" panose="020B0604020202020204" pitchFamily="34" charset="0"/>
              </a:rPr>
              <a:t>zerstört</a:t>
            </a:r>
            <a:r>
              <a:rPr lang="en-US" altLang="en-US" sz="2800" i="1" dirty="0">
                <a:latin typeface="Arial" panose="020B0604020202020204" pitchFamily="34" charset="0"/>
              </a:rPr>
              <a:t> </a:t>
            </a:r>
            <a:r>
              <a:rPr lang="en-US" altLang="en-US" sz="2800" i="1" dirty="0" err="1">
                <a:latin typeface="Arial" panose="020B0604020202020204" pitchFamily="34" charset="0"/>
              </a:rPr>
              <a:t>werden</a:t>
            </a:r>
            <a:r>
              <a:rPr lang="en-US" altLang="en-US" sz="2800" i="1" dirty="0">
                <a:latin typeface="Arial" panose="020B0604020202020204" pitchFamily="34" charset="0"/>
              </a:rPr>
              <a:t> (</a:t>
            </a:r>
            <a:r>
              <a:rPr lang="en-US" altLang="en-US" sz="2800" i="1" dirty="0" err="1">
                <a:latin typeface="Arial" panose="020B0604020202020204" pitchFamily="34" charset="0"/>
              </a:rPr>
              <a:t>Hes</a:t>
            </a:r>
            <a:r>
              <a:rPr lang="en-US" altLang="en-US" sz="2800" i="1" dirty="0">
                <a:latin typeface="Arial" panose="020B0604020202020204" pitchFamily="34" charset="0"/>
              </a:rPr>
              <a:t> 7).</a:t>
            </a:r>
          </a:p>
          <a:p>
            <a:pPr eaLnBrk="1" hangingPunct="1">
              <a:lnSpc>
                <a:spcPct val="80000"/>
              </a:lnSpc>
              <a:defRPr/>
            </a:pPr>
            <a:r>
              <a:rPr lang="en-US" altLang="en-US" sz="2800" i="1" dirty="0" err="1">
                <a:latin typeface="Arial" panose="020B0604020202020204" pitchFamily="34" charset="0"/>
              </a:rPr>
              <a:t>Jegliche</a:t>
            </a:r>
            <a:r>
              <a:rPr lang="en-US" altLang="en-US" sz="2800" i="1" dirty="0">
                <a:latin typeface="Arial" panose="020B0604020202020204" pitchFamily="34" charset="0"/>
              </a:rPr>
              <a:t> </a:t>
            </a:r>
            <a:r>
              <a:rPr lang="en-US" altLang="en-US" sz="2800" i="1" dirty="0" err="1">
                <a:latin typeface="Arial" panose="020B0604020202020204" pitchFamily="34" charset="0"/>
              </a:rPr>
              <a:t>Hoffnung</a:t>
            </a:r>
            <a:r>
              <a:rPr lang="en-US" altLang="en-US" sz="2800" i="1" dirty="0">
                <a:latin typeface="Arial" panose="020B0604020202020204" pitchFamily="34" charset="0"/>
              </a:rPr>
              <a:t> auf </a:t>
            </a:r>
            <a:r>
              <a:rPr lang="en-US" altLang="en-US" sz="2800" i="1" dirty="0" err="1">
                <a:latin typeface="Arial" panose="020B0604020202020204" pitchFamily="34" charset="0"/>
              </a:rPr>
              <a:t>Hilfe</a:t>
            </a:r>
            <a:r>
              <a:rPr lang="en-US" altLang="en-US" sz="2800" i="1" dirty="0">
                <a:latin typeface="Arial" panose="020B0604020202020204" pitchFamily="34" charset="0"/>
              </a:rPr>
              <a:t> </a:t>
            </a:r>
            <a:r>
              <a:rPr lang="en-US" altLang="en-US" sz="2800" i="1" dirty="0" err="1">
                <a:latin typeface="Arial" panose="020B0604020202020204" pitchFamily="34" charset="0"/>
              </a:rPr>
              <a:t>aus</a:t>
            </a:r>
            <a:r>
              <a:rPr lang="en-US" altLang="en-US" sz="2800" i="1" dirty="0">
                <a:latin typeface="Arial" panose="020B0604020202020204" pitchFamily="34" charset="0"/>
              </a:rPr>
              <a:t> </a:t>
            </a:r>
            <a:r>
              <a:rPr lang="en-US" altLang="en-US" sz="2800" i="1" dirty="0" err="1">
                <a:latin typeface="Arial" panose="020B0604020202020204" pitchFamily="34" charset="0"/>
              </a:rPr>
              <a:t>Ägypten</a:t>
            </a:r>
            <a:r>
              <a:rPr lang="en-US" altLang="en-US" sz="2800" i="1" dirty="0">
                <a:latin typeface="Arial" panose="020B0604020202020204" pitchFamily="34" charset="0"/>
              </a:rPr>
              <a:t> war </a:t>
            </a:r>
            <a:r>
              <a:rPr lang="en-US" altLang="en-US" sz="2800" i="1" dirty="0" err="1">
                <a:latin typeface="Arial" panose="020B0604020202020204" pitchFamily="34" charset="0"/>
              </a:rPr>
              <a:t>nutzlos</a:t>
            </a:r>
            <a:r>
              <a:rPr lang="en-US" altLang="en-US" sz="2800" i="1" dirty="0">
                <a:latin typeface="Arial" panose="020B0604020202020204" pitchFamily="34" charset="0"/>
              </a:rPr>
              <a:t> (</a:t>
            </a:r>
            <a:r>
              <a:rPr lang="en-US" altLang="en-US" sz="2800" i="1" dirty="0" err="1">
                <a:latin typeface="Arial" panose="020B0604020202020204" pitchFamily="34" charset="0"/>
              </a:rPr>
              <a:t>Hes</a:t>
            </a:r>
            <a:r>
              <a:rPr lang="en-US" altLang="en-US" sz="2800" i="1" dirty="0">
                <a:latin typeface="Arial" panose="020B0604020202020204" pitchFamily="34" charset="0"/>
              </a:rPr>
              <a:t> 17,11-21).</a:t>
            </a:r>
          </a:p>
        </p:txBody>
      </p:sp>
      <p:sp>
        <p:nvSpPr>
          <p:cNvPr id="6" name="Slide Number Placeholder 5">
            <a:extLst>
              <a:ext uri="{FF2B5EF4-FFF2-40B4-BE49-F238E27FC236}">
                <a16:creationId xmlns:a16="http://schemas.microsoft.com/office/drawing/2014/main" id="{77692C3A-02CC-AA48-ABDC-809162AE1A1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11651">
                                            <p:txEl>
                                              <p:pRg st="0" end="0"/>
                                            </p:txEl>
                                          </p:spTgt>
                                        </p:tgtEl>
                                        <p:attrNameLst>
                                          <p:attrName>style.visibility</p:attrName>
                                        </p:attrNameLst>
                                      </p:cBhvr>
                                      <p:to>
                                        <p:strVal val="visible"/>
                                      </p:to>
                                    </p:set>
                                    <p:anim calcmode="lin" valueType="num">
                                      <p:cBhvr>
                                        <p:cTn id="7" dur="500" fill="hold"/>
                                        <p:tgtEl>
                                          <p:spTgt spid="41165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16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11651">
                                            <p:txEl>
                                              <p:pRg st="1" end="1"/>
                                            </p:txEl>
                                          </p:spTgt>
                                        </p:tgtEl>
                                        <p:attrNameLst>
                                          <p:attrName>style.visibility</p:attrName>
                                        </p:attrNameLst>
                                      </p:cBhvr>
                                      <p:to>
                                        <p:strVal val="visible"/>
                                      </p:to>
                                    </p:set>
                                    <p:anim calcmode="lin" valueType="num">
                                      <p:cBhvr>
                                        <p:cTn id="13" dur="500" fill="hold"/>
                                        <p:tgtEl>
                                          <p:spTgt spid="41165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1165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1165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1165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11651">
                                            <p:txEl>
                                              <p:pRg st="2" end="2"/>
                                            </p:txEl>
                                          </p:spTgt>
                                        </p:tgtEl>
                                        <p:attrNameLst>
                                          <p:attrName>style.visibility</p:attrName>
                                        </p:attrNameLst>
                                      </p:cBhvr>
                                      <p:to>
                                        <p:strVal val="visible"/>
                                      </p:to>
                                    </p:set>
                                    <p:anim calcmode="lin" valueType="num">
                                      <p:cBhvr>
                                        <p:cTn id="21" dur="500" fill="hold"/>
                                        <p:tgtEl>
                                          <p:spTgt spid="41165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1165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1165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1165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11651">
                                            <p:txEl>
                                              <p:pRg st="3" end="3"/>
                                            </p:txEl>
                                          </p:spTgt>
                                        </p:tgtEl>
                                        <p:attrNameLst>
                                          <p:attrName>style.visibility</p:attrName>
                                        </p:attrNameLst>
                                      </p:cBhvr>
                                      <p:to>
                                        <p:strVal val="visible"/>
                                      </p:to>
                                    </p:set>
                                    <p:anim calcmode="lin" valueType="num">
                                      <p:cBhvr>
                                        <p:cTn id="29" dur="500" fill="hold"/>
                                        <p:tgtEl>
                                          <p:spTgt spid="41165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1165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1165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1165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2">
            <a:extLst>
              <a:ext uri="{FF2B5EF4-FFF2-40B4-BE49-F238E27FC236}">
                <a16:creationId xmlns:a16="http://schemas.microsoft.com/office/drawing/2014/main" id="{A05B641F-5869-4E74-9781-D6769C7CC718}"/>
              </a:ext>
            </a:extLst>
          </p:cNvPr>
          <p:cNvSpPr>
            <a:spLocks noGrp="1" noChangeArrowheads="1"/>
          </p:cNvSpPr>
          <p:nvPr>
            <p:ph type="title"/>
          </p:nvPr>
        </p:nvSpPr>
        <p:spPr/>
        <p:txBody>
          <a:bodyPr/>
          <a:lstStyle/>
          <a:p>
            <a:pPr eaLnBrk="1" hangingPunct="1">
              <a:defRPr/>
            </a:pPr>
            <a:r>
              <a:rPr lang="en-US" altLang="en-US" dirty="0">
                <a:latin typeface="Impact" panose="020B0806030902050204" pitchFamily="34" charset="0"/>
              </a:rPr>
              <a:t>Die </a:t>
            </a:r>
            <a:r>
              <a:rPr lang="en-US" altLang="en-US" dirty="0" err="1">
                <a:latin typeface="Impact" panose="020B0806030902050204" pitchFamily="34" charset="0"/>
              </a:rPr>
              <a:t>Schändung</a:t>
            </a:r>
            <a:r>
              <a:rPr lang="en-US" altLang="en-US" dirty="0">
                <a:latin typeface="Impact" panose="020B0806030902050204" pitchFamily="34" charset="0"/>
              </a:rPr>
              <a:t> des </a:t>
            </a:r>
            <a:r>
              <a:rPr lang="en-US" altLang="en-US" dirty="0" err="1">
                <a:latin typeface="Impact" panose="020B0806030902050204" pitchFamily="34" charset="0"/>
              </a:rPr>
              <a:t>Heiligtums</a:t>
            </a:r>
            <a:endParaRPr lang="en-US" altLang="en-US" dirty="0">
              <a:latin typeface="Impact" panose="020B0806030902050204" pitchFamily="34" charset="0"/>
            </a:endParaRPr>
          </a:p>
        </p:txBody>
      </p:sp>
      <p:sp>
        <p:nvSpPr>
          <p:cNvPr id="494595" name="Rectangle 3">
            <a:extLst>
              <a:ext uri="{FF2B5EF4-FFF2-40B4-BE49-F238E27FC236}">
                <a16:creationId xmlns:a16="http://schemas.microsoft.com/office/drawing/2014/main" id="{457DA17C-4D6D-4544-99C5-57F8E0937BCB}"/>
              </a:ext>
            </a:extLst>
          </p:cNvPr>
          <p:cNvSpPr>
            <a:spLocks noGrp="1" noChangeArrowheads="1"/>
          </p:cNvSpPr>
          <p:nvPr>
            <p:ph type="body" idx="1"/>
          </p:nvPr>
        </p:nvSpPr>
        <p:spPr>
          <a:xfrm>
            <a:off x="457200" y="1371600"/>
            <a:ext cx="8229600" cy="4876800"/>
          </a:xfrm>
        </p:spPr>
        <p:txBody>
          <a:bodyPr/>
          <a:lstStyle/>
          <a:p>
            <a:pPr eaLnBrk="1" hangingPunct="1">
              <a:buFontTx/>
              <a:buNone/>
              <a:defRPr/>
            </a:pPr>
            <a:r>
              <a:rPr lang="en-US" altLang="en-US" sz="2800" dirty="0">
                <a:solidFill>
                  <a:srgbClr val="FFFF99"/>
                </a:solidFill>
                <a:latin typeface="Eras Demi ITC" pitchFamily="34" charset="0"/>
              </a:rPr>
              <a:t>Der Tod von </a:t>
            </a:r>
            <a:r>
              <a:rPr lang="en-US" altLang="en-US" sz="2800" dirty="0" err="1">
                <a:solidFill>
                  <a:srgbClr val="FFFF99"/>
                </a:solidFill>
                <a:latin typeface="Eras Demi ITC" pitchFamily="34" charset="0"/>
              </a:rPr>
              <a:t>Hesekiels</a:t>
            </a:r>
            <a:r>
              <a:rPr lang="en-US" altLang="en-US" sz="2800" dirty="0">
                <a:solidFill>
                  <a:srgbClr val="FFFF99"/>
                </a:solidFill>
                <a:latin typeface="Eras Demi ITC" pitchFamily="34" charset="0"/>
              </a:rPr>
              <a:t> Frau war </a:t>
            </a:r>
            <a:r>
              <a:rPr lang="en-US" altLang="en-US" sz="2800" dirty="0" err="1">
                <a:solidFill>
                  <a:srgbClr val="FFFF99"/>
                </a:solidFill>
                <a:latin typeface="Eras Demi ITC" pitchFamily="34" charset="0"/>
              </a:rPr>
              <a:t>nicht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nur</a:t>
            </a:r>
            <a:r>
              <a:rPr lang="en-US" altLang="en-US" sz="2800" dirty="0">
                <a:solidFill>
                  <a:srgbClr val="FFFF99"/>
                </a:solidFill>
                <a:latin typeface="Eras Demi ITC" pitchFamily="34" charset="0"/>
              </a:rPr>
              <a:t> Symbol </a:t>
            </a:r>
            <a:r>
              <a:rPr lang="en-US" altLang="en-US" sz="2800" dirty="0" err="1">
                <a:solidFill>
                  <a:srgbClr val="FFFF99"/>
                </a:solidFill>
                <a:latin typeface="Eras Demi ITC" pitchFamily="34" charset="0"/>
              </a:rPr>
              <a:t>für</a:t>
            </a:r>
            <a:r>
              <a:rPr lang="en-US" altLang="en-US" sz="2800" dirty="0">
                <a:solidFill>
                  <a:srgbClr val="FFFF99"/>
                </a:solidFill>
                <a:latin typeface="Eras Demi ITC" pitchFamily="34" charset="0"/>
              </a:rPr>
              <a:t> den Tod </a:t>
            </a:r>
            <a:r>
              <a:rPr lang="en-US" altLang="en-US" sz="2800" dirty="0" err="1">
                <a:solidFill>
                  <a:srgbClr val="FFFF99"/>
                </a:solidFill>
                <a:latin typeface="Eras Demi ITC" pitchFamily="34" charset="0"/>
              </a:rPr>
              <a:t>Jerusalems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aber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auch</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für</a:t>
            </a:r>
            <a:r>
              <a:rPr lang="en-US" altLang="en-US" sz="2800" dirty="0">
                <a:solidFill>
                  <a:srgbClr val="FFFF99"/>
                </a:solidFill>
                <a:latin typeface="Eras Demi ITC" pitchFamily="34" charset="0"/>
              </a:rPr>
              <a:t> den Tod der </a:t>
            </a:r>
            <a:r>
              <a:rPr lang="en-US" altLang="en-US" sz="2800" dirty="0" err="1">
                <a:solidFill>
                  <a:srgbClr val="FFFF99"/>
                </a:solidFill>
                <a:latin typeface="Eras Demi ITC" pitchFamily="34" charset="0"/>
              </a:rPr>
              <a:t>Verwandten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jener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im</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Exil</a:t>
            </a:r>
            <a:r>
              <a:rPr lang="en-US" altLang="en-US" sz="2800" dirty="0">
                <a:solidFill>
                  <a:srgbClr val="FFFF99"/>
                </a:solidFill>
                <a:latin typeface="Eras Demi ITC" pitchFamily="34" charset="0"/>
              </a:rPr>
              <a:t>.</a:t>
            </a:r>
          </a:p>
          <a:p>
            <a:pPr eaLnBrk="1" hangingPunct="1">
              <a:defRPr/>
            </a:pPr>
            <a:r>
              <a:rPr lang="en-US" altLang="en-US" sz="2400" i="1" dirty="0">
                <a:latin typeface="Arial" panose="020B0604020202020204" pitchFamily="34" charset="0"/>
              </a:rPr>
              <a:t>Um den </a:t>
            </a:r>
            <a:r>
              <a:rPr lang="en-US" altLang="en-US" sz="2400" i="1" dirty="0" err="1">
                <a:latin typeface="Arial" panose="020B0604020202020204" pitchFamily="34" charset="0"/>
              </a:rPr>
              <a:t>Schock</a:t>
            </a:r>
            <a:r>
              <a:rPr lang="en-US" altLang="en-US" sz="2400" i="1" dirty="0">
                <a:latin typeface="Arial" panose="020B0604020202020204" pitchFamily="34" charset="0"/>
              </a:rPr>
              <a:t> der </a:t>
            </a:r>
            <a:r>
              <a:rPr lang="en-US" altLang="en-US" sz="2400" i="1" dirty="0" err="1">
                <a:latin typeface="Arial" panose="020B0604020202020204" pitchFamily="34" charset="0"/>
              </a:rPr>
              <a:t>kommenden</a:t>
            </a:r>
            <a:r>
              <a:rPr lang="en-US" altLang="en-US" sz="2400" i="1" dirty="0">
                <a:latin typeface="Arial" panose="020B0604020202020204" pitchFamily="34" charset="0"/>
              </a:rPr>
              <a:t> </a:t>
            </a:r>
            <a:r>
              <a:rPr lang="en-US" altLang="en-US" sz="2400" i="1" dirty="0" err="1">
                <a:latin typeface="Arial" panose="020B0604020202020204" pitchFamily="34" charset="0"/>
              </a:rPr>
              <a:t>Zerstörung</a:t>
            </a:r>
            <a:r>
              <a:rPr lang="en-US" altLang="en-US" sz="2400" i="1" dirty="0">
                <a:latin typeface="Arial" panose="020B0604020202020204" pitchFamily="34" charset="0"/>
              </a:rPr>
              <a:t> </a:t>
            </a:r>
            <a:r>
              <a:rPr lang="en-US" altLang="en-US" sz="2400" i="1" dirty="0" err="1">
                <a:latin typeface="Arial" panose="020B0604020202020204" pitchFamily="34" charset="0"/>
              </a:rPr>
              <a:t>Jerusalems</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zeigen</a:t>
            </a:r>
            <a:r>
              <a:rPr lang="en-US" altLang="en-US" sz="2400" i="1" dirty="0">
                <a:latin typeface="Arial" panose="020B0604020202020204" pitchFamily="34" charset="0"/>
              </a:rPr>
              <a:t>, war es </a:t>
            </a:r>
            <a:r>
              <a:rPr lang="en-US" altLang="en-US" sz="2400" i="1" dirty="0" err="1">
                <a:latin typeface="Arial" panose="020B0604020202020204" pitchFamily="34" charset="0"/>
              </a:rPr>
              <a:t>Hesekiel</a:t>
            </a:r>
            <a:r>
              <a:rPr lang="en-US" altLang="en-US" sz="2400" i="1" dirty="0">
                <a:latin typeface="Arial" panose="020B0604020202020204" pitchFamily="34" charset="0"/>
              </a:rPr>
              <a:t> verboten </a:t>
            </a:r>
            <a:r>
              <a:rPr lang="en-US" altLang="en-US" sz="2400" i="1" dirty="0" err="1">
                <a:latin typeface="Arial" panose="020B0604020202020204" pitchFamily="34" charset="0"/>
              </a:rPr>
              <a:t>für</a:t>
            </a:r>
            <a:r>
              <a:rPr lang="en-US" altLang="en-US" sz="2400" i="1" dirty="0">
                <a:latin typeface="Arial" panose="020B0604020202020204" pitchFamily="34" charset="0"/>
              </a:rPr>
              <a:t> seine Frau die </a:t>
            </a:r>
            <a:r>
              <a:rPr lang="en-US" altLang="en-US" sz="2400" i="1" dirty="0" err="1">
                <a:latin typeface="Arial" panose="020B0604020202020204" pitchFamily="34" charset="0"/>
              </a:rPr>
              <a:t>übliche</a:t>
            </a:r>
            <a:r>
              <a:rPr lang="en-US" altLang="en-US" sz="2400" i="1" dirty="0">
                <a:latin typeface="Arial" panose="020B0604020202020204" pitchFamily="34" charset="0"/>
              </a:rPr>
              <a:t> </a:t>
            </a:r>
            <a:r>
              <a:rPr lang="en-US" altLang="en-US" sz="2400" i="1" dirty="0" err="1">
                <a:latin typeface="Arial" panose="020B0604020202020204" pitchFamily="34" charset="0"/>
              </a:rPr>
              <a:t>Trauer</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tragen</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Der von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verlassene</a:t>
            </a:r>
            <a:r>
              <a:rPr lang="en-US" altLang="en-US" sz="2400" i="1" dirty="0">
                <a:latin typeface="Arial" panose="020B0604020202020204" pitchFamily="34" charset="0"/>
              </a:rPr>
              <a:t> </a:t>
            </a:r>
            <a:r>
              <a:rPr lang="en-US" altLang="en-US" sz="2400" i="1" dirty="0" err="1">
                <a:latin typeface="Arial" panose="020B0604020202020204" pitchFamily="34" charset="0"/>
              </a:rPr>
              <a:t>Tempel</a:t>
            </a:r>
            <a:r>
              <a:rPr lang="en-US" altLang="en-US" sz="2400" i="1" dirty="0">
                <a:latin typeface="Arial" panose="020B0604020202020204" pitchFamily="34" charset="0"/>
              </a:rPr>
              <a:t> war der </a:t>
            </a:r>
            <a:r>
              <a:rPr lang="en-US" altLang="en-US" sz="2400" i="1" dirty="0" err="1">
                <a:latin typeface="Arial" panose="020B0604020202020204" pitchFamily="34" charset="0"/>
              </a:rPr>
              <a:t>Schändung</a:t>
            </a:r>
            <a:r>
              <a:rPr lang="en-US" altLang="en-US" sz="2400" i="1" dirty="0">
                <a:latin typeface="Arial" panose="020B0604020202020204" pitchFamily="34" charset="0"/>
              </a:rPr>
              <a:t> </a:t>
            </a:r>
            <a:r>
              <a:rPr lang="en-US" altLang="en-US" sz="2400" i="1" dirty="0" err="1">
                <a:latin typeface="Arial" panose="020B0604020202020204" pitchFamily="34" charset="0"/>
              </a:rPr>
              <a:t>durch</a:t>
            </a:r>
            <a:r>
              <a:rPr lang="en-US" altLang="en-US" sz="2400" i="1" dirty="0">
                <a:latin typeface="Arial" panose="020B0604020202020204" pitchFamily="34" charset="0"/>
              </a:rPr>
              <a:t> die </a:t>
            </a:r>
            <a:r>
              <a:rPr lang="en-US" altLang="en-US" sz="2400" i="1" dirty="0" err="1">
                <a:latin typeface="Arial" panose="020B0604020202020204" pitchFamily="34" charset="0"/>
              </a:rPr>
              <a:t>Fremden</a:t>
            </a:r>
            <a:r>
              <a:rPr lang="en-US" altLang="en-US" sz="2400" i="1" dirty="0">
                <a:latin typeface="Arial" panose="020B0604020202020204" pitchFamily="34" charset="0"/>
              </a:rPr>
              <a:t> </a:t>
            </a:r>
            <a:r>
              <a:rPr lang="en-US" altLang="en-US" sz="2400" i="1" dirty="0" err="1">
                <a:latin typeface="Arial" panose="020B0604020202020204" pitchFamily="34" charset="0"/>
              </a:rPr>
              <a:t>preisgegeben</a:t>
            </a:r>
            <a:r>
              <a:rPr lang="en-US" altLang="en-US" sz="2400" i="1" dirty="0">
                <a:latin typeface="Arial" panose="020B0604020202020204" pitchFamily="34" charset="0"/>
              </a:rPr>
              <a:t> (24,21).</a:t>
            </a:r>
          </a:p>
          <a:p>
            <a:pPr eaLnBrk="1" hangingPunct="1">
              <a:defRPr/>
            </a:pP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sollte</a:t>
            </a:r>
            <a:r>
              <a:rPr lang="en-US" altLang="en-US" sz="2400" i="1" dirty="0">
                <a:latin typeface="Arial" panose="020B0604020202020204" pitchFamily="34" charset="0"/>
              </a:rPr>
              <a:t> stumm </a:t>
            </a:r>
            <a:r>
              <a:rPr lang="en-US" altLang="en-US" sz="2400" i="1" dirty="0" err="1">
                <a:latin typeface="Arial" panose="020B0604020202020204" pitchFamily="34" charset="0"/>
              </a:rPr>
              <a:t>bleiben</a:t>
            </a:r>
            <a:r>
              <a:rPr lang="en-US" altLang="en-US" sz="2400" i="1" dirty="0">
                <a:latin typeface="Arial" panose="020B0604020202020204" pitchFamily="34" charset="0"/>
              </a:rPr>
              <a:t>, bis </a:t>
            </a:r>
            <a:r>
              <a:rPr lang="en-US" altLang="en-US" sz="2400" i="1" dirty="0" err="1">
                <a:latin typeface="Arial" panose="020B0604020202020204" pitchFamily="34" charset="0"/>
              </a:rPr>
              <a:t>ein</a:t>
            </a:r>
            <a:r>
              <a:rPr lang="en-US" altLang="en-US" sz="2400" i="1" dirty="0">
                <a:latin typeface="Arial" panose="020B0604020202020204" pitchFamily="34" charset="0"/>
              </a:rPr>
              <a:t> </a:t>
            </a:r>
            <a:r>
              <a:rPr lang="en-US" altLang="en-US" sz="2400" i="1" dirty="0" err="1">
                <a:latin typeface="Arial" panose="020B0604020202020204" pitchFamily="34" charset="0"/>
              </a:rPr>
              <a:t>Bote</a:t>
            </a:r>
            <a:r>
              <a:rPr lang="en-US" altLang="en-US" sz="2400" i="1" dirty="0">
                <a:latin typeface="Arial" panose="020B0604020202020204" pitchFamily="34" charset="0"/>
              </a:rPr>
              <a:t> </a:t>
            </a:r>
            <a:r>
              <a:rPr lang="en-US" altLang="en-US" sz="2400" i="1" dirty="0" err="1">
                <a:latin typeface="Arial" panose="020B0604020202020204" pitchFamily="34" charset="0"/>
              </a:rPr>
              <a:t>kommen</a:t>
            </a:r>
            <a:r>
              <a:rPr lang="en-US" altLang="en-US" sz="2400" i="1" dirty="0">
                <a:latin typeface="Arial" panose="020B0604020202020204" pitchFamily="34" charset="0"/>
              </a:rPr>
              <a:t> und </a:t>
            </a:r>
            <a:r>
              <a:rPr lang="en-US" altLang="en-US" sz="2400" i="1" dirty="0" err="1">
                <a:latin typeface="Arial" panose="020B0604020202020204" pitchFamily="34" charset="0"/>
              </a:rPr>
              <a:t>vom</a:t>
            </a:r>
            <a:r>
              <a:rPr lang="en-US" altLang="en-US" sz="2400" i="1" dirty="0">
                <a:latin typeface="Arial" panose="020B0604020202020204" pitchFamily="34" charset="0"/>
              </a:rPr>
              <a:t> </a:t>
            </a:r>
            <a:r>
              <a:rPr lang="en-US" altLang="en-US" sz="2400" i="1" dirty="0" err="1">
                <a:latin typeface="Arial" panose="020B0604020202020204" pitchFamily="34" charset="0"/>
              </a:rPr>
              <a:t>Untergang</a:t>
            </a:r>
            <a:r>
              <a:rPr lang="en-US" altLang="en-US" sz="2400" i="1" dirty="0">
                <a:latin typeface="Arial" panose="020B0604020202020204" pitchFamily="34" charset="0"/>
              </a:rPr>
              <a:t> der Stadt </a:t>
            </a:r>
            <a:r>
              <a:rPr lang="en-US" altLang="en-US" sz="2400" i="1" dirty="0" err="1">
                <a:latin typeface="Arial" panose="020B0604020202020204" pitchFamily="34" charset="0"/>
              </a:rPr>
              <a:t>berichten</a:t>
            </a:r>
            <a:r>
              <a:rPr lang="en-US" altLang="en-US" sz="2400" i="1" dirty="0">
                <a:latin typeface="Arial" panose="020B0604020202020204" pitchFamily="34" charset="0"/>
              </a:rPr>
              <a:t> </a:t>
            </a:r>
            <a:r>
              <a:rPr lang="en-US" altLang="en-US" sz="2400" i="1" dirty="0" err="1">
                <a:latin typeface="Arial" panose="020B0604020202020204" pitchFamily="34" charset="0"/>
              </a:rPr>
              <a:t>würde</a:t>
            </a:r>
            <a:r>
              <a:rPr lang="en-US" altLang="en-US" sz="2400" i="1" dirty="0">
                <a:latin typeface="Arial" panose="020B0604020202020204" pitchFamily="34" charset="0"/>
              </a:rPr>
              <a:t> (24,26-27).</a:t>
            </a:r>
          </a:p>
        </p:txBody>
      </p:sp>
      <p:sp>
        <p:nvSpPr>
          <p:cNvPr id="5" name="Slide Number Placeholder 5">
            <a:extLst>
              <a:ext uri="{FF2B5EF4-FFF2-40B4-BE49-F238E27FC236}">
                <a16:creationId xmlns:a16="http://schemas.microsoft.com/office/drawing/2014/main" id="{6820F566-3818-254A-9554-906D9003C22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94595">
                                            <p:txEl>
                                              <p:pRg st="0" end="0"/>
                                            </p:txEl>
                                          </p:spTgt>
                                        </p:tgtEl>
                                        <p:attrNameLst>
                                          <p:attrName>style.visibility</p:attrName>
                                        </p:attrNameLst>
                                      </p:cBhvr>
                                      <p:to>
                                        <p:strVal val="visible"/>
                                      </p:to>
                                    </p:set>
                                    <p:anim calcmode="lin" valueType="num">
                                      <p:cBhvr>
                                        <p:cTn id="7" dur="500" fill="hold"/>
                                        <p:tgtEl>
                                          <p:spTgt spid="4945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45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494595">
                                            <p:txEl>
                                              <p:pRg st="1" end="1"/>
                                            </p:txEl>
                                          </p:spTgt>
                                        </p:tgtEl>
                                        <p:attrNameLst>
                                          <p:attrName>style.visibility</p:attrName>
                                        </p:attrNameLst>
                                      </p:cBhvr>
                                      <p:to>
                                        <p:strVal val="visible"/>
                                      </p:to>
                                    </p:set>
                                    <p:anim calcmode="lin" valueType="num">
                                      <p:cBhvr>
                                        <p:cTn id="13" dur="500" fill="hold"/>
                                        <p:tgtEl>
                                          <p:spTgt spid="49459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9459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94595">
                                            <p:txEl>
                                              <p:pRg st="2" end="2"/>
                                            </p:txEl>
                                          </p:spTgt>
                                        </p:tgtEl>
                                        <p:attrNameLst>
                                          <p:attrName>style.visibility</p:attrName>
                                        </p:attrNameLst>
                                      </p:cBhvr>
                                      <p:to>
                                        <p:strVal val="visible"/>
                                      </p:to>
                                    </p:set>
                                    <p:anim calcmode="lin" valueType="num">
                                      <p:cBhvr additive="base">
                                        <p:cTn id="19" dur="500" fill="hold"/>
                                        <p:tgtEl>
                                          <p:spTgt spid="494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4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94595">
                                            <p:txEl>
                                              <p:pRg st="3" end="3"/>
                                            </p:txEl>
                                          </p:spTgt>
                                        </p:tgtEl>
                                        <p:attrNameLst>
                                          <p:attrName>style.visibility</p:attrName>
                                        </p:attrNameLst>
                                      </p:cBhvr>
                                      <p:to>
                                        <p:strVal val="visible"/>
                                      </p:to>
                                    </p:set>
                                    <p:anim calcmode="lin" valueType="num">
                                      <p:cBhvr additive="base">
                                        <p:cTn id="25" dur="500" fill="hold"/>
                                        <p:tgtEl>
                                          <p:spTgt spid="494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459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84C3472-2B39-4017-A9BC-3266E128975A}"/>
              </a:ext>
            </a:extLst>
          </p:cNvPr>
          <p:cNvSpPr>
            <a:spLocks noGrp="1" noChangeArrowheads="1"/>
          </p:cNvSpPr>
          <p:nvPr>
            <p:ph type="title"/>
          </p:nvPr>
        </p:nvSpPr>
        <p:spPr>
          <a:xfrm>
            <a:off x="457200" y="0"/>
            <a:ext cx="8229600" cy="1143000"/>
          </a:xfrm>
        </p:spPr>
        <p:txBody>
          <a:bodyPr/>
          <a:lstStyle/>
          <a:p>
            <a:pPr>
              <a:defRPr/>
            </a:pPr>
            <a:r>
              <a:rPr lang="en-US" altLang="en-US" dirty="0">
                <a:latin typeface="Times New Roman" panose="02020603050405020304" pitchFamily="18" charset="0"/>
              </a:rPr>
              <a:t>Pathos der </a:t>
            </a:r>
            <a:r>
              <a:rPr lang="en-US" altLang="en-US" dirty="0" err="1">
                <a:latin typeface="Times New Roman" panose="02020603050405020304" pitchFamily="18" charset="0"/>
              </a:rPr>
              <a:t>Propheten</a:t>
            </a:r>
            <a:endParaRPr lang="en-US" altLang="en-US" dirty="0">
              <a:latin typeface="Times New Roman" panose="02020603050405020304" pitchFamily="18" charset="0"/>
            </a:endParaRPr>
          </a:p>
        </p:txBody>
      </p:sp>
      <p:sp>
        <p:nvSpPr>
          <p:cNvPr id="154632" name="Rectangle 8">
            <a:extLst>
              <a:ext uri="{FF2B5EF4-FFF2-40B4-BE49-F238E27FC236}">
                <a16:creationId xmlns:a16="http://schemas.microsoft.com/office/drawing/2014/main" id="{716A9C09-750A-45B8-9EB5-2C5F52716221}"/>
              </a:ext>
            </a:extLst>
          </p:cNvPr>
          <p:cNvSpPr>
            <a:spLocks noGrp="1" noChangeArrowheads="1"/>
          </p:cNvSpPr>
          <p:nvPr>
            <p:ph type="body" sz="half" idx="1"/>
          </p:nvPr>
        </p:nvSpPr>
        <p:spPr>
          <a:xfrm>
            <a:off x="457200" y="1066800"/>
            <a:ext cx="4038600" cy="5562600"/>
          </a:xfrm>
        </p:spPr>
        <p:txBody>
          <a:bodyPr/>
          <a:lstStyle/>
          <a:p>
            <a:pPr>
              <a:buFontTx/>
              <a:buNone/>
              <a:defRPr/>
            </a:pPr>
            <a:r>
              <a:rPr lang="en-US" altLang="en-US" sz="2800" dirty="0">
                <a:solidFill>
                  <a:srgbClr val="FFFF99"/>
                </a:solidFill>
                <a:latin typeface="Franklin Gothic Medium" panose="020B0603020102020204" pitchFamily="34" charset="0"/>
              </a:rPr>
              <a:t>Die </a:t>
            </a:r>
            <a:r>
              <a:rPr lang="en-US" altLang="en-US" sz="2800" dirty="0" err="1">
                <a:solidFill>
                  <a:srgbClr val="FFFF99"/>
                </a:solidFill>
                <a:latin typeface="Franklin Gothic Medium" panose="020B0603020102020204" pitchFamily="34" charset="0"/>
              </a:rPr>
              <a:t>Bürden</a:t>
            </a:r>
            <a:r>
              <a:rPr lang="en-US" altLang="en-US" sz="2800" dirty="0">
                <a:solidFill>
                  <a:srgbClr val="FFFF99"/>
                </a:solidFill>
                <a:latin typeface="Franklin Gothic Medium" panose="020B0603020102020204" pitchFamily="34" charset="0"/>
              </a:rPr>
              <a:t> und Trauma-ta der </a:t>
            </a:r>
            <a:r>
              <a:rPr lang="en-US" altLang="en-US" sz="2800" dirty="0" err="1">
                <a:solidFill>
                  <a:srgbClr val="FFFF99"/>
                </a:solidFill>
                <a:latin typeface="Franklin Gothic Medium" panose="020B0603020102020204" pitchFamily="34" charset="0"/>
              </a:rPr>
              <a:t>Propheten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zei</a:t>
            </a:r>
            <a:r>
              <a:rPr lang="en-US" altLang="en-US" sz="2800" dirty="0">
                <a:solidFill>
                  <a:srgbClr val="FFFF99"/>
                </a:solidFill>
                <a:latin typeface="Franklin Gothic Medium" panose="020B0603020102020204" pitchFamily="34" charset="0"/>
              </a:rPr>
              <a:t>-gen den Pathos Got-</a:t>
            </a:r>
            <a:r>
              <a:rPr lang="en-US" altLang="en-US" sz="2800" dirty="0" err="1">
                <a:solidFill>
                  <a:srgbClr val="FFFF99"/>
                </a:solidFill>
                <a:latin typeface="Franklin Gothic Medium" panose="020B0603020102020204" pitchFamily="34" charset="0"/>
              </a:rPr>
              <a:t>tes</a:t>
            </a:r>
            <a:r>
              <a:rPr lang="en-US" altLang="en-US" sz="2800" dirty="0">
                <a:solidFill>
                  <a:srgbClr val="FFFF99"/>
                </a:solidFill>
                <a:latin typeface="Franklin Gothic Medium" panose="020B0603020102020204" pitchFamily="34" charset="0"/>
              </a:rPr>
              <a:t>. Sie </a:t>
            </a:r>
            <a:r>
              <a:rPr lang="en-US" altLang="en-US" sz="2800" dirty="0" err="1">
                <a:solidFill>
                  <a:srgbClr val="FFFF99"/>
                </a:solidFill>
                <a:latin typeface="Franklin Gothic Medium" panose="020B0603020102020204" pitchFamily="34" charset="0"/>
              </a:rPr>
              <a:t>erlebten</a:t>
            </a:r>
            <a:r>
              <a:rPr lang="en-US" altLang="en-US" sz="2800" dirty="0">
                <a:solidFill>
                  <a:srgbClr val="FFFF99"/>
                </a:solidFill>
                <a:latin typeface="Franklin Gothic Medium" panose="020B0603020102020204" pitchFamily="34" charset="0"/>
              </a:rPr>
              <a:t>:</a:t>
            </a:r>
          </a:p>
          <a:p>
            <a:pPr lvl="2">
              <a:defRPr/>
            </a:pPr>
            <a:r>
              <a:rPr lang="en-US" altLang="en-US" sz="2000" b="1" i="1" dirty="0" err="1">
                <a:latin typeface="Arial Narrow" panose="020B0606020202030204" pitchFamily="34" charset="0"/>
              </a:rPr>
              <a:t>Verlassenheit</a:t>
            </a:r>
            <a:endParaRPr lang="en-US" altLang="en-US" sz="2000" b="1" i="1" dirty="0">
              <a:latin typeface="Arial Narrow" panose="020B0606020202030204" pitchFamily="34" charset="0"/>
            </a:endParaRPr>
          </a:p>
          <a:p>
            <a:pPr lvl="2">
              <a:defRPr/>
            </a:pPr>
            <a:r>
              <a:rPr lang="en-US" altLang="en-US" sz="2000" b="1" i="1" dirty="0" err="1">
                <a:latin typeface="Arial Narrow" panose="020B0606020202030204" pitchFamily="34" charset="0"/>
              </a:rPr>
              <a:t>Ächtung</a:t>
            </a:r>
            <a:endParaRPr lang="en-US" altLang="en-US" sz="2000" b="1" i="1" dirty="0">
              <a:latin typeface="Arial Narrow" panose="020B0606020202030204" pitchFamily="34" charset="0"/>
            </a:endParaRPr>
          </a:p>
          <a:p>
            <a:pPr lvl="2">
              <a:defRPr/>
            </a:pPr>
            <a:r>
              <a:rPr lang="en-US" altLang="en-US" sz="2000" b="1" i="1" dirty="0" err="1">
                <a:latin typeface="Arial Narrow" panose="020B0606020202030204" pitchFamily="34" charset="0"/>
              </a:rPr>
              <a:t>Verhöhnung</a:t>
            </a:r>
            <a:endParaRPr lang="en-US" altLang="en-US" sz="2000" b="1" i="1" dirty="0">
              <a:latin typeface="Arial Narrow" panose="020B0606020202030204" pitchFamily="34" charset="0"/>
            </a:endParaRPr>
          </a:p>
          <a:p>
            <a:pPr lvl="2">
              <a:defRPr/>
            </a:pPr>
            <a:r>
              <a:rPr lang="en-US" altLang="en-US" sz="2000" b="1" i="1" dirty="0" err="1">
                <a:latin typeface="Arial Narrow" panose="020B0606020202030204" pitchFamily="34" charset="0"/>
              </a:rPr>
              <a:t>Verlust</a:t>
            </a:r>
            <a:r>
              <a:rPr lang="en-US" altLang="en-US" sz="2000" b="1" i="1" dirty="0">
                <a:latin typeface="Arial Narrow" panose="020B0606020202030204" pitchFamily="34" charset="0"/>
              </a:rPr>
              <a:t> von </a:t>
            </a:r>
            <a:r>
              <a:rPr lang="en-US" altLang="en-US" sz="2000" b="1" i="1" dirty="0" err="1">
                <a:latin typeface="Arial Narrow" panose="020B0606020202030204" pitchFamily="34" charset="0"/>
              </a:rPr>
              <a:t>Geliebten</a:t>
            </a:r>
            <a:endParaRPr lang="en-US" altLang="en-US" sz="2000" b="1" i="1" dirty="0">
              <a:latin typeface="Arial Narrow" panose="020B0606020202030204" pitchFamily="34" charset="0"/>
            </a:endParaRPr>
          </a:p>
          <a:p>
            <a:pPr lvl="2">
              <a:defRPr/>
            </a:pPr>
            <a:r>
              <a:rPr lang="en-US" altLang="en-US" sz="2000" b="1" i="1" dirty="0">
                <a:latin typeface="Arial Narrow" panose="020B0606020202030204" pitchFamily="34" charset="0"/>
              </a:rPr>
              <a:t>Depression</a:t>
            </a:r>
          </a:p>
          <a:p>
            <a:pPr lvl="2">
              <a:defRPr/>
            </a:pPr>
            <a:r>
              <a:rPr lang="en-US" altLang="en-US" sz="2000" b="1" i="1" dirty="0" err="1">
                <a:latin typeface="Arial Narrow" panose="020B0606020202030204" pitchFamily="34" charset="0"/>
              </a:rPr>
              <a:t>Scheidung</a:t>
            </a:r>
            <a:endParaRPr lang="en-US" altLang="en-US" sz="2000" b="1" i="1" dirty="0">
              <a:latin typeface="Arial Narrow" panose="020B0606020202030204" pitchFamily="34" charset="0"/>
            </a:endParaRPr>
          </a:p>
          <a:p>
            <a:pPr lvl="2">
              <a:defRPr/>
            </a:pPr>
            <a:r>
              <a:rPr lang="en-US" altLang="en-US" sz="2000" b="1" i="1" dirty="0" err="1">
                <a:latin typeface="Arial Narrow" panose="020B0606020202030204" pitchFamily="34" charset="0"/>
              </a:rPr>
              <a:t>Drohung</a:t>
            </a:r>
            <a:endParaRPr lang="en-US" altLang="en-US" sz="2000" b="1" i="1" dirty="0">
              <a:latin typeface="Arial Narrow" panose="020B0606020202030204" pitchFamily="34" charset="0"/>
            </a:endParaRPr>
          </a:p>
          <a:p>
            <a:pPr lvl="2">
              <a:defRPr/>
            </a:pPr>
            <a:r>
              <a:rPr lang="en-US" altLang="en-US" sz="2000" b="1" i="1" dirty="0" err="1">
                <a:latin typeface="Arial Narrow" panose="020B0606020202030204" pitchFamily="34" charset="0"/>
              </a:rPr>
              <a:t>Verfolgung</a:t>
            </a:r>
            <a:endParaRPr lang="en-US" altLang="en-US" sz="2000" b="1" i="1" dirty="0">
              <a:latin typeface="Arial Narrow" panose="020B0606020202030204" pitchFamily="34" charset="0"/>
            </a:endParaRPr>
          </a:p>
          <a:p>
            <a:pPr lvl="2">
              <a:defRPr/>
            </a:pPr>
            <a:r>
              <a:rPr lang="en-US" altLang="en-US" sz="2000" b="1" i="1" dirty="0" err="1">
                <a:latin typeface="Arial Narrow" panose="020B0606020202030204" pitchFamily="34" charset="0"/>
              </a:rPr>
              <a:t>Folter</a:t>
            </a:r>
            <a:endParaRPr lang="en-US" altLang="en-US" sz="2000" b="1" i="1" dirty="0">
              <a:latin typeface="Arial Narrow" panose="020B0606020202030204" pitchFamily="34" charset="0"/>
            </a:endParaRPr>
          </a:p>
          <a:p>
            <a:pPr lvl="2">
              <a:defRPr/>
            </a:pPr>
            <a:r>
              <a:rPr lang="en-US" altLang="en-US" sz="2000" b="1" i="1" dirty="0">
                <a:latin typeface="Arial Narrow" panose="020B0606020202030204" pitchFamily="34" charset="0"/>
              </a:rPr>
              <a:t>Tod</a:t>
            </a:r>
          </a:p>
        </p:txBody>
      </p:sp>
      <p:pic>
        <p:nvPicPr>
          <p:cNvPr id="184324" name="Picture 10" descr="br02">
            <a:extLst>
              <a:ext uri="{FF2B5EF4-FFF2-40B4-BE49-F238E27FC236}">
                <a16:creationId xmlns:a16="http://schemas.microsoft.com/office/drawing/2014/main" id="{382D32C4-2BCD-034B-838B-CC0FC8FDC3D4}"/>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846638" y="1143000"/>
            <a:ext cx="4033837"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1E2CB0B0-B13E-AD4F-BB4D-1F8D08E12EB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54632">
                                            <p:txEl>
                                              <p:pRg st="0" end="0"/>
                                            </p:txEl>
                                          </p:spTgt>
                                        </p:tgtEl>
                                        <p:attrNameLst>
                                          <p:attrName>style.visibility</p:attrName>
                                        </p:attrNameLst>
                                      </p:cBhvr>
                                      <p:to>
                                        <p:strVal val="visible"/>
                                      </p:to>
                                    </p:set>
                                    <p:anim calcmode="lin" valueType="num">
                                      <p:cBhvr>
                                        <p:cTn id="7" dur="500" fill="hold"/>
                                        <p:tgtEl>
                                          <p:spTgt spid="15463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463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4632">
                                            <p:txEl>
                                              <p:pRg st="1" end="1"/>
                                            </p:txEl>
                                          </p:spTgt>
                                        </p:tgtEl>
                                        <p:attrNameLst>
                                          <p:attrName>style.visibility</p:attrName>
                                        </p:attrNameLst>
                                      </p:cBhvr>
                                      <p:to>
                                        <p:strVal val="visible"/>
                                      </p:to>
                                    </p:set>
                                    <p:anim calcmode="lin" valueType="num">
                                      <p:cBhvr additive="base">
                                        <p:cTn id="13" dur="500" fill="hold"/>
                                        <p:tgtEl>
                                          <p:spTgt spid="15463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4632">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154632">
                                            <p:txEl>
                                              <p:pRg st="2" end="2"/>
                                            </p:txEl>
                                          </p:spTgt>
                                        </p:tgtEl>
                                        <p:attrNameLst>
                                          <p:attrName>style.visibility</p:attrName>
                                        </p:attrNameLst>
                                      </p:cBhvr>
                                      <p:to>
                                        <p:strVal val="visible"/>
                                      </p:to>
                                    </p:set>
                                    <p:anim calcmode="lin" valueType="num">
                                      <p:cBhvr additive="base">
                                        <p:cTn id="18" dur="500" fill="hold"/>
                                        <p:tgtEl>
                                          <p:spTgt spid="154632">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54632">
                                            <p:txEl>
                                              <p:pRg st="2" end="2"/>
                                            </p:txEl>
                                          </p:spTgt>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1000"/>
                            </p:stCondLst>
                            <p:childTnLst>
                              <p:par>
                                <p:cTn id="21" presetID="2" presetClass="entr" presetSubtype="4" fill="hold" nodeType="afterEffect">
                                  <p:stCondLst>
                                    <p:cond delay="0"/>
                                  </p:stCondLst>
                                  <p:childTnLst>
                                    <p:set>
                                      <p:cBhvr>
                                        <p:cTn id="22" dur="1" fill="hold">
                                          <p:stCondLst>
                                            <p:cond delay="0"/>
                                          </p:stCondLst>
                                        </p:cTn>
                                        <p:tgtEl>
                                          <p:spTgt spid="154632">
                                            <p:txEl>
                                              <p:pRg st="3" end="3"/>
                                            </p:txEl>
                                          </p:spTgt>
                                        </p:tgtEl>
                                        <p:attrNameLst>
                                          <p:attrName>style.visibility</p:attrName>
                                        </p:attrNameLst>
                                      </p:cBhvr>
                                      <p:to>
                                        <p:strVal val="visible"/>
                                      </p:to>
                                    </p:set>
                                    <p:anim calcmode="lin" valueType="num">
                                      <p:cBhvr additive="base">
                                        <p:cTn id="23" dur="500" fill="hold"/>
                                        <p:tgtEl>
                                          <p:spTgt spid="15463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54632">
                                            <p:txEl>
                                              <p:pRg st="3" end="3"/>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4" fill="hold" nodeType="afterEffect">
                                  <p:stCondLst>
                                    <p:cond delay="0"/>
                                  </p:stCondLst>
                                  <p:childTnLst>
                                    <p:set>
                                      <p:cBhvr>
                                        <p:cTn id="27" dur="1" fill="hold">
                                          <p:stCondLst>
                                            <p:cond delay="0"/>
                                          </p:stCondLst>
                                        </p:cTn>
                                        <p:tgtEl>
                                          <p:spTgt spid="154632">
                                            <p:txEl>
                                              <p:pRg st="4" end="4"/>
                                            </p:txEl>
                                          </p:spTgt>
                                        </p:tgtEl>
                                        <p:attrNameLst>
                                          <p:attrName>style.visibility</p:attrName>
                                        </p:attrNameLst>
                                      </p:cBhvr>
                                      <p:to>
                                        <p:strVal val="visible"/>
                                      </p:to>
                                    </p:set>
                                    <p:anim calcmode="lin" valueType="num">
                                      <p:cBhvr additive="base">
                                        <p:cTn id="28" dur="500" fill="hold"/>
                                        <p:tgtEl>
                                          <p:spTgt spid="154632">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54632">
                                            <p:txEl>
                                              <p:pRg st="4" end="4"/>
                                            </p:txEl>
                                          </p:spTgt>
                                        </p:tgtEl>
                                        <p:attrNameLst>
                                          <p:attrName>ppt_y</p:attrName>
                                        </p:attrNameLst>
                                      </p:cBhvr>
                                      <p:tavLst>
                                        <p:tav tm="0">
                                          <p:val>
                                            <p:strVal val="1+#ppt_h/2"/>
                                          </p:val>
                                        </p:tav>
                                        <p:tav tm="100000">
                                          <p:val>
                                            <p:strVal val="#ppt_y"/>
                                          </p:val>
                                        </p:tav>
                                      </p:tavLst>
                                    </p:anim>
                                  </p:childTnLst>
                                </p:cTn>
                              </p:par>
                            </p:childTnLst>
                          </p:cTn>
                        </p:par>
                        <p:par>
                          <p:cTn id="30" fill="hold" nodeType="afterGroup">
                            <p:stCondLst>
                              <p:cond delay="2000"/>
                            </p:stCondLst>
                            <p:childTnLst>
                              <p:par>
                                <p:cTn id="31" presetID="2" presetClass="entr" presetSubtype="4" fill="hold" nodeType="afterEffect">
                                  <p:stCondLst>
                                    <p:cond delay="0"/>
                                  </p:stCondLst>
                                  <p:childTnLst>
                                    <p:set>
                                      <p:cBhvr>
                                        <p:cTn id="32" dur="1" fill="hold">
                                          <p:stCondLst>
                                            <p:cond delay="0"/>
                                          </p:stCondLst>
                                        </p:cTn>
                                        <p:tgtEl>
                                          <p:spTgt spid="154632">
                                            <p:txEl>
                                              <p:pRg st="5" end="5"/>
                                            </p:txEl>
                                          </p:spTgt>
                                        </p:tgtEl>
                                        <p:attrNameLst>
                                          <p:attrName>style.visibility</p:attrName>
                                        </p:attrNameLst>
                                      </p:cBhvr>
                                      <p:to>
                                        <p:strVal val="visible"/>
                                      </p:to>
                                    </p:set>
                                    <p:anim calcmode="lin" valueType="num">
                                      <p:cBhvr additive="base">
                                        <p:cTn id="33" dur="500" fill="hold"/>
                                        <p:tgtEl>
                                          <p:spTgt spid="154632">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54632">
                                            <p:txEl>
                                              <p:pRg st="5" end="5"/>
                                            </p:txEl>
                                          </p:spTgt>
                                        </p:tgtEl>
                                        <p:attrNameLst>
                                          <p:attrName>ppt_y</p:attrName>
                                        </p:attrNameLst>
                                      </p:cBhvr>
                                      <p:tavLst>
                                        <p:tav tm="0">
                                          <p:val>
                                            <p:strVal val="1+#ppt_h/2"/>
                                          </p:val>
                                        </p:tav>
                                        <p:tav tm="100000">
                                          <p:val>
                                            <p:strVal val="#ppt_y"/>
                                          </p:val>
                                        </p:tav>
                                      </p:tavLst>
                                    </p:anim>
                                  </p:childTnLst>
                                </p:cTn>
                              </p:par>
                            </p:childTnLst>
                          </p:cTn>
                        </p:par>
                        <p:par>
                          <p:cTn id="35" fill="hold" nodeType="afterGroup">
                            <p:stCondLst>
                              <p:cond delay="2500"/>
                            </p:stCondLst>
                            <p:childTnLst>
                              <p:par>
                                <p:cTn id="36" presetID="2" presetClass="entr" presetSubtype="4" fill="hold" nodeType="afterEffect">
                                  <p:stCondLst>
                                    <p:cond delay="0"/>
                                  </p:stCondLst>
                                  <p:childTnLst>
                                    <p:set>
                                      <p:cBhvr>
                                        <p:cTn id="37" dur="1" fill="hold">
                                          <p:stCondLst>
                                            <p:cond delay="0"/>
                                          </p:stCondLst>
                                        </p:cTn>
                                        <p:tgtEl>
                                          <p:spTgt spid="154632">
                                            <p:txEl>
                                              <p:pRg st="6" end="6"/>
                                            </p:txEl>
                                          </p:spTgt>
                                        </p:tgtEl>
                                        <p:attrNameLst>
                                          <p:attrName>style.visibility</p:attrName>
                                        </p:attrNameLst>
                                      </p:cBhvr>
                                      <p:to>
                                        <p:strVal val="visible"/>
                                      </p:to>
                                    </p:set>
                                    <p:anim calcmode="lin" valueType="num">
                                      <p:cBhvr additive="base">
                                        <p:cTn id="38" dur="500" fill="hold"/>
                                        <p:tgtEl>
                                          <p:spTgt spid="154632">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154632">
                                            <p:txEl>
                                              <p:pRg st="6" end="6"/>
                                            </p:txEl>
                                          </p:spTgt>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3000"/>
                            </p:stCondLst>
                            <p:childTnLst>
                              <p:par>
                                <p:cTn id="41" presetID="2" presetClass="entr" presetSubtype="4" fill="hold" nodeType="afterEffect">
                                  <p:stCondLst>
                                    <p:cond delay="0"/>
                                  </p:stCondLst>
                                  <p:childTnLst>
                                    <p:set>
                                      <p:cBhvr>
                                        <p:cTn id="42" dur="1" fill="hold">
                                          <p:stCondLst>
                                            <p:cond delay="0"/>
                                          </p:stCondLst>
                                        </p:cTn>
                                        <p:tgtEl>
                                          <p:spTgt spid="154632">
                                            <p:txEl>
                                              <p:pRg st="7" end="7"/>
                                            </p:txEl>
                                          </p:spTgt>
                                        </p:tgtEl>
                                        <p:attrNameLst>
                                          <p:attrName>style.visibility</p:attrName>
                                        </p:attrNameLst>
                                      </p:cBhvr>
                                      <p:to>
                                        <p:strVal val="visible"/>
                                      </p:to>
                                    </p:set>
                                    <p:anim calcmode="lin" valueType="num">
                                      <p:cBhvr additive="base">
                                        <p:cTn id="43" dur="500" fill="hold"/>
                                        <p:tgtEl>
                                          <p:spTgt spid="154632">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4632">
                                            <p:txEl>
                                              <p:pRg st="7" end="7"/>
                                            </p:txEl>
                                          </p:spTgt>
                                        </p:tgtEl>
                                        <p:attrNameLst>
                                          <p:attrName>ppt_y</p:attrName>
                                        </p:attrNameLst>
                                      </p:cBhvr>
                                      <p:tavLst>
                                        <p:tav tm="0">
                                          <p:val>
                                            <p:strVal val="1+#ppt_h/2"/>
                                          </p:val>
                                        </p:tav>
                                        <p:tav tm="100000">
                                          <p:val>
                                            <p:strVal val="#ppt_y"/>
                                          </p:val>
                                        </p:tav>
                                      </p:tavLst>
                                    </p:anim>
                                  </p:childTnLst>
                                </p:cTn>
                              </p:par>
                            </p:childTnLst>
                          </p:cTn>
                        </p:par>
                        <p:par>
                          <p:cTn id="45" fill="hold" nodeType="afterGroup">
                            <p:stCondLst>
                              <p:cond delay="3500"/>
                            </p:stCondLst>
                            <p:childTnLst>
                              <p:par>
                                <p:cTn id="46" presetID="2" presetClass="entr" presetSubtype="4" fill="hold" nodeType="afterEffect">
                                  <p:stCondLst>
                                    <p:cond delay="0"/>
                                  </p:stCondLst>
                                  <p:childTnLst>
                                    <p:set>
                                      <p:cBhvr>
                                        <p:cTn id="47" dur="1" fill="hold">
                                          <p:stCondLst>
                                            <p:cond delay="0"/>
                                          </p:stCondLst>
                                        </p:cTn>
                                        <p:tgtEl>
                                          <p:spTgt spid="154632">
                                            <p:txEl>
                                              <p:pRg st="8" end="8"/>
                                            </p:txEl>
                                          </p:spTgt>
                                        </p:tgtEl>
                                        <p:attrNameLst>
                                          <p:attrName>style.visibility</p:attrName>
                                        </p:attrNameLst>
                                      </p:cBhvr>
                                      <p:to>
                                        <p:strVal val="visible"/>
                                      </p:to>
                                    </p:set>
                                    <p:anim calcmode="lin" valueType="num">
                                      <p:cBhvr additive="base">
                                        <p:cTn id="48" dur="500" fill="hold"/>
                                        <p:tgtEl>
                                          <p:spTgt spid="154632">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54632">
                                            <p:txEl>
                                              <p:pRg st="8" end="8"/>
                                            </p:txEl>
                                          </p:spTgt>
                                        </p:tgtEl>
                                        <p:attrNameLst>
                                          <p:attrName>ppt_y</p:attrName>
                                        </p:attrNameLst>
                                      </p:cBhvr>
                                      <p:tavLst>
                                        <p:tav tm="0">
                                          <p:val>
                                            <p:strVal val="1+#ppt_h/2"/>
                                          </p:val>
                                        </p:tav>
                                        <p:tav tm="100000">
                                          <p:val>
                                            <p:strVal val="#ppt_y"/>
                                          </p:val>
                                        </p:tav>
                                      </p:tavLst>
                                    </p:anim>
                                  </p:childTnLst>
                                </p:cTn>
                              </p:par>
                            </p:childTnLst>
                          </p:cTn>
                        </p:par>
                        <p:par>
                          <p:cTn id="50" fill="hold" nodeType="afterGroup">
                            <p:stCondLst>
                              <p:cond delay="4000"/>
                            </p:stCondLst>
                            <p:childTnLst>
                              <p:par>
                                <p:cTn id="51" presetID="2" presetClass="entr" presetSubtype="4" fill="hold" nodeType="afterEffect">
                                  <p:stCondLst>
                                    <p:cond delay="0"/>
                                  </p:stCondLst>
                                  <p:childTnLst>
                                    <p:set>
                                      <p:cBhvr>
                                        <p:cTn id="52" dur="1" fill="hold">
                                          <p:stCondLst>
                                            <p:cond delay="0"/>
                                          </p:stCondLst>
                                        </p:cTn>
                                        <p:tgtEl>
                                          <p:spTgt spid="154632">
                                            <p:txEl>
                                              <p:pRg st="9" end="9"/>
                                            </p:txEl>
                                          </p:spTgt>
                                        </p:tgtEl>
                                        <p:attrNameLst>
                                          <p:attrName>style.visibility</p:attrName>
                                        </p:attrNameLst>
                                      </p:cBhvr>
                                      <p:to>
                                        <p:strVal val="visible"/>
                                      </p:to>
                                    </p:set>
                                    <p:anim calcmode="lin" valueType="num">
                                      <p:cBhvr additive="base">
                                        <p:cTn id="53" dur="500" fill="hold"/>
                                        <p:tgtEl>
                                          <p:spTgt spid="154632">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4632">
                                            <p:txEl>
                                              <p:pRg st="9" end="9"/>
                                            </p:txEl>
                                          </p:spTgt>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4500"/>
                            </p:stCondLst>
                            <p:childTnLst>
                              <p:par>
                                <p:cTn id="56" presetID="2" presetClass="entr" presetSubtype="4" fill="hold" nodeType="afterEffect">
                                  <p:stCondLst>
                                    <p:cond delay="0"/>
                                  </p:stCondLst>
                                  <p:childTnLst>
                                    <p:set>
                                      <p:cBhvr>
                                        <p:cTn id="57" dur="1" fill="hold">
                                          <p:stCondLst>
                                            <p:cond delay="0"/>
                                          </p:stCondLst>
                                        </p:cTn>
                                        <p:tgtEl>
                                          <p:spTgt spid="154632">
                                            <p:txEl>
                                              <p:pRg st="10" end="10"/>
                                            </p:txEl>
                                          </p:spTgt>
                                        </p:tgtEl>
                                        <p:attrNameLst>
                                          <p:attrName>style.visibility</p:attrName>
                                        </p:attrNameLst>
                                      </p:cBhvr>
                                      <p:to>
                                        <p:strVal val="visible"/>
                                      </p:to>
                                    </p:set>
                                    <p:anim calcmode="lin" valueType="num">
                                      <p:cBhvr additive="base">
                                        <p:cTn id="58" dur="500" fill="hold"/>
                                        <p:tgtEl>
                                          <p:spTgt spid="154632">
                                            <p:txEl>
                                              <p:pRg st="10" end="1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15463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D7CD6AD-563A-40DF-B953-8F05C99591EB}"/>
              </a:ext>
            </a:extLst>
          </p:cNvPr>
          <p:cNvSpPr>
            <a:spLocks noGrp="1" noChangeArrowheads="1"/>
          </p:cNvSpPr>
          <p:nvPr>
            <p:ph type="title"/>
          </p:nvPr>
        </p:nvSpPr>
        <p:spPr>
          <a:xfrm>
            <a:off x="76200" y="0"/>
            <a:ext cx="8991600" cy="914400"/>
          </a:xfrm>
        </p:spPr>
        <p:txBody>
          <a:bodyPr/>
          <a:lstStyle/>
          <a:p>
            <a:pPr eaLnBrk="1" hangingPunct="1">
              <a:defRPr/>
            </a:pPr>
            <a:r>
              <a:rPr lang="en-US" altLang="en-US" sz="4000" dirty="0">
                <a:latin typeface="Eras Bold ITC" pitchFamily="34" charset="0"/>
              </a:rPr>
              <a:t>BELAGERUNGS-CHRONOLOGIE</a:t>
            </a:r>
          </a:p>
        </p:txBody>
      </p:sp>
      <p:sp>
        <p:nvSpPr>
          <p:cNvPr id="269315" name="Rectangle 3">
            <a:extLst>
              <a:ext uri="{FF2B5EF4-FFF2-40B4-BE49-F238E27FC236}">
                <a16:creationId xmlns:a16="http://schemas.microsoft.com/office/drawing/2014/main" id="{51B8C78A-B818-4221-890A-BE60455335DE}"/>
              </a:ext>
            </a:extLst>
          </p:cNvPr>
          <p:cNvSpPr>
            <a:spLocks noGrp="1" noChangeArrowheads="1"/>
          </p:cNvSpPr>
          <p:nvPr>
            <p:ph type="body" idx="1"/>
          </p:nvPr>
        </p:nvSpPr>
        <p:spPr>
          <a:xfrm>
            <a:off x="381000" y="914400"/>
            <a:ext cx="8686800" cy="5715000"/>
          </a:xfrm>
        </p:spPr>
        <p:txBody>
          <a:bodyPr/>
          <a:lstStyle/>
          <a:p>
            <a:pPr marL="609600" indent="-609600" eaLnBrk="1" hangingPunct="1">
              <a:lnSpc>
                <a:spcPct val="90000"/>
              </a:lnSpc>
              <a:buFontTx/>
              <a:buNone/>
              <a:defRPr/>
            </a:pPr>
            <a:r>
              <a:rPr lang="en-US" altLang="en-US" sz="2800" dirty="0" err="1">
                <a:solidFill>
                  <a:srgbClr val="FFFF00"/>
                </a:solidFill>
                <a:latin typeface="Berlin Sans FB Demi" pitchFamily="34" charset="0"/>
              </a:rPr>
              <a:t>Belagerung</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beginnt</a:t>
            </a:r>
            <a:r>
              <a:rPr lang="en-US" altLang="en-US" sz="2000" dirty="0">
                <a:latin typeface="Arial Narrow" panose="020B0606020202030204" pitchFamily="34" charset="0"/>
              </a:rPr>
              <a:t> (</a:t>
            </a:r>
            <a:r>
              <a:rPr lang="en-US" altLang="en-US" sz="2000" dirty="0" err="1">
                <a:latin typeface="Arial Narrow" panose="020B0606020202030204" pitchFamily="34" charset="0"/>
              </a:rPr>
              <a:t>Hes</a:t>
            </a:r>
            <a:r>
              <a:rPr lang="en-US" altLang="en-US" sz="2000" dirty="0">
                <a:latin typeface="Arial Narrow" panose="020B0606020202030204" pitchFamily="34" charset="0"/>
              </a:rPr>
              <a:t> 24,1; 2Kön 25,1; </a:t>
            </a:r>
            <a:r>
              <a:rPr lang="en-US" altLang="en-US" sz="2000" dirty="0" err="1">
                <a:latin typeface="Arial Narrow" panose="020B0606020202030204" pitchFamily="34" charset="0"/>
              </a:rPr>
              <a:t>Jer</a:t>
            </a:r>
            <a:r>
              <a:rPr lang="en-US" altLang="en-US" sz="2000" dirty="0">
                <a:latin typeface="Arial Narrow" panose="020B0606020202030204" pitchFamily="34" charset="0"/>
              </a:rPr>
              <a:t> 52,4)</a:t>
            </a:r>
          </a:p>
          <a:p>
            <a:pPr marL="609600" indent="-609600" eaLnBrk="1" hangingPunct="1">
              <a:lnSpc>
                <a:spcPct val="90000"/>
              </a:lnSpc>
              <a:buFontTx/>
              <a:buNone/>
              <a:defRPr/>
            </a:pPr>
            <a:r>
              <a:rPr lang="en-US" altLang="en-US" sz="2000" dirty="0">
                <a:latin typeface="Comic Sans MS" panose="030F0702030302020204" pitchFamily="66" charset="0"/>
              </a:rPr>
              <a:t>	</a:t>
            </a:r>
            <a:r>
              <a:rPr lang="en-US" altLang="en-US" sz="2000" i="1" dirty="0" err="1">
                <a:solidFill>
                  <a:srgbClr val="FF9900"/>
                </a:solidFill>
                <a:latin typeface="Comic Sans MS" panose="030F0702030302020204" pitchFamily="66" charset="0"/>
              </a:rPr>
              <a:t>Jahr</a:t>
            </a:r>
            <a:r>
              <a:rPr lang="en-US" altLang="en-US" sz="2000" i="1" dirty="0">
                <a:solidFill>
                  <a:srgbClr val="FF9900"/>
                </a:solidFill>
                <a:latin typeface="Comic Sans MS" panose="030F0702030302020204" pitchFamily="66" charset="0"/>
              </a:rPr>
              <a:t> 9 - Monat 10 - Tag 10</a:t>
            </a:r>
            <a:r>
              <a:rPr lang="en-US" altLang="en-US" sz="2000" i="1" dirty="0">
                <a:latin typeface="Comic Sans MS" panose="030F0702030302020204" pitchFamily="66" charset="0"/>
              </a:rPr>
              <a:t> </a:t>
            </a:r>
            <a:r>
              <a:rPr lang="en-US" altLang="en-US" sz="2000" i="1" dirty="0">
                <a:solidFill>
                  <a:srgbClr val="FF9900"/>
                </a:solidFill>
                <a:latin typeface="Comic Sans MS" panose="030F0702030302020204" pitchFamily="66" charset="0"/>
              </a:rPr>
              <a:t>(of </a:t>
            </a:r>
            <a:r>
              <a:rPr lang="en-US" altLang="en-US" sz="2000" i="1" dirty="0" err="1">
                <a:solidFill>
                  <a:srgbClr val="FF9900"/>
                </a:solidFill>
                <a:latin typeface="Comic Sans MS" panose="030F0702030302020204" pitchFamily="66" charset="0"/>
              </a:rPr>
              <a:t>Joiachins</a:t>
            </a:r>
            <a:r>
              <a:rPr lang="en-US" altLang="en-US" sz="2000" i="1" dirty="0">
                <a:solidFill>
                  <a:srgbClr val="FF9900"/>
                </a:solidFill>
                <a:latin typeface="Comic Sans MS" panose="030F0702030302020204" pitchFamily="66" charset="0"/>
              </a:rPr>
              <a:t> exile)</a:t>
            </a:r>
          </a:p>
          <a:p>
            <a:pPr marL="609600" indent="-609600" eaLnBrk="1" hangingPunct="1">
              <a:lnSpc>
                <a:spcPct val="90000"/>
              </a:lnSpc>
              <a:buFontTx/>
              <a:buNone/>
              <a:defRPr/>
            </a:pPr>
            <a:r>
              <a:rPr lang="en-US" altLang="en-US" sz="2800" dirty="0" err="1">
                <a:solidFill>
                  <a:srgbClr val="FFFF00"/>
                </a:solidFill>
                <a:latin typeface="Berlin Sans FB Demi" pitchFamily="34" charset="0"/>
              </a:rPr>
              <a:t>Stadtmauer</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ist</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durchbrochen</a:t>
            </a:r>
            <a:r>
              <a:rPr lang="en-US" altLang="en-US" sz="2800" dirty="0">
                <a:latin typeface="Berlin Sans FB Demi" pitchFamily="34" charset="0"/>
              </a:rPr>
              <a:t> </a:t>
            </a:r>
            <a:r>
              <a:rPr lang="en-US" altLang="en-US" sz="2000" dirty="0">
                <a:latin typeface="Arial Narrow" panose="020B0606020202030204" pitchFamily="34" charset="0"/>
              </a:rPr>
              <a:t>(2Kön 25,2-4; </a:t>
            </a:r>
            <a:r>
              <a:rPr lang="en-US" altLang="en-US" sz="2000" dirty="0" err="1">
                <a:latin typeface="Arial Narrow" panose="020B0606020202030204" pitchFamily="34" charset="0"/>
              </a:rPr>
              <a:t>Jer</a:t>
            </a:r>
            <a:r>
              <a:rPr lang="en-US" altLang="en-US" sz="2000" dirty="0">
                <a:latin typeface="Arial Narrow" panose="020B0606020202030204" pitchFamily="34" charset="0"/>
              </a:rPr>
              <a:t> 39,2; 52,6)</a:t>
            </a:r>
          </a:p>
          <a:p>
            <a:pPr marL="609600" indent="-609600" eaLnBrk="1" hangingPunct="1">
              <a:lnSpc>
                <a:spcPct val="90000"/>
              </a:lnSpc>
              <a:buFontTx/>
              <a:buNone/>
              <a:defRPr/>
            </a:pPr>
            <a:r>
              <a:rPr lang="en-US" altLang="en-US" sz="2000" dirty="0">
                <a:latin typeface="Comic Sans MS" panose="030F0702030302020204" pitchFamily="66" charset="0"/>
              </a:rPr>
              <a:t>	</a:t>
            </a:r>
            <a:r>
              <a:rPr lang="en-US" altLang="en-US" sz="2000" i="1" dirty="0" err="1">
                <a:solidFill>
                  <a:srgbClr val="FF9900"/>
                </a:solidFill>
                <a:latin typeface="Comic Sans MS" panose="030F0702030302020204" pitchFamily="66" charset="0"/>
              </a:rPr>
              <a:t>Jahr</a:t>
            </a:r>
            <a:r>
              <a:rPr lang="en-US" altLang="en-US" sz="2000" i="1" dirty="0">
                <a:solidFill>
                  <a:srgbClr val="FF9900"/>
                </a:solidFill>
                <a:latin typeface="Comic Sans MS" panose="030F0702030302020204" pitchFamily="66" charset="0"/>
              </a:rPr>
              <a:t> 11 – Monat 4 – Tag 9</a:t>
            </a:r>
          </a:p>
          <a:p>
            <a:pPr marL="609600" indent="-609600" eaLnBrk="1" hangingPunct="1">
              <a:lnSpc>
                <a:spcPct val="90000"/>
              </a:lnSpc>
              <a:buFontTx/>
              <a:buNone/>
              <a:defRPr/>
            </a:pPr>
            <a:r>
              <a:rPr lang="en-US" altLang="en-US" sz="2800" dirty="0" err="1">
                <a:solidFill>
                  <a:srgbClr val="FFFF00"/>
                </a:solidFill>
                <a:latin typeface="Berlin Sans FB Demi" pitchFamily="34" charset="0"/>
              </a:rPr>
              <a:t>Tempel</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ist</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verbrannt</a:t>
            </a:r>
            <a:r>
              <a:rPr lang="en-US" altLang="en-US" sz="2800" dirty="0">
                <a:latin typeface="Berlin Sans FB Demi" pitchFamily="34" charset="0"/>
              </a:rPr>
              <a:t> </a:t>
            </a:r>
            <a:r>
              <a:rPr lang="en-US" altLang="en-US" sz="2000" dirty="0">
                <a:latin typeface="Arial Narrow" panose="020B0606020202030204" pitchFamily="34" charset="0"/>
              </a:rPr>
              <a:t>(2Kön 25,8; </a:t>
            </a:r>
            <a:r>
              <a:rPr lang="en-US" altLang="en-US" sz="2000" dirty="0" err="1">
                <a:latin typeface="Arial Narrow" panose="020B0606020202030204" pitchFamily="34" charset="0"/>
              </a:rPr>
              <a:t>Jer</a:t>
            </a:r>
            <a:r>
              <a:rPr lang="en-US" altLang="en-US" sz="2000" dirty="0">
                <a:latin typeface="Arial Narrow" panose="020B0606020202030204" pitchFamily="34" charset="0"/>
              </a:rPr>
              <a:t> 52,12; Lam 1,10; 2,7)</a:t>
            </a:r>
            <a:endParaRPr lang="en-US" altLang="en-US" sz="2800" dirty="0">
              <a:latin typeface="Berlin Sans FB Demi" pitchFamily="34" charset="0"/>
            </a:endParaRPr>
          </a:p>
          <a:p>
            <a:pPr marL="609600" indent="-609600" eaLnBrk="1" hangingPunct="1">
              <a:lnSpc>
                <a:spcPct val="90000"/>
              </a:lnSpc>
              <a:buFontTx/>
              <a:buNone/>
              <a:defRPr/>
            </a:pPr>
            <a:r>
              <a:rPr lang="en-US" altLang="en-US" sz="2000" i="1" dirty="0">
                <a:latin typeface="Comic Sans MS" panose="030F0702030302020204" pitchFamily="66" charset="0"/>
              </a:rPr>
              <a:t>	</a:t>
            </a:r>
            <a:r>
              <a:rPr lang="en-US" altLang="en-US" sz="2000" i="1" dirty="0" err="1">
                <a:solidFill>
                  <a:srgbClr val="FF9900"/>
                </a:solidFill>
                <a:latin typeface="Comic Sans MS" panose="030F0702030302020204" pitchFamily="66" charset="0"/>
              </a:rPr>
              <a:t>Jahr</a:t>
            </a:r>
            <a:r>
              <a:rPr lang="en-US" altLang="en-US" sz="2000" i="1" dirty="0">
                <a:solidFill>
                  <a:srgbClr val="FF9900"/>
                </a:solidFill>
                <a:latin typeface="Comic Sans MS" panose="030F0702030302020204" pitchFamily="66" charset="0"/>
              </a:rPr>
              <a:t> 11 – Monat 5 – Tag 7</a:t>
            </a:r>
          </a:p>
          <a:p>
            <a:pPr marL="609600" indent="-609600" eaLnBrk="1" hangingPunct="1">
              <a:lnSpc>
                <a:spcPct val="90000"/>
              </a:lnSpc>
              <a:buFontTx/>
              <a:buNone/>
              <a:defRPr/>
            </a:pPr>
            <a:r>
              <a:rPr lang="en-US" altLang="en-US" sz="2800" dirty="0" err="1">
                <a:solidFill>
                  <a:srgbClr val="FFFF00"/>
                </a:solidFill>
                <a:latin typeface="Berlin Sans FB Demi" pitchFamily="34" charset="0"/>
              </a:rPr>
              <a:t>Flüchtlinge</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berichten</a:t>
            </a:r>
            <a:r>
              <a:rPr lang="en-US" altLang="en-US" sz="2800" dirty="0">
                <a:solidFill>
                  <a:srgbClr val="FFFF00"/>
                </a:solidFill>
                <a:latin typeface="Berlin Sans FB Demi" pitchFamily="34" charset="0"/>
              </a:rPr>
              <a:t> </a:t>
            </a:r>
            <a:r>
              <a:rPr lang="en-US" altLang="en-US" sz="2800" dirty="0" err="1">
                <a:solidFill>
                  <a:srgbClr val="FFFF00"/>
                </a:solidFill>
                <a:latin typeface="Berlin Sans FB Demi" pitchFamily="34" charset="0"/>
              </a:rPr>
              <a:t>Weggeführten</a:t>
            </a:r>
            <a:r>
              <a:rPr lang="en-US" altLang="en-US" sz="2800" dirty="0">
                <a:solidFill>
                  <a:srgbClr val="FFFF00"/>
                </a:solidFill>
                <a:latin typeface="Berlin Sans FB Demi" pitchFamily="34" charset="0"/>
              </a:rPr>
              <a:t> d. 1. Deportation</a:t>
            </a:r>
            <a:r>
              <a:rPr lang="en-US" altLang="en-US" sz="2800" dirty="0">
                <a:latin typeface="Berlin Sans FB Demi" pitchFamily="34" charset="0"/>
              </a:rPr>
              <a:t> </a:t>
            </a:r>
            <a:r>
              <a:rPr lang="en-US" altLang="en-US" sz="2000" dirty="0">
                <a:latin typeface="Arial Narrow" panose="020B0606020202030204" pitchFamily="34" charset="0"/>
              </a:rPr>
              <a:t>(</a:t>
            </a:r>
            <a:r>
              <a:rPr lang="en-US" altLang="en-US" sz="2000" dirty="0" err="1">
                <a:latin typeface="Arial Narrow" panose="020B0606020202030204" pitchFamily="34" charset="0"/>
              </a:rPr>
              <a:t>Hes</a:t>
            </a:r>
            <a:r>
              <a:rPr lang="en-US" altLang="en-US" sz="2000" dirty="0">
                <a:latin typeface="Arial Narrow" panose="020B0606020202030204" pitchFamily="34" charset="0"/>
              </a:rPr>
              <a:t> 33,21, </a:t>
            </a:r>
            <a:r>
              <a:rPr lang="en-US" altLang="en-US" sz="2000" dirty="0" err="1">
                <a:latin typeface="Arial Narrow" panose="020B0606020202030204" pitchFamily="34" charset="0"/>
              </a:rPr>
              <a:t>textliche</a:t>
            </a:r>
            <a:r>
              <a:rPr lang="en-US" altLang="en-US" sz="2000" dirty="0">
                <a:latin typeface="Arial Narrow" panose="020B0606020202030204" pitchFamily="34" charset="0"/>
              </a:rPr>
              <a:t> </a:t>
            </a:r>
            <a:r>
              <a:rPr lang="en-US" altLang="en-US" sz="2000" dirty="0" err="1">
                <a:latin typeface="Arial Narrow" panose="020B0606020202030204" pitchFamily="34" charset="0"/>
              </a:rPr>
              <a:t>Abweichungen</a:t>
            </a:r>
            <a:r>
              <a:rPr lang="en-US" altLang="en-US" sz="2000" dirty="0">
                <a:latin typeface="Arial Narrow" panose="020B0606020202030204" pitchFamily="34" charset="0"/>
              </a:rPr>
              <a:t>)</a:t>
            </a:r>
          </a:p>
          <a:p>
            <a:pPr marL="990600" lvl="1" indent="-533400" eaLnBrk="1" hangingPunct="1">
              <a:lnSpc>
                <a:spcPct val="90000"/>
              </a:lnSpc>
              <a:buFont typeface="Wingdings" panose="05000000000000000000" pitchFamily="2" charset="2"/>
              <a:buChar char="§"/>
              <a:defRPr/>
            </a:pPr>
            <a:r>
              <a:rPr lang="en-US" altLang="en-US" sz="2000" i="1" dirty="0" err="1">
                <a:solidFill>
                  <a:srgbClr val="FF9900"/>
                </a:solidFill>
                <a:latin typeface="Comic Sans MS" panose="030F0702030302020204" pitchFamily="66" charset="0"/>
              </a:rPr>
              <a:t>Jahr</a:t>
            </a:r>
            <a:r>
              <a:rPr lang="en-US" altLang="en-US" sz="2000" i="1" dirty="0">
                <a:solidFill>
                  <a:srgbClr val="FF9900"/>
                </a:solidFill>
                <a:latin typeface="Comic Sans MS" panose="030F0702030302020204" pitchFamily="66" charset="0"/>
              </a:rPr>
              <a:t> 10 – Monat 10 – Tag 5 (</a:t>
            </a:r>
            <a:r>
              <a:rPr lang="en-US" altLang="en-US" sz="2000" i="1" dirty="0" err="1">
                <a:solidFill>
                  <a:srgbClr val="FF9900"/>
                </a:solidFill>
                <a:latin typeface="Comic Sans MS" panose="030F0702030302020204" pitchFamily="66" charset="0"/>
              </a:rPr>
              <a:t>Septuaginta</a:t>
            </a:r>
            <a:r>
              <a:rPr lang="en-US" altLang="en-US" sz="2000" i="1" dirty="0">
                <a:solidFill>
                  <a:srgbClr val="FF9900"/>
                </a:solidFill>
                <a:latin typeface="Comic Sans MS" panose="030F0702030302020204" pitchFamily="66" charset="0"/>
              </a:rPr>
              <a:t>)</a:t>
            </a:r>
          </a:p>
          <a:p>
            <a:pPr marL="990600" lvl="1" indent="-533400" eaLnBrk="1" hangingPunct="1">
              <a:lnSpc>
                <a:spcPct val="90000"/>
              </a:lnSpc>
              <a:buFont typeface="Wingdings" panose="05000000000000000000" pitchFamily="2" charset="2"/>
              <a:buNone/>
              <a:defRPr/>
            </a:pPr>
            <a:r>
              <a:rPr lang="en-US" altLang="en-US" sz="2000" i="1" dirty="0">
                <a:latin typeface="Comic Sans MS" panose="030F0702030302020204" pitchFamily="66" charset="0"/>
              </a:rPr>
              <a:t>		</a:t>
            </a:r>
            <a:r>
              <a:rPr lang="en-US" altLang="en-US" sz="2400" dirty="0" err="1">
                <a:latin typeface="Arial Narrow" panose="020B0606020202030204" pitchFamily="34" charset="0"/>
              </a:rPr>
              <a:t>Chronologie</a:t>
            </a:r>
            <a:r>
              <a:rPr lang="en-US" altLang="en-US" sz="2400" dirty="0">
                <a:latin typeface="Arial Narrow" panose="020B0606020202030204" pitchFamily="34" charset="0"/>
              </a:rPr>
              <a:t> stark </a:t>
            </a:r>
            <a:r>
              <a:rPr lang="en-US" altLang="en-US" sz="2400" dirty="0" err="1">
                <a:latin typeface="Arial Narrow" panose="020B0606020202030204" pitchFamily="34" charset="0"/>
              </a:rPr>
              <a:t>durcheinander</a:t>
            </a:r>
            <a:r>
              <a:rPr lang="en-US" altLang="en-US" sz="2400" dirty="0">
                <a:latin typeface="Arial Narrow" panose="020B0606020202030204" pitchFamily="34" charset="0"/>
              </a:rPr>
              <a:t>, </a:t>
            </a:r>
            <a:r>
              <a:rPr lang="en-US" altLang="en-US" sz="2400" dirty="0" err="1">
                <a:latin typeface="Arial Narrow" panose="020B0606020202030204" pitchFamily="34" charset="0"/>
              </a:rPr>
              <a:t>nicht</a:t>
            </a:r>
            <a:r>
              <a:rPr lang="en-US" altLang="en-US" sz="2400" dirty="0">
                <a:latin typeface="Arial Narrow" panose="020B0606020202030204" pitchFamily="34" charset="0"/>
              </a:rPr>
              <a:t> m. </a:t>
            </a:r>
            <a:r>
              <a:rPr lang="en-US" altLang="en-US" sz="2400" dirty="0" err="1">
                <a:latin typeface="Arial Narrow" panose="020B0606020202030204" pitchFamily="34" charset="0"/>
              </a:rPr>
              <a:t>erkennbar</a:t>
            </a:r>
            <a:endParaRPr lang="en-US" altLang="en-US" sz="2400" dirty="0">
              <a:latin typeface="Arial Narrow" panose="020B0606020202030204" pitchFamily="34" charset="0"/>
            </a:endParaRPr>
          </a:p>
          <a:p>
            <a:pPr marL="990600" lvl="1" indent="-533400" eaLnBrk="1" hangingPunct="1">
              <a:lnSpc>
                <a:spcPct val="90000"/>
              </a:lnSpc>
              <a:buFont typeface="Wingdings" panose="05000000000000000000" pitchFamily="2" charset="2"/>
              <a:buChar char="§"/>
              <a:defRPr/>
            </a:pPr>
            <a:r>
              <a:rPr lang="en-US" altLang="en-US" sz="2000" i="1" dirty="0" err="1">
                <a:solidFill>
                  <a:srgbClr val="FF9900"/>
                </a:solidFill>
                <a:latin typeface="Comic Sans MS" panose="030F0702030302020204" pitchFamily="66" charset="0"/>
              </a:rPr>
              <a:t>Jahr</a:t>
            </a:r>
            <a:r>
              <a:rPr lang="en-US" altLang="en-US" sz="2000" i="1" dirty="0">
                <a:solidFill>
                  <a:srgbClr val="FF9900"/>
                </a:solidFill>
                <a:latin typeface="Comic Sans MS" panose="030F0702030302020204" pitchFamily="66" charset="0"/>
              </a:rPr>
              <a:t> 12 – Monat 10 – Tag 5 (</a:t>
            </a:r>
            <a:r>
              <a:rPr lang="en-US" altLang="en-US" sz="2000" i="1" dirty="0" err="1">
                <a:solidFill>
                  <a:srgbClr val="FF9900"/>
                </a:solidFill>
                <a:latin typeface="Comic Sans MS" panose="030F0702030302020204" pitchFamily="66" charset="0"/>
              </a:rPr>
              <a:t>Masoretischer</a:t>
            </a:r>
            <a:r>
              <a:rPr lang="en-US" altLang="en-US" sz="2000" i="1" dirty="0">
                <a:solidFill>
                  <a:srgbClr val="FF9900"/>
                </a:solidFill>
                <a:latin typeface="Comic Sans MS" panose="030F0702030302020204" pitchFamily="66" charset="0"/>
              </a:rPr>
              <a:t> Text)</a:t>
            </a:r>
          </a:p>
          <a:p>
            <a:pPr marL="990600" lvl="1" indent="-533400"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		</a:t>
            </a:r>
            <a:r>
              <a:rPr lang="en-US" altLang="en-US" sz="2400" dirty="0" err="1">
                <a:latin typeface="Arial Narrow" panose="020B0606020202030204" pitchFamily="34" charset="0"/>
              </a:rPr>
              <a:t>Achtzehn</a:t>
            </a:r>
            <a:r>
              <a:rPr lang="en-US" altLang="en-US" sz="2400" dirty="0">
                <a:latin typeface="Arial Narrow" panose="020B0606020202030204" pitchFamily="34" charset="0"/>
              </a:rPr>
              <a:t> </a:t>
            </a:r>
            <a:r>
              <a:rPr lang="en-US" altLang="en-US" sz="2400" dirty="0" err="1">
                <a:latin typeface="Arial Narrow" panose="020B0606020202030204" pitchFamily="34" charset="0"/>
              </a:rPr>
              <a:t>Monate</a:t>
            </a:r>
            <a:r>
              <a:rPr lang="en-US" altLang="en-US" sz="2400" dirty="0">
                <a:latin typeface="Arial Narrow" panose="020B0606020202030204" pitchFamily="34" charset="0"/>
              </a:rPr>
              <a:t> </a:t>
            </a:r>
            <a:r>
              <a:rPr lang="en-US" altLang="en-US" sz="2400" dirty="0" err="1">
                <a:latin typeface="Arial Narrow" panose="020B0606020202030204" pitchFamily="34" charset="0"/>
              </a:rPr>
              <a:t>nach</a:t>
            </a:r>
            <a:r>
              <a:rPr lang="en-US" altLang="en-US" sz="2400" dirty="0">
                <a:latin typeface="Arial Narrow" panose="020B0606020202030204" pitchFamily="34" charset="0"/>
              </a:rPr>
              <a:t> der </a:t>
            </a:r>
            <a:r>
              <a:rPr lang="en-US" altLang="en-US" sz="2400" dirty="0" err="1">
                <a:latin typeface="Arial Narrow" panose="020B0606020202030204" pitchFamily="34" charset="0"/>
              </a:rPr>
              <a:t>Begebenheit</a:t>
            </a:r>
            <a:r>
              <a:rPr lang="en-US" altLang="en-US" sz="2400" dirty="0">
                <a:latin typeface="Arial Narrow" panose="020B0606020202030204" pitchFamily="34" charset="0"/>
              </a:rPr>
              <a:t> </a:t>
            </a:r>
            <a:r>
              <a:rPr lang="en-US" altLang="en-US" sz="2400" dirty="0" err="1">
                <a:latin typeface="Arial Narrow" panose="020B0606020202030204" pitchFamily="34" charset="0"/>
              </a:rPr>
              <a:t>scheint</a:t>
            </a:r>
            <a:r>
              <a:rPr lang="en-US" altLang="en-US" sz="2400" dirty="0">
                <a:latin typeface="Arial Narrow" panose="020B0606020202030204" pitchFamily="34" charset="0"/>
              </a:rPr>
              <a:t> </a:t>
            </a:r>
            <a:r>
              <a:rPr lang="en-US" altLang="en-US" sz="2400" dirty="0" err="1">
                <a:latin typeface="Arial Narrow" panose="020B0606020202030204" pitchFamily="34" charset="0"/>
              </a:rPr>
              <a:t>zu</a:t>
            </a:r>
            <a:r>
              <a:rPr lang="en-US" altLang="en-US" sz="2400" dirty="0">
                <a:latin typeface="Arial Narrow" panose="020B0606020202030204" pitchFamily="34" charset="0"/>
              </a:rPr>
              <a:t> </a:t>
            </a:r>
            <a:r>
              <a:rPr lang="en-US" altLang="en-US" sz="2400" dirty="0" err="1">
                <a:latin typeface="Arial Narrow" panose="020B0606020202030204" pitchFamily="34" charset="0"/>
              </a:rPr>
              <a:t>lange</a:t>
            </a:r>
            <a:endParaRPr lang="en-US" altLang="en-US" sz="2400" dirty="0">
              <a:latin typeface="Arial Narrow" panose="020B0606020202030204" pitchFamily="34" charset="0"/>
            </a:endParaRPr>
          </a:p>
          <a:p>
            <a:pPr marL="990600" lvl="1" indent="-533400" eaLnBrk="1" hangingPunct="1">
              <a:lnSpc>
                <a:spcPct val="90000"/>
              </a:lnSpc>
              <a:buFont typeface="Wingdings" panose="05000000000000000000" pitchFamily="2" charset="2"/>
              <a:buChar char="§"/>
              <a:defRPr/>
            </a:pPr>
            <a:r>
              <a:rPr lang="en-US" altLang="en-US" sz="2000" i="1" dirty="0" err="1">
                <a:solidFill>
                  <a:srgbClr val="FF9900"/>
                </a:solidFill>
                <a:latin typeface="Comic Sans MS" panose="030F0702030302020204" pitchFamily="66" charset="0"/>
              </a:rPr>
              <a:t>Jahr</a:t>
            </a:r>
            <a:r>
              <a:rPr lang="en-US" altLang="en-US" sz="2000" i="1" dirty="0">
                <a:solidFill>
                  <a:srgbClr val="FF9900"/>
                </a:solidFill>
                <a:latin typeface="Comic Sans MS" panose="030F0702030302020204" pitchFamily="66" charset="0"/>
              </a:rPr>
              <a:t> 11 – Monat 10 – Tag 5 (</a:t>
            </a:r>
            <a:r>
              <a:rPr lang="en-US" altLang="en-US" sz="2000" i="1" dirty="0" err="1">
                <a:solidFill>
                  <a:srgbClr val="FF9900"/>
                </a:solidFill>
                <a:latin typeface="Comic Sans MS" panose="030F0702030302020204" pitchFamily="66" charset="0"/>
              </a:rPr>
              <a:t>andere</a:t>
            </a:r>
            <a:r>
              <a:rPr lang="en-US" altLang="en-US" sz="2000" i="1" dirty="0">
                <a:solidFill>
                  <a:srgbClr val="FF9900"/>
                </a:solidFill>
                <a:latin typeface="Comic Sans MS" panose="030F0702030302020204" pitchFamily="66" charset="0"/>
              </a:rPr>
              <a:t> </a:t>
            </a:r>
            <a:r>
              <a:rPr lang="en-US" altLang="en-US" sz="2000" i="1" dirty="0" err="1">
                <a:solidFill>
                  <a:srgbClr val="FF9900"/>
                </a:solidFill>
                <a:latin typeface="Comic Sans MS" panose="030F0702030302020204" pitchFamily="66" charset="0"/>
              </a:rPr>
              <a:t>Manuskripte</a:t>
            </a:r>
            <a:r>
              <a:rPr lang="en-US" altLang="en-US" sz="2000" i="1" dirty="0">
                <a:solidFill>
                  <a:srgbClr val="FF9900"/>
                </a:solidFill>
                <a:latin typeface="Comic Sans MS" panose="030F0702030302020204" pitchFamily="66" charset="0"/>
              </a:rPr>
              <a:t>)</a:t>
            </a:r>
          </a:p>
          <a:p>
            <a:pPr marL="990600" lvl="1" indent="-533400" eaLnBrk="1" hangingPunct="1">
              <a:lnSpc>
                <a:spcPct val="90000"/>
              </a:lnSpc>
              <a:buFont typeface="Wingdings" panose="05000000000000000000" pitchFamily="2" charset="2"/>
              <a:buNone/>
              <a:defRPr/>
            </a:pPr>
            <a:r>
              <a:rPr lang="en-US" altLang="en-US" sz="2000" i="1" dirty="0">
                <a:latin typeface="Arial Narrow" panose="020B0606020202030204" pitchFamily="34" charset="0"/>
              </a:rPr>
              <a:t>		</a:t>
            </a:r>
            <a:r>
              <a:rPr lang="en-US" altLang="en-US" sz="2400" dirty="0" err="1">
                <a:latin typeface="Arial Narrow" panose="020B0606020202030204" pitchFamily="34" charset="0"/>
              </a:rPr>
              <a:t>Sechs</a:t>
            </a:r>
            <a:r>
              <a:rPr lang="en-US" altLang="en-US" sz="2400" dirty="0">
                <a:latin typeface="Arial Narrow" panose="020B0606020202030204" pitchFamily="34" charset="0"/>
              </a:rPr>
              <a:t> </a:t>
            </a:r>
            <a:r>
              <a:rPr lang="en-US" altLang="en-US" sz="2400" dirty="0" err="1">
                <a:latin typeface="Arial Narrow" panose="020B0606020202030204" pitchFamily="34" charset="0"/>
              </a:rPr>
              <a:t>Monate</a:t>
            </a:r>
            <a:r>
              <a:rPr lang="en-US" altLang="en-US" sz="2400" dirty="0">
                <a:latin typeface="Arial Narrow" panose="020B0606020202030204" pitchFamily="34" charset="0"/>
              </a:rPr>
              <a:t> </a:t>
            </a:r>
            <a:r>
              <a:rPr lang="en-US" altLang="en-US" sz="2400" dirty="0" err="1">
                <a:latin typeface="Arial Narrow" panose="020B0606020202030204" pitchFamily="34" charset="0"/>
              </a:rPr>
              <a:t>nach</a:t>
            </a:r>
            <a:r>
              <a:rPr lang="en-US" altLang="en-US" sz="2400" dirty="0">
                <a:latin typeface="Arial Narrow" panose="020B0606020202030204" pitchFamily="34" charset="0"/>
              </a:rPr>
              <a:t> der </a:t>
            </a:r>
            <a:r>
              <a:rPr lang="en-US" altLang="en-US" sz="2400" dirty="0" err="1">
                <a:latin typeface="Arial Narrow" panose="020B0606020202030204" pitchFamily="34" charset="0"/>
              </a:rPr>
              <a:t>Begebenheit</a:t>
            </a:r>
            <a:r>
              <a:rPr lang="en-US" altLang="en-US" sz="2400" dirty="0">
                <a:latin typeface="Arial Narrow" panose="020B0606020202030204" pitchFamily="34" charset="0"/>
              </a:rPr>
              <a:t> </a:t>
            </a:r>
            <a:r>
              <a:rPr lang="en-US" altLang="en-US" sz="2400" dirty="0" err="1">
                <a:latin typeface="Arial Narrow" panose="020B0606020202030204" pitchFamily="34" charset="0"/>
              </a:rPr>
              <a:t>scheint</a:t>
            </a:r>
            <a:r>
              <a:rPr lang="en-US" altLang="en-US" sz="2400" dirty="0">
                <a:latin typeface="Arial Narrow" panose="020B0606020202030204" pitchFamily="34" charset="0"/>
              </a:rPr>
              <a:t> </a:t>
            </a:r>
            <a:r>
              <a:rPr lang="en-US" altLang="en-US" sz="2400" dirty="0" err="1">
                <a:latin typeface="Arial Narrow" panose="020B0606020202030204" pitchFamily="34" charset="0"/>
              </a:rPr>
              <a:t>eher</a:t>
            </a:r>
            <a:r>
              <a:rPr lang="en-US" altLang="en-US" sz="2400" dirty="0">
                <a:latin typeface="Arial Narrow" panose="020B0606020202030204" pitchFamily="34" charset="0"/>
              </a:rPr>
              <a:t> </a:t>
            </a:r>
            <a:r>
              <a:rPr lang="en-US" altLang="en-US" sz="2400" dirty="0" err="1">
                <a:latin typeface="Arial Narrow" panose="020B0606020202030204" pitchFamily="34" charset="0"/>
              </a:rPr>
              <a:t>möglich</a:t>
            </a:r>
            <a:endParaRPr lang="en-US" altLang="en-US" sz="2400" dirty="0">
              <a:latin typeface="Arial Narrow" panose="020B0606020202030204" pitchFamily="34" charset="0"/>
            </a:endParaRPr>
          </a:p>
        </p:txBody>
      </p:sp>
      <p:sp>
        <p:nvSpPr>
          <p:cNvPr id="269316" name="Rectangle 4">
            <a:extLst>
              <a:ext uri="{FF2B5EF4-FFF2-40B4-BE49-F238E27FC236}">
                <a16:creationId xmlns:a16="http://schemas.microsoft.com/office/drawing/2014/main" id="{29814351-4C0A-0543-8C0A-380F4102007A}"/>
              </a:ext>
            </a:extLst>
          </p:cNvPr>
          <p:cNvSpPr>
            <a:spLocks noChangeArrowheads="1"/>
          </p:cNvSpPr>
          <p:nvPr/>
        </p:nvSpPr>
        <p:spPr bwMode="auto">
          <a:xfrm>
            <a:off x="228600" y="3352800"/>
            <a:ext cx="8686800" cy="32766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5" name="Slide Number Placeholder 5">
            <a:extLst>
              <a:ext uri="{FF2B5EF4-FFF2-40B4-BE49-F238E27FC236}">
                <a16:creationId xmlns:a16="http://schemas.microsoft.com/office/drawing/2014/main" id="{5D8C7295-9D95-E647-AF1A-DEC5514198E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69315">
                                            <p:txEl>
                                              <p:pRg st="0" end="0"/>
                                            </p:txEl>
                                          </p:spTgt>
                                        </p:tgtEl>
                                        <p:attrNameLst>
                                          <p:attrName>style.visibility</p:attrName>
                                        </p:attrNameLst>
                                      </p:cBhvr>
                                      <p:to>
                                        <p:strVal val="visible"/>
                                      </p:to>
                                    </p:set>
                                    <p:anim calcmode="lin" valueType="num">
                                      <p:cBhvr>
                                        <p:cTn id="7" dur="500" fill="hold"/>
                                        <p:tgtEl>
                                          <p:spTgt spid="269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931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69315">
                                            <p:txEl>
                                              <p:pRg st="1" end="1"/>
                                            </p:txEl>
                                          </p:spTgt>
                                        </p:tgtEl>
                                        <p:attrNameLst>
                                          <p:attrName>style.visibility</p:attrName>
                                        </p:attrNameLst>
                                      </p:cBhvr>
                                      <p:to>
                                        <p:strVal val="visible"/>
                                      </p:to>
                                    </p:set>
                                    <p:anim calcmode="lin" valueType="num">
                                      <p:cBhvr>
                                        <p:cTn id="11" dur="500" fill="hold"/>
                                        <p:tgtEl>
                                          <p:spTgt spid="26931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693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269315">
                                            <p:txEl>
                                              <p:pRg st="2" end="2"/>
                                            </p:txEl>
                                          </p:spTgt>
                                        </p:tgtEl>
                                        <p:attrNameLst>
                                          <p:attrName>style.visibility</p:attrName>
                                        </p:attrNameLst>
                                      </p:cBhvr>
                                      <p:to>
                                        <p:strVal val="visible"/>
                                      </p:to>
                                    </p:set>
                                    <p:anim calcmode="lin" valueType="num">
                                      <p:cBhvr>
                                        <p:cTn id="17" dur="500" fill="hold"/>
                                        <p:tgtEl>
                                          <p:spTgt spid="269315">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69315">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269315">
                                            <p:txEl>
                                              <p:pRg st="3" end="3"/>
                                            </p:txEl>
                                          </p:spTgt>
                                        </p:tgtEl>
                                        <p:attrNameLst>
                                          <p:attrName>style.visibility</p:attrName>
                                        </p:attrNameLst>
                                      </p:cBhvr>
                                      <p:to>
                                        <p:strVal val="visible"/>
                                      </p:to>
                                    </p:set>
                                    <p:anim calcmode="lin" valueType="num">
                                      <p:cBhvr>
                                        <p:cTn id="21" dur="500" fill="hold"/>
                                        <p:tgtEl>
                                          <p:spTgt spid="269315">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2693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269315">
                                            <p:txEl>
                                              <p:pRg st="4" end="4"/>
                                            </p:txEl>
                                          </p:spTgt>
                                        </p:tgtEl>
                                        <p:attrNameLst>
                                          <p:attrName>style.visibility</p:attrName>
                                        </p:attrNameLst>
                                      </p:cBhvr>
                                      <p:to>
                                        <p:strVal val="visible"/>
                                      </p:to>
                                    </p:set>
                                    <p:anim calcmode="lin" valueType="num">
                                      <p:cBhvr>
                                        <p:cTn id="27" dur="500" fill="hold"/>
                                        <p:tgtEl>
                                          <p:spTgt spid="269315">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69315">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69315">
                                            <p:txEl>
                                              <p:pRg st="5" end="5"/>
                                            </p:txEl>
                                          </p:spTgt>
                                        </p:tgtEl>
                                        <p:attrNameLst>
                                          <p:attrName>style.visibility</p:attrName>
                                        </p:attrNameLst>
                                      </p:cBhvr>
                                      <p:to>
                                        <p:strVal val="visible"/>
                                      </p:to>
                                    </p:set>
                                    <p:anim calcmode="lin" valueType="num">
                                      <p:cBhvr>
                                        <p:cTn id="31" dur="500" fill="hold"/>
                                        <p:tgtEl>
                                          <p:spTgt spid="269315">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269315">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269315">
                                            <p:txEl>
                                              <p:pRg st="6" end="6"/>
                                            </p:txEl>
                                          </p:spTgt>
                                        </p:tgtEl>
                                        <p:attrNameLst>
                                          <p:attrName>style.visibility</p:attrName>
                                        </p:attrNameLst>
                                      </p:cBhvr>
                                      <p:to>
                                        <p:strVal val="visible"/>
                                      </p:to>
                                    </p:set>
                                    <p:anim calcmode="lin" valueType="num">
                                      <p:cBhvr>
                                        <p:cTn id="37" dur="500" fill="hold"/>
                                        <p:tgtEl>
                                          <p:spTgt spid="26931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269315">
                                            <p:txEl>
                                              <p:pRg st="6" end="6"/>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69315">
                                            <p:txEl>
                                              <p:pRg st="7" end="7"/>
                                            </p:txEl>
                                          </p:spTgt>
                                        </p:tgtEl>
                                        <p:attrNameLst>
                                          <p:attrName>style.visibility</p:attrName>
                                        </p:attrNameLst>
                                      </p:cBhvr>
                                      <p:to>
                                        <p:strVal val="visible"/>
                                      </p:to>
                                    </p:set>
                                    <p:anim calcmode="lin" valueType="num">
                                      <p:cBhvr>
                                        <p:cTn id="41" dur="500" fill="hold"/>
                                        <p:tgtEl>
                                          <p:spTgt spid="269315">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269315">
                                            <p:txEl>
                                              <p:pRg st="7" end="7"/>
                                            </p:txEl>
                                          </p:spTgt>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69315">
                                            <p:txEl>
                                              <p:pRg st="8" end="8"/>
                                            </p:txEl>
                                          </p:spTgt>
                                        </p:tgtEl>
                                        <p:attrNameLst>
                                          <p:attrName>style.visibility</p:attrName>
                                        </p:attrNameLst>
                                      </p:cBhvr>
                                      <p:to>
                                        <p:strVal val="visible"/>
                                      </p:to>
                                    </p:set>
                                    <p:anim calcmode="lin" valueType="num">
                                      <p:cBhvr>
                                        <p:cTn id="45" dur="500" fill="hold"/>
                                        <p:tgtEl>
                                          <p:spTgt spid="269315">
                                            <p:txEl>
                                              <p:pRg st="8" end="8"/>
                                            </p:txEl>
                                          </p:spTgt>
                                        </p:tgtEl>
                                        <p:attrNameLst>
                                          <p:attrName>ppt_w</p:attrName>
                                        </p:attrNameLst>
                                      </p:cBhvr>
                                      <p:tavLst>
                                        <p:tav tm="0">
                                          <p:val>
                                            <p:fltVal val="0"/>
                                          </p:val>
                                        </p:tav>
                                        <p:tav tm="100000">
                                          <p:val>
                                            <p:strVal val="#ppt_w"/>
                                          </p:val>
                                        </p:tav>
                                      </p:tavLst>
                                    </p:anim>
                                    <p:anim calcmode="lin" valueType="num">
                                      <p:cBhvr>
                                        <p:cTn id="46" dur="500" fill="hold"/>
                                        <p:tgtEl>
                                          <p:spTgt spid="269315">
                                            <p:txEl>
                                              <p:pRg st="8" end="8"/>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69315">
                                            <p:txEl>
                                              <p:pRg st="9" end="9"/>
                                            </p:txEl>
                                          </p:spTgt>
                                        </p:tgtEl>
                                        <p:attrNameLst>
                                          <p:attrName>style.visibility</p:attrName>
                                        </p:attrNameLst>
                                      </p:cBhvr>
                                      <p:to>
                                        <p:strVal val="visible"/>
                                      </p:to>
                                    </p:set>
                                    <p:anim calcmode="lin" valueType="num">
                                      <p:cBhvr>
                                        <p:cTn id="49" dur="500" fill="hold"/>
                                        <p:tgtEl>
                                          <p:spTgt spid="269315">
                                            <p:txEl>
                                              <p:pRg st="9" end="9"/>
                                            </p:txEl>
                                          </p:spTgt>
                                        </p:tgtEl>
                                        <p:attrNameLst>
                                          <p:attrName>ppt_w</p:attrName>
                                        </p:attrNameLst>
                                      </p:cBhvr>
                                      <p:tavLst>
                                        <p:tav tm="0">
                                          <p:val>
                                            <p:fltVal val="0"/>
                                          </p:val>
                                        </p:tav>
                                        <p:tav tm="100000">
                                          <p:val>
                                            <p:strVal val="#ppt_w"/>
                                          </p:val>
                                        </p:tav>
                                      </p:tavLst>
                                    </p:anim>
                                    <p:anim calcmode="lin" valueType="num">
                                      <p:cBhvr>
                                        <p:cTn id="50" dur="500" fill="hold"/>
                                        <p:tgtEl>
                                          <p:spTgt spid="269315">
                                            <p:txEl>
                                              <p:pRg st="9" end="9"/>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69315">
                                            <p:txEl>
                                              <p:pRg st="10" end="10"/>
                                            </p:txEl>
                                          </p:spTgt>
                                        </p:tgtEl>
                                        <p:attrNameLst>
                                          <p:attrName>style.visibility</p:attrName>
                                        </p:attrNameLst>
                                      </p:cBhvr>
                                      <p:to>
                                        <p:strVal val="visible"/>
                                      </p:to>
                                    </p:set>
                                    <p:anim calcmode="lin" valueType="num">
                                      <p:cBhvr>
                                        <p:cTn id="53" dur="500" fill="hold"/>
                                        <p:tgtEl>
                                          <p:spTgt spid="269315">
                                            <p:txEl>
                                              <p:pRg st="10" end="10"/>
                                            </p:txEl>
                                          </p:spTgt>
                                        </p:tgtEl>
                                        <p:attrNameLst>
                                          <p:attrName>ppt_w</p:attrName>
                                        </p:attrNameLst>
                                      </p:cBhvr>
                                      <p:tavLst>
                                        <p:tav tm="0">
                                          <p:val>
                                            <p:fltVal val="0"/>
                                          </p:val>
                                        </p:tav>
                                        <p:tav tm="100000">
                                          <p:val>
                                            <p:strVal val="#ppt_w"/>
                                          </p:val>
                                        </p:tav>
                                      </p:tavLst>
                                    </p:anim>
                                    <p:anim calcmode="lin" valueType="num">
                                      <p:cBhvr>
                                        <p:cTn id="54" dur="500" fill="hold"/>
                                        <p:tgtEl>
                                          <p:spTgt spid="269315">
                                            <p:txEl>
                                              <p:pRg st="10" end="10"/>
                                            </p:txEl>
                                          </p:spTgt>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69315">
                                            <p:txEl>
                                              <p:pRg st="11" end="11"/>
                                            </p:txEl>
                                          </p:spTgt>
                                        </p:tgtEl>
                                        <p:attrNameLst>
                                          <p:attrName>style.visibility</p:attrName>
                                        </p:attrNameLst>
                                      </p:cBhvr>
                                      <p:to>
                                        <p:strVal val="visible"/>
                                      </p:to>
                                    </p:set>
                                    <p:anim calcmode="lin" valueType="num">
                                      <p:cBhvr>
                                        <p:cTn id="57" dur="500" fill="hold"/>
                                        <p:tgtEl>
                                          <p:spTgt spid="269315">
                                            <p:txEl>
                                              <p:pRg st="11" end="11"/>
                                            </p:txEl>
                                          </p:spTgt>
                                        </p:tgtEl>
                                        <p:attrNameLst>
                                          <p:attrName>ppt_w</p:attrName>
                                        </p:attrNameLst>
                                      </p:cBhvr>
                                      <p:tavLst>
                                        <p:tav tm="0">
                                          <p:val>
                                            <p:fltVal val="0"/>
                                          </p:val>
                                        </p:tav>
                                        <p:tav tm="100000">
                                          <p:val>
                                            <p:strVal val="#ppt_w"/>
                                          </p:val>
                                        </p:tav>
                                      </p:tavLst>
                                    </p:anim>
                                    <p:anim calcmode="lin" valueType="num">
                                      <p:cBhvr>
                                        <p:cTn id="58" dur="500" fill="hold"/>
                                        <p:tgtEl>
                                          <p:spTgt spid="269315">
                                            <p:txEl>
                                              <p:pRg st="11" end="11"/>
                                            </p:txEl>
                                          </p:spTgt>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269315">
                                            <p:txEl>
                                              <p:pRg st="12" end="12"/>
                                            </p:txEl>
                                          </p:spTgt>
                                        </p:tgtEl>
                                        <p:attrNameLst>
                                          <p:attrName>style.visibility</p:attrName>
                                        </p:attrNameLst>
                                      </p:cBhvr>
                                      <p:to>
                                        <p:strVal val="visible"/>
                                      </p:to>
                                    </p:set>
                                    <p:anim calcmode="lin" valueType="num">
                                      <p:cBhvr>
                                        <p:cTn id="61" dur="500" fill="hold"/>
                                        <p:tgtEl>
                                          <p:spTgt spid="269315">
                                            <p:txEl>
                                              <p:pRg st="12" end="12"/>
                                            </p:txEl>
                                          </p:spTgt>
                                        </p:tgtEl>
                                        <p:attrNameLst>
                                          <p:attrName>ppt_w</p:attrName>
                                        </p:attrNameLst>
                                      </p:cBhvr>
                                      <p:tavLst>
                                        <p:tav tm="0">
                                          <p:val>
                                            <p:fltVal val="0"/>
                                          </p:val>
                                        </p:tav>
                                        <p:tav tm="100000">
                                          <p:val>
                                            <p:strVal val="#ppt_w"/>
                                          </p:val>
                                        </p:tav>
                                      </p:tavLst>
                                    </p:anim>
                                    <p:anim calcmode="lin" valueType="num">
                                      <p:cBhvr>
                                        <p:cTn id="62" dur="500" fill="hold"/>
                                        <p:tgtEl>
                                          <p:spTgt spid="269315">
                                            <p:txEl>
                                              <p:pRg st="12" end="12"/>
                                            </p:txEl>
                                          </p:spTgt>
                                        </p:tgtEl>
                                        <p:attrNameLst>
                                          <p:attrName>ppt_h</p:attrName>
                                        </p:attrNameLst>
                                      </p:cBhvr>
                                      <p:tavLst>
                                        <p:tav tm="0">
                                          <p:val>
                                            <p:fltVal val="0"/>
                                          </p:val>
                                        </p:tav>
                                        <p:tav tm="100000">
                                          <p:val>
                                            <p:strVal val="#ppt_h"/>
                                          </p:val>
                                        </p:tav>
                                      </p:tavLst>
                                    </p:anim>
                                  </p:childTnLst>
                                </p:cTn>
                              </p:par>
                              <p:par>
                                <p:cTn id="63" presetID="9" presetClass="entr" presetSubtype="0" fill="hold" nodeType="withEffect">
                                  <p:stCondLst>
                                    <p:cond delay="0"/>
                                  </p:stCondLst>
                                  <p:childTnLst>
                                    <p:set>
                                      <p:cBhvr>
                                        <p:cTn id="64" dur="1" fill="hold">
                                          <p:stCondLst>
                                            <p:cond delay="0"/>
                                          </p:stCondLst>
                                        </p:cTn>
                                        <p:tgtEl>
                                          <p:spTgt spid="269316"/>
                                        </p:tgtEl>
                                        <p:attrNameLst>
                                          <p:attrName>style.visibility</p:attrName>
                                        </p:attrNameLst>
                                      </p:cBhvr>
                                      <p:to>
                                        <p:strVal val="visible"/>
                                      </p:to>
                                    </p:set>
                                    <p:animEffect transition="in" filter="dissolve">
                                      <p:cBhvr>
                                        <p:cTn id="65" dur="500"/>
                                        <p:tgtEl>
                                          <p:spTgt spid="269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495619" name="Rectangle 3">
            <a:extLst>
              <a:ext uri="{FF2B5EF4-FFF2-40B4-BE49-F238E27FC236}">
                <a16:creationId xmlns:a16="http://schemas.microsoft.com/office/drawing/2014/main" id="{FF97F835-F2DC-4E4B-B282-A1DE7E3AAFD0}"/>
              </a:ext>
            </a:extLst>
          </p:cNvPr>
          <p:cNvSpPr>
            <a:spLocks noGrp="1" noChangeArrowheads="1"/>
          </p:cNvSpPr>
          <p:nvPr>
            <p:ph type="body" idx="1"/>
          </p:nvPr>
        </p:nvSpPr>
        <p:spPr>
          <a:xfrm>
            <a:off x="457200" y="304800"/>
            <a:ext cx="8305800" cy="6172200"/>
          </a:xfrm>
        </p:spPr>
        <p:txBody>
          <a:bodyPr/>
          <a:lstStyle/>
          <a:p>
            <a:pPr eaLnBrk="1" hangingPunct="1">
              <a:lnSpc>
                <a:spcPct val="90000"/>
              </a:lnSpc>
              <a:buFontTx/>
              <a:buNone/>
              <a:defRPr/>
            </a:pPr>
            <a:r>
              <a:rPr lang="en-US" altLang="en-US" i="1" dirty="0">
                <a:solidFill>
                  <a:srgbClr val="FFFF99"/>
                </a:solidFill>
                <a:latin typeface="Papyrus" panose="03070502060502030205" pitchFamily="66" charset="0"/>
              </a:rPr>
              <a:t>“</a:t>
            </a:r>
            <a:r>
              <a:rPr lang="en-US" altLang="en-US" i="1" dirty="0" err="1">
                <a:solidFill>
                  <a:srgbClr val="FFFF99"/>
                </a:solidFill>
                <a:latin typeface="Papyrus" panose="03070502060502030205" pitchFamily="66" charset="0"/>
              </a:rPr>
              <a:t>Richte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doch</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deine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Schritte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zu</a:t>
            </a:r>
            <a:r>
              <a:rPr lang="en-US" altLang="en-US" i="1" dirty="0">
                <a:solidFill>
                  <a:srgbClr val="FFFF99"/>
                </a:solidFill>
                <a:latin typeface="Papyrus" panose="03070502060502030205" pitchFamily="66" charset="0"/>
              </a:rPr>
              <a:t> dem,</a:t>
            </a:r>
            <a:br>
              <a:rPr lang="en-US" altLang="en-US" i="1" dirty="0">
                <a:solidFill>
                  <a:srgbClr val="FFFF99"/>
                </a:solidFill>
                <a:latin typeface="Papyrus" panose="03070502060502030205" pitchFamily="66" charset="0"/>
              </a:rPr>
            </a:br>
            <a:r>
              <a:rPr lang="en-US" altLang="en-US" i="1" dirty="0">
                <a:solidFill>
                  <a:srgbClr val="FFFF99"/>
                </a:solidFill>
                <a:latin typeface="Papyrus" panose="03070502060502030205" pitchFamily="66" charset="0"/>
              </a:rPr>
              <a:t>was so </a:t>
            </a:r>
            <a:r>
              <a:rPr lang="en-US" altLang="en-US" i="1" dirty="0" err="1">
                <a:solidFill>
                  <a:srgbClr val="FFFF99"/>
                </a:solidFill>
                <a:latin typeface="Papyrus" panose="03070502060502030205" pitchFamily="66" charset="0"/>
              </a:rPr>
              <a:t>lange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wüste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liegt</a:t>
            </a:r>
            <a:r>
              <a:rPr lang="en-US" altLang="en-US" i="1" dirty="0">
                <a:solidFill>
                  <a:srgbClr val="FFFF99"/>
                </a:solidFill>
                <a:latin typeface="Papyrus" panose="03070502060502030205" pitchFamily="66" charset="0"/>
              </a:rPr>
              <a:t>.</a:t>
            </a:r>
            <a:br>
              <a:rPr lang="en-US" altLang="en-US" i="1" dirty="0">
                <a:solidFill>
                  <a:srgbClr val="FFFF99"/>
                </a:solidFill>
                <a:latin typeface="Papyrus" panose="03070502060502030205" pitchFamily="66" charset="0"/>
              </a:rPr>
            </a:br>
            <a:r>
              <a:rPr lang="en-US" altLang="en-US" i="1" dirty="0">
                <a:solidFill>
                  <a:srgbClr val="FFFF99"/>
                </a:solidFill>
                <a:latin typeface="Papyrus" panose="03070502060502030205" pitchFamily="66" charset="0"/>
              </a:rPr>
              <a:t>Der </a:t>
            </a:r>
            <a:r>
              <a:rPr lang="en-US" altLang="en-US" i="1" dirty="0" err="1">
                <a:solidFill>
                  <a:srgbClr val="FFFF99"/>
                </a:solidFill>
                <a:latin typeface="Papyrus" panose="03070502060502030205" pitchFamily="66" charset="0"/>
              </a:rPr>
              <a:t>Feind</a:t>
            </a:r>
            <a:r>
              <a:rPr lang="en-US" altLang="en-US" i="1" dirty="0">
                <a:solidFill>
                  <a:srgbClr val="FFFF99"/>
                </a:solidFill>
                <a:latin typeface="Papyrus" panose="03070502060502030205" pitchFamily="66" charset="0"/>
              </a:rPr>
              <a:t> hat </a:t>
            </a:r>
            <a:r>
              <a:rPr lang="en-US" altLang="en-US" i="1" dirty="0" err="1">
                <a:solidFill>
                  <a:srgbClr val="FFFF99"/>
                </a:solidFill>
                <a:latin typeface="Papyrus" panose="03070502060502030205" pitchFamily="66" charset="0"/>
              </a:rPr>
              <a:t>alles</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verheert</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im</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Heiligtum</a:t>
            </a:r>
            <a:r>
              <a:rPr lang="en-US" altLang="en-US" i="1" dirty="0">
                <a:solidFill>
                  <a:srgbClr val="FFFF99"/>
                </a:solidFill>
                <a:latin typeface="Papyrus" panose="03070502060502030205" pitchFamily="66" charset="0"/>
              </a:rPr>
              <a:t>.</a:t>
            </a:r>
          </a:p>
          <a:p>
            <a:pPr eaLnBrk="1" hangingPunct="1">
              <a:lnSpc>
                <a:spcPct val="90000"/>
              </a:lnSpc>
              <a:buFontTx/>
              <a:buNone/>
              <a:defRPr/>
            </a:pPr>
            <a:r>
              <a:rPr lang="en-US" altLang="en-US" i="1" dirty="0" err="1">
                <a:solidFill>
                  <a:srgbClr val="FFFF99"/>
                </a:solidFill>
                <a:latin typeface="Papyrus" panose="03070502060502030205" pitchFamily="66" charset="0"/>
              </a:rPr>
              <a:t>Deine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Widersacher</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brüllen</a:t>
            </a:r>
            <a:r>
              <a:rPr lang="en-US" altLang="en-US" i="1" dirty="0">
                <a:solidFill>
                  <a:srgbClr val="FFFF99"/>
                </a:solidFill>
                <a:latin typeface="Papyrus" panose="03070502060502030205" pitchFamily="66" charset="0"/>
              </a:rPr>
              <a:t> in </a:t>
            </a:r>
            <a:r>
              <a:rPr lang="en-US" altLang="en-US" i="1" dirty="0" err="1">
                <a:solidFill>
                  <a:srgbClr val="FFFF99"/>
                </a:solidFill>
                <a:latin typeface="Papyrus" panose="03070502060502030205" pitchFamily="66" charset="0"/>
              </a:rPr>
              <a:t>deinem</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Hause</a:t>
            </a:r>
            <a:r>
              <a:rPr lang="en-US" altLang="en-US" i="1" dirty="0">
                <a:solidFill>
                  <a:srgbClr val="FFFF99"/>
                </a:solidFill>
                <a:latin typeface="Papyrus" panose="03070502060502030205" pitchFamily="66" charset="0"/>
              </a:rPr>
              <a:t> und </a:t>
            </a:r>
            <a:r>
              <a:rPr lang="en-US" altLang="en-US" i="1" dirty="0" err="1">
                <a:solidFill>
                  <a:srgbClr val="FFFF99"/>
                </a:solidFill>
                <a:latin typeface="Papyrus" panose="03070502060502030205" pitchFamily="66" charset="0"/>
              </a:rPr>
              <a:t>stellen</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ihre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Zeichen</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darin</a:t>
            </a:r>
            <a:r>
              <a:rPr lang="en-US" altLang="en-US" i="1" dirty="0">
                <a:solidFill>
                  <a:srgbClr val="FFFF99"/>
                </a:solidFill>
                <a:latin typeface="Papyrus" panose="03070502060502030205" pitchFamily="66" charset="0"/>
              </a:rPr>
              <a:t> auf. </a:t>
            </a:r>
          </a:p>
          <a:p>
            <a:pPr eaLnBrk="1" hangingPunct="1">
              <a:lnSpc>
                <a:spcPct val="90000"/>
              </a:lnSpc>
              <a:buFontTx/>
              <a:buNone/>
              <a:defRPr/>
            </a:pPr>
            <a:r>
              <a:rPr lang="en-US" altLang="en-US" i="1" dirty="0">
                <a:solidFill>
                  <a:srgbClr val="FFFF99"/>
                </a:solidFill>
                <a:latin typeface="Papyrus" panose="03070502060502030205" pitchFamily="66" charset="0"/>
              </a:rPr>
              <a:t>Hoch </a:t>
            </a:r>
            <a:r>
              <a:rPr lang="en-US" altLang="en-US" i="1" dirty="0" err="1">
                <a:solidFill>
                  <a:srgbClr val="FFFF99"/>
                </a:solidFill>
                <a:latin typeface="Papyrus" panose="03070502060502030205" pitchFamily="66" charset="0"/>
              </a:rPr>
              <a:t>sieht</a:t>
            </a:r>
            <a:r>
              <a:rPr lang="en-US" altLang="en-US" i="1" dirty="0">
                <a:solidFill>
                  <a:srgbClr val="FFFF99"/>
                </a:solidFill>
                <a:latin typeface="Papyrus" panose="03070502060502030205" pitchFamily="66" charset="0"/>
              </a:rPr>
              <a:t> man </a:t>
            </a:r>
            <a:r>
              <a:rPr lang="en-US" altLang="en-US" i="1" dirty="0" err="1">
                <a:solidFill>
                  <a:srgbClr val="FFFF99"/>
                </a:solidFill>
                <a:latin typeface="Papyrus" panose="03070502060502030205" pitchFamily="66" charset="0"/>
              </a:rPr>
              <a:t>Äxte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sich</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heben</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wie</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im</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Dickicht</a:t>
            </a:r>
            <a:r>
              <a:rPr lang="en-US" altLang="en-US" i="1" dirty="0">
                <a:solidFill>
                  <a:srgbClr val="FFFF99"/>
                </a:solidFill>
                <a:latin typeface="Papyrus" panose="03070502060502030205" pitchFamily="66" charset="0"/>
              </a:rPr>
              <a:t> des </a:t>
            </a:r>
            <a:r>
              <a:rPr lang="en-US" altLang="en-US" i="1" dirty="0" err="1">
                <a:solidFill>
                  <a:srgbClr val="FFFF99"/>
                </a:solidFill>
                <a:latin typeface="Papyrus" panose="03070502060502030205" pitchFamily="66" charset="0"/>
              </a:rPr>
              <a:t>Waldes</a:t>
            </a:r>
            <a:r>
              <a:rPr lang="en-US" altLang="en-US" i="1" dirty="0">
                <a:solidFill>
                  <a:srgbClr val="FFFF99"/>
                </a:solidFill>
                <a:latin typeface="Papyrus" panose="03070502060502030205" pitchFamily="66" charset="0"/>
              </a:rPr>
              <a:t>.</a:t>
            </a:r>
            <a:br>
              <a:rPr lang="en-US" altLang="en-US" i="1" dirty="0">
                <a:solidFill>
                  <a:srgbClr val="FFFF99"/>
                </a:solidFill>
                <a:latin typeface="Papyrus" panose="03070502060502030205" pitchFamily="66" charset="0"/>
              </a:rPr>
            </a:br>
            <a:r>
              <a:rPr lang="en-US" altLang="en-US" i="1" dirty="0">
                <a:solidFill>
                  <a:srgbClr val="FFFF99"/>
                </a:solidFill>
                <a:latin typeface="Papyrus" panose="03070502060502030205" pitchFamily="66" charset="0"/>
              </a:rPr>
              <a:t>Sie </a:t>
            </a:r>
            <a:r>
              <a:rPr lang="en-US" altLang="en-US" i="1" dirty="0" err="1">
                <a:solidFill>
                  <a:srgbClr val="FFFF99"/>
                </a:solidFill>
                <a:latin typeface="Papyrus" panose="03070502060502030205" pitchFamily="66" charset="0"/>
              </a:rPr>
              <a:t>zerschlagen</a:t>
            </a:r>
            <a:r>
              <a:rPr lang="en-US" altLang="en-US" i="1" dirty="0">
                <a:solidFill>
                  <a:srgbClr val="FFFF99"/>
                </a:solidFill>
                <a:latin typeface="Papyrus" panose="03070502060502030205" pitchFamily="66" charset="0"/>
              </a:rPr>
              <a:t> all sein </a:t>
            </a:r>
            <a:r>
              <a:rPr lang="en-US" altLang="en-US" i="1" dirty="0" err="1">
                <a:solidFill>
                  <a:srgbClr val="FFFF99"/>
                </a:solidFill>
                <a:latin typeface="Papyrus" panose="03070502060502030205" pitchFamily="66" charset="0"/>
              </a:rPr>
              <a:t>Schnitzwerk</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mit</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Beilen</a:t>
            </a:r>
            <a:r>
              <a:rPr lang="en-US" altLang="en-US" i="1" dirty="0">
                <a:solidFill>
                  <a:srgbClr val="FFFF99"/>
                </a:solidFill>
                <a:latin typeface="Papyrus" panose="03070502060502030205" pitchFamily="66" charset="0"/>
              </a:rPr>
              <a:t> und </a:t>
            </a:r>
            <a:r>
              <a:rPr lang="en-US" altLang="en-US" i="1" dirty="0" err="1">
                <a:solidFill>
                  <a:srgbClr val="FFFF99"/>
                </a:solidFill>
                <a:latin typeface="Papyrus" panose="03070502060502030205" pitchFamily="66" charset="0"/>
              </a:rPr>
              <a:t>Hacken</a:t>
            </a:r>
            <a:r>
              <a:rPr lang="en-US" altLang="en-US" i="1" dirty="0">
                <a:solidFill>
                  <a:srgbClr val="FFFF99"/>
                </a:solidFill>
                <a:latin typeface="Papyrus" panose="03070502060502030205" pitchFamily="66" charset="0"/>
              </a:rPr>
              <a:t>. </a:t>
            </a:r>
          </a:p>
          <a:p>
            <a:pPr eaLnBrk="1" hangingPunct="1">
              <a:lnSpc>
                <a:spcPct val="90000"/>
              </a:lnSpc>
              <a:buFontTx/>
              <a:buNone/>
              <a:defRPr/>
            </a:pPr>
            <a:r>
              <a:rPr lang="en-US" altLang="en-US" i="1" dirty="0">
                <a:solidFill>
                  <a:srgbClr val="FFFF99"/>
                </a:solidFill>
                <a:latin typeface="Papyrus" panose="03070502060502030205" pitchFamily="66" charset="0"/>
              </a:rPr>
              <a:t>Sie </a:t>
            </a:r>
            <a:r>
              <a:rPr lang="en-US" altLang="en-US" i="1" dirty="0" err="1">
                <a:solidFill>
                  <a:srgbClr val="FFFF99"/>
                </a:solidFill>
                <a:latin typeface="Papyrus" panose="03070502060502030205" pitchFamily="66" charset="0"/>
              </a:rPr>
              <a:t>verbrennen</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dein</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Heiligtum</a:t>
            </a:r>
            <a:r>
              <a:rPr lang="en-US" altLang="en-US" i="1" dirty="0">
                <a:solidFill>
                  <a:srgbClr val="FFFF99"/>
                </a:solidFill>
                <a:latin typeface="Papyrus" panose="03070502060502030205" pitchFamily="66" charset="0"/>
              </a:rPr>
              <a:t>, </a:t>
            </a:r>
            <a:br>
              <a:rPr lang="en-US" altLang="en-US" i="1" dirty="0">
                <a:solidFill>
                  <a:srgbClr val="FFFF99"/>
                </a:solidFill>
                <a:latin typeface="Papyrus" panose="03070502060502030205" pitchFamily="66" charset="0"/>
              </a:rPr>
            </a:br>
            <a:r>
              <a:rPr lang="en-US" altLang="en-US" i="1" dirty="0">
                <a:solidFill>
                  <a:srgbClr val="FFFF99"/>
                </a:solidFill>
                <a:latin typeface="Papyrus" panose="03070502060502030205" pitchFamily="66" charset="0"/>
              </a:rPr>
              <a:t>bis auf den </a:t>
            </a:r>
            <a:r>
              <a:rPr lang="en-US" altLang="en-US" i="1" dirty="0" err="1">
                <a:solidFill>
                  <a:srgbClr val="FFFF99"/>
                </a:solidFill>
                <a:latin typeface="Papyrus" panose="03070502060502030205" pitchFamily="66" charset="0"/>
              </a:rPr>
              <a:t>Grund</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entweihen</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sie</a:t>
            </a:r>
            <a:br>
              <a:rPr lang="en-US" altLang="en-US" i="1" dirty="0">
                <a:solidFill>
                  <a:srgbClr val="FFFF99"/>
                </a:solidFill>
                <a:latin typeface="Papyrus" panose="03070502060502030205" pitchFamily="66" charset="0"/>
              </a:rPr>
            </a:br>
            <a:r>
              <a:rPr lang="en-US" altLang="en-US" i="1" dirty="0" err="1">
                <a:solidFill>
                  <a:srgbClr val="FFFF99"/>
                </a:solidFill>
                <a:latin typeface="Papyrus" panose="03070502060502030205" pitchFamily="66" charset="0"/>
              </a:rPr>
              <a:t>dieWohnung</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deines</a:t>
            </a:r>
            <a:r>
              <a:rPr lang="en-US" altLang="en-US" i="1" dirty="0">
                <a:solidFill>
                  <a:srgbClr val="FFFF99"/>
                </a:solidFill>
                <a:latin typeface="Papyrus" panose="03070502060502030205" pitchFamily="66" charset="0"/>
              </a:rPr>
              <a:t> </a:t>
            </a:r>
            <a:r>
              <a:rPr lang="en-US" altLang="en-US" i="1" dirty="0" err="1">
                <a:solidFill>
                  <a:srgbClr val="FFFF99"/>
                </a:solidFill>
                <a:latin typeface="Papyrus" panose="03070502060502030205" pitchFamily="66" charset="0"/>
              </a:rPr>
              <a:t>Namens</a:t>
            </a:r>
            <a:r>
              <a:rPr lang="en-US" altLang="en-US" i="1" dirty="0">
                <a:solidFill>
                  <a:srgbClr val="FFFF99"/>
                </a:solidFill>
                <a:latin typeface="Papyrus" panose="03070502060502030205" pitchFamily="66" charset="0"/>
              </a:rPr>
              <a:t>.”</a:t>
            </a:r>
          </a:p>
          <a:p>
            <a:pPr eaLnBrk="1" hangingPunct="1">
              <a:lnSpc>
                <a:spcPct val="90000"/>
              </a:lnSpc>
              <a:buFontTx/>
              <a:buNone/>
              <a:defRPr/>
            </a:pPr>
            <a:r>
              <a:rPr lang="en-US" altLang="en-US" sz="2400" dirty="0">
                <a:latin typeface="Arial Narrow" panose="020B0606020202030204" pitchFamily="34" charset="0"/>
              </a:rPr>
              <a:t>							Psalm 74,3-7</a:t>
            </a:r>
          </a:p>
        </p:txBody>
      </p:sp>
      <p:sp>
        <p:nvSpPr>
          <p:cNvPr id="4" name="Slide Number Placeholder 5">
            <a:extLst>
              <a:ext uri="{FF2B5EF4-FFF2-40B4-BE49-F238E27FC236}">
                <a16:creationId xmlns:a16="http://schemas.microsoft.com/office/drawing/2014/main" id="{D35E3802-D920-D644-9F46-00E6DE41781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153</a:t>
            </a:fld>
            <a:endParaRPr lang="en-US" altLang="en-US" sz="1400" b="1" dirty="0">
              <a:latin typeface="Tahoma" panose="020B0604030504040204" pitchFamily="34" charset="0"/>
            </a:endParaRPr>
          </a:p>
        </p:txBody>
      </p:sp>
    </p:spTree>
  </p:cSld>
  <p:clrMapOvr>
    <a:masterClrMapping/>
  </p:clrMapOvr>
  <p:transition>
    <p:blinds/>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7BB31FDF-7C2A-466F-A789-EE0E0E974C21}"/>
              </a:ext>
            </a:extLst>
          </p:cNvPr>
          <p:cNvSpPr>
            <a:spLocks noGrp="1" noChangeArrowheads="1"/>
          </p:cNvSpPr>
          <p:nvPr>
            <p:ph type="title"/>
          </p:nvPr>
        </p:nvSpPr>
        <p:spPr>
          <a:xfrm>
            <a:off x="76200" y="274638"/>
            <a:ext cx="49530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31459" name="Rectangle 3">
            <a:extLst>
              <a:ext uri="{FF2B5EF4-FFF2-40B4-BE49-F238E27FC236}">
                <a16:creationId xmlns:a16="http://schemas.microsoft.com/office/drawing/2014/main" id="{E7958B43-5996-4ABE-BF12-FDEE2CA9F18C}"/>
              </a:ext>
            </a:extLst>
          </p:cNvPr>
          <p:cNvSpPr>
            <a:spLocks noGrp="1" noChangeArrowheads="1"/>
          </p:cNvSpPr>
          <p:nvPr>
            <p:ph type="body" idx="1"/>
          </p:nvPr>
        </p:nvSpPr>
        <p:spPr/>
        <p:txBody>
          <a:bodyPr/>
          <a:lstStyle/>
          <a:p>
            <a:pPr eaLnBrk="1" hangingPunct="1">
              <a:buFontTx/>
              <a:buNone/>
              <a:defRPr/>
            </a:pPr>
            <a:r>
              <a:rPr lang="en-US" altLang="en-US" i="1" dirty="0">
                <a:latin typeface="Eras Demi ITC" pitchFamily="34" charset="0"/>
              </a:rPr>
              <a:t>Was </a:t>
            </a:r>
            <a:r>
              <a:rPr lang="en-US" altLang="en-US" i="1" dirty="0" err="1">
                <a:latin typeface="Eras Demi ITC" pitchFamily="34" charset="0"/>
              </a:rPr>
              <a:t>ist</a:t>
            </a:r>
            <a:r>
              <a:rPr lang="en-US" altLang="en-US" i="1" dirty="0">
                <a:latin typeface="Eras Demi ITC" pitchFamily="34" charset="0"/>
              </a:rPr>
              <a:t> die </a:t>
            </a:r>
            <a:r>
              <a:rPr lang="en-US" altLang="en-US" i="1" dirty="0" err="1">
                <a:latin typeface="Eras Demi ITC" pitchFamily="34" charset="0"/>
              </a:rPr>
              <a:t>Bedeutung</a:t>
            </a:r>
            <a:r>
              <a:rPr lang="en-US" altLang="en-US" i="1" dirty="0">
                <a:latin typeface="Eras Demi ITC" pitchFamily="34" charset="0"/>
              </a:rPr>
              <a:t> von </a:t>
            </a:r>
            <a:r>
              <a:rPr lang="en-US" altLang="en-US" i="1" dirty="0" err="1">
                <a:latin typeface="Eras Demi ITC" pitchFamily="34" charset="0"/>
              </a:rPr>
              <a:t>Hesekiels</a:t>
            </a:r>
            <a:r>
              <a:rPr lang="en-US" altLang="en-US" i="1" dirty="0">
                <a:latin typeface="Eras Demi ITC" pitchFamily="34" charset="0"/>
              </a:rPr>
              <a:t> </a:t>
            </a:r>
            <a:r>
              <a:rPr lang="en-US" altLang="en-US" i="1" dirty="0" err="1">
                <a:latin typeface="Eras Demi ITC" pitchFamily="34" charset="0"/>
              </a:rPr>
              <a:t>Sprache</a:t>
            </a:r>
            <a:r>
              <a:rPr lang="en-US" altLang="en-US" i="1" dirty="0">
                <a:latin typeface="Eras Demi ITC" pitchFamily="34" charset="0"/>
              </a:rPr>
              <a:t>, </a:t>
            </a:r>
            <a:r>
              <a:rPr lang="en-US" altLang="en-US" i="1" dirty="0" err="1">
                <a:latin typeface="Eras Demi ITC" pitchFamily="34" charset="0"/>
              </a:rPr>
              <a:t>dass</a:t>
            </a:r>
            <a:r>
              <a:rPr lang="en-US" altLang="en-US" i="1" dirty="0">
                <a:latin typeface="Eras Demi ITC" pitchFamily="34" charset="0"/>
              </a:rPr>
              <a:t> "Gott </a:t>
            </a:r>
            <a:r>
              <a:rPr lang="en-US" altLang="en-US" i="1" dirty="0" err="1">
                <a:latin typeface="Eras Demi ITC" pitchFamily="34" charset="0"/>
              </a:rPr>
              <a:t>sie</a:t>
            </a:r>
            <a:r>
              <a:rPr lang="en-US" altLang="en-US" i="1" dirty="0">
                <a:latin typeface="Eras Demi ITC" pitchFamily="34" charset="0"/>
              </a:rPr>
              <a:t> </a:t>
            </a:r>
            <a:r>
              <a:rPr lang="en-US" altLang="en-US" i="1" dirty="0" err="1">
                <a:latin typeface="Eras Demi ITC" pitchFamily="34" charset="0"/>
              </a:rPr>
              <a:t>hingegeben</a:t>
            </a:r>
            <a:r>
              <a:rPr lang="en-US" altLang="en-US" i="1" dirty="0">
                <a:latin typeface="Eras Demi ITC" pitchFamily="34" charset="0"/>
              </a:rPr>
              <a:t> hat,” </a:t>
            </a:r>
            <a:r>
              <a:rPr lang="en-US" altLang="en-US" i="1" dirty="0" err="1">
                <a:latin typeface="Eras Demi ITC" pitchFamily="34" charset="0"/>
              </a:rPr>
              <a:t>welche</a:t>
            </a:r>
            <a:r>
              <a:rPr lang="en-US" altLang="en-US" i="1" dirty="0">
                <a:latin typeface="Eras Demi ITC" pitchFamily="34" charset="0"/>
              </a:rPr>
              <a:t> Paulus </a:t>
            </a:r>
            <a:r>
              <a:rPr lang="en-US" altLang="en-US" i="1" dirty="0" err="1">
                <a:latin typeface="Eras Demi ITC" pitchFamily="34" charset="0"/>
              </a:rPr>
              <a:t>dann</a:t>
            </a:r>
            <a:r>
              <a:rPr lang="en-US" altLang="en-US" i="1" dirty="0">
                <a:latin typeface="Eras Demi ITC" pitchFamily="34" charset="0"/>
              </a:rPr>
              <a:t> </a:t>
            </a:r>
            <a:r>
              <a:rPr lang="en-US" altLang="en-US" i="1" dirty="0" err="1">
                <a:latin typeface="Eras Demi ITC" pitchFamily="34" charset="0"/>
              </a:rPr>
              <a:t>im</a:t>
            </a:r>
            <a:r>
              <a:rPr lang="en-US" altLang="en-US" i="1" dirty="0">
                <a:latin typeface="Eras Demi ITC" pitchFamily="34" charset="0"/>
              </a:rPr>
              <a:t> </a:t>
            </a:r>
            <a:r>
              <a:rPr lang="en-US" altLang="en-US" i="1" dirty="0" err="1">
                <a:latin typeface="Eras Demi ITC" pitchFamily="34" charset="0"/>
              </a:rPr>
              <a:t>Neuen</a:t>
            </a:r>
            <a:r>
              <a:rPr lang="en-US" altLang="en-US" i="1" dirty="0">
                <a:latin typeface="Eras Demi ITC" pitchFamily="34" charset="0"/>
              </a:rPr>
              <a:t> Testament </a:t>
            </a:r>
            <a:r>
              <a:rPr lang="en-US" altLang="en-US" i="1" dirty="0" err="1">
                <a:latin typeface="Eras Demi ITC" pitchFamily="34" charset="0"/>
              </a:rPr>
              <a:t>aufgreift</a:t>
            </a:r>
            <a:r>
              <a:rPr lang="en-US" altLang="en-US" i="1" dirty="0">
                <a:latin typeface="Eras Demi ITC" pitchFamily="34" charset="0"/>
              </a:rPr>
              <a:t>?</a:t>
            </a:r>
          </a:p>
          <a:p>
            <a:pPr eaLnBrk="1" hangingPunct="1">
              <a:buFontTx/>
              <a:buNone/>
              <a:defRPr/>
            </a:pPr>
            <a:r>
              <a:rPr lang="en-US" altLang="en-US" i="1" dirty="0" err="1">
                <a:latin typeface="Eras Demi ITC" pitchFamily="34" charset="0"/>
              </a:rPr>
              <a:t>Denkst</a:t>
            </a:r>
            <a:r>
              <a:rPr lang="en-US" altLang="en-US" i="1" dirty="0">
                <a:latin typeface="Eras Demi ITC" pitchFamily="34" charset="0"/>
              </a:rPr>
              <a:t> du, </a:t>
            </a:r>
            <a:r>
              <a:rPr lang="en-US" altLang="en-US" i="1" dirty="0" err="1">
                <a:latin typeface="Eras Demi ITC" pitchFamily="34" charset="0"/>
              </a:rPr>
              <a:t>dass</a:t>
            </a:r>
            <a:r>
              <a:rPr lang="en-US" altLang="en-US" i="1" dirty="0">
                <a:latin typeface="Eras Demi ITC" pitchFamily="34" charset="0"/>
              </a:rPr>
              <a:t> das Trauma der </a:t>
            </a:r>
            <a:r>
              <a:rPr lang="en-US" altLang="en-US" i="1" dirty="0" err="1">
                <a:latin typeface="Eras Demi ITC" pitchFamily="34" charset="0"/>
              </a:rPr>
              <a:t>Propheten</a:t>
            </a:r>
            <a:r>
              <a:rPr lang="en-US" altLang="en-US" i="1" dirty="0">
                <a:latin typeface="Eras Demi ITC" pitchFamily="34" charset="0"/>
              </a:rPr>
              <a:t> </a:t>
            </a:r>
            <a:r>
              <a:rPr lang="en-US" altLang="en-US" i="1" dirty="0" err="1">
                <a:latin typeface="Eras Demi ITC" pitchFamily="34" charset="0"/>
              </a:rPr>
              <a:t>sich</a:t>
            </a:r>
            <a:r>
              <a:rPr lang="en-US" altLang="en-US" i="1" dirty="0">
                <a:latin typeface="Eras Demi ITC" pitchFamily="34" charset="0"/>
              </a:rPr>
              <a:t> in </a:t>
            </a:r>
            <a:r>
              <a:rPr lang="en-US" altLang="en-US" i="1" dirty="0" err="1">
                <a:latin typeface="Eras Demi ITC" pitchFamily="34" charset="0"/>
              </a:rPr>
              <a:t>irgend</a:t>
            </a:r>
            <a:r>
              <a:rPr lang="en-US" altLang="en-US" i="1" dirty="0">
                <a:latin typeface="Eras Demi ITC" pitchFamily="34" charset="0"/>
              </a:rPr>
              <a:t> </a:t>
            </a:r>
            <a:r>
              <a:rPr lang="en-US" altLang="en-US" i="1" dirty="0" err="1">
                <a:latin typeface="Eras Demi ITC" pitchFamily="34" charset="0"/>
              </a:rPr>
              <a:t>einer</a:t>
            </a:r>
            <a:r>
              <a:rPr lang="en-US" altLang="en-US" i="1" dirty="0">
                <a:latin typeface="Eras Demi ITC" pitchFamily="34" charset="0"/>
              </a:rPr>
              <a:t> Form </a:t>
            </a:r>
            <a:r>
              <a:rPr lang="en-US" altLang="en-US" i="1" dirty="0" err="1">
                <a:latin typeface="Eras Demi ITC" pitchFamily="34" charset="0"/>
              </a:rPr>
              <a:t>auch</a:t>
            </a:r>
            <a:r>
              <a:rPr lang="en-US" altLang="en-US" i="1" dirty="0">
                <a:latin typeface="Eras Demi ITC" pitchFamily="34" charset="0"/>
              </a:rPr>
              <a:t> </a:t>
            </a:r>
            <a:r>
              <a:rPr lang="en-US" altLang="en-US" i="1" dirty="0" err="1">
                <a:latin typeface="Eras Demi ITC" pitchFamily="34" charset="0"/>
              </a:rPr>
              <a:t>bei</a:t>
            </a:r>
            <a:r>
              <a:rPr lang="en-US" altLang="en-US" i="1" dirty="0">
                <a:latin typeface="Eras Demi ITC" pitchFamily="34" charset="0"/>
              </a:rPr>
              <a:t> </a:t>
            </a:r>
            <a:r>
              <a:rPr lang="en-US" altLang="en-US" i="1" dirty="0" err="1">
                <a:latin typeface="Eras Demi ITC" pitchFamily="34" charset="0"/>
              </a:rPr>
              <a:t>Christlichen</a:t>
            </a:r>
            <a:r>
              <a:rPr lang="en-US" altLang="en-US" i="1" dirty="0">
                <a:latin typeface="Eras Demi ITC" pitchFamily="34" charset="0"/>
              </a:rPr>
              <a:t> </a:t>
            </a:r>
            <a:r>
              <a:rPr lang="en-US" altLang="en-US" i="1" dirty="0" err="1">
                <a:latin typeface="Eras Demi ITC" pitchFamily="34" charset="0"/>
              </a:rPr>
              <a:t>Leitern</a:t>
            </a:r>
            <a:r>
              <a:rPr lang="en-US" altLang="en-US" i="1" dirty="0">
                <a:latin typeface="Eras Demi ITC" pitchFamily="34" charset="0"/>
              </a:rPr>
              <a:t> </a:t>
            </a:r>
            <a:r>
              <a:rPr lang="en-US" altLang="en-US" i="1" dirty="0" err="1">
                <a:latin typeface="Eras Demi ITC" pitchFamily="34" charset="0"/>
              </a:rPr>
              <a:t>wieder</a:t>
            </a:r>
            <a:r>
              <a:rPr lang="en-US" altLang="en-US" i="1" dirty="0">
                <a:latin typeface="Eras Demi ITC" pitchFamily="34" charset="0"/>
              </a:rPr>
              <a:t> </a:t>
            </a:r>
            <a:r>
              <a:rPr lang="en-US" altLang="en-US" i="1" dirty="0" err="1">
                <a:latin typeface="Eras Demi ITC" pitchFamily="34" charset="0"/>
              </a:rPr>
              <a:t>zeigt</a:t>
            </a:r>
            <a:r>
              <a:rPr lang="en-US" altLang="en-US" i="1" dirty="0">
                <a:latin typeface="Eras Demi ITC" pitchFamily="34" charset="0"/>
              </a:rPr>
              <a:t>? (</a:t>
            </a:r>
            <a:r>
              <a:rPr lang="en-US" altLang="en-US" i="1" dirty="0" err="1">
                <a:latin typeface="Eras Demi ITC" pitchFamily="34" charset="0"/>
              </a:rPr>
              <a:t>Beachte</a:t>
            </a:r>
            <a:r>
              <a:rPr lang="en-US" altLang="en-US" i="1" dirty="0">
                <a:latin typeface="Eras Demi ITC" pitchFamily="34" charset="0"/>
              </a:rPr>
              <a:t> z.B.1Kor 4,9)</a:t>
            </a:r>
          </a:p>
        </p:txBody>
      </p:sp>
      <p:sp>
        <p:nvSpPr>
          <p:cNvPr id="5" name="Slide Number Placeholder 5">
            <a:extLst>
              <a:ext uri="{FF2B5EF4-FFF2-40B4-BE49-F238E27FC236}">
                <a16:creationId xmlns:a16="http://schemas.microsoft.com/office/drawing/2014/main" id="{71D931C3-E6EC-6442-8681-9F86D139098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31459">
                                            <p:txEl>
                                              <p:pRg st="0" end="0"/>
                                            </p:txEl>
                                          </p:spTgt>
                                        </p:tgtEl>
                                        <p:attrNameLst>
                                          <p:attrName>style.visibility</p:attrName>
                                        </p:attrNameLst>
                                      </p:cBhvr>
                                      <p:to>
                                        <p:strVal val="visible"/>
                                      </p:to>
                                    </p:set>
                                    <p:anim calcmode="lin" valueType="num">
                                      <p:cBhvr additive="base">
                                        <p:cTn id="7" dur="500" fill="hold"/>
                                        <p:tgtEl>
                                          <p:spTgt spid="531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1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31459">
                                            <p:txEl>
                                              <p:pRg st="1" end="1"/>
                                            </p:txEl>
                                          </p:spTgt>
                                        </p:tgtEl>
                                        <p:attrNameLst>
                                          <p:attrName>style.visibility</p:attrName>
                                        </p:attrNameLst>
                                      </p:cBhvr>
                                      <p:to>
                                        <p:strVal val="visible"/>
                                      </p:to>
                                    </p:set>
                                    <p:anim calcmode="lin" valueType="num">
                                      <p:cBhvr additive="base">
                                        <p:cTn id="13" dur="500" fill="hold"/>
                                        <p:tgtEl>
                                          <p:spTgt spid="531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14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9" name="Rectangle 3">
            <a:extLst>
              <a:ext uri="{FF2B5EF4-FFF2-40B4-BE49-F238E27FC236}">
                <a16:creationId xmlns:a16="http://schemas.microsoft.com/office/drawing/2014/main" id="{1A4D8550-7D47-407E-8A05-828E567B236B}"/>
              </a:ext>
            </a:extLst>
          </p:cNvPr>
          <p:cNvSpPr>
            <a:spLocks noGrp="1" noChangeArrowheads="1"/>
          </p:cNvSpPr>
          <p:nvPr>
            <p:ph type="body" idx="1"/>
          </p:nvPr>
        </p:nvSpPr>
        <p:spPr>
          <a:xfrm>
            <a:off x="457200" y="5181600"/>
            <a:ext cx="8229600" cy="914400"/>
          </a:xfrm>
        </p:spPr>
        <p:txBody>
          <a:bodyPr/>
          <a:lstStyle/>
          <a:p>
            <a:pPr algn="r" eaLnBrk="1" hangingPunct="1">
              <a:buFontTx/>
              <a:buNone/>
              <a:defRPr/>
            </a:pPr>
            <a:r>
              <a:rPr lang="en-US" altLang="en-US" sz="4800">
                <a:latin typeface="Lucida Sans Unicode" panose="020B0602030504020204" pitchFamily="34" charset="0"/>
              </a:rPr>
              <a:t>25-32</a:t>
            </a:r>
          </a:p>
        </p:txBody>
      </p:sp>
      <p:sp>
        <p:nvSpPr>
          <p:cNvPr id="188419" name="WordArt 4">
            <a:extLst>
              <a:ext uri="{FF2B5EF4-FFF2-40B4-BE49-F238E27FC236}">
                <a16:creationId xmlns:a16="http://schemas.microsoft.com/office/drawing/2014/main" id="{E2D3D380-F343-5C45-B9C3-1A9181361648}"/>
              </a:ext>
            </a:extLst>
          </p:cNvPr>
          <p:cNvSpPr>
            <a:spLocks noChangeArrowheads="1" noChangeShapeType="1" noTextEdit="1"/>
          </p:cNvSpPr>
          <p:nvPr/>
        </p:nvSpPr>
        <p:spPr bwMode="auto">
          <a:xfrm>
            <a:off x="609600" y="609600"/>
            <a:ext cx="7086600" cy="57150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WORTE AN</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DIE NATIONEN</a:t>
            </a:r>
          </a:p>
        </p:txBody>
      </p:sp>
      <p:sp>
        <p:nvSpPr>
          <p:cNvPr id="5" name="Slide Number Placeholder 5">
            <a:extLst>
              <a:ext uri="{FF2B5EF4-FFF2-40B4-BE49-F238E27FC236}">
                <a16:creationId xmlns:a16="http://schemas.microsoft.com/office/drawing/2014/main" id="{A82411CD-332E-DB4E-BD02-9A7D6DD6884A}"/>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155</a:t>
            </a:fld>
            <a:endParaRPr lang="en-US" altLang="en-US" sz="1400" b="1" dirty="0">
              <a:latin typeface="Tahoma" panose="020B0604030504040204" pitchFamily="34" charset="0"/>
            </a:endParaRPr>
          </a:p>
        </p:txBody>
      </p:sp>
    </p:spTree>
  </p:cSld>
  <p:clrMapOvr>
    <a:masterClrMapping/>
  </p:clrMapOvr>
  <p:transition>
    <p:blinds/>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FF7FA7FD-6B82-4E1F-930F-03E379AEC2B7}"/>
              </a:ext>
            </a:extLst>
          </p:cNvPr>
          <p:cNvSpPr>
            <a:spLocks noGrp="1" noChangeArrowheads="1"/>
          </p:cNvSpPr>
          <p:nvPr>
            <p:ph type="title"/>
          </p:nvPr>
        </p:nvSpPr>
        <p:spPr/>
        <p:txBody>
          <a:bodyPr/>
          <a:lstStyle/>
          <a:p>
            <a:pPr eaLnBrk="1" hangingPunct="1">
              <a:defRPr/>
            </a:pPr>
            <a:r>
              <a:rPr lang="en-US" altLang="en-US" sz="4000" dirty="0">
                <a:latin typeface="Narkisim" panose="020E0502050101010101" pitchFamily="34" charset="-79"/>
              </a:rPr>
              <a:t>PROPHETISCHE WORTE AN DIE NATIONEN</a:t>
            </a:r>
          </a:p>
        </p:txBody>
      </p:sp>
      <p:sp>
        <p:nvSpPr>
          <p:cNvPr id="271363" name="Rectangle 3">
            <a:extLst>
              <a:ext uri="{FF2B5EF4-FFF2-40B4-BE49-F238E27FC236}">
                <a16:creationId xmlns:a16="http://schemas.microsoft.com/office/drawing/2014/main" id="{78DC5832-2B02-4CDF-8856-2A5A71929C5C}"/>
              </a:ext>
            </a:extLst>
          </p:cNvPr>
          <p:cNvSpPr>
            <a:spLocks noGrp="1" noChangeArrowheads="1"/>
          </p:cNvSpPr>
          <p:nvPr>
            <p:ph type="body" idx="1"/>
          </p:nvPr>
        </p:nvSpPr>
        <p:spPr>
          <a:xfrm>
            <a:off x="0" y="1752600"/>
            <a:ext cx="9144000" cy="5105400"/>
          </a:xfrm>
        </p:spPr>
        <p:txBody>
          <a:bodyPr/>
          <a:lstStyle/>
          <a:p>
            <a:pPr eaLnBrk="1" hangingPunct="1">
              <a:buFontTx/>
              <a:buNone/>
              <a:defRPr/>
            </a:pPr>
            <a:r>
              <a:rPr lang="en-US" altLang="en-US" sz="2800" i="1" dirty="0">
                <a:latin typeface="Eras Demi ITC" pitchFamily="34" charset="0"/>
              </a:rPr>
              <a:t>	</a:t>
            </a:r>
            <a:r>
              <a:rPr lang="en-US" altLang="en-US" sz="2800" i="1" dirty="0">
                <a:solidFill>
                  <a:srgbClr val="FF9900"/>
                </a:solidFill>
                <a:latin typeface="Eras Demi ITC" pitchFamily="34" charset="0"/>
              </a:rPr>
              <a:t>Grosse </a:t>
            </a:r>
            <a:r>
              <a:rPr lang="en-US" altLang="en-US" sz="2800" i="1" dirty="0" err="1">
                <a:solidFill>
                  <a:srgbClr val="FF9900"/>
                </a:solidFill>
                <a:latin typeface="Eras Demi ITC" pitchFamily="34" charset="0"/>
              </a:rPr>
              <a:t>Teile</a:t>
            </a:r>
            <a:r>
              <a:rPr lang="en-US" altLang="en-US" sz="2800" i="1" dirty="0">
                <a:solidFill>
                  <a:srgbClr val="FF9900"/>
                </a:solidFill>
                <a:latin typeface="Eras Demi ITC" pitchFamily="34" charset="0"/>
              </a:rPr>
              <a:t> der </a:t>
            </a:r>
            <a:r>
              <a:rPr lang="en-US" altLang="en-US" sz="2800" i="1" dirty="0" err="1">
                <a:solidFill>
                  <a:srgbClr val="FF9900"/>
                </a:solidFill>
                <a:latin typeface="Eras Demi ITC" pitchFamily="34" charset="0"/>
              </a:rPr>
              <a:t>prophetischen</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Literatur</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bestehen</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aus</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Worten</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über</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Nationen</a:t>
            </a:r>
            <a:r>
              <a:rPr lang="en-US" altLang="en-US" sz="2800" i="1" dirty="0">
                <a:solidFill>
                  <a:srgbClr val="FF9900"/>
                </a:solidFill>
                <a:latin typeface="Eras Demi ITC" pitchFamily="34" charset="0"/>
              </a:rPr>
              <a:t> </a:t>
            </a:r>
            <a:r>
              <a:rPr lang="en-US" altLang="en-US" sz="2800" i="1" dirty="0" err="1">
                <a:solidFill>
                  <a:srgbClr val="FF9900"/>
                </a:solidFill>
                <a:latin typeface="Eras Demi ITC" pitchFamily="34" charset="0"/>
              </a:rPr>
              <a:t>ausserhalb</a:t>
            </a:r>
            <a:r>
              <a:rPr lang="en-US" altLang="en-US" sz="2800" i="1" dirty="0">
                <a:solidFill>
                  <a:srgbClr val="FF9900"/>
                </a:solidFill>
                <a:latin typeface="Eras Demi ITC" pitchFamily="34" charset="0"/>
              </a:rPr>
              <a:t> von Israel und Juda</a:t>
            </a:r>
          </a:p>
          <a:p>
            <a:pPr eaLnBrk="1" hangingPunct="1">
              <a:buFontTx/>
              <a:buNone/>
              <a:defRPr/>
            </a:pPr>
            <a:r>
              <a:rPr lang="en-US" altLang="en-US" sz="2000" dirty="0">
                <a:latin typeface="Arial" panose="020B0604020202020204" pitchFamily="34" charset="0"/>
              </a:rPr>
              <a:t>		Amos 1-2				</a:t>
            </a:r>
            <a:r>
              <a:rPr lang="en-US" altLang="en-US" sz="2000" dirty="0" err="1">
                <a:latin typeface="Arial" panose="020B0604020202020204" pitchFamily="34" charset="0"/>
              </a:rPr>
              <a:t>Zephania</a:t>
            </a:r>
            <a:r>
              <a:rPr lang="en-US" altLang="en-US" sz="2000" dirty="0">
                <a:latin typeface="Arial" panose="020B0604020202020204" pitchFamily="34" charset="0"/>
              </a:rPr>
              <a:t> 2</a:t>
            </a:r>
          </a:p>
          <a:p>
            <a:pPr eaLnBrk="1" hangingPunct="1">
              <a:buFontTx/>
              <a:buNone/>
              <a:defRPr/>
            </a:pPr>
            <a:r>
              <a:rPr lang="en-US" altLang="en-US" sz="2000" dirty="0">
                <a:latin typeface="Arial" panose="020B0604020202020204" pitchFamily="34" charset="0"/>
              </a:rPr>
              <a:t>		</a:t>
            </a:r>
            <a:r>
              <a:rPr lang="en-US" altLang="en-US" sz="2000" dirty="0" err="1">
                <a:latin typeface="Arial" panose="020B0604020202020204" pitchFamily="34" charset="0"/>
              </a:rPr>
              <a:t>Jesaia</a:t>
            </a:r>
            <a:r>
              <a:rPr lang="en-US" altLang="en-US" sz="2000" dirty="0">
                <a:latin typeface="Arial" panose="020B0604020202020204" pitchFamily="34" charset="0"/>
              </a:rPr>
              <a:t> 13-21. 23-24. 34. 47		</a:t>
            </a:r>
            <a:r>
              <a:rPr lang="en-US" altLang="en-US" sz="2000" dirty="0" err="1">
                <a:latin typeface="Arial" panose="020B0604020202020204" pitchFamily="34" charset="0"/>
              </a:rPr>
              <a:t>Jeremia</a:t>
            </a:r>
            <a:r>
              <a:rPr lang="en-US" altLang="en-US" sz="2000" dirty="0">
                <a:latin typeface="Arial" panose="020B0604020202020204" pitchFamily="34" charset="0"/>
              </a:rPr>
              <a:t> 46-51</a:t>
            </a:r>
          </a:p>
          <a:p>
            <a:pPr eaLnBrk="1" hangingPunct="1">
              <a:buFontTx/>
              <a:buNone/>
              <a:defRPr/>
            </a:pPr>
            <a:r>
              <a:rPr lang="en-US" altLang="en-US" sz="2000" dirty="0">
                <a:latin typeface="Arial" panose="020B0604020202020204" pitchFamily="34" charset="0"/>
              </a:rPr>
              <a:t>		Micha 4					</a:t>
            </a:r>
            <a:r>
              <a:rPr lang="en-US" altLang="en-US" sz="2000" dirty="0" err="1">
                <a:latin typeface="Arial" panose="020B0604020202020204" pitchFamily="34" charset="0"/>
              </a:rPr>
              <a:t>Hesekiel</a:t>
            </a:r>
            <a:r>
              <a:rPr lang="en-US" altLang="en-US" sz="2000" dirty="0">
                <a:latin typeface="Arial" panose="020B0604020202020204" pitchFamily="34" charset="0"/>
              </a:rPr>
              <a:t> 25-32. 35</a:t>
            </a:r>
          </a:p>
          <a:p>
            <a:pPr eaLnBrk="1" hangingPunct="1">
              <a:buFontTx/>
              <a:buNone/>
              <a:defRPr/>
            </a:pPr>
            <a:r>
              <a:rPr lang="en-US" altLang="en-US" sz="2000" dirty="0">
                <a:latin typeface="Arial" panose="020B0604020202020204" pitchFamily="34" charset="0"/>
              </a:rPr>
              <a:t>		Joel 3					Daniel 2. 7. 8. 10-12</a:t>
            </a:r>
          </a:p>
          <a:p>
            <a:pPr eaLnBrk="1" hangingPunct="1">
              <a:buFontTx/>
              <a:buNone/>
              <a:defRPr/>
            </a:pPr>
            <a:endParaRPr lang="en-US" altLang="en-US" sz="2000" dirty="0">
              <a:latin typeface="Arial" panose="020B0604020202020204" pitchFamily="34" charset="0"/>
            </a:endParaRPr>
          </a:p>
          <a:p>
            <a:pPr eaLnBrk="1" hangingPunct="1">
              <a:buFontTx/>
              <a:buNone/>
              <a:defRPr/>
            </a:pPr>
            <a:r>
              <a:rPr lang="en-US" altLang="en-US" sz="2000" i="1" dirty="0">
                <a:latin typeface="Eras Demi ITC" pitchFamily="34" charset="0"/>
              </a:rPr>
              <a:t>	</a:t>
            </a:r>
            <a:r>
              <a:rPr lang="en-US" altLang="en-US" sz="2800" i="1" dirty="0" err="1">
                <a:solidFill>
                  <a:srgbClr val="FFFF00"/>
                </a:solidFill>
                <a:latin typeface="Eras Demi ITC" pitchFamily="34" charset="0"/>
              </a:rPr>
              <a:t>Im</a:t>
            </a:r>
            <a:r>
              <a:rPr lang="en-US" altLang="en-US" sz="2800" i="1" dirty="0">
                <a:solidFill>
                  <a:srgbClr val="FFFF00"/>
                </a:solidFill>
                <a:latin typeface="Eras Demi ITC" pitchFamily="34" charset="0"/>
              </a:rPr>
              <a:t> </a:t>
            </a:r>
            <a:r>
              <a:rPr lang="en-US" altLang="en-US" sz="2800" i="1" dirty="0" err="1">
                <a:solidFill>
                  <a:srgbClr val="FFFF00"/>
                </a:solidFill>
                <a:latin typeface="Eras Demi ITC" pitchFamily="34" charset="0"/>
              </a:rPr>
              <a:t>Hesekiel</a:t>
            </a:r>
            <a:r>
              <a:rPr lang="en-US" altLang="en-US" sz="2800" i="1" dirty="0">
                <a:solidFill>
                  <a:srgbClr val="FFFF00"/>
                </a:solidFill>
                <a:latin typeface="Eras Demi ITC" pitchFamily="34" charset="0"/>
              </a:rPr>
              <a:t> </a:t>
            </a:r>
            <a:r>
              <a:rPr lang="en-US" altLang="en-US" sz="2800" i="1" dirty="0" err="1">
                <a:solidFill>
                  <a:srgbClr val="FFFF00"/>
                </a:solidFill>
                <a:latin typeface="Eras Demi ITC" pitchFamily="34" charset="0"/>
              </a:rPr>
              <a:t>werden</a:t>
            </a:r>
            <a:r>
              <a:rPr lang="en-US" altLang="en-US" sz="2800" i="1" dirty="0">
                <a:solidFill>
                  <a:srgbClr val="FFFF00"/>
                </a:solidFill>
                <a:latin typeface="Eras Demi ITC" pitchFamily="34" charset="0"/>
              </a:rPr>
              <a:t> die </a:t>
            </a:r>
            <a:r>
              <a:rPr lang="en-US" altLang="en-US" sz="2800" i="1" dirty="0" err="1">
                <a:solidFill>
                  <a:srgbClr val="FFFF00"/>
                </a:solidFill>
                <a:latin typeface="Eras Demi ITC" pitchFamily="34" charset="0"/>
              </a:rPr>
              <a:t>Nationen</a:t>
            </a:r>
            <a:r>
              <a:rPr lang="en-US" altLang="en-US" sz="2800" i="1" dirty="0">
                <a:solidFill>
                  <a:srgbClr val="FFFF00"/>
                </a:solidFill>
                <a:latin typeface="Eras Demi ITC" pitchFamily="34" charset="0"/>
              </a:rPr>
              <a:t> </a:t>
            </a:r>
            <a:r>
              <a:rPr lang="en-US" altLang="en-US" sz="2800" i="1" dirty="0" err="1">
                <a:solidFill>
                  <a:srgbClr val="FFFF00"/>
                </a:solidFill>
                <a:latin typeface="Eras Demi ITC" pitchFamily="34" charset="0"/>
              </a:rPr>
              <a:t>gemäss</a:t>
            </a:r>
            <a:r>
              <a:rPr lang="en-US" altLang="en-US" sz="2800" i="1" dirty="0">
                <a:solidFill>
                  <a:srgbClr val="FFFF00"/>
                </a:solidFill>
                <a:latin typeface="Eras Demi ITC" pitchFamily="34" charset="0"/>
              </a:rPr>
              <a:t> </a:t>
            </a:r>
            <a:r>
              <a:rPr lang="en-US" altLang="en-US" sz="2800" i="1" dirty="0" err="1">
                <a:solidFill>
                  <a:srgbClr val="FFFF00"/>
                </a:solidFill>
                <a:latin typeface="Eras Demi ITC" pitchFamily="34" charset="0"/>
              </a:rPr>
              <a:t>ihrem</a:t>
            </a:r>
            <a:r>
              <a:rPr lang="en-US" altLang="en-US" sz="2800" i="1" dirty="0">
                <a:solidFill>
                  <a:srgbClr val="FFFF00"/>
                </a:solidFill>
                <a:latin typeface="Eras Demi ITC" pitchFamily="34" charset="0"/>
              </a:rPr>
              <a:t> </a:t>
            </a:r>
            <a:r>
              <a:rPr lang="en-US" altLang="en-US" sz="2800" i="1" dirty="0" err="1">
                <a:solidFill>
                  <a:srgbClr val="FFFF00"/>
                </a:solidFill>
                <a:latin typeface="Eras Demi ITC" pitchFamily="34" charset="0"/>
              </a:rPr>
              <a:t>Respekt</a:t>
            </a:r>
            <a:r>
              <a:rPr lang="en-US" altLang="en-US" sz="2800" i="1" dirty="0">
                <a:solidFill>
                  <a:srgbClr val="FFFF00"/>
                </a:solidFill>
                <a:latin typeface="Eras Demi ITC" pitchFamily="34" charset="0"/>
              </a:rPr>
              <a:t> </a:t>
            </a:r>
            <a:r>
              <a:rPr lang="en-US" altLang="en-US" sz="2800" i="1" dirty="0" err="1">
                <a:solidFill>
                  <a:srgbClr val="FFFF00"/>
                </a:solidFill>
                <a:latin typeface="Eras Demi ITC" pitchFamily="34" charset="0"/>
              </a:rPr>
              <a:t>gebenüber</a:t>
            </a:r>
            <a:r>
              <a:rPr lang="en-US" altLang="en-US" sz="2800" i="1" dirty="0">
                <a:solidFill>
                  <a:srgbClr val="FFFF00"/>
                </a:solidFill>
                <a:latin typeface="Eras Demi ITC" pitchFamily="34" charset="0"/>
              </a:rPr>
              <a:t> Jerusalem &amp; Israel </a:t>
            </a:r>
            <a:r>
              <a:rPr lang="en-US" altLang="en-US" sz="2800" i="1" dirty="0" err="1">
                <a:solidFill>
                  <a:srgbClr val="FFFF00"/>
                </a:solidFill>
                <a:latin typeface="Eras Demi ITC" pitchFamily="34" charset="0"/>
              </a:rPr>
              <a:t>gerichtet</a:t>
            </a:r>
            <a:r>
              <a:rPr lang="en-US" altLang="en-US" sz="2800" i="1" dirty="0">
                <a:solidFill>
                  <a:srgbClr val="FFFF00"/>
                </a:solidFill>
                <a:latin typeface="Eras Demi ITC" pitchFamily="34" charset="0"/>
              </a:rPr>
              <a:t>.</a:t>
            </a:r>
            <a:r>
              <a:rPr lang="en-US" altLang="en-US" sz="2000" i="1" dirty="0">
                <a:solidFill>
                  <a:srgbClr val="FFFF00"/>
                </a:solidFill>
                <a:latin typeface="Arial" panose="020B0604020202020204" pitchFamily="34" charset="0"/>
              </a:rPr>
              <a:t> </a:t>
            </a:r>
            <a:r>
              <a:rPr lang="en-US" altLang="en-US" sz="2000" dirty="0">
                <a:latin typeface="Arial" panose="020B0604020202020204" pitchFamily="34" charset="0"/>
              </a:rPr>
              <a:t>(25,3-4. 8-9. 12-13. 15-16; 26,2-3; 28,24; 29,6-9a; 36,5-6)</a:t>
            </a:r>
            <a:endParaRPr lang="en-US" altLang="en-US" sz="2000" i="1" dirty="0">
              <a:latin typeface="Eras Demi ITC" pitchFamily="34" charset="0"/>
            </a:endParaRPr>
          </a:p>
        </p:txBody>
      </p:sp>
      <p:sp>
        <p:nvSpPr>
          <p:cNvPr id="5" name="Slide Number Placeholder 5">
            <a:extLst>
              <a:ext uri="{FF2B5EF4-FFF2-40B4-BE49-F238E27FC236}">
                <a16:creationId xmlns:a16="http://schemas.microsoft.com/office/drawing/2014/main" id="{45375017-9A2F-1F44-BE9F-231EBB93A51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1363">
                                            <p:txEl>
                                              <p:pRg st="0" end="0"/>
                                            </p:txEl>
                                          </p:spTgt>
                                        </p:tgtEl>
                                        <p:attrNameLst>
                                          <p:attrName>style.visibility</p:attrName>
                                        </p:attrNameLst>
                                      </p:cBhvr>
                                      <p:to>
                                        <p:strVal val="visible"/>
                                      </p:to>
                                    </p:set>
                                    <p:animEffect transition="in" filter="dissolve">
                                      <p:cBhvr>
                                        <p:cTn id="7" dur="500"/>
                                        <p:tgtEl>
                                          <p:spTgt spid="27136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71363">
                                            <p:txEl>
                                              <p:pRg st="1" end="1"/>
                                            </p:txEl>
                                          </p:spTgt>
                                        </p:tgtEl>
                                        <p:attrNameLst>
                                          <p:attrName>style.visibility</p:attrName>
                                        </p:attrNameLst>
                                      </p:cBhvr>
                                      <p:to>
                                        <p:strVal val="visible"/>
                                      </p:to>
                                    </p:set>
                                    <p:animEffect transition="in" filter="dissolve">
                                      <p:cBhvr>
                                        <p:cTn id="10" dur="500"/>
                                        <p:tgtEl>
                                          <p:spTgt spid="27136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71363">
                                            <p:txEl>
                                              <p:pRg st="2" end="2"/>
                                            </p:txEl>
                                          </p:spTgt>
                                        </p:tgtEl>
                                        <p:attrNameLst>
                                          <p:attrName>style.visibility</p:attrName>
                                        </p:attrNameLst>
                                      </p:cBhvr>
                                      <p:to>
                                        <p:strVal val="visible"/>
                                      </p:to>
                                    </p:set>
                                    <p:animEffect transition="in" filter="dissolve">
                                      <p:cBhvr>
                                        <p:cTn id="13" dur="500"/>
                                        <p:tgtEl>
                                          <p:spTgt spid="27136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71363">
                                            <p:txEl>
                                              <p:pRg st="3" end="3"/>
                                            </p:txEl>
                                          </p:spTgt>
                                        </p:tgtEl>
                                        <p:attrNameLst>
                                          <p:attrName>style.visibility</p:attrName>
                                        </p:attrNameLst>
                                      </p:cBhvr>
                                      <p:to>
                                        <p:strVal val="visible"/>
                                      </p:to>
                                    </p:set>
                                    <p:animEffect transition="in" filter="dissolve">
                                      <p:cBhvr>
                                        <p:cTn id="16" dur="500"/>
                                        <p:tgtEl>
                                          <p:spTgt spid="27136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71363">
                                            <p:txEl>
                                              <p:pRg st="4" end="4"/>
                                            </p:txEl>
                                          </p:spTgt>
                                        </p:tgtEl>
                                        <p:attrNameLst>
                                          <p:attrName>style.visibility</p:attrName>
                                        </p:attrNameLst>
                                      </p:cBhvr>
                                      <p:to>
                                        <p:strVal val="visible"/>
                                      </p:to>
                                    </p:set>
                                    <p:animEffect transition="in" filter="dissolve">
                                      <p:cBhvr>
                                        <p:cTn id="19" dur="500"/>
                                        <p:tgtEl>
                                          <p:spTgt spid="271363">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nodeType="clickEffect">
                                  <p:stCondLst>
                                    <p:cond delay="0"/>
                                  </p:stCondLst>
                                  <p:childTnLst>
                                    <p:set>
                                      <p:cBhvr>
                                        <p:cTn id="23" dur="1" fill="hold">
                                          <p:stCondLst>
                                            <p:cond delay="0"/>
                                          </p:stCondLst>
                                        </p:cTn>
                                        <p:tgtEl>
                                          <p:spTgt spid="271363">
                                            <p:txEl>
                                              <p:pRg st="6" end="6"/>
                                            </p:txEl>
                                          </p:spTgt>
                                        </p:tgtEl>
                                        <p:attrNameLst>
                                          <p:attrName>style.visibility</p:attrName>
                                        </p:attrNameLst>
                                      </p:cBhvr>
                                      <p:to>
                                        <p:strVal val="visible"/>
                                      </p:to>
                                    </p:set>
                                    <p:animEffect transition="in" filter="dissolve">
                                      <p:cBhvr>
                                        <p:cTn id="24" dur="500"/>
                                        <p:tgtEl>
                                          <p:spTgt spid="27136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3F31647B-EFDA-41E4-B6F6-738AE544C73B}"/>
              </a:ext>
            </a:extLst>
          </p:cNvPr>
          <p:cNvSpPr>
            <a:spLocks noGrp="1" noChangeArrowheads="1"/>
          </p:cNvSpPr>
          <p:nvPr>
            <p:ph type="title"/>
          </p:nvPr>
        </p:nvSpPr>
        <p:spPr>
          <a:xfrm>
            <a:off x="457200" y="381000"/>
            <a:ext cx="8229600" cy="1143000"/>
          </a:xfrm>
        </p:spPr>
        <p:txBody>
          <a:bodyPr/>
          <a:lstStyle/>
          <a:p>
            <a:pPr eaLnBrk="1" hangingPunct="1">
              <a:defRPr/>
            </a:pPr>
            <a:r>
              <a:rPr lang="en-US" altLang="en-US" sz="4000" dirty="0" err="1">
                <a:latin typeface="Narkisim" panose="020E0502050101010101" pitchFamily="34" charset="-79"/>
              </a:rPr>
              <a:t>Hesekiels</a:t>
            </a:r>
            <a:r>
              <a:rPr lang="en-US" altLang="en-US" sz="4000" dirty="0">
                <a:latin typeface="Narkisim" panose="020E0502050101010101" pitchFamily="34" charset="-79"/>
              </a:rPr>
              <a:t> SIEBEN WORTE AN DIE NATIONEN</a:t>
            </a:r>
          </a:p>
        </p:txBody>
      </p:sp>
      <p:sp>
        <p:nvSpPr>
          <p:cNvPr id="272388" name="Rectangle 4">
            <a:extLst>
              <a:ext uri="{FF2B5EF4-FFF2-40B4-BE49-F238E27FC236}">
                <a16:creationId xmlns:a16="http://schemas.microsoft.com/office/drawing/2014/main" id="{049DD70C-F4F9-4F75-B55C-86959984EF64}"/>
              </a:ext>
            </a:extLst>
          </p:cNvPr>
          <p:cNvSpPr>
            <a:spLocks noGrp="1" noChangeArrowheads="1"/>
          </p:cNvSpPr>
          <p:nvPr>
            <p:ph type="body" idx="1"/>
          </p:nvPr>
        </p:nvSpPr>
        <p:spPr>
          <a:xfrm>
            <a:off x="228600" y="1905000"/>
            <a:ext cx="8686800" cy="4495800"/>
          </a:xfrm>
        </p:spPr>
        <p:txBody>
          <a:bodyPr/>
          <a:lstStyle/>
          <a:p>
            <a:pPr eaLnBrk="1" hangingPunct="1">
              <a:buFontTx/>
              <a:buNone/>
              <a:defRPr/>
            </a:pPr>
            <a:r>
              <a:rPr lang="en-US" altLang="en-US" dirty="0" err="1">
                <a:solidFill>
                  <a:srgbClr val="FF9900"/>
                </a:solidFill>
                <a:latin typeface="Lucida Bright" pitchFamily="18" charset="0"/>
              </a:rPr>
              <a:t>Untergang</a:t>
            </a:r>
            <a:r>
              <a:rPr lang="en-US" altLang="en-US" dirty="0">
                <a:solidFill>
                  <a:srgbClr val="FF9900"/>
                </a:solidFill>
                <a:latin typeface="Lucida Bright" pitchFamily="18" charset="0"/>
              </a:rPr>
              <a:t> </a:t>
            </a:r>
            <a:r>
              <a:rPr lang="en-US" altLang="en-US" dirty="0" err="1">
                <a:solidFill>
                  <a:srgbClr val="FF9900"/>
                </a:solidFill>
                <a:latin typeface="Lucida Bright" pitchFamily="18" charset="0"/>
              </a:rPr>
              <a:t>Kanaans</a:t>
            </a:r>
            <a:r>
              <a:rPr lang="en-US" altLang="en-US" dirty="0">
                <a:solidFill>
                  <a:srgbClr val="FF9900"/>
                </a:solidFill>
                <a:latin typeface="Lucida Bright" pitchFamily="18" charset="0"/>
              </a:rPr>
              <a:t>:</a:t>
            </a:r>
            <a:r>
              <a:rPr lang="en-US" altLang="en-US" dirty="0">
                <a:latin typeface="Lucida Bright" pitchFamily="18" charset="0"/>
              </a:rPr>
              <a:t> Ammon, Moab, Edom, Philistia </a:t>
            </a:r>
            <a:r>
              <a:rPr lang="en-US" altLang="en-US" sz="2400" dirty="0">
                <a:latin typeface="Arial" panose="020B0604020202020204" pitchFamily="34" charset="0"/>
              </a:rPr>
              <a:t>(25)</a:t>
            </a:r>
          </a:p>
          <a:p>
            <a:pPr eaLnBrk="1" hangingPunct="1">
              <a:buFontTx/>
              <a:buNone/>
              <a:defRPr/>
            </a:pPr>
            <a:endParaRPr lang="en-US" altLang="en-US" sz="1200" dirty="0">
              <a:latin typeface="Arial" panose="020B0604020202020204" pitchFamily="34" charset="0"/>
            </a:endParaRPr>
          </a:p>
          <a:p>
            <a:pPr eaLnBrk="1" hangingPunct="1">
              <a:buFontTx/>
              <a:buNone/>
              <a:defRPr/>
            </a:pPr>
            <a:r>
              <a:rPr lang="en-US" altLang="en-US" dirty="0" err="1">
                <a:solidFill>
                  <a:srgbClr val="FF9900"/>
                </a:solidFill>
                <a:latin typeface="Lucida Bright" pitchFamily="18" charset="0"/>
              </a:rPr>
              <a:t>Untergang</a:t>
            </a:r>
            <a:r>
              <a:rPr lang="en-US" altLang="en-US" dirty="0">
                <a:solidFill>
                  <a:srgbClr val="FF9900"/>
                </a:solidFill>
                <a:latin typeface="Lucida Bright" pitchFamily="18" charset="0"/>
              </a:rPr>
              <a:t> </a:t>
            </a:r>
            <a:r>
              <a:rPr lang="en-US" altLang="en-US" dirty="0" err="1">
                <a:solidFill>
                  <a:srgbClr val="FF9900"/>
                </a:solidFill>
                <a:latin typeface="Lucida Bright" pitchFamily="18" charset="0"/>
              </a:rPr>
              <a:t>Phöniziens</a:t>
            </a:r>
            <a:r>
              <a:rPr lang="en-US" altLang="en-US" dirty="0">
                <a:solidFill>
                  <a:srgbClr val="FF9900"/>
                </a:solidFill>
                <a:latin typeface="Lucida Bright" pitchFamily="18" charset="0"/>
              </a:rPr>
              <a:t>:</a:t>
            </a:r>
            <a:r>
              <a:rPr lang="en-US" altLang="en-US" dirty="0">
                <a:latin typeface="Lucida Bright" pitchFamily="18" charset="0"/>
              </a:rPr>
              <a:t> Tyrus &amp; Sidon </a:t>
            </a:r>
            <a:r>
              <a:rPr lang="en-US" altLang="en-US" sz="2400" dirty="0">
                <a:latin typeface="Arial" panose="020B0604020202020204" pitchFamily="34" charset="0"/>
              </a:rPr>
              <a:t>(26-28)</a:t>
            </a:r>
          </a:p>
          <a:p>
            <a:pPr eaLnBrk="1" hangingPunct="1">
              <a:buFontTx/>
              <a:buNone/>
              <a:defRPr/>
            </a:pPr>
            <a:endParaRPr lang="en-US" altLang="en-US" sz="1200" dirty="0">
              <a:latin typeface="Arial" panose="020B0604020202020204" pitchFamily="34" charset="0"/>
            </a:endParaRPr>
          </a:p>
          <a:p>
            <a:pPr eaLnBrk="1" hangingPunct="1">
              <a:buFontTx/>
              <a:buNone/>
              <a:defRPr/>
            </a:pPr>
            <a:r>
              <a:rPr lang="en-US" altLang="en-US" dirty="0" err="1">
                <a:solidFill>
                  <a:srgbClr val="FF9900"/>
                </a:solidFill>
                <a:latin typeface="Lucida Bright" pitchFamily="18" charset="0"/>
              </a:rPr>
              <a:t>Untergang</a:t>
            </a:r>
            <a:r>
              <a:rPr lang="en-US" altLang="en-US" dirty="0">
                <a:solidFill>
                  <a:srgbClr val="FF9900"/>
                </a:solidFill>
                <a:latin typeface="Lucida Bright" pitchFamily="18" charset="0"/>
              </a:rPr>
              <a:t> </a:t>
            </a:r>
            <a:r>
              <a:rPr lang="en-US" altLang="en-US" dirty="0" err="1">
                <a:solidFill>
                  <a:srgbClr val="FF9900"/>
                </a:solidFill>
                <a:latin typeface="Lucida Bright" pitchFamily="18" charset="0"/>
              </a:rPr>
              <a:t>Ägyptens</a:t>
            </a:r>
            <a:r>
              <a:rPr lang="en-US" altLang="en-US" dirty="0">
                <a:solidFill>
                  <a:srgbClr val="FF9900"/>
                </a:solidFill>
                <a:latin typeface="Lucida Bright" pitchFamily="18" charset="0"/>
              </a:rPr>
              <a:t>:</a:t>
            </a:r>
            <a:r>
              <a:rPr lang="en-US" altLang="en-US" dirty="0">
                <a:latin typeface="Lucida Bright" pitchFamily="18" charset="0"/>
              </a:rPr>
              <a:t> Sieben </a:t>
            </a:r>
            <a:r>
              <a:rPr lang="en-US" altLang="en-US" dirty="0" err="1">
                <a:latin typeface="Lucida Bright" pitchFamily="18" charset="0"/>
              </a:rPr>
              <a:t>Worte</a:t>
            </a:r>
            <a:r>
              <a:rPr lang="en-US" altLang="en-US" sz="2800" dirty="0">
                <a:latin typeface="Lucida Bright" pitchFamily="18" charset="0"/>
              </a:rPr>
              <a:t> </a:t>
            </a:r>
            <a:r>
              <a:rPr lang="en-US" altLang="en-US" sz="2400" dirty="0">
                <a:latin typeface="Arial" panose="020B0604020202020204" pitchFamily="34" charset="0"/>
              </a:rPr>
              <a:t>(29-32)</a:t>
            </a:r>
          </a:p>
          <a:p>
            <a:pPr eaLnBrk="1" hangingPunct="1">
              <a:buFontTx/>
              <a:buNone/>
              <a:defRPr/>
            </a:pPr>
            <a:endParaRPr lang="en-US" altLang="en-US" sz="1200" dirty="0">
              <a:latin typeface="Arial" panose="020B0604020202020204" pitchFamily="34" charset="0"/>
            </a:endParaRPr>
          </a:p>
          <a:p>
            <a:pPr eaLnBrk="1" hangingPunct="1">
              <a:buFontTx/>
              <a:buNone/>
              <a:defRPr/>
            </a:pPr>
            <a:r>
              <a:rPr lang="en-US" altLang="en-US" sz="2400" dirty="0">
                <a:solidFill>
                  <a:srgbClr val="FFFFCC"/>
                </a:solidFill>
                <a:latin typeface="Arial" panose="020B0604020202020204" pitchFamily="34" charset="0"/>
              </a:rPr>
              <a:t>Das Muster von “</a:t>
            </a:r>
            <a:r>
              <a:rPr lang="en-US" altLang="en-US" sz="2400" dirty="0" err="1">
                <a:solidFill>
                  <a:srgbClr val="FFFFCC"/>
                </a:solidFill>
                <a:latin typeface="Arial" panose="020B0604020202020204" pitchFamily="34" charset="0"/>
              </a:rPr>
              <a:t>sieben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sieben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Worte</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sieben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Worte</a:t>
            </a:r>
            <a:r>
              <a:rPr lang="en-US" altLang="en-US" sz="2400" dirty="0">
                <a:solidFill>
                  <a:srgbClr val="FFFFCC"/>
                </a:solidFill>
                <a:latin typeface="Arial" panose="020B0604020202020204" pitchFamily="34" charset="0"/>
              </a:rPr>
              <a:t> an die </a:t>
            </a:r>
            <a:r>
              <a:rPr lang="en-US" altLang="en-US" sz="2400" dirty="0" err="1">
                <a:solidFill>
                  <a:srgbClr val="FFFFCC"/>
                </a:solidFill>
                <a:latin typeface="Arial" panose="020B0604020202020204" pitchFamily="34" charset="0"/>
              </a:rPr>
              <a:t>siebte</a:t>
            </a:r>
            <a:r>
              <a:rPr lang="en-US" altLang="en-US" sz="2400" dirty="0">
                <a:solidFill>
                  <a:srgbClr val="FFFFCC"/>
                </a:solidFill>
                <a:latin typeface="Arial" panose="020B0604020202020204" pitchFamily="34" charset="0"/>
              </a:rPr>
              <a:t> Nation) </a:t>
            </a:r>
            <a:r>
              <a:rPr lang="en-US" altLang="en-US" sz="2400" dirty="0" err="1">
                <a:solidFill>
                  <a:srgbClr val="FFFFCC"/>
                </a:solidFill>
                <a:latin typeface="Arial" panose="020B0604020202020204" pitchFamily="34" charset="0"/>
              </a:rPr>
              <a:t>deutet</a:t>
            </a:r>
            <a:r>
              <a:rPr lang="en-US" altLang="en-US" sz="2400" dirty="0">
                <a:solidFill>
                  <a:srgbClr val="FFFFCC"/>
                </a:solidFill>
                <a:latin typeface="Arial" panose="020B0604020202020204" pitchFamily="34" charset="0"/>
              </a:rPr>
              <a:t> auf </a:t>
            </a:r>
            <a:r>
              <a:rPr lang="en-US" altLang="en-US" sz="2400" dirty="0" err="1">
                <a:solidFill>
                  <a:srgbClr val="FFFFCC"/>
                </a:solidFill>
                <a:latin typeface="Arial" panose="020B0604020202020204" pitchFamily="34" charset="0"/>
              </a:rPr>
              <a:t>ein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symbolisches</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Konzept</a:t>
            </a:r>
            <a:r>
              <a:rPr lang="en-US" altLang="en-US" sz="2400" dirty="0">
                <a:solidFill>
                  <a:srgbClr val="FFFFCC"/>
                </a:solidFill>
                <a:latin typeface="Arial" panose="020B0604020202020204" pitchFamily="34" charset="0"/>
              </a:rPr>
              <a:t> von </a:t>
            </a:r>
            <a:r>
              <a:rPr lang="en-US" altLang="en-US" sz="2400" dirty="0" err="1">
                <a:solidFill>
                  <a:srgbClr val="FFFFCC"/>
                </a:solidFill>
                <a:latin typeface="Arial" panose="020B0604020202020204" pitchFamily="34" charset="0"/>
              </a:rPr>
              <a:t>Vollständigkeit</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vgl</a:t>
            </a:r>
            <a:r>
              <a:rPr lang="en-US" altLang="en-US" sz="2400" dirty="0">
                <a:solidFill>
                  <a:srgbClr val="FFFFCC"/>
                </a:solidFill>
                <a:latin typeface="Arial" panose="020B0604020202020204" pitchFamily="34" charset="0"/>
              </a:rPr>
              <a:t>. Buch </a:t>
            </a:r>
            <a:r>
              <a:rPr lang="en-US" altLang="en-US" sz="2400" dirty="0" err="1">
                <a:solidFill>
                  <a:srgbClr val="FFFFCC"/>
                </a:solidFill>
                <a:latin typeface="Arial" panose="020B0604020202020204" pitchFamily="34" charset="0"/>
              </a:rPr>
              <a:t>Offenbarung</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mit</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sieben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Siegeln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sieben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Posaunen</a:t>
            </a:r>
            <a:r>
              <a:rPr lang="en-US" altLang="en-US" sz="2400" dirty="0">
                <a:solidFill>
                  <a:srgbClr val="FFFFCC"/>
                </a:solidFill>
                <a:latin typeface="Arial" panose="020B0604020202020204" pitchFamily="34" charset="0"/>
              </a:rPr>
              <a:t> und </a:t>
            </a:r>
            <a:r>
              <a:rPr lang="en-US" altLang="en-US" sz="2400" dirty="0" err="1">
                <a:solidFill>
                  <a:srgbClr val="FFFFCC"/>
                </a:solidFill>
                <a:latin typeface="Arial" panose="020B0604020202020204" pitchFamily="34" charset="0"/>
              </a:rPr>
              <a:t>sieben</a:t>
            </a:r>
            <a:r>
              <a:rPr lang="en-US" altLang="en-US" sz="2400" dirty="0">
                <a:solidFill>
                  <a:srgbClr val="FFFFCC"/>
                </a:solidFill>
                <a:latin typeface="Arial" panose="020B0604020202020204" pitchFamily="34" charset="0"/>
              </a:rPr>
              <a:t> </a:t>
            </a:r>
            <a:r>
              <a:rPr lang="en-US" altLang="en-US" sz="2400" dirty="0" err="1">
                <a:solidFill>
                  <a:srgbClr val="FFFFCC"/>
                </a:solidFill>
                <a:latin typeface="Arial" panose="020B0604020202020204" pitchFamily="34" charset="0"/>
              </a:rPr>
              <a:t>Zornesschalen</a:t>
            </a:r>
            <a:r>
              <a:rPr lang="en-US" altLang="en-US" sz="2400" dirty="0">
                <a:solidFill>
                  <a:srgbClr val="FFFFCC"/>
                </a:solidFill>
                <a:latin typeface="Arial" panose="020B0604020202020204" pitchFamily="34" charset="0"/>
              </a:rPr>
              <a:t>).</a:t>
            </a:r>
            <a:endParaRPr lang="en-US" altLang="en-US" dirty="0">
              <a:solidFill>
                <a:srgbClr val="FFFFCC"/>
              </a:solidFill>
              <a:latin typeface="Lucida Bright" pitchFamily="18" charset="0"/>
            </a:endParaRPr>
          </a:p>
        </p:txBody>
      </p:sp>
      <p:sp>
        <p:nvSpPr>
          <p:cNvPr id="5" name="Slide Number Placeholder 5">
            <a:extLst>
              <a:ext uri="{FF2B5EF4-FFF2-40B4-BE49-F238E27FC236}">
                <a16:creationId xmlns:a16="http://schemas.microsoft.com/office/drawing/2014/main" id="{166ADCA5-CD04-5248-A81C-A1A68FFCC38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72388">
                                            <p:txEl>
                                              <p:pRg st="0" end="0"/>
                                            </p:txEl>
                                          </p:spTgt>
                                        </p:tgtEl>
                                        <p:attrNameLst>
                                          <p:attrName>style.visibility</p:attrName>
                                        </p:attrNameLst>
                                      </p:cBhvr>
                                      <p:to>
                                        <p:strVal val="visible"/>
                                      </p:to>
                                    </p:set>
                                    <p:animEffect transition="in" filter="dissolve">
                                      <p:cBhvr>
                                        <p:cTn id="7" dur="500"/>
                                        <p:tgtEl>
                                          <p:spTgt spid="2723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72388">
                                            <p:txEl>
                                              <p:pRg st="2" end="2"/>
                                            </p:txEl>
                                          </p:spTgt>
                                        </p:tgtEl>
                                        <p:attrNameLst>
                                          <p:attrName>style.visibility</p:attrName>
                                        </p:attrNameLst>
                                      </p:cBhvr>
                                      <p:to>
                                        <p:strVal val="visible"/>
                                      </p:to>
                                    </p:set>
                                    <p:animEffect transition="in" filter="dissolve">
                                      <p:cBhvr>
                                        <p:cTn id="12" dur="500"/>
                                        <p:tgtEl>
                                          <p:spTgt spid="27238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72388">
                                            <p:txEl>
                                              <p:pRg st="4" end="4"/>
                                            </p:txEl>
                                          </p:spTgt>
                                        </p:tgtEl>
                                        <p:attrNameLst>
                                          <p:attrName>style.visibility</p:attrName>
                                        </p:attrNameLst>
                                      </p:cBhvr>
                                      <p:to>
                                        <p:strVal val="visible"/>
                                      </p:to>
                                    </p:set>
                                    <p:animEffect transition="in" filter="dissolve">
                                      <p:cBhvr>
                                        <p:cTn id="17" dur="500"/>
                                        <p:tgtEl>
                                          <p:spTgt spid="272388">
                                            <p:txEl>
                                              <p:pRg st="4" end="4"/>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272388">
                                            <p:txEl>
                                              <p:pRg st="6" end="6"/>
                                            </p:txEl>
                                          </p:spTgt>
                                        </p:tgtEl>
                                        <p:attrNameLst>
                                          <p:attrName>style.visibility</p:attrName>
                                        </p:attrNameLst>
                                      </p:cBhvr>
                                      <p:to>
                                        <p:strVal val="visible"/>
                                      </p:to>
                                    </p:set>
                                    <p:animEffect transition="in" filter="dissolve">
                                      <p:cBhvr>
                                        <p:cTn id="20" dur="500"/>
                                        <p:tgtEl>
                                          <p:spTgt spid="2723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8493EB4F-54B0-46AB-BDDC-FF6AFA21AECF}"/>
              </a:ext>
            </a:extLst>
          </p:cNvPr>
          <p:cNvSpPr>
            <a:spLocks noGrp="1" noChangeArrowheads="1"/>
          </p:cNvSpPr>
          <p:nvPr>
            <p:ph type="title"/>
          </p:nvPr>
        </p:nvSpPr>
        <p:spPr>
          <a:xfrm>
            <a:off x="304800" y="1951038"/>
            <a:ext cx="2895600" cy="4906962"/>
          </a:xfrm>
        </p:spPr>
        <p:txBody>
          <a:bodyPr/>
          <a:lstStyle/>
          <a:p>
            <a:pPr algn="r" eaLnBrk="1" hangingPunct="1">
              <a:defRPr/>
            </a:pPr>
            <a:r>
              <a:rPr lang="en-US" altLang="en-US" dirty="0" err="1">
                <a:latin typeface="Times New Roman" panose="02020603050405020304" pitchFamily="18" charset="0"/>
              </a:rPr>
              <a:t>Königreich</a:t>
            </a:r>
            <a:r>
              <a:rPr lang="en-US" altLang="en-US" dirty="0">
                <a:latin typeface="Times New Roman" panose="02020603050405020304" pitchFamily="18" charset="0"/>
              </a:rPr>
              <a:t> Juda und seine </a:t>
            </a:r>
            <a:r>
              <a:rPr lang="en-US" altLang="en-US" dirty="0" err="1">
                <a:latin typeface="Times New Roman" panose="02020603050405020304" pitchFamily="18" charset="0"/>
              </a:rPr>
              <a:t>Nachbarn</a:t>
            </a:r>
            <a:endParaRPr lang="en-US" altLang="en-US" dirty="0">
              <a:latin typeface="Times New Roman" panose="02020603050405020304" pitchFamily="18" charset="0"/>
            </a:endParaRPr>
          </a:p>
        </p:txBody>
      </p:sp>
      <p:pic>
        <p:nvPicPr>
          <p:cNvPr id="191491" name="Picture 5" descr="DividedKingdom">
            <a:extLst>
              <a:ext uri="{FF2B5EF4-FFF2-40B4-BE49-F238E27FC236}">
                <a16:creationId xmlns:a16="http://schemas.microsoft.com/office/drawing/2014/main" id="{BB157927-6625-1F4F-A650-68C4FB8E8D3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3611563" y="0"/>
            <a:ext cx="553243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2" name="Rectangle 6">
            <a:extLst>
              <a:ext uri="{FF2B5EF4-FFF2-40B4-BE49-F238E27FC236}">
                <a16:creationId xmlns:a16="http://schemas.microsoft.com/office/drawing/2014/main" id="{06E29766-76D7-1648-98B0-075C0ACDA0F4}"/>
              </a:ext>
            </a:extLst>
          </p:cNvPr>
          <p:cNvSpPr>
            <a:spLocks noChangeArrowheads="1"/>
          </p:cNvSpPr>
          <p:nvPr/>
        </p:nvSpPr>
        <p:spPr bwMode="auto">
          <a:xfrm>
            <a:off x="3581400" y="0"/>
            <a:ext cx="1752600" cy="1295400"/>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91493" name="Line 7">
            <a:extLst>
              <a:ext uri="{FF2B5EF4-FFF2-40B4-BE49-F238E27FC236}">
                <a16:creationId xmlns:a16="http://schemas.microsoft.com/office/drawing/2014/main" id="{E48C9591-EDE5-EF43-AFCD-27F7D85B85F8}"/>
              </a:ext>
            </a:extLst>
          </p:cNvPr>
          <p:cNvSpPr>
            <a:spLocks noChangeShapeType="1"/>
          </p:cNvSpPr>
          <p:nvPr/>
        </p:nvSpPr>
        <p:spPr bwMode="auto">
          <a:xfrm>
            <a:off x="3581400" y="1219200"/>
            <a:ext cx="0" cy="396240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1494" name="Line 8">
            <a:extLst>
              <a:ext uri="{FF2B5EF4-FFF2-40B4-BE49-F238E27FC236}">
                <a16:creationId xmlns:a16="http://schemas.microsoft.com/office/drawing/2014/main" id="{B090D5E8-C6B4-D14E-A9F1-E09BDA8B5F00}"/>
              </a:ext>
            </a:extLst>
          </p:cNvPr>
          <p:cNvSpPr>
            <a:spLocks noChangeShapeType="1"/>
          </p:cNvSpPr>
          <p:nvPr/>
        </p:nvSpPr>
        <p:spPr bwMode="auto">
          <a:xfrm>
            <a:off x="3581400" y="0"/>
            <a:ext cx="0" cy="137160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91495" name="Line 9">
            <a:extLst>
              <a:ext uri="{FF2B5EF4-FFF2-40B4-BE49-F238E27FC236}">
                <a16:creationId xmlns:a16="http://schemas.microsoft.com/office/drawing/2014/main" id="{30EF3513-751C-1145-9630-5A1B45000FFA}"/>
              </a:ext>
            </a:extLst>
          </p:cNvPr>
          <p:cNvSpPr>
            <a:spLocks noChangeShapeType="1"/>
          </p:cNvSpPr>
          <p:nvPr/>
        </p:nvSpPr>
        <p:spPr bwMode="auto">
          <a:xfrm>
            <a:off x="3581400" y="5181600"/>
            <a:ext cx="0" cy="1676400"/>
          </a:xfrm>
          <a:prstGeom prst="line">
            <a:avLst/>
          </a:prstGeom>
          <a:noFill/>
          <a:ln w="76200">
            <a:solidFill>
              <a:srgbClr val="DDDDD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 name="Slide Number Placeholder 5">
            <a:extLst>
              <a:ext uri="{FF2B5EF4-FFF2-40B4-BE49-F238E27FC236}">
                <a16:creationId xmlns:a16="http://schemas.microsoft.com/office/drawing/2014/main" id="{1D52D105-43A3-9F4A-87F2-923E7B57CA0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158</a:t>
            </a:fld>
            <a:endParaRPr lang="en-US" altLang="en-US" sz="1400" b="1" dirty="0">
              <a:latin typeface="Tahoma" panose="020B0604030504040204" pitchFamily="34" charset="0"/>
            </a:endParaRPr>
          </a:p>
        </p:txBody>
      </p:sp>
      <p:sp>
        <p:nvSpPr>
          <p:cNvPr id="2" name="Textfeld 1">
            <a:extLst>
              <a:ext uri="{FF2B5EF4-FFF2-40B4-BE49-F238E27FC236}">
                <a16:creationId xmlns:a16="http://schemas.microsoft.com/office/drawing/2014/main" id="{F6DDD8DB-326F-F042-9749-DBB802AF6817}"/>
              </a:ext>
            </a:extLst>
          </p:cNvPr>
          <p:cNvSpPr txBox="1"/>
          <p:nvPr/>
        </p:nvSpPr>
        <p:spPr>
          <a:xfrm>
            <a:off x="7004122" y="2971800"/>
            <a:ext cx="2134302" cy="523220"/>
          </a:xfrm>
          <a:prstGeom prst="rect">
            <a:avLst/>
          </a:prstGeom>
          <a:noFill/>
        </p:spPr>
        <p:txBody>
          <a:bodyPr wrap="none" rtlCol="0">
            <a:spAutoFit/>
          </a:bodyPr>
          <a:lstStyle/>
          <a:p>
            <a:r>
              <a:rPr lang="de-CH" b="0" dirty="0">
                <a:solidFill>
                  <a:srgbClr val="FF0000"/>
                </a:solidFill>
                <a:latin typeface="Abadi MT Condensed" panose="020B0506030101010103" pitchFamily="34" charset="0"/>
              </a:rPr>
              <a:t>Geteiltes Reich</a:t>
            </a:r>
          </a:p>
        </p:txBody>
      </p:sp>
      <p:sp>
        <p:nvSpPr>
          <p:cNvPr id="10" name="Textfeld 9">
            <a:extLst>
              <a:ext uri="{FF2B5EF4-FFF2-40B4-BE49-F238E27FC236}">
                <a16:creationId xmlns:a16="http://schemas.microsoft.com/office/drawing/2014/main" id="{CD8A34A4-54E1-974B-AB85-1731673D4318}"/>
              </a:ext>
            </a:extLst>
          </p:cNvPr>
          <p:cNvSpPr txBox="1"/>
          <p:nvPr/>
        </p:nvSpPr>
        <p:spPr>
          <a:xfrm>
            <a:off x="7460439" y="5879068"/>
            <a:ext cx="1226361" cy="369332"/>
          </a:xfrm>
          <a:prstGeom prst="rect">
            <a:avLst/>
          </a:prstGeom>
          <a:noFill/>
        </p:spPr>
        <p:txBody>
          <a:bodyPr wrap="none" rtlCol="0">
            <a:spAutoFit/>
          </a:bodyPr>
          <a:lstStyle/>
          <a:p>
            <a:r>
              <a:rPr lang="de-CH" sz="1800" b="0" dirty="0">
                <a:solidFill>
                  <a:srgbClr val="FF0000"/>
                </a:solidFill>
                <a:latin typeface="Abadi MT Condensed" panose="020B0506030101010103" pitchFamily="34" charset="0"/>
              </a:rPr>
              <a:t>Davids Reich</a:t>
            </a:r>
          </a:p>
        </p:txBody>
      </p:sp>
    </p:spTree>
  </p:cSld>
  <p:clrMapOvr>
    <a:masterClrMapping/>
  </p:clrMapOvr>
  <p:transition>
    <p:blinds/>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426753B8-16C7-4B18-906E-090C5F8190D4}"/>
              </a:ext>
            </a:extLst>
          </p:cNvPr>
          <p:cNvSpPr>
            <a:spLocks noGrp="1" noChangeArrowheads="1"/>
          </p:cNvSpPr>
          <p:nvPr>
            <p:ph type="title"/>
          </p:nvPr>
        </p:nvSpPr>
        <p:spPr>
          <a:xfrm>
            <a:off x="381000" y="0"/>
            <a:ext cx="8305800" cy="2468563"/>
          </a:xfrm>
        </p:spPr>
        <p:txBody>
          <a:bodyPr/>
          <a:lstStyle/>
          <a:p>
            <a:pPr eaLnBrk="1" hangingPunct="1">
              <a:defRPr/>
            </a:pPr>
            <a:r>
              <a:rPr lang="en-US" altLang="en-US" sz="4000" dirty="0">
                <a:latin typeface="Eras Bold ITC" pitchFamily="34" charset="0"/>
              </a:rPr>
              <a:t>SPOTTLIED GEGEN DEN KÖNIG VON TYRUS, ITOBAL II</a:t>
            </a:r>
            <a:br>
              <a:rPr lang="en-US" altLang="en-US" sz="4000" dirty="0">
                <a:latin typeface="Eras Bold ITC" pitchFamily="34" charset="0"/>
              </a:rPr>
            </a:br>
            <a:r>
              <a:rPr lang="en-US" altLang="en-US" sz="2400" i="1" dirty="0" err="1">
                <a:solidFill>
                  <a:srgbClr val="FFFFCC"/>
                </a:solidFill>
                <a:latin typeface="Lucida Bright" pitchFamily="18" charset="0"/>
              </a:rPr>
              <a:t>Ansprüche</a:t>
            </a:r>
            <a:r>
              <a:rPr lang="en-US" altLang="en-US" sz="2400" i="1" dirty="0">
                <a:solidFill>
                  <a:srgbClr val="FFFFCC"/>
                </a:solidFill>
                <a:latin typeface="Lucida Bright" pitchFamily="18" charset="0"/>
              </a:rPr>
              <a:t> von </a:t>
            </a:r>
            <a:r>
              <a:rPr lang="en-US" altLang="en-US" sz="2400" i="1" dirty="0" err="1">
                <a:solidFill>
                  <a:srgbClr val="FFFFCC"/>
                </a:solidFill>
                <a:latin typeface="Lucida Bright" pitchFamily="18" charset="0"/>
              </a:rPr>
              <a:t>Itobal</a:t>
            </a:r>
            <a:r>
              <a:rPr lang="en-US" altLang="en-US" sz="2400" i="1" dirty="0">
                <a:solidFill>
                  <a:srgbClr val="FFFFCC"/>
                </a:solidFill>
                <a:latin typeface="Lucida Bright" pitchFamily="18" charset="0"/>
              </a:rPr>
              <a:t> (28,1-10)</a:t>
            </a:r>
            <a:br>
              <a:rPr lang="en-US" altLang="en-US" sz="2400" i="1" dirty="0">
                <a:solidFill>
                  <a:srgbClr val="FFFFCC"/>
                </a:solidFill>
                <a:latin typeface="Lucida Bright" pitchFamily="18" charset="0"/>
              </a:rPr>
            </a:br>
            <a:r>
              <a:rPr lang="en-US" altLang="en-US" sz="2400" i="1" dirty="0" err="1">
                <a:solidFill>
                  <a:srgbClr val="FFFFCC"/>
                </a:solidFill>
                <a:latin typeface="Lucida Bright" pitchFamily="18" charset="0"/>
              </a:rPr>
              <a:t>Metapher</a:t>
            </a:r>
            <a:r>
              <a:rPr lang="en-US" altLang="en-US" sz="2400" i="1" dirty="0">
                <a:solidFill>
                  <a:srgbClr val="FFFFCC"/>
                </a:solidFill>
                <a:latin typeface="Lucida Bright" pitchFamily="18" charset="0"/>
              </a:rPr>
              <a:t> von </a:t>
            </a:r>
            <a:r>
              <a:rPr lang="en-US" altLang="en-US" sz="2400" i="1" dirty="0" err="1">
                <a:solidFill>
                  <a:srgbClr val="FFFFCC"/>
                </a:solidFill>
                <a:latin typeface="Lucida Bright" pitchFamily="18" charset="0"/>
              </a:rPr>
              <a:t>Itobal</a:t>
            </a:r>
            <a:r>
              <a:rPr lang="en-US" altLang="en-US" sz="2400" i="1" dirty="0">
                <a:solidFill>
                  <a:srgbClr val="FFFFCC"/>
                </a:solidFill>
                <a:latin typeface="Lucida Bright" pitchFamily="18" charset="0"/>
              </a:rPr>
              <a:t> </a:t>
            </a:r>
            <a:r>
              <a:rPr lang="en-US" altLang="en-US" sz="2400" i="1" dirty="0" err="1">
                <a:solidFill>
                  <a:srgbClr val="FFFFCC"/>
                </a:solidFill>
                <a:latin typeface="Lucida Bright" pitchFamily="18" charset="0"/>
              </a:rPr>
              <a:t>im</a:t>
            </a:r>
            <a:r>
              <a:rPr lang="en-US" altLang="en-US" sz="2400" i="1" dirty="0">
                <a:solidFill>
                  <a:srgbClr val="FFFFCC"/>
                </a:solidFill>
                <a:latin typeface="Lucida Bright" pitchFamily="18" charset="0"/>
              </a:rPr>
              <a:t> </a:t>
            </a:r>
            <a:r>
              <a:rPr lang="en-US" altLang="en-US" sz="2400" i="1" dirty="0" err="1">
                <a:solidFill>
                  <a:srgbClr val="FFFFCC"/>
                </a:solidFill>
                <a:latin typeface="Lucida Bright" pitchFamily="18" charset="0"/>
              </a:rPr>
              <a:t>ersten</a:t>
            </a:r>
            <a:r>
              <a:rPr lang="en-US" altLang="en-US" sz="2400" i="1" dirty="0">
                <a:solidFill>
                  <a:srgbClr val="FFFFCC"/>
                </a:solidFill>
                <a:latin typeface="Lucida Bright" pitchFamily="18" charset="0"/>
              </a:rPr>
              <a:t> Eden (28,11-14)</a:t>
            </a:r>
            <a:br>
              <a:rPr lang="en-US" altLang="en-US" sz="2400" i="1" dirty="0">
                <a:solidFill>
                  <a:srgbClr val="FFFFCC"/>
                </a:solidFill>
                <a:latin typeface="Lucida Bright" pitchFamily="18" charset="0"/>
              </a:rPr>
            </a:br>
            <a:r>
              <a:rPr lang="en-US" altLang="en-US" sz="2400" i="1" dirty="0">
                <a:solidFill>
                  <a:srgbClr val="FFFFCC"/>
                </a:solidFill>
                <a:latin typeface="Lucida Bright" pitchFamily="18" charset="0"/>
              </a:rPr>
              <a:t>Fall von </a:t>
            </a:r>
            <a:r>
              <a:rPr lang="en-US" altLang="en-US" sz="2400" i="1" dirty="0" err="1">
                <a:solidFill>
                  <a:srgbClr val="FFFFCC"/>
                </a:solidFill>
                <a:latin typeface="Lucida Bright" pitchFamily="18" charset="0"/>
              </a:rPr>
              <a:t>Itobal</a:t>
            </a:r>
            <a:r>
              <a:rPr lang="en-US" altLang="en-US" sz="2400" i="1" dirty="0">
                <a:solidFill>
                  <a:srgbClr val="FFFFCC"/>
                </a:solidFill>
                <a:latin typeface="Lucida Bright" pitchFamily="18" charset="0"/>
              </a:rPr>
              <a:t> (28,15-19)</a:t>
            </a:r>
            <a:endParaRPr lang="en-US" altLang="en-US" sz="2400" dirty="0">
              <a:solidFill>
                <a:srgbClr val="FFFFCC"/>
              </a:solidFill>
              <a:latin typeface="Eras Bold ITC" pitchFamily="34" charset="0"/>
            </a:endParaRPr>
          </a:p>
        </p:txBody>
      </p:sp>
      <p:sp>
        <p:nvSpPr>
          <p:cNvPr id="276483" name="Rectangle 3">
            <a:extLst>
              <a:ext uri="{FF2B5EF4-FFF2-40B4-BE49-F238E27FC236}">
                <a16:creationId xmlns:a16="http://schemas.microsoft.com/office/drawing/2014/main" id="{1842CA5B-9C5E-4279-A438-126CF410C76D}"/>
              </a:ext>
            </a:extLst>
          </p:cNvPr>
          <p:cNvSpPr>
            <a:spLocks noGrp="1" noChangeArrowheads="1"/>
          </p:cNvSpPr>
          <p:nvPr>
            <p:ph type="body" idx="1"/>
          </p:nvPr>
        </p:nvSpPr>
        <p:spPr>
          <a:xfrm>
            <a:off x="381000" y="2743200"/>
            <a:ext cx="8458200" cy="3810000"/>
          </a:xfrm>
        </p:spPr>
        <p:txBody>
          <a:bodyPr/>
          <a:lstStyle/>
          <a:p>
            <a:pPr algn="ctr" eaLnBrk="1" hangingPunct="1">
              <a:buFontTx/>
              <a:buNone/>
              <a:defRPr/>
            </a:pPr>
            <a:r>
              <a:rPr lang="en-US" altLang="en-US" sz="2800" dirty="0" err="1">
                <a:solidFill>
                  <a:srgbClr val="FF9900"/>
                </a:solidFill>
                <a:latin typeface="Eras Demi ITC" pitchFamily="34" charset="0"/>
              </a:rPr>
              <a:t>Kritische</a:t>
            </a:r>
            <a:r>
              <a:rPr lang="en-US" altLang="en-US" sz="2800" dirty="0">
                <a:solidFill>
                  <a:srgbClr val="FF9900"/>
                </a:solidFill>
                <a:latin typeface="Eras Demi ITC" pitchFamily="34" charset="0"/>
              </a:rPr>
              <a:t> </a:t>
            </a:r>
            <a:r>
              <a:rPr lang="en-US" altLang="en-US" sz="2800" dirty="0" err="1">
                <a:solidFill>
                  <a:srgbClr val="FF9900"/>
                </a:solidFill>
                <a:latin typeface="Eras Demi ITC" pitchFamily="34" charset="0"/>
              </a:rPr>
              <a:t>Sprache</a:t>
            </a:r>
            <a:r>
              <a:rPr lang="en-US" altLang="en-US" sz="2800" dirty="0">
                <a:solidFill>
                  <a:srgbClr val="FF9900"/>
                </a:solidFill>
                <a:latin typeface="Eras Demi ITC" pitchFamily="34" charset="0"/>
              </a:rPr>
              <a:t> in 28,14, 16</a:t>
            </a:r>
          </a:p>
          <a:p>
            <a:pPr algn="ctr" eaLnBrk="1" hangingPunct="1">
              <a:buFontTx/>
              <a:buNone/>
              <a:defRPr/>
            </a:pPr>
            <a:r>
              <a:rPr lang="en-US" altLang="en-US" sz="2800" dirty="0">
                <a:solidFill>
                  <a:srgbClr val="FF9900"/>
                </a:solidFill>
                <a:latin typeface="HebrewTh" pitchFamily="2" charset="0"/>
              </a:rPr>
              <a:t>bv0rK;</a:t>
            </a:r>
            <a:r>
              <a:rPr lang="en-US" altLang="en-US" sz="2800" dirty="0">
                <a:solidFill>
                  <a:srgbClr val="FF9900"/>
                </a:solidFill>
                <a:latin typeface="Eras Demi ITC" pitchFamily="34" charset="0"/>
              </a:rPr>
              <a:t> (= cherub)</a:t>
            </a:r>
          </a:p>
          <a:p>
            <a:pPr algn="ctr" eaLnBrk="1" hangingPunct="1">
              <a:buFontTx/>
              <a:buNone/>
              <a:defRPr/>
            </a:pPr>
            <a:endParaRPr lang="en-US" altLang="en-US" sz="900" dirty="0">
              <a:solidFill>
                <a:srgbClr val="FF9900"/>
              </a:solidFill>
              <a:latin typeface="Eras Demi ITC" pitchFamily="34" charset="0"/>
            </a:endParaRPr>
          </a:p>
          <a:p>
            <a:pPr eaLnBrk="1" hangingPunct="1">
              <a:buFont typeface="Wingdings" panose="05000000000000000000" pitchFamily="2" charset="2"/>
              <a:buChar char="§"/>
              <a:defRPr/>
            </a:pPr>
            <a:r>
              <a:rPr lang="en-US" altLang="en-US" sz="2800" dirty="0">
                <a:solidFill>
                  <a:srgbClr val="FFFF00"/>
                </a:solidFill>
                <a:latin typeface="Eras Demi ITC" pitchFamily="34" charset="0"/>
              </a:rPr>
              <a:t>MT:</a:t>
            </a:r>
            <a:r>
              <a:rPr lang="en-US" altLang="en-US" sz="2800" dirty="0">
                <a:latin typeface="Eras Demi ITC" pitchFamily="34" charset="0"/>
              </a:rPr>
              <a:t> </a:t>
            </a:r>
            <a:r>
              <a:rPr lang="en-US" altLang="en-US" sz="2800" i="1" dirty="0" err="1">
                <a:latin typeface="Arial Narrow" panose="020B0606020202030204" pitchFamily="34" charset="0"/>
              </a:rPr>
              <a:t>erste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Kreatur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ist</a:t>
            </a:r>
            <a:r>
              <a:rPr lang="en-US" altLang="en-US" sz="2800" i="1" dirty="0">
                <a:latin typeface="Arial Narrow" panose="020B0606020202030204" pitchFamily="34" charset="0"/>
              </a:rPr>
              <a:t> der Cherub (in KJV, NIV, NASB, ESV)</a:t>
            </a:r>
          </a:p>
          <a:p>
            <a:pPr eaLnBrk="1" hangingPunct="1">
              <a:buFont typeface="Wingdings" panose="05000000000000000000" pitchFamily="2" charset="2"/>
              <a:buChar char="§"/>
              <a:defRPr/>
            </a:pPr>
            <a:r>
              <a:rPr lang="en-US" altLang="en-US" sz="2800" dirty="0">
                <a:solidFill>
                  <a:srgbClr val="FFFF00"/>
                </a:solidFill>
                <a:latin typeface="Eras Demi ITC" pitchFamily="34" charset="0"/>
              </a:rPr>
              <a:t>LXX:</a:t>
            </a:r>
            <a:r>
              <a:rPr lang="en-US" altLang="en-US" sz="2800" dirty="0">
                <a:latin typeface="Arial Narrow" panose="020B0606020202030204" pitchFamily="34" charset="0"/>
              </a:rPr>
              <a:t> </a:t>
            </a:r>
            <a:r>
              <a:rPr lang="en-US" altLang="en-US" sz="2800" i="1" dirty="0" err="1">
                <a:latin typeface="Arial Narrow" panose="020B0606020202030204" pitchFamily="34" charset="0"/>
              </a:rPr>
              <a:t>erste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Kreatur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ist</a:t>
            </a:r>
            <a:r>
              <a:rPr lang="en-US" altLang="en-US" sz="2800" i="1" dirty="0">
                <a:latin typeface="Arial Narrow" panose="020B0606020202030204" pitchFamily="34" charset="0"/>
              </a:rPr>
              <a:t> der </a:t>
            </a:r>
            <a:r>
              <a:rPr lang="en-US" altLang="en-US" sz="2800" i="1" dirty="0" err="1">
                <a:latin typeface="Arial Narrow" panose="020B0606020202030204" pitchFamily="34" charset="0"/>
              </a:rPr>
              <a:t>erste</a:t>
            </a:r>
            <a:r>
              <a:rPr lang="en-US" altLang="en-US" sz="2800" i="1" dirty="0">
                <a:latin typeface="Arial Narrow" panose="020B0606020202030204" pitchFamily="34" charset="0"/>
              </a:rPr>
              <a:t> Mensch, </a:t>
            </a:r>
            <a:r>
              <a:rPr lang="en-US" altLang="en-US" sz="2800" i="1" dirty="0" err="1">
                <a:latin typeface="Arial Narrow" panose="020B0606020202030204" pitchFamily="34" charset="0"/>
              </a:rPr>
              <a:t>vom</a:t>
            </a:r>
            <a:r>
              <a:rPr lang="en-US" altLang="en-US" sz="2800" i="1" dirty="0">
                <a:latin typeface="Arial Narrow" panose="020B0606020202030204" pitchFamily="34" charset="0"/>
              </a:rPr>
              <a:t> Cherub </a:t>
            </a:r>
            <a:r>
              <a:rPr lang="en-US" altLang="en-US" sz="2800" i="1" dirty="0" err="1">
                <a:latin typeface="Arial Narrow" panose="020B0606020202030204" pitchFamily="34" charset="0"/>
              </a:rPr>
              <a:t>hin-ausgetrieben</a:t>
            </a:r>
            <a:r>
              <a:rPr lang="en-US" altLang="en-US" sz="2800" i="1" dirty="0">
                <a:latin typeface="Arial Narrow" panose="020B0606020202030204" pitchFamily="34" charset="0"/>
              </a:rPr>
              <a:t> (in RSV, NRSV, NEB, NAB)</a:t>
            </a:r>
          </a:p>
          <a:p>
            <a:pPr eaLnBrk="1" hangingPunct="1">
              <a:buFont typeface="Wingdings" panose="05000000000000000000" pitchFamily="2" charset="2"/>
              <a:buNone/>
              <a:defRPr/>
            </a:pPr>
            <a:endParaRPr lang="en-US" altLang="en-US" sz="900" i="1" dirty="0">
              <a:latin typeface="Arial Narrow" panose="020B0606020202030204" pitchFamily="34" charset="0"/>
            </a:endParaRPr>
          </a:p>
          <a:p>
            <a:pPr eaLnBrk="1" hangingPunct="1">
              <a:buFont typeface="Wingdings" panose="05000000000000000000" pitchFamily="2" charset="2"/>
              <a:buNone/>
              <a:defRPr/>
            </a:pPr>
            <a:r>
              <a:rPr lang="en-US" altLang="en-US" sz="2800" dirty="0" err="1">
                <a:solidFill>
                  <a:srgbClr val="FF9900"/>
                </a:solidFill>
                <a:latin typeface="Eras Demi ITC" pitchFamily="34" charset="0"/>
              </a:rPr>
              <a:t>Ähnlich</a:t>
            </a:r>
            <a:r>
              <a:rPr lang="en-US" altLang="en-US" sz="2800" dirty="0">
                <a:solidFill>
                  <a:srgbClr val="FF9900"/>
                </a:solidFill>
                <a:latin typeface="Eras Demi ITC" pitchFamily="34" charset="0"/>
              </a:rPr>
              <a:t> dem </a:t>
            </a:r>
            <a:r>
              <a:rPr lang="en-US" altLang="en-US" sz="2800" dirty="0" err="1">
                <a:solidFill>
                  <a:srgbClr val="FF9900"/>
                </a:solidFill>
                <a:latin typeface="Eras Demi ITC" pitchFamily="34" charset="0"/>
              </a:rPr>
              <a:t>Spottlied</a:t>
            </a:r>
            <a:r>
              <a:rPr lang="en-US" altLang="en-US" sz="2800" dirty="0">
                <a:solidFill>
                  <a:srgbClr val="FF9900"/>
                </a:solidFill>
                <a:latin typeface="Eras Demi ITC" pitchFamily="34" charset="0"/>
              </a:rPr>
              <a:t> </a:t>
            </a:r>
            <a:r>
              <a:rPr lang="en-US" altLang="en-US" sz="2800" dirty="0" err="1">
                <a:solidFill>
                  <a:srgbClr val="FF9900"/>
                </a:solidFill>
                <a:latin typeface="Eras Demi ITC" pitchFamily="34" charset="0"/>
              </a:rPr>
              <a:t>gegen</a:t>
            </a:r>
            <a:r>
              <a:rPr lang="en-US" altLang="en-US" sz="2800" dirty="0">
                <a:solidFill>
                  <a:srgbClr val="FF9900"/>
                </a:solidFill>
                <a:latin typeface="Eras Demi ITC" pitchFamily="34" charset="0"/>
              </a:rPr>
              <a:t> den </a:t>
            </a:r>
            <a:r>
              <a:rPr lang="en-US" altLang="en-US" sz="2800" dirty="0" err="1">
                <a:solidFill>
                  <a:srgbClr val="FF9900"/>
                </a:solidFill>
                <a:latin typeface="Eras Demi ITC" pitchFamily="34" charset="0"/>
              </a:rPr>
              <a:t>Herrscher</a:t>
            </a:r>
            <a:r>
              <a:rPr lang="en-US" altLang="en-US" sz="2800" dirty="0">
                <a:solidFill>
                  <a:srgbClr val="FF9900"/>
                </a:solidFill>
                <a:latin typeface="Eras Demi ITC" pitchFamily="34" charset="0"/>
              </a:rPr>
              <a:t> von Babylon (</a:t>
            </a:r>
            <a:r>
              <a:rPr lang="en-US" altLang="en-US" sz="2800" dirty="0" err="1">
                <a:solidFill>
                  <a:srgbClr val="FF9900"/>
                </a:solidFill>
                <a:latin typeface="Eras Demi ITC" pitchFamily="34" charset="0"/>
              </a:rPr>
              <a:t>Jes</a:t>
            </a:r>
            <a:r>
              <a:rPr lang="en-US" altLang="en-US" sz="2800" dirty="0">
                <a:solidFill>
                  <a:srgbClr val="FF9900"/>
                </a:solidFill>
                <a:latin typeface="Eras Demi ITC" pitchFamily="34" charset="0"/>
              </a:rPr>
              <a:t> 14,3-23)</a:t>
            </a:r>
          </a:p>
        </p:txBody>
      </p:sp>
      <p:sp>
        <p:nvSpPr>
          <p:cNvPr id="5" name="Slide Number Placeholder 5">
            <a:extLst>
              <a:ext uri="{FF2B5EF4-FFF2-40B4-BE49-F238E27FC236}">
                <a16:creationId xmlns:a16="http://schemas.microsoft.com/office/drawing/2014/main" id="{FA237FCE-DDD5-4C46-B6C1-C4465296A62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159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76483">
                                            <p:txEl>
                                              <p:pRg st="0" end="0"/>
                                            </p:txEl>
                                          </p:spTgt>
                                        </p:tgtEl>
                                        <p:attrNameLst>
                                          <p:attrName>style.visibility</p:attrName>
                                        </p:attrNameLst>
                                      </p:cBhvr>
                                      <p:to>
                                        <p:strVal val="visible"/>
                                      </p:to>
                                    </p:set>
                                    <p:anim calcmode="lin" valueType="num">
                                      <p:cBhvr>
                                        <p:cTn id="7" dur="500" fill="hold"/>
                                        <p:tgtEl>
                                          <p:spTgt spid="276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48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76483">
                                            <p:txEl>
                                              <p:pRg st="1" end="1"/>
                                            </p:txEl>
                                          </p:spTgt>
                                        </p:tgtEl>
                                        <p:attrNameLst>
                                          <p:attrName>style.visibility</p:attrName>
                                        </p:attrNameLst>
                                      </p:cBhvr>
                                      <p:to>
                                        <p:strVal val="visible"/>
                                      </p:to>
                                    </p:set>
                                    <p:anim calcmode="lin" valueType="num">
                                      <p:cBhvr>
                                        <p:cTn id="11" dur="500" fill="hold"/>
                                        <p:tgtEl>
                                          <p:spTgt spid="27648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76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6483">
                                            <p:txEl>
                                              <p:pRg st="3" end="3"/>
                                            </p:txEl>
                                          </p:spTgt>
                                        </p:tgtEl>
                                        <p:attrNameLst>
                                          <p:attrName>style.visibility</p:attrName>
                                        </p:attrNameLst>
                                      </p:cBhvr>
                                      <p:to>
                                        <p:strVal val="visible"/>
                                      </p:to>
                                    </p:set>
                                    <p:anim calcmode="lin" valueType="num">
                                      <p:cBhvr additive="base">
                                        <p:cTn id="17" dur="500" fill="hold"/>
                                        <p:tgtEl>
                                          <p:spTgt spid="27648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764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276483">
                                            <p:txEl>
                                              <p:pRg st="4" end="4"/>
                                            </p:txEl>
                                          </p:spTgt>
                                        </p:tgtEl>
                                        <p:attrNameLst>
                                          <p:attrName>style.visibility</p:attrName>
                                        </p:attrNameLst>
                                      </p:cBhvr>
                                      <p:to>
                                        <p:strVal val="visible"/>
                                      </p:to>
                                    </p:set>
                                    <p:anim calcmode="lin" valueType="num">
                                      <p:cBhvr additive="base">
                                        <p:cTn id="23" dur="500" fill="hold"/>
                                        <p:tgtEl>
                                          <p:spTgt spid="27648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764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276483">
                                            <p:txEl>
                                              <p:pRg st="6" end="6"/>
                                            </p:txEl>
                                          </p:spTgt>
                                        </p:tgtEl>
                                        <p:attrNameLst>
                                          <p:attrName>style.visibility</p:attrName>
                                        </p:attrNameLst>
                                      </p:cBhvr>
                                      <p:to>
                                        <p:strVal val="visible"/>
                                      </p:to>
                                    </p:set>
                                    <p:anim calcmode="lin" valueType="num">
                                      <p:cBhvr>
                                        <p:cTn id="29" dur="500" fill="hold"/>
                                        <p:tgtEl>
                                          <p:spTgt spid="276483">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27648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B0EFC729-CB8C-4609-BC80-6B94EF478C01}"/>
              </a:ext>
            </a:extLst>
          </p:cNvPr>
          <p:cNvSpPr>
            <a:spLocks noGrp="1" noChangeArrowheads="1"/>
          </p:cNvSpPr>
          <p:nvPr>
            <p:ph type="title"/>
          </p:nvPr>
        </p:nvSpPr>
        <p:spPr>
          <a:xfrm>
            <a:off x="457200" y="76200"/>
            <a:ext cx="8229600" cy="1143000"/>
          </a:xfrm>
        </p:spPr>
        <p:txBody>
          <a:bodyPr/>
          <a:lstStyle/>
          <a:p>
            <a:pPr eaLnBrk="1" hangingPunct="1">
              <a:defRPr/>
            </a:pPr>
            <a:r>
              <a:rPr lang="en-US" altLang="en-US" b="0" dirty="0">
                <a:latin typeface="Impact" panose="020B0806030902050204" pitchFamily="34" charset="0"/>
              </a:rPr>
              <a:t>AUFGABE DER PROPHETEN</a:t>
            </a:r>
          </a:p>
        </p:txBody>
      </p:sp>
      <p:sp>
        <p:nvSpPr>
          <p:cNvPr id="60419" name="Rectangle 3">
            <a:extLst>
              <a:ext uri="{FF2B5EF4-FFF2-40B4-BE49-F238E27FC236}">
                <a16:creationId xmlns:a16="http://schemas.microsoft.com/office/drawing/2014/main" id="{4C987E71-9F3B-49CD-8C05-D414A15285EA}"/>
              </a:ext>
            </a:extLst>
          </p:cNvPr>
          <p:cNvSpPr>
            <a:spLocks noGrp="1" noChangeArrowheads="1"/>
          </p:cNvSpPr>
          <p:nvPr>
            <p:ph type="body" idx="1"/>
          </p:nvPr>
        </p:nvSpPr>
        <p:spPr>
          <a:xfrm>
            <a:off x="304800" y="1219200"/>
            <a:ext cx="8610600" cy="5410200"/>
          </a:xfrm>
        </p:spPr>
        <p:txBody>
          <a:bodyPr/>
          <a:lstStyle/>
          <a:p>
            <a:pPr eaLnBrk="1" hangingPunct="1">
              <a:buFontTx/>
              <a:buNone/>
              <a:defRPr/>
            </a:pPr>
            <a:r>
              <a:rPr lang="en-US" altLang="en-US" sz="2800" dirty="0">
                <a:solidFill>
                  <a:srgbClr val="FFFF99"/>
                </a:solidFill>
                <a:latin typeface="Franklin Gothic Medium" panose="020B0603020102020204" pitchFamily="34" charset="0"/>
              </a:rPr>
              <a:t>Die Last der </a:t>
            </a:r>
            <a:r>
              <a:rPr lang="en-US" altLang="en-US" sz="2800" dirty="0" err="1">
                <a:solidFill>
                  <a:srgbClr val="FFFF99"/>
                </a:solidFill>
                <a:latin typeface="Franklin Gothic Medium" panose="020B0603020102020204" pitchFamily="34" charset="0"/>
              </a:rPr>
              <a:t>Propheten</a:t>
            </a:r>
            <a:r>
              <a:rPr lang="en-US" altLang="en-US" sz="2800" dirty="0">
                <a:solidFill>
                  <a:srgbClr val="FFFF99"/>
                </a:solidFill>
                <a:latin typeface="Franklin Gothic Medium" panose="020B0603020102020204" pitchFamily="34" charset="0"/>
              </a:rPr>
              <a:t> war, </a:t>
            </a:r>
            <a:r>
              <a:rPr lang="en-US" altLang="en-US" sz="2800" dirty="0" err="1">
                <a:solidFill>
                  <a:srgbClr val="FFFF99"/>
                </a:solidFill>
                <a:latin typeface="Franklin Gothic Medium" panose="020B0603020102020204" pitchFamily="34" charset="0"/>
              </a:rPr>
              <a:t>dass</a:t>
            </a:r>
            <a:r>
              <a:rPr lang="en-US" altLang="en-US" sz="2800" dirty="0">
                <a:solidFill>
                  <a:srgbClr val="FFFF99"/>
                </a:solidFill>
                <a:latin typeface="Franklin Gothic Medium" panose="020B0603020102020204" pitchFamily="34" charset="0"/>
              </a:rPr>
              <a:t> das </a:t>
            </a:r>
            <a:r>
              <a:rPr lang="en-US" altLang="en-US" sz="2800" dirty="0" err="1">
                <a:solidFill>
                  <a:srgbClr val="FFFF99"/>
                </a:solidFill>
                <a:latin typeface="Franklin Gothic Medium" panose="020B0603020102020204" pitchFamily="34" charset="0"/>
              </a:rPr>
              <a:t>Urteil</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zum</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Exil</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gemäss</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deuteronomistischem</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Grundsatz</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sicher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erfolgt</a:t>
            </a:r>
            <a:r>
              <a:rPr lang="en-US" altLang="en-US" sz="2800" dirty="0">
                <a:solidFill>
                  <a:srgbClr val="FFFF99"/>
                </a:solidFill>
                <a:latin typeface="Franklin Gothic Medium" panose="020B0603020102020204" pitchFamily="34" charset="0"/>
              </a:rPr>
              <a:t> – </a:t>
            </a:r>
            <a:r>
              <a:rPr lang="en-US" altLang="en-US" sz="2800" dirty="0" err="1">
                <a:solidFill>
                  <a:srgbClr val="FFFF99"/>
                </a:solidFill>
                <a:latin typeface="Franklin Gothic Medium" panose="020B0603020102020204" pitchFamily="34" charset="0"/>
              </a:rPr>
              <a:t>wegen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Gottes</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Bundeswort</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Deut</a:t>
            </a:r>
            <a:r>
              <a:rPr lang="en-US" altLang="en-US" sz="2800" dirty="0">
                <a:solidFill>
                  <a:srgbClr val="FFFF99"/>
                </a:solidFill>
                <a:latin typeface="Franklin Gothic Medium" panose="020B0603020102020204" pitchFamily="34" charset="0"/>
              </a:rPr>
              <a:t> 28,62-68).</a:t>
            </a:r>
          </a:p>
          <a:p>
            <a:pPr eaLnBrk="1" hangingPunct="1">
              <a:defRPr/>
            </a:pPr>
            <a:r>
              <a:rPr lang="en-US" altLang="en-US" sz="2400" i="1" dirty="0">
                <a:latin typeface="Comic Sans MS" panose="030F0702030302020204" pitchFamily="66" charset="0"/>
              </a:rPr>
              <a:t>Den </a:t>
            </a:r>
            <a:r>
              <a:rPr lang="en-US" altLang="en-US" sz="2400" i="1" dirty="0" err="1">
                <a:latin typeface="Comic Sans MS" panose="030F0702030302020204" pitchFamily="66" charset="0"/>
              </a:rPr>
              <a:t>Propheten</a:t>
            </a:r>
            <a:r>
              <a:rPr lang="en-US" altLang="en-US" sz="2400" i="1" dirty="0">
                <a:latin typeface="Comic Sans MS" panose="030F0702030302020204" pitchFamily="66" charset="0"/>
              </a:rPr>
              <a:t> stand </a:t>
            </a:r>
            <a:r>
              <a:rPr lang="en-US" altLang="en-US" sz="2400" i="1" dirty="0" err="1">
                <a:latin typeface="Comic Sans MS" panose="030F0702030302020204" pitchFamily="66" charset="0"/>
              </a:rPr>
              <a:t>eine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tief</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verwurzelte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Haltung</a:t>
            </a:r>
            <a:r>
              <a:rPr lang="en-US" altLang="en-US" sz="2400" i="1" dirty="0">
                <a:latin typeface="Comic Sans MS" panose="030F0702030302020204" pitchFamily="66" charset="0"/>
              </a:rPr>
              <a:t> von </a:t>
            </a:r>
            <a:r>
              <a:rPr lang="en-US" altLang="en-US" sz="2400" i="1" dirty="0" err="1">
                <a:latin typeface="Comic Sans MS" panose="030F0702030302020204" pitchFamily="66" charset="0"/>
              </a:rPr>
              <a:t>optimistischem</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Wunschdenken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gegenüber</a:t>
            </a:r>
            <a:r>
              <a:rPr lang="en-US" altLang="en-US" sz="2400" i="1" dirty="0">
                <a:latin typeface="Comic Sans MS" panose="030F0702030302020204" pitchFamily="66" charset="0"/>
              </a:rPr>
              <a:t>.</a:t>
            </a:r>
          </a:p>
          <a:p>
            <a:pPr eaLnBrk="1" hangingPunct="1">
              <a:defRPr/>
            </a:pPr>
            <a:r>
              <a:rPr lang="en-US" altLang="en-US" sz="2400" i="1" dirty="0" err="1">
                <a:latin typeface="Comic Sans MS" panose="030F0702030302020204" pitchFamily="66" charset="0"/>
              </a:rPr>
              <a:t>Sogar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nach</a:t>
            </a:r>
            <a:r>
              <a:rPr lang="en-US" altLang="en-US" sz="2400" i="1" dirty="0">
                <a:latin typeface="Comic Sans MS" panose="030F0702030302020204" pitchFamily="66" charset="0"/>
              </a:rPr>
              <a:t> der 1. Deportation </a:t>
            </a:r>
            <a:r>
              <a:rPr lang="en-US" altLang="en-US" sz="2400" i="1" dirty="0" err="1">
                <a:latin typeface="Comic Sans MS" panose="030F0702030302020204" pitchFamily="66" charset="0"/>
              </a:rPr>
              <a:t>haben</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Bürger</a:t>
            </a:r>
            <a:r>
              <a:rPr lang="en-US" altLang="en-US" sz="2400" i="1" dirty="0">
                <a:latin typeface="Comic Sans MS" panose="030F0702030302020204" pitchFamily="66" charset="0"/>
              </a:rPr>
              <a:t> Judas es </a:t>
            </a:r>
            <a:r>
              <a:rPr lang="en-US" altLang="en-US" sz="2400" i="1" dirty="0" err="1">
                <a:latin typeface="Comic Sans MS" panose="030F0702030302020204" pitchFamily="66" charset="0"/>
              </a:rPr>
              <a:t>nur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als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momentanen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Rückschlag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verstanden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Jer</a:t>
            </a:r>
            <a:r>
              <a:rPr lang="en-US" altLang="en-US" sz="2400" i="1" dirty="0">
                <a:latin typeface="Comic Sans MS" panose="030F0702030302020204" pitchFamily="66" charset="0"/>
              </a:rPr>
              <a:t> 28,1-4, 10-11; </a:t>
            </a:r>
            <a:r>
              <a:rPr lang="en-US" altLang="en-US" sz="2400" i="1" dirty="0" err="1">
                <a:latin typeface="Comic Sans MS" panose="030F0702030302020204" pitchFamily="66" charset="0"/>
              </a:rPr>
              <a:t>Hes</a:t>
            </a:r>
            <a:r>
              <a:rPr lang="en-US" altLang="en-US" sz="2400" i="1" dirty="0">
                <a:latin typeface="Comic Sans MS" panose="030F0702030302020204" pitchFamily="66" charset="0"/>
              </a:rPr>
              <a:t> 13,10-16)</a:t>
            </a:r>
          </a:p>
          <a:p>
            <a:pPr eaLnBrk="1" hangingPunct="1">
              <a:buFontTx/>
              <a:buNone/>
              <a:defRPr/>
            </a:pPr>
            <a:endParaRPr lang="en-US" altLang="en-US" sz="1000" i="1" dirty="0">
              <a:latin typeface="Comic Sans MS" panose="030F0702030302020204" pitchFamily="66" charset="0"/>
            </a:endParaRPr>
          </a:p>
          <a:p>
            <a:pPr eaLnBrk="1" hangingPunct="1">
              <a:buFontTx/>
              <a:buNone/>
              <a:defRPr/>
            </a:pPr>
            <a:r>
              <a:rPr lang="en-US" altLang="en-US" sz="2800" dirty="0">
                <a:solidFill>
                  <a:srgbClr val="FFFF99"/>
                </a:solidFill>
                <a:latin typeface="Franklin Gothic Medium" panose="020B0603020102020204" pitchFamily="34" charset="0"/>
              </a:rPr>
              <a:t>Es war Jeremias Aufgabe in Jerusalem und </a:t>
            </a:r>
            <a:r>
              <a:rPr lang="en-US" altLang="en-US" sz="2800" dirty="0" err="1">
                <a:solidFill>
                  <a:srgbClr val="FFFF99"/>
                </a:solidFill>
                <a:latin typeface="Franklin Gothic Medium" panose="020B0603020102020204" pitchFamily="34" charset="0"/>
              </a:rPr>
              <a:t>Hesekiels</a:t>
            </a:r>
            <a:r>
              <a:rPr lang="en-US" altLang="en-US" sz="2800" dirty="0">
                <a:solidFill>
                  <a:srgbClr val="FFFF99"/>
                </a:solidFill>
                <a:latin typeface="Franklin Gothic Medium" panose="020B0603020102020204" pitchFamily="34" charset="0"/>
              </a:rPr>
              <a:t> in Babylon, </a:t>
            </a:r>
            <a:r>
              <a:rPr lang="en-US" altLang="en-US" sz="2800" dirty="0" err="1">
                <a:solidFill>
                  <a:srgbClr val="FFFF99"/>
                </a:solidFill>
                <a:latin typeface="Franklin Gothic Medium" panose="020B0603020102020204" pitchFamily="34" charset="0"/>
              </a:rPr>
              <a:t>diesen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falschen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Optimismus</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mit</a:t>
            </a:r>
            <a:r>
              <a:rPr lang="en-US" altLang="en-US" sz="2800" dirty="0">
                <a:solidFill>
                  <a:srgbClr val="FFFF99"/>
                </a:solidFill>
                <a:latin typeface="Franklin Gothic Medium" panose="020B0603020102020204" pitchFamily="34" charset="0"/>
              </a:rPr>
              <a:t> dem Wort </a:t>
            </a:r>
            <a:r>
              <a:rPr lang="en-US" altLang="en-US" sz="2800" dirty="0" err="1">
                <a:solidFill>
                  <a:srgbClr val="FFFF99"/>
                </a:solidFill>
                <a:latin typeface="Franklin Gothic Medium" panose="020B0603020102020204" pitchFamily="34" charset="0"/>
              </a:rPr>
              <a:t>Jahwes</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zu</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konfrontieren</a:t>
            </a:r>
            <a:r>
              <a:rPr lang="en-US" altLang="en-US" sz="2800" dirty="0">
                <a:solidFill>
                  <a:srgbClr val="FFFF99"/>
                </a:solidFill>
                <a:latin typeface="Franklin Gothic Medium" panose="020B0603020102020204" pitchFamily="34" charset="0"/>
              </a:rPr>
              <a:t> – und dieses </a:t>
            </a:r>
            <a:r>
              <a:rPr lang="en-US" altLang="en-US" sz="2800" dirty="0" err="1">
                <a:solidFill>
                  <a:srgbClr val="FFFF99"/>
                </a:solidFill>
                <a:latin typeface="Franklin Gothic Medium" panose="020B0603020102020204" pitchFamily="34" charset="0"/>
              </a:rPr>
              <a:t>göttliche</a:t>
            </a:r>
            <a:r>
              <a:rPr lang="en-US" altLang="en-US" sz="2800" dirty="0">
                <a:solidFill>
                  <a:srgbClr val="FFFF99"/>
                </a:solidFill>
                <a:latin typeface="Franklin Gothic Medium" panose="020B0603020102020204" pitchFamily="34" charset="0"/>
              </a:rPr>
              <a:t> Wort war, </a:t>
            </a:r>
            <a:r>
              <a:rPr lang="en-US" altLang="en-US" sz="2800" dirty="0" err="1">
                <a:solidFill>
                  <a:srgbClr val="FFFF99"/>
                </a:solidFill>
                <a:latin typeface="Franklin Gothic Medium" panose="020B0603020102020204" pitchFamily="34" charset="0"/>
              </a:rPr>
              <a:t>dass</a:t>
            </a:r>
            <a:r>
              <a:rPr lang="en-US" altLang="en-US" sz="2800" dirty="0">
                <a:solidFill>
                  <a:srgbClr val="FFFF99"/>
                </a:solidFill>
                <a:latin typeface="Franklin Gothic Medium" panose="020B0603020102020204" pitchFamily="34" charset="0"/>
              </a:rPr>
              <a:t> es </a:t>
            </a:r>
            <a:r>
              <a:rPr lang="en-US" altLang="en-US" sz="2800" dirty="0" err="1">
                <a:solidFill>
                  <a:srgbClr val="FFFF99"/>
                </a:solidFill>
                <a:latin typeface="Franklin Gothic Medium" panose="020B0603020102020204" pitchFamily="34" charset="0"/>
              </a:rPr>
              <a:t>noch</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schlimmer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kommen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sollte</a:t>
            </a:r>
            <a:r>
              <a:rPr lang="en-US" altLang="en-US" sz="2800" dirty="0">
                <a:solidFill>
                  <a:srgbClr val="FFFF99"/>
                </a:solidFill>
                <a:latin typeface="Franklin Gothic Medium" panose="020B0603020102020204" pitchFamily="34" charset="0"/>
              </a:rPr>
              <a:t>!</a:t>
            </a:r>
          </a:p>
        </p:txBody>
      </p:sp>
      <p:sp>
        <p:nvSpPr>
          <p:cNvPr id="6" name="Slide Number Placeholder 5">
            <a:extLst>
              <a:ext uri="{FF2B5EF4-FFF2-40B4-BE49-F238E27FC236}">
                <a16:creationId xmlns:a16="http://schemas.microsoft.com/office/drawing/2014/main" id="{3043443A-9842-EC41-B276-29244B42B9C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0419">
                                            <p:txEl>
                                              <p:pRg st="1" end="1"/>
                                            </p:txEl>
                                          </p:spTgt>
                                        </p:tgtEl>
                                        <p:attrNameLst>
                                          <p:attrName>style.visibility</p:attrName>
                                        </p:attrNameLst>
                                      </p:cBhvr>
                                      <p:to>
                                        <p:strVal val="visible"/>
                                      </p:to>
                                    </p:set>
                                    <p:anim calcmode="lin" valueType="num">
                                      <p:cBhvr>
                                        <p:cTn id="7" dur="500" fill="hold"/>
                                        <p:tgtEl>
                                          <p:spTgt spid="604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04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04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0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60419">
                                            <p:txEl>
                                              <p:pRg st="2" end="2"/>
                                            </p:txEl>
                                          </p:spTgt>
                                        </p:tgtEl>
                                        <p:attrNameLst>
                                          <p:attrName>style.visibility</p:attrName>
                                        </p:attrNameLst>
                                      </p:cBhvr>
                                      <p:to>
                                        <p:strVal val="visible"/>
                                      </p:to>
                                    </p:set>
                                    <p:anim calcmode="lin" valueType="num">
                                      <p:cBhvr>
                                        <p:cTn id="15" dur="500" fill="hold"/>
                                        <p:tgtEl>
                                          <p:spTgt spid="604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604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604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60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60419">
                                            <p:txEl>
                                              <p:pRg st="4" end="4"/>
                                            </p:txEl>
                                          </p:spTgt>
                                        </p:tgtEl>
                                        <p:attrNameLst>
                                          <p:attrName>style.visibility</p:attrName>
                                        </p:attrNameLst>
                                      </p:cBhvr>
                                      <p:to>
                                        <p:strVal val="visible"/>
                                      </p:to>
                                    </p:set>
                                    <p:anim calcmode="lin" valueType="num">
                                      <p:cBhvr>
                                        <p:cTn id="23" dur="500" fill="hold"/>
                                        <p:tgtEl>
                                          <p:spTgt spid="60419">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6041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73756AE4-6B01-42B7-85C2-08B8372BF22F}"/>
              </a:ext>
            </a:extLst>
          </p:cNvPr>
          <p:cNvSpPr>
            <a:spLocks noGrp="1" noChangeArrowheads="1"/>
          </p:cNvSpPr>
          <p:nvPr>
            <p:ph type="title"/>
          </p:nvPr>
        </p:nvSpPr>
        <p:spPr/>
        <p:txBody>
          <a:bodyPr/>
          <a:lstStyle/>
          <a:p>
            <a:pPr eaLnBrk="1" hangingPunct="1">
              <a:defRPr/>
            </a:pPr>
            <a:r>
              <a:rPr lang="en-US" altLang="en-US" sz="4000">
                <a:latin typeface="Papyrus" panose="03070502060502030205" pitchFamily="66" charset="0"/>
              </a:rPr>
              <a:t>The Eschatological Language</a:t>
            </a:r>
            <a:br>
              <a:rPr lang="en-US" altLang="en-US" sz="4000">
                <a:latin typeface="Papyrus" panose="03070502060502030205" pitchFamily="66" charset="0"/>
              </a:rPr>
            </a:br>
            <a:r>
              <a:rPr lang="en-US" altLang="en-US" sz="4000">
                <a:latin typeface="Papyrus" panose="03070502060502030205" pitchFamily="66" charset="0"/>
              </a:rPr>
              <a:t>of the Prophets</a:t>
            </a:r>
          </a:p>
        </p:txBody>
      </p:sp>
      <p:sp>
        <p:nvSpPr>
          <p:cNvPr id="277507" name="Rectangle 3">
            <a:extLst>
              <a:ext uri="{FF2B5EF4-FFF2-40B4-BE49-F238E27FC236}">
                <a16:creationId xmlns:a16="http://schemas.microsoft.com/office/drawing/2014/main" id="{94F85F68-A763-4E86-9CB1-516F419306C0}"/>
              </a:ext>
            </a:extLst>
          </p:cNvPr>
          <p:cNvSpPr>
            <a:spLocks noGrp="1" noChangeArrowheads="1"/>
          </p:cNvSpPr>
          <p:nvPr>
            <p:ph type="body" idx="1"/>
          </p:nvPr>
        </p:nvSpPr>
        <p:spPr>
          <a:xfrm>
            <a:off x="457200" y="1600200"/>
            <a:ext cx="8229600" cy="3048000"/>
          </a:xfrm>
        </p:spPr>
        <p:txBody>
          <a:bodyPr/>
          <a:lstStyle/>
          <a:p>
            <a:pPr eaLnBrk="1" hangingPunct="1">
              <a:buFontTx/>
              <a:buNone/>
              <a:defRPr/>
            </a:pPr>
            <a:r>
              <a:rPr lang="en-US" altLang="en-US" sz="4000" dirty="0" err="1">
                <a:solidFill>
                  <a:srgbClr val="FFFF99"/>
                </a:solidFill>
                <a:latin typeface="HebrewTh" pitchFamily="2" charset="0"/>
              </a:rPr>
              <a:t>Hv!hy</a:t>
            </a:r>
            <a:r>
              <a:rPr lang="en-US" altLang="en-US" sz="4000" dirty="0">
                <a:solidFill>
                  <a:srgbClr val="FFFF99"/>
                </a:solidFill>
                <a:latin typeface="HebrewTh" pitchFamily="2" charset="0"/>
              </a:rPr>
              <a:t>; </a:t>
            </a:r>
            <a:r>
              <a:rPr lang="en-US" altLang="en-US" sz="4000" dirty="0" err="1">
                <a:solidFill>
                  <a:srgbClr val="FFFF99"/>
                </a:solidFill>
                <a:latin typeface="HebrewTh" pitchFamily="2" charset="0"/>
              </a:rPr>
              <a:t>MOy</a:t>
            </a:r>
            <a:r>
              <a:rPr lang="en-US" altLang="en-US" sz="4000" dirty="0">
                <a:latin typeface="Arial Rounded MT Bold" pitchFamily="34" charset="0"/>
              </a:rPr>
              <a:t> </a:t>
            </a:r>
            <a:r>
              <a:rPr lang="en-US" altLang="en-US" dirty="0">
                <a:latin typeface="Arial Rounded MT Bold" pitchFamily="34" charset="0"/>
              </a:rPr>
              <a:t>(= Day of </a:t>
            </a:r>
            <a:r>
              <a:rPr lang="en-US" altLang="en-US" dirty="0" err="1">
                <a:latin typeface="Arial Rounded MT Bold" pitchFamily="34" charset="0"/>
              </a:rPr>
              <a:t>Jahwe</a:t>
            </a:r>
            <a:r>
              <a:rPr lang="en-US" altLang="en-US" dirty="0">
                <a:latin typeface="Arial Rounded MT Bold" pitchFamily="34" charset="0"/>
              </a:rPr>
              <a:t>)</a:t>
            </a:r>
          </a:p>
          <a:p>
            <a:pPr eaLnBrk="1" hangingPunct="1">
              <a:buFontTx/>
              <a:buNone/>
              <a:defRPr/>
            </a:pPr>
            <a:endParaRPr lang="en-US" altLang="en-US" sz="800" dirty="0">
              <a:latin typeface="Arial Rounded MT Bold" pitchFamily="34" charset="0"/>
            </a:endParaRPr>
          </a:p>
          <a:p>
            <a:pPr eaLnBrk="1" hangingPunct="1">
              <a:buFontTx/>
              <a:buNone/>
              <a:defRPr/>
            </a:pPr>
            <a:r>
              <a:rPr lang="en-US" altLang="en-US" sz="4000" dirty="0">
                <a:solidFill>
                  <a:srgbClr val="FFFF99"/>
                </a:solidFill>
                <a:latin typeface="HebrewTh" pitchFamily="2" charset="0"/>
              </a:rPr>
              <a:t>Mymiy0!ha tyr9H3xaB</a:t>
            </a:r>
            <a:r>
              <a:rPr lang="en-US" altLang="en-US" sz="4000" dirty="0">
                <a:latin typeface="HebrewTh" pitchFamily="2" charset="0"/>
              </a:rPr>
              <a:t>;</a:t>
            </a:r>
            <a:r>
              <a:rPr lang="en-US" altLang="en-US" sz="4000" dirty="0">
                <a:latin typeface="Arial Rounded MT Bold" pitchFamily="34" charset="0"/>
              </a:rPr>
              <a:t> </a:t>
            </a:r>
            <a:r>
              <a:rPr lang="en-US" altLang="en-US" dirty="0">
                <a:latin typeface="Arial Rounded MT Bold" pitchFamily="34" charset="0"/>
              </a:rPr>
              <a:t>(= in days to come, in the last days)</a:t>
            </a:r>
          </a:p>
          <a:p>
            <a:pPr eaLnBrk="1" hangingPunct="1">
              <a:buFontTx/>
              <a:buNone/>
              <a:defRPr/>
            </a:pPr>
            <a:endParaRPr lang="en-US" altLang="en-US" sz="800" dirty="0">
              <a:latin typeface="HebrewTh" pitchFamily="2" charset="0"/>
            </a:endParaRPr>
          </a:p>
          <a:p>
            <a:pPr eaLnBrk="1" hangingPunct="1">
              <a:buFontTx/>
              <a:buNone/>
              <a:defRPr/>
            </a:pPr>
            <a:r>
              <a:rPr lang="en-US" altLang="en-US" sz="4000" dirty="0">
                <a:solidFill>
                  <a:srgbClr val="FFFF99"/>
                </a:solidFill>
                <a:latin typeface="HebrewTh" pitchFamily="2" charset="0"/>
              </a:rPr>
              <a:t>Xv0hha MOy0B</a:t>
            </a:r>
            <a:r>
              <a:rPr lang="en-US" altLang="en-US" sz="4000" dirty="0">
                <a:solidFill>
                  <a:srgbClr val="FFFFCC"/>
                </a:solidFill>
                <a:latin typeface="HebrewTh" pitchFamily="2" charset="0"/>
              </a:rPr>
              <a:t>;</a:t>
            </a:r>
            <a:r>
              <a:rPr lang="en-US" altLang="en-US" dirty="0">
                <a:solidFill>
                  <a:srgbClr val="FFFFCC"/>
                </a:solidFill>
                <a:latin typeface="Arial Rounded MT Bold" pitchFamily="34" charset="0"/>
              </a:rPr>
              <a:t>(=</a:t>
            </a:r>
            <a:r>
              <a:rPr lang="en-US" altLang="en-US" dirty="0">
                <a:latin typeface="Arial Rounded MT Bold" pitchFamily="34" charset="0"/>
              </a:rPr>
              <a:t> in that day)</a:t>
            </a:r>
            <a:endParaRPr lang="en-US" altLang="en-US" sz="4000" dirty="0">
              <a:latin typeface="HebrewTh" pitchFamily="2" charset="0"/>
            </a:endParaRPr>
          </a:p>
        </p:txBody>
      </p:sp>
      <p:sp>
        <p:nvSpPr>
          <p:cNvPr id="165892" name="Text Box 4">
            <a:extLst>
              <a:ext uri="{FF2B5EF4-FFF2-40B4-BE49-F238E27FC236}">
                <a16:creationId xmlns:a16="http://schemas.microsoft.com/office/drawing/2014/main" id="{5F39FEDD-9908-4A26-BD56-50B2B188BFA8}"/>
              </a:ext>
            </a:extLst>
          </p:cNvPr>
          <p:cNvSpPr txBox="1">
            <a:spLocks noChangeArrowheads="1"/>
          </p:cNvSpPr>
          <p:nvPr/>
        </p:nvSpPr>
        <p:spPr bwMode="auto">
          <a:xfrm>
            <a:off x="304800" y="4953000"/>
            <a:ext cx="8610600" cy="1225550"/>
          </a:xfrm>
          <a:prstGeom prst="rect">
            <a:avLst/>
          </a:prstGeom>
          <a:solidFill>
            <a:schemeClr val="accent4">
              <a:lumMod val="10000"/>
            </a:schemeClr>
          </a:solidFill>
          <a:ln w="38100" cmpd="dbl">
            <a:solidFill>
              <a:srgbClr val="FF9900"/>
            </a:solidFill>
            <a:miter lim="800000"/>
            <a:headEnd/>
            <a:tailEnd/>
          </a:ln>
          <a:effec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defRPr/>
            </a:pPr>
            <a:r>
              <a:rPr lang="en-US" altLang="en-US" sz="2400" b="0" i="1">
                <a:solidFill>
                  <a:srgbClr val="FFFF00"/>
                </a:solidFill>
                <a:latin typeface="Arial" panose="020B0604020202020204" pitchFamily="34" charset="0"/>
              </a:rPr>
              <a:t>All these expressions are fluid and have a semantic range that includes the near future as well as the indeterminate future.</a:t>
            </a:r>
          </a:p>
        </p:txBody>
      </p:sp>
      <p:sp>
        <p:nvSpPr>
          <p:cNvPr id="6" name="Slide Number Placeholder 5">
            <a:extLst>
              <a:ext uri="{FF2B5EF4-FFF2-40B4-BE49-F238E27FC236}">
                <a16:creationId xmlns:a16="http://schemas.microsoft.com/office/drawing/2014/main" id="{06FE6115-516B-644B-BE1F-7AC80BCCC5C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160</a:t>
            </a:fld>
            <a:endParaRPr lang="en-US" altLang="en-US" sz="1400" b="1" dirty="0">
              <a:latin typeface="Tahoma" panose="020B0604030504040204" pitchFamily="34" charset="0"/>
            </a:endParaRPr>
          </a:p>
        </p:txBody>
      </p:sp>
    </p:spTree>
  </p:cSld>
  <p:clrMapOvr>
    <a:masterClrMapping/>
  </p:clrMapOvr>
  <p:transition>
    <p:blinds/>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C2076585-C6E0-423F-B826-4542F8263F6D}"/>
              </a:ext>
            </a:extLst>
          </p:cNvPr>
          <p:cNvSpPr>
            <a:spLocks noGrp="1" noChangeArrowheads="1"/>
          </p:cNvSpPr>
          <p:nvPr>
            <p:ph type="title"/>
          </p:nvPr>
        </p:nvSpPr>
        <p:spPr>
          <a:xfrm>
            <a:off x="381000" y="228600"/>
            <a:ext cx="8229600" cy="1143000"/>
          </a:xfrm>
        </p:spPr>
        <p:txBody>
          <a:bodyPr/>
          <a:lstStyle/>
          <a:p>
            <a:pPr eaLnBrk="1" hangingPunct="1">
              <a:defRPr/>
            </a:pPr>
            <a:r>
              <a:rPr lang="en-US" altLang="en-US" sz="6000" dirty="0">
                <a:latin typeface="Matura MT Script Capitals" pitchFamily="66" charset="0"/>
              </a:rPr>
              <a:t>Tag von </a:t>
            </a:r>
            <a:r>
              <a:rPr lang="en-US" altLang="en-US" sz="6000" dirty="0" err="1">
                <a:latin typeface="Matura MT Script Capitals" pitchFamily="66" charset="0"/>
              </a:rPr>
              <a:t>Jahwe</a:t>
            </a:r>
            <a:br>
              <a:rPr lang="en-US" altLang="en-US" sz="2000" dirty="0">
                <a:latin typeface="Arial Narrow" panose="020B0606020202030204" pitchFamily="34" charset="0"/>
              </a:rPr>
            </a:br>
            <a:r>
              <a:rPr lang="en-US" altLang="en-US" sz="2400" dirty="0">
                <a:latin typeface="Arial Narrow" panose="020B0606020202030204" pitchFamily="34" charset="0"/>
              </a:rPr>
              <a:t>(30,1-4. 10-12)</a:t>
            </a:r>
            <a:endParaRPr lang="en-US" altLang="en-US" sz="2400" dirty="0">
              <a:latin typeface="Matura MT Script Capitals" pitchFamily="66" charset="0"/>
            </a:endParaRPr>
          </a:p>
        </p:txBody>
      </p:sp>
      <p:sp>
        <p:nvSpPr>
          <p:cNvPr id="278532" name="Rectangle 4">
            <a:extLst>
              <a:ext uri="{FF2B5EF4-FFF2-40B4-BE49-F238E27FC236}">
                <a16:creationId xmlns:a16="http://schemas.microsoft.com/office/drawing/2014/main" id="{72458FB7-CE05-4188-9F4D-123CAEABF9D1}"/>
              </a:ext>
            </a:extLst>
          </p:cNvPr>
          <p:cNvSpPr>
            <a:spLocks noGrp="1" noChangeArrowheads="1"/>
          </p:cNvSpPr>
          <p:nvPr>
            <p:ph type="body" sz="half" idx="1"/>
          </p:nvPr>
        </p:nvSpPr>
        <p:spPr>
          <a:xfrm>
            <a:off x="228600" y="1600200"/>
            <a:ext cx="4038600" cy="4495800"/>
          </a:xfrm>
        </p:spPr>
        <p:txBody>
          <a:bodyPr/>
          <a:lstStyle/>
          <a:p>
            <a:pPr eaLnBrk="1" hangingPunct="1">
              <a:lnSpc>
                <a:spcPct val="90000"/>
              </a:lnSpc>
              <a:buFontTx/>
              <a:buNone/>
              <a:defRPr/>
            </a:pPr>
            <a:r>
              <a:rPr lang="en-US" altLang="en-US" sz="3600" dirty="0">
                <a:solidFill>
                  <a:srgbClr val="FF9900"/>
                </a:solidFill>
                <a:latin typeface="Eras Bold ITC" pitchFamily="34" charset="0"/>
              </a:rPr>
              <a:t>NAHE ZUKUNFT</a:t>
            </a:r>
          </a:p>
          <a:p>
            <a:pPr eaLnBrk="1" hangingPunct="1">
              <a:lnSpc>
                <a:spcPct val="90000"/>
              </a:lnSpc>
              <a:defRPr/>
            </a:pPr>
            <a:r>
              <a:rPr lang="en-US" altLang="en-US" sz="2800" i="1" dirty="0" err="1">
                <a:latin typeface="Eras Demi ITC" pitchFamily="34" charset="0"/>
              </a:rPr>
              <a:t>Gericht</a:t>
            </a:r>
            <a:r>
              <a:rPr lang="en-US" altLang="en-US" sz="2800" i="1" dirty="0">
                <a:latin typeface="Eras Demi ITC" pitchFamily="34" charset="0"/>
              </a:rPr>
              <a:t> </a:t>
            </a:r>
            <a:r>
              <a:rPr lang="en-US" altLang="en-US" sz="2800" i="1" dirty="0" err="1">
                <a:latin typeface="Eras Demi ITC" pitchFamily="34" charset="0"/>
              </a:rPr>
              <a:t>durch</a:t>
            </a:r>
            <a:r>
              <a:rPr lang="en-US" altLang="en-US" sz="2800" i="1" dirty="0">
                <a:latin typeface="Eras Demi ITC" pitchFamily="34" charset="0"/>
              </a:rPr>
              <a:t> </a:t>
            </a:r>
            <a:r>
              <a:rPr lang="en-US" altLang="en-US" sz="2800" i="1" dirty="0" err="1">
                <a:latin typeface="Eras Demi ITC" pitchFamily="34" charset="0"/>
              </a:rPr>
              <a:t>Exil</a:t>
            </a:r>
            <a:r>
              <a:rPr lang="en-US" altLang="en-US" sz="2800" i="1" dirty="0">
                <a:latin typeface="Eras Demi ITC" pitchFamily="34" charset="0"/>
              </a:rPr>
              <a:t> auf </a:t>
            </a:r>
            <a:r>
              <a:rPr lang="en-US" altLang="en-US" sz="2800" i="1" dirty="0" err="1">
                <a:latin typeface="Eras Demi ITC" pitchFamily="34" charset="0"/>
              </a:rPr>
              <a:t>untreuen</a:t>
            </a:r>
            <a:r>
              <a:rPr lang="en-US" altLang="en-US" sz="2800" i="1" dirty="0">
                <a:latin typeface="Eras Demi ITC" pitchFamily="34" charset="0"/>
              </a:rPr>
              <a:t> </a:t>
            </a:r>
            <a:r>
              <a:rPr lang="en-US" altLang="en-US" sz="2800" i="1" dirty="0" err="1">
                <a:latin typeface="Eras Demi ITC" pitchFamily="34" charset="0"/>
              </a:rPr>
              <a:t>Völ</a:t>
            </a:r>
            <a:r>
              <a:rPr lang="en-US" altLang="en-US" sz="2800" i="1" dirty="0">
                <a:latin typeface="Eras Demi ITC" pitchFamily="34" charset="0"/>
              </a:rPr>
              <a:t>-kern Israel und Juda</a:t>
            </a:r>
          </a:p>
          <a:p>
            <a:pPr eaLnBrk="1" hangingPunct="1">
              <a:lnSpc>
                <a:spcPct val="90000"/>
              </a:lnSpc>
              <a:defRPr/>
            </a:pPr>
            <a:r>
              <a:rPr lang="en-US" altLang="en-US" sz="2800" i="1" dirty="0" err="1">
                <a:latin typeface="Eras Demi ITC" pitchFamily="34" charset="0"/>
              </a:rPr>
              <a:t>Gerichte</a:t>
            </a:r>
            <a:r>
              <a:rPr lang="en-US" altLang="en-US" sz="2800" i="1" dirty="0">
                <a:latin typeface="Eras Demi ITC" pitchFamily="34" charset="0"/>
              </a:rPr>
              <a:t> in der Ge-</a:t>
            </a:r>
            <a:r>
              <a:rPr lang="en-US" altLang="en-US" sz="2800" i="1" dirty="0" err="1">
                <a:latin typeface="Eras Demi ITC" pitchFamily="34" charset="0"/>
              </a:rPr>
              <a:t>schichte</a:t>
            </a:r>
            <a:r>
              <a:rPr lang="en-US" altLang="en-US" sz="2800" i="1" dirty="0">
                <a:latin typeface="Eras Demi ITC" pitchFamily="34" charset="0"/>
              </a:rPr>
              <a:t> der </a:t>
            </a:r>
            <a:r>
              <a:rPr lang="en-US" altLang="en-US" sz="2800" i="1" dirty="0" err="1">
                <a:latin typeface="Eras Demi ITC" pitchFamily="34" charset="0"/>
              </a:rPr>
              <a:t>umlie-genden</a:t>
            </a:r>
            <a:r>
              <a:rPr lang="en-US" altLang="en-US" sz="2800" i="1" dirty="0">
                <a:latin typeface="Eras Demi ITC" pitchFamily="34" charset="0"/>
              </a:rPr>
              <a:t> </a:t>
            </a:r>
            <a:r>
              <a:rPr lang="en-US" altLang="en-US" sz="2800" i="1" dirty="0" err="1">
                <a:latin typeface="Eras Demi ITC" pitchFamily="34" charset="0"/>
              </a:rPr>
              <a:t>Völker</a:t>
            </a:r>
            <a:r>
              <a:rPr lang="en-US" altLang="en-US" sz="2800" i="1" dirty="0">
                <a:latin typeface="Eras Demi ITC" pitchFamily="34" charset="0"/>
              </a:rPr>
              <a:t> um Israel und Juda</a:t>
            </a:r>
          </a:p>
        </p:txBody>
      </p:sp>
      <p:sp>
        <p:nvSpPr>
          <p:cNvPr id="278533" name="Rectangle 5">
            <a:extLst>
              <a:ext uri="{FF2B5EF4-FFF2-40B4-BE49-F238E27FC236}">
                <a16:creationId xmlns:a16="http://schemas.microsoft.com/office/drawing/2014/main" id="{F75150ED-6ECD-421E-8765-9E4217B38D2F}"/>
              </a:ext>
            </a:extLst>
          </p:cNvPr>
          <p:cNvSpPr>
            <a:spLocks noGrp="1" noChangeArrowheads="1"/>
          </p:cNvSpPr>
          <p:nvPr>
            <p:ph type="body" sz="half" idx="2"/>
          </p:nvPr>
        </p:nvSpPr>
        <p:spPr>
          <a:xfrm>
            <a:off x="4572000" y="1600200"/>
            <a:ext cx="4343400" cy="5105400"/>
          </a:xfrm>
        </p:spPr>
        <p:txBody>
          <a:bodyPr/>
          <a:lstStyle/>
          <a:p>
            <a:pPr eaLnBrk="1" hangingPunct="1">
              <a:lnSpc>
                <a:spcPct val="90000"/>
              </a:lnSpc>
              <a:buFontTx/>
              <a:buNone/>
              <a:defRPr/>
            </a:pPr>
            <a:r>
              <a:rPr lang="en-US" altLang="en-US" sz="3600" dirty="0">
                <a:solidFill>
                  <a:srgbClr val="FF9900"/>
                </a:solidFill>
                <a:latin typeface="Eras Bold ITC" pitchFamily="34" charset="0"/>
              </a:rPr>
              <a:t>FERNE ZUKUNFT</a:t>
            </a:r>
          </a:p>
          <a:p>
            <a:pPr eaLnBrk="1" hangingPunct="1">
              <a:lnSpc>
                <a:spcPct val="90000"/>
              </a:lnSpc>
              <a:defRPr/>
            </a:pPr>
            <a:r>
              <a:rPr lang="en-US" altLang="en-US" sz="2800" i="1" dirty="0" err="1">
                <a:latin typeface="Eras Demi ITC" pitchFamily="34" charset="0"/>
              </a:rPr>
              <a:t>Gericht</a:t>
            </a:r>
            <a:r>
              <a:rPr lang="en-US" altLang="en-US" sz="2800" i="1" dirty="0">
                <a:latin typeface="Eras Demi ITC" pitchFamily="34" charset="0"/>
              </a:rPr>
              <a:t> auf </a:t>
            </a:r>
            <a:r>
              <a:rPr lang="en-US" altLang="en-US" sz="2800" i="1" dirty="0" err="1">
                <a:latin typeface="Eras Demi ITC" pitchFamily="34" charset="0"/>
              </a:rPr>
              <a:t>einer</a:t>
            </a:r>
            <a:r>
              <a:rPr lang="en-US" altLang="en-US" sz="2800" i="1" dirty="0">
                <a:latin typeface="Eras Demi ITC" pitchFamily="34" charset="0"/>
              </a:rPr>
              <a:t> </a:t>
            </a:r>
            <a:r>
              <a:rPr lang="en-US" altLang="en-US" sz="2800" i="1" dirty="0" err="1">
                <a:latin typeface="Eras Demi ITC" pitchFamily="34" charset="0"/>
              </a:rPr>
              <a:t>läs-ternden</a:t>
            </a:r>
            <a:r>
              <a:rPr lang="en-US" altLang="en-US" sz="2800" i="1" dirty="0">
                <a:latin typeface="Eras Demi ITC" pitchFamily="34" charset="0"/>
              </a:rPr>
              <a:t> Welt </a:t>
            </a:r>
            <a:r>
              <a:rPr lang="en-US" altLang="en-US" sz="2800" i="1" dirty="0" err="1">
                <a:latin typeface="Eras Demi ITC" pitchFamily="34" charset="0"/>
              </a:rPr>
              <a:t>durch</a:t>
            </a:r>
            <a:r>
              <a:rPr lang="en-US" altLang="en-US" sz="2800" i="1" dirty="0">
                <a:latin typeface="Eras Demi ITC" pitchFamily="34" charset="0"/>
              </a:rPr>
              <a:t> </a:t>
            </a:r>
            <a:r>
              <a:rPr lang="en-US" altLang="en-US" sz="2800" i="1" dirty="0" err="1">
                <a:latin typeface="Eras Demi ITC" pitchFamily="34" charset="0"/>
              </a:rPr>
              <a:t>eine</a:t>
            </a:r>
            <a:r>
              <a:rPr lang="en-US" altLang="en-US" sz="2800" i="1" dirty="0">
                <a:latin typeface="Eras Demi ITC" pitchFamily="34" charset="0"/>
              </a:rPr>
              <a:t> </a:t>
            </a:r>
            <a:r>
              <a:rPr lang="en-US" altLang="en-US" sz="2800" i="1" dirty="0" err="1">
                <a:latin typeface="Eras Demi ITC" pitchFamily="34" charset="0"/>
              </a:rPr>
              <a:t>universale</a:t>
            </a:r>
            <a:r>
              <a:rPr lang="en-US" altLang="en-US" sz="2800" i="1" dirty="0">
                <a:latin typeface="Eras Demi ITC" pitchFamily="34" charset="0"/>
              </a:rPr>
              <a:t> Kata-strophe</a:t>
            </a:r>
          </a:p>
          <a:p>
            <a:pPr eaLnBrk="1" hangingPunct="1">
              <a:lnSpc>
                <a:spcPct val="90000"/>
              </a:lnSpc>
              <a:defRPr/>
            </a:pPr>
            <a:r>
              <a:rPr lang="en-US" altLang="en-US" sz="2800" i="1" dirty="0" err="1">
                <a:latin typeface="Eras Demi ITC" pitchFamily="34" charset="0"/>
              </a:rPr>
              <a:t>Zerfall</a:t>
            </a:r>
            <a:r>
              <a:rPr lang="en-US" altLang="en-US" sz="2800" i="1" dirty="0">
                <a:latin typeface="Eras Demi ITC" pitchFamily="34" charset="0"/>
              </a:rPr>
              <a:t> des </a:t>
            </a:r>
            <a:r>
              <a:rPr lang="en-US" altLang="en-US" sz="2800" i="1" dirty="0" err="1">
                <a:latin typeface="Eras Demi ITC" pitchFamily="34" charset="0"/>
              </a:rPr>
              <a:t>Universums</a:t>
            </a:r>
            <a:endParaRPr lang="en-US" altLang="en-US" sz="2800" i="1" dirty="0">
              <a:latin typeface="Eras Demi ITC" pitchFamily="34" charset="0"/>
            </a:endParaRPr>
          </a:p>
          <a:p>
            <a:pPr eaLnBrk="1" hangingPunct="1">
              <a:lnSpc>
                <a:spcPct val="90000"/>
              </a:lnSpc>
              <a:defRPr/>
            </a:pPr>
            <a:r>
              <a:rPr lang="en-US" altLang="en-US" sz="2800" i="1" dirty="0" err="1">
                <a:latin typeface="Eras Demi ITC" pitchFamily="34" charset="0"/>
              </a:rPr>
              <a:t>Errettung</a:t>
            </a:r>
            <a:r>
              <a:rPr lang="en-US" altLang="en-US" sz="2800" i="1" dirty="0">
                <a:latin typeface="Eras Demi ITC" pitchFamily="34" charset="0"/>
              </a:rPr>
              <a:t> von </a:t>
            </a:r>
            <a:r>
              <a:rPr lang="en-US" altLang="en-US" sz="2800" i="1" dirty="0" err="1">
                <a:latin typeface="Eras Demi ITC" pitchFamily="34" charset="0"/>
              </a:rPr>
              <a:t>Gottes</a:t>
            </a:r>
            <a:r>
              <a:rPr lang="en-US" altLang="en-US" sz="2800" i="1" dirty="0">
                <a:latin typeface="Eras Demi ITC" pitchFamily="34" charset="0"/>
              </a:rPr>
              <a:t> Volk</a:t>
            </a:r>
          </a:p>
          <a:p>
            <a:pPr eaLnBrk="1" hangingPunct="1">
              <a:lnSpc>
                <a:spcPct val="90000"/>
              </a:lnSpc>
              <a:defRPr/>
            </a:pPr>
            <a:r>
              <a:rPr lang="en-US" altLang="en-US" sz="2800" i="1" dirty="0" err="1">
                <a:latin typeface="Eras Demi ITC" pitchFamily="34" charset="0"/>
              </a:rPr>
              <a:t>Sieg</a:t>
            </a:r>
            <a:r>
              <a:rPr lang="en-US" altLang="en-US" sz="2800" i="1" dirty="0">
                <a:latin typeface="Eras Demi ITC" pitchFamily="34" charset="0"/>
              </a:rPr>
              <a:t> von </a:t>
            </a:r>
            <a:r>
              <a:rPr lang="en-US" altLang="en-US" sz="2800" i="1" dirty="0" err="1">
                <a:latin typeface="Eras Demi ITC" pitchFamily="34" charset="0"/>
              </a:rPr>
              <a:t>Gottes</a:t>
            </a:r>
            <a:r>
              <a:rPr lang="en-US" altLang="en-US" sz="2800" i="1" dirty="0">
                <a:latin typeface="Eras Demi ITC" pitchFamily="34" charset="0"/>
              </a:rPr>
              <a:t> </a:t>
            </a:r>
            <a:r>
              <a:rPr lang="en-US" altLang="en-US" sz="2800" i="1" dirty="0" err="1">
                <a:latin typeface="Eras Demi ITC" pitchFamily="34" charset="0"/>
              </a:rPr>
              <a:t>Armeen</a:t>
            </a:r>
            <a:endParaRPr lang="en-US" altLang="en-US" sz="2800" i="1" dirty="0">
              <a:latin typeface="Eras Demi ITC" pitchFamily="34" charset="0"/>
            </a:endParaRPr>
          </a:p>
          <a:p>
            <a:pPr eaLnBrk="1" hangingPunct="1">
              <a:lnSpc>
                <a:spcPct val="90000"/>
              </a:lnSpc>
              <a:defRPr/>
            </a:pPr>
            <a:r>
              <a:rPr lang="en-US" altLang="en-US" sz="2800" i="1" dirty="0" err="1">
                <a:latin typeface="Eras Demi ITC" pitchFamily="34" charset="0"/>
              </a:rPr>
              <a:t>Universaler</a:t>
            </a:r>
            <a:r>
              <a:rPr lang="en-US" altLang="en-US" sz="2800" i="1" dirty="0">
                <a:latin typeface="Eras Demi ITC" pitchFamily="34" charset="0"/>
              </a:rPr>
              <a:t> </a:t>
            </a:r>
            <a:r>
              <a:rPr lang="en-US" altLang="en-US" sz="2800" i="1" dirty="0" err="1">
                <a:latin typeface="Eras Demi ITC" pitchFamily="34" charset="0"/>
              </a:rPr>
              <a:t>Friede</a:t>
            </a:r>
            <a:endParaRPr lang="en-US" altLang="en-US" sz="2800" i="1" dirty="0">
              <a:latin typeface="Eras Demi ITC" pitchFamily="34" charset="0"/>
            </a:endParaRPr>
          </a:p>
        </p:txBody>
      </p:sp>
      <p:sp>
        <p:nvSpPr>
          <p:cNvPr id="6" name="Slide Number Placeholder 5">
            <a:extLst>
              <a:ext uri="{FF2B5EF4-FFF2-40B4-BE49-F238E27FC236}">
                <a16:creationId xmlns:a16="http://schemas.microsoft.com/office/drawing/2014/main" id="{990FB1E1-6D00-6A4F-9B4E-5BCE6EEFBA3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161</a:t>
            </a:fld>
            <a:endParaRPr lang="en-US" altLang="en-US" sz="1400" b="1" dirty="0">
              <a:latin typeface="Tahoma" panose="020B0604030504040204" pitchFamily="34" charset="0"/>
            </a:endParaRPr>
          </a:p>
        </p:txBody>
      </p:sp>
    </p:spTree>
  </p:cSld>
  <p:clrMapOvr>
    <a:masterClrMapping/>
  </p:clrMapOvr>
  <p:transition>
    <p:blinds/>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id="{6CF0CA59-69E2-4389-B088-198F6D51AC22}"/>
              </a:ext>
            </a:extLst>
          </p:cNvPr>
          <p:cNvSpPr>
            <a:spLocks noGrp="1" noChangeArrowheads="1"/>
          </p:cNvSpPr>
          <p:nvPr>
            <p:ph type="title"/>
          </p:nvPr>
        </p:nvSpPr>
        <p:spPr/>
        <p:txBody>
          <a:bodyPr/>
          <a:lstStyle/>
          <a:p>
            <a:pPr eaLnBrk="1" hangingPunct="1">
              <a:defRPr/>
            </a:pPr>
            <a:r>
              <a:rPr lang="en-US" altLang="en-US" sz="5400" b="0" dirty="0" err="1">
                <a:latin typeface="HebrewTh" pitchFamily="2" charset="0"/>
              </a:rPr>
              <a:t>lOxw</a:t>
            </a:r>
            <a:r>
              <a:rPr lang="en-US" altLang="en-US" sz="5400" b="0" dirty="0">
                <a:latin typeface="HebrewTh" pitchFamily="2" charset="0"/>
              </a:rPr>
              <a:t>;</a:t>
            </a:r>
            <a:r>
              <a:rPr lang="en-US" altLang="en-US" sz="4000" b="0" dirty="0">
                <a:latin typeface="Berlin Sans FB" pitchFamily="34" charset="0"/>
              </a:rPr>
              <a:t> </a:t>
            </a:r>
            <a:r>
              <a:rPr lang="en-US" altLang="en-US" sz="4000" b="0" i="1" dirty="0">
                <a:latin typeface="Berlin Sans FB Demi" pitchFamily="34" charset="0"/>
              </a:rPr>
              <a:t>(</a:t>
            </a:r>
            <a:r>
              <a:rPr lang="en-US" altLang="en-US" sz="4000" b="0" i="1" dirty="0" err="1">
                <a:latin typeface="Berlin Sans FB Demi" pitchFamily="34" charset="0"/>
              </a:rPr>
              <a:t>sheol</a:t>
            </a:r>
            <a:r>
              <a:rPr lang="en-US" altLang="en-US" sz="4000" b="0" i="1" dirty="0">
                <a:latin typeface="Berlin Sans FB Demi" pitchFamily="34" charset="0"/>
              </a:rPr>
              <a:t>) </a:t>
            </a:r>
            <a:r>
              <a:rPr lang="en-US" altLang="en-US" sz="2800" b="0" i="1" dirty="0">
                <a:latin typeface="Arial" panose="020B0604020202020204" pitchFamily="34" charset="0"/>
              </a:rPr>
              <a:t>31,15; 32,18ff.</a:t>
            </a:r>
            <a:br>
              <a:rPr lang="en-US" altLang="en-US" sz="4000" b="0" i="1" dirty="0">
                <a:latin typeface="Berlin Sans FB Demi" pitchFamily="34" charset="0"/>
              </a:rPr>
            </a:br>
            <a:r>
              <a:rPr lang="en-US" altLang="en-US" sz="3200" b="0" i="1" dirty="0">
                <a:latin typeface="Berlin Sans FB Demi" pitchFamily="34" charset="0"/>
              </a:rPr>
              <a:t>Die </a:t>
            </a:r>
            <a:r>
              <a:rPr lang="en-US" altLang="en-US" sz="3200" b="0" i="1" dirty="0" err="1">
                <a:latin typeface="Berlin Sans FB Demi" pitchFamily="34" charset="0"/>
              </a:rPr>
              <a:t>Unterwelt</a:t>
            </a:r>
            <a:r>
              <a:rPr lang="en-US" altLang="en-US" sz="3200" b="0" i="1" dirty="0">
                <a:latin typeface="Berlin Sans FB Demi" pitchFamily="34" charset="0"/>
              </a:rPr>
              <a:t>, </a:t>
            </a:r>
            <a:r>
              <a:rPr lang="en-US" altLang="en-US" sz="3200" b="0" i="1" dirty="0" err="1">
                <a:latin typeface="Berlin Sans FB Demi" pitchFamily="34" charset="0"/>
              </a:rPr>
              <a:t>Raum</a:t>
            </a:r>
            <a:r>
              <a:rPr lang="en-US" altLang="en-US" sz="3200" b="0" i="1" dirty="0">
                <a:latin typeface="Berlin Sans FB Demi" pitchFamily="34" charset="0"/>
              </a:rPr>
              <a:t> der </a:t>
            </a:r>
            <a:r>
              <a:rPr lang="en-US" altLang="en-US" sz="3200" b="0" i="1" dirty="0" err="1">
                <a:latin typeface="Berlin Sans FB Demi" pitchFamily="34" charset="0"/>
              </a:rPr>
              <a:t>Toten</a:t>
            </a:r>
            <a:r>
              <a:rPr lang="en-US" altLang="en-US" sz="3200" b="0" i="1" dirty="0">
                <a:latin typeface="Berlin Sans FB Demi" pitchFamily="34" charset="0"/>
              </a:rPr>
              <a:t>, </a:t>
            </a:r>
            <a:r>
              <a:rPr lang="en-US" altLang="en-US" sz="3200" b="0" i="1" dirty="0" err="1">
                <a:latin typeface="Berlin Sans FB Demi" pitchFamily="34" charset="0"/>
              </a:rPr>
              <a:t>Hölle</a:t>
            </a:r>
            <a:endParaRPr lang="en-US" altLang="en-US" sz="3200" b="0" i="1" dirty="0">
              <a:latin typeface="HebrewTh" pitchFamily="2" charset="0"/>
            </a:endParaRPr>
          </a:p>
        </p:txBody>
      </p:sp>
      <p:sp>
        <p:nvSpPr>
          <p:cNvPr id="281603" name="Rectangle 3">
            <a:extLst>
              <a:ext uri="{FF2B5EF4-FFF2-40B4-BE49-F238E27FC236}">
                <a16:creationId xmlns:a16="http://schemas.microsoft.com/office/drawing/2014/main" id="{DEF256D4-DF21-4FEB-86B4-552C517A8EEA}"/>
              </a:ext>
            </a:extLst>
          </p:cNvPr>
          <p:cNvSpPr>
            <a:spLocks noGrp="1" noChangeArrowheads="1"/>
          </p:cNvSpPr>
          <p:nvPr>
            <p:ph type="body" idx="1"/>
          </p:nvPr>
        </p:nvSpPr>
        <p:spPr>
          <a:xfrm>
            <a:off x="0" y="1524000"/>
            <a:ext cx="9144000" cy="4038600"/>
          </a:xfrm>
        </p:spPr>
        <p:txBody>
          <a:bodyPr/>
          <a:lstStyle/>
          <a:p>
            <a:pPr eaLnBrk="1" hangingPunct="1">
              <a:buFontTx/>
              <a:buNone/>
              <a:defRPr/>
            </a:pPr>
            <a:r>
              <a:rPr lang="en-US" altLang="en-US" dirty="0">
                <a:latin typeface="Eras Demi ITC" pitchFamily="34" charset="0"/>
              </a:rPr>
              <a:t>	</a:t>
            </a:r>
            <a:r>
              <a:rPr lang="en-US" altLang="en-US" sz="2800" dirty="0" err="1">
                <a:solidFill>
                  <a:srgbClr val="FFFF00"/>
                </a:solidFill>
                <a:latin typeface="Eras Demi ITC" pitchFamily="34" charset="0"/>
              </a:rPr>
              <a:t>Im</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Alten</a:t>
            </a:r>
            <a:r>
              <a:rPr lang="en-US" altLang="en-US" sz="2800" dirty="0">
                <a:solidFill>
                  <a:srgbClr val="FFFF00"/>
                </a:solidFill>
                <a:latin typeface="Eras Demi ITC" pitchFamily="34" charset="0"/>
              </a:rPr>
              <a:t> Testament </a:t>
            </a:r>
            <a:r>
              <a:rPr lang="en-US" altLang="en-US" sz="2800" dirty="0" err="1">
                <a:solidFill>
                  <a:srgbClr val="FFFF00"/>
                </a:solidFill>
                <a:latin typeface="Eras Demi ITC" pitchFamily="34" charset="0"/>
              </a:rPr>
              <a:t>wird</a:t>
            </a:r>
            <a:r>
              <a:rPr lang="en-US" altLang="en-US" sz="2800" dirty="0">
                <a:solidFill>
                  <a:srgbClr val="FFFF00"/>
                </a:solidFill>
                <a:latin typeface="Eras Demi ITC" pitchFamily="34" charset="0"/>
              </a:rPr>
              <a:t> </a:t>
            </a:r>
            <a:r>
              <a:rPr lang="en-US" altLang="en-US" sz="2800" i="1" dirty="0" err="1">
                <a:solidFill>
                  <a:srgbClr val="FFFF00"/>
                </a:solidFill>
                <a:latin typeface="Eras Demi ITC" pitchFamily="34" charset="0"/>
              </a:rPr>
              <a:t>sheol</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als</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dunkle</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halb-bewusste</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Existenz</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für</a:t>
            </a:r>
            <a:r>
              <a:rPr lang="en-US" altLang="en-US" sz="2800" dirty="0">
                <a:solidFill>
                  <a:srgbClr val="FFFF00"/>
                </a:solidFill>
                <a:latin typeface="Eras Demi ITC" pitchFamily="34" charset="0"/>
              </a:rPr>
              <a:t> die </a:t>
            </a:r>
            <a:r>
              <a:rPr lang="en-US" altLang="en-US" sz="2800" dirty="0" err="1">
                <a:solidFill>
                  <a:srgbClr val="FFFF00"/>
                </a:solidFill>
                <a:latin typeface="Eras Demi ITC" pitchFamily="34" charset="0"/>
              </a:rPr>
              <a:t>Toten</a:t>
            </a:r>
            <a:r>
              <a:rPr lang="en-US" altLang="en-US" sz="2800" dirty="0">
                <a:solidFill>
                  <a:srgbClr val="FFFF00"/>
                </a:solidFill>
                <a:latin typeface="Eras Demi ITC" pitchFamily="34" charset="0"/>
              </a:rPr>
              <a:t> </a:t>
            </a:r>
            <a:r>
              <a:rPr lang="en-US" altLang="en-US" sz="2800" dirty="0" err="1">
                <a:solidFill>
                  <a:srgbClr val="FFFF00"/>
                </a:solidFill>
                <a:latin typeface="Eras Demi ITC" pitchFamily="34" charset="0"/>
              </a:rPr>
              <a:t>beschrieben</a:t>
            </a:r>
            <a:r>
              <a:rPr lang="en-US" altLang="en-US" sz="2800" dirty="0">
                <a:solidFill>
                  <a:srgbClr val="FFFF00"/>
                </a:solidFill>
                <a:latin typeface="Eras Demi ITC" pitchFamily="34" charset="0"/>
              </a:rPr>
              <a:t>.</a:t>
            </a:r>
          </a:p>
          <a:p>
            <a:pPr lvl="1" eaLnBrk="1" hangingPunct="1">
              <a:buFontTx/>
              <a:buChar char="•"/>
              <a:defRPr/>
            </a:pPr>
            <a:r>
              <a:rPr lang="en-US" altLang="en-US" sz="2400" dirty="0">
                <a:latin typeface="Arial" panose="020B0604020202020204" pitchFamily="34" charset="0"/>
              </a:rPr>
              <a:t>Er </a:t>
            </a:r>
            <a:r>
              <a:rPr lang="en-US" altLang="en-US" sz="2400" dirty="0" err="1">
                <a:latin typeface="Arial" panose="020B0604020202020204" pitchFamily="34" charset="0"/>
              </a:rPr>
              <a:t>ist</a:t>
            </a:r>
            <a:r>
              <a:rPr lang="en-US" altLang="en-US" sz="2400" dirty="0">
                <a:latin typeface="Arial" panose="020B0604020202020204" pitchFamily="34" charset="0"/>
              </a:rPr>
              <a:t> </a:t>
            </a:r>
            <a:r>
              <a:rPr lang="en-US" altLang="en-US" sz="2400" dirty="0" err="1">
                <a:latin typeface="Arial" panose="020B0604020202020204" pitchFamily="34" charset="0"/>
              </a:rPr>
              <a:t>nicht</a:t>
            </a:r>
            <a:r>
              <a:rPr lang="en-US" altLang="en-US" sz="2400" dirty="0">
                <a:latin typeface="Arial" panose="020B0604020202020204" pitchFamily="34" charset="0"/>
              </a:rPr>
              <a:t> </a:t>
            </a:r>
            <a:r>
              <a:rPr lang="en-US" altLang="en-US" sz="2400" dirty="0" err="1">
                <a:latin typeface="Arial" panose="020B0604020202020204" pitchFamily="34" charset="0"/>
              </a:rPr>
              <a:t>als</a:t>
            </a:r>
            <a:r>
              <a:rPr lang="en-US" altLang="en-US" sz="2400" dirty="0">
                <a:latin typeface="Arial" panose="020B0604020202020204" pitchFamily="34" charset="0"/>
              </a:rPr>
              <a:t> Ort des </a:t>
            </a:r>
            <a:r>
              <a:rPr lang="en-US" altLang="en-US" sz="2400" dirty="0" err="1">
                <a:latin typeface="Arial" panose="020B0604020202020204" pitchFamily="34" charset="0"/>
              </a:rPr>
              <a:t>Leidens</a:t>
            </a:r>
            <a:r>
              <a:rPr lang="en-US" altLang="en-US" sz="2400" dirty="0">
                <a:latin typeface="Arial" panose="020B0604020202020204" pitchFamily="34" charset="0"/>
              </a:rPr>
              <a:t> </a:t>
            </a:r>
            <a:r>
              <a:rPr lang="en-US" altLang="en-US" sz="2400" dirty="0" err="1">
                <a:latin typeface="Arial" panose="020B0604020202020204" pitchFamily="34" charset="0"/>
              </a:rPr>
              <a:t>beschrieben</a:t>
            </a:r>
            <a:r>
              <a:rPr lang="en-US" altLang="en-US" sz="2400" dirty="0">
                <a:latin typeface="Arial" panose="020B0604020202020204" pitchFamily="34" charset="0"/>
              </a:rPr>
              <a:t>.</a:t>
            </a:r>
          </a:p>
          <a:p>
            <a:pPr lvl="1" eaLnBrk="1" hangingPunct="1">
              <a:buFontTx/>
              <a:buChar char="•"/>
              <a:defRPr/>
            </a:pPr>
            <a:r>
              <a:rPr lang="en-US" altLang="en-US" sz="2400" dirty="0" err="1">
                <a:latin typeface="Arial" panose="020B0604020202020204" pitchFamily="34" charset="0"/>
              </a:rPr>
              <a:t>Viel</a:t>
            </a:r>
            <a:r>
              <a:rPr lang="en-US" altLang="en-US" sz="2400" dirty="0">
                <a:latin typeface="Arial" panose="020B0604020202020204" pitchFamily="34" charset="0"/>
              </a:rPr>
              <a:t> </a:t>
            </a:r>
            <a:r>
              <a:rPr lang="en-US" altLang="en-US" sz="2400" dirty="0" err="1">
                <a:latin typeface="Arial" panose="020B0604020202020204" pitchFamily="34" charset="0"/>
              </a:rPr>
              <a:t>eher</a:t>
            </a:r>
            <a:r>
              <a:rPr lang="en-US" altLang="en-US" sz="2400" dirty="0">
                <a:latin typeface="Arial" panose="020B0604020202020204" pitchFamily="34" charset="0"/>
              </a:rPr>
              <a:t> </a:t>
            </a:r>
            <a:r>
              <a:rPr lang="en-US" altLang="en-US" sz="2400" dirty="0" err="1">
                <a:latin typeface="Arial" panose="020B0604020202020204" pitchFamily="34" charset="0"/>
              </a:rPr>
              <a:t>ist</a:t>
            </a:r>
            <a:r>
              <a:rPr lang="en-US" altLang="en-US" sz="2400" dirty="0">
                <a:latin typeface="Arial" panose="020B0604020202020204" pitchFamily="34" charset="0"/>
              </a:rPr>
              <a:t> er </a:t>
            </a:r>
            <a:r>
              <a:rPr lang="en-US" altLang="en-US" sz="2400" dirty="0" err="1">
                <a:latin typeface="Arial" panose="020B0604020202020204" pitchFamily="34" charset="0"/>
              </a:rPr>
              <a:t>ein</a:t>
            </a:r>
            <a:r>
              <a:rPr lang="en-US" altLang="en-US" sz="2400" dirty="0">
                <a:latin typeface="Arial" panose="020B0604020202020204" pitchFamily="34" charset="0"/>
              </a:rPr>
              <a:t> Ort des </a:t>
            </a:r>
            <a:r>
              <a:rPr lang="en-US" altLang="en-US" sz="2400" dirty="0" err="1">
                <a:latin typeface="Arial" panose="020B0604020202020204" pitchFamily="34" charset="0"/>
              </a:rPr>
              <a:t>Abgetrennt</a:t>
            </a:r>
            <a:r>
              <a:rPr lang="en-US" altLang="en-US" sz="2400" dirty="0">
                <a:latin typeface="Arial" panose="020B0604020202020204" pitchFamily="34" charset="0"/>
              </a:rPr>
              <a:t>-Sein, </a:t>
            </a:r>
            <a:r>
              <a:rPr lang="en-US" altLang="en-US" sz="2400" dirty="0" err="1">
                <a:latin typeface="Arial" panose="020B0604020202020204" pitchFamily="34" charset="0"/>
              </a:rPr>
              <a:t>weg</a:t>
            </a:r>
            <a:r>
              <a:rPr lang="en-US" altLang="en-US" sz="2400" dirty="0">
                <a:latin typeface="Arial" panose="020B0604020202020204" pitchFamily="34" charset="0"/>
              </a:rPr>
              <a:t> </a:t>
            </a:r>
            <a:r>
              <a:rPr lang="en-US" altLang="en-US" sz="2400" dirty="0" err="1">
                <a:latin typeface="Arial" panose="020B0604020202020204" pitchFamily="34" charset="0"/>
              </a:rPr>
              <a:t>vom</a:t>
            </a:r>
            <a:r>
              <a:rPr lang="en-US" altLang="en-US" sz="2400" dirty="0">
                <a:latin typeface="Arial" panose="020B0604020202020204" pitchFamily="34" charset="0"/>
              </a:rPr>
              <a:t> </a:t>
            </a:r>
            <a:r>
              <a:rPr lang="en-US" altLang="en-US" sz="2400" dirty="0" err="1">
                <a:latin typeface="Arial" panose="020B0604020202020204" pitchFamily="34" charset="0"/>
              </a:rPr>
              <a:t>Raum</a:t>
            </a:r>
            <a:r>
              <a:rPr lang="en-US" altLang="en-US" sz="2400" dirty="0">
                <a:latin typeface="Arial" panose="020B0604020202020204" pitchFamily="34" charset="0"/>
              </a:rPr>
              <a:t> der </a:t>
            </a:r>
            <a:r>
              <a:rPr lang="en-US" altLang="en-US" sz="2400" dirty="0" err="1">
                <a:latin typeface="Arial" panose="020B0604020202020204" pitchFamily="34" charset="0"/>
              </a:rPr>
              <a:t>Lebenen</a:t>
            </a:r>
            <a:r>
              <a:rPr lang="en-US" altLang="en-US" sz="2400" dirty="0">
                <a:latin typeface="Arial" panose="020B0604020202020204" pitchFamily="34" charset="0"/>
              </a:rPr>
              <a:t>.</a:t>
            </a:r>
          </a:p>
          <a:p>
            <a:pPr lvl="2" eaLnBrk="1" hangingPunct="1">
              <a:buFont typeface="Wingdings" panose="05000000000000000000" pitchFamily="2" charset="2"/>
              <a:buChar char="Ø"/>
              <a:defRPr/>
            </a:pPr>
            <a:r>
              <a:rPr lang="en-US" altLang="en-US" i="1" dirty="0">
                <a:latin typeface="Arial" panose="020B0604020202020204" pitchFamily="34" charset="0"/>
              </a:rPr>
              <a:t>Ein Ort der </a:t>
            </a:r>
            <a:r>
              <a:rPr lang="en-US" altLang="en-US" i="1" dirty="0" err="1">
                <a:latin typeface="Arial" panose="020B0604020202020204" pitchFamily="34" charset="0"/>
              </a:rPr>
              <a:t>Stille</a:t>
            </a:r>
            <a:r>
              <a:rPr lang="en-US" altLang="en-US" i="1" dirty="0">
                <a:latin typeface="Arial" panose="020B0604020202020204" pitchFamily="34" charset="0"/>
              </a:rPr>
              <a:t> (Ps. 94:17; 115:17)</a:t>
            </a:r>
          </a:p>
          <a:p>
            <a:pPr lvl="2" eaLnBrk="1" hangingPunct="1">
              <a:buFont typeface="Wingdings" panose="05000000000000000000" pitchFamily="2" charset="2"/>
              <a:buChar char="Ø"/>
              <a:defRPr/>
            </a:pPr>
            <a:r>
              <a:rPr lang="en-US" altLang="en-US" i="1" dirty="0">
                <a:latin typeface="Arial" panose="020B0604020202020204" pitchFamily="34" charset="0"/>
              </a:rPr>
              <a:t>Ein Ort des </a:t>
            </a:r>
            <a:r>
              <a:rPr lang="en-US" altLang="en-US" i="1" dirty="0" err="1">
                <a:latin typeface="Arial" panose="020B0604020202020204" pitchFamily="34" charset="0"/>
              </a:rPr>
              <a:t>Düsteren</a:t>
            </a:r>
            <a:r>
              <a:rPr lang="en-US" altLang="en-US" i="1" dirty="0">
                <a:latin typeface="Arial" panose="020B0604020202020204" pitchFamily="34" charset="0"/>
              </a:rPr>
              <a:t> (</a:t>
            </a:r>
            <a:r>
              <a:rPr lang="en-US" altLang="en-US" i="1" dirty="0" err="1">
                <a:latin typeface="Arial" panose="020B0604020202020204" pitchFamily="34" charset="0"/>
              </a:rPr>
              <a:t>Hiob</a:t>
            </a:r>
            <a:r>
              <a:rPr lang="en-US" altLang="en-US" i="1" dirty="0">
                <a:latin typeface="Arial" panose="020B0604020202020204" pitchFamily="34" charset="0"/>
              </a:rPr>
              <a:t> 10,21-22; Ps 143,3; </a:t>
            </a:r>
            <a:r>
              <a:rPr lang="en-US" altLang="en-US" i="1" dirty="0" err="1">
                <a:latin typeface="Arial" panose="020B0604020202020204" pitchFamily="34" charset="0"/>
              </a:rPr>
              <a:t>Kla</a:t>
            </a:r>
            <a:r>
              <a:rPr lang="en-US" altLang="en-US" i="1" dirty="0">
                <a:latin typeface="Arial" panose="020B0604020202020204" pitchFamily="34" charset="0"/>
              </a:rPr>
              <a:t> 3,6)</a:t>
            </a:r>
          </a:p>
          <a:p>
            <a:pPr lvl="2" eaLnBrk="1" hangingPunct="1">
              <a:buFont typeface="Wingdings" panose="05000000000000000000" pitchFamily="2" charset="2"/>
              <a:buChar char="Ø"/>
              <a:defRPr/>
            </a:pPr>
            <a:r>
              <a:rPr lang="en-US" altLang="en-US" i="1" dirty="0">
                <a:latin typeface="Arial" panose="020B0604020202020204" pitchFamily="34" charset="0"/>
              </a:rPr>
              <a:t>Ein Ort, wo die </a:t>
            </a:r>
            <a:r>
              <a:rPr lang="en-US" altLang="en-US" i="1" dirty="0" err="1">
                <a:latin typeface="Arial" panose="020B0604020202020204" pitchFamily="34" charset="0"/>
              </a:rPr>
              <a:t>Toten</a:t>
            </a:r>
            <a:r>
              <a:rPr lang="en-US" altLang="en-US" i="1" dirty="0">
                <a:latin typeface="Arial" panose="020B0604020202020204" pitchFamily="34" charset="0"/>
              </a:rPr>
              <a:t> </a:t>
            </a:r>
            <a:r>
              <a:rPr lang="en-US" altLang="en-US" i="1" dirty="0" err="1">
                <a:latin typeface="Arial" panose="020B0604020202020204" pitchFamily="34" charset="0"/>
              </a:rPr>
              <a:t>nicht</a:t>
            </a:r>
            <a:r>
              <a:rPr lang="en-US" altLang="en-US" i="1" dirty="0">
                <a:latin typeface="Arial" panose="020B0604020202020204" pitchFamily="34" charset="0"/>
              </a:rPr>
              <a:t> </a:t>
            </a:r>
            <a:r>
              <a:rPr lang="en-US" altLang="en-US" i="1" dirty="0" err="1">
                <a:latin typeface="Arial" panose="020B0604020202020204" pitchFamily="34" charset="0"/>
              </a:rPr>
              <a:t>mehr</a:t>
            </a:r>
            <a:r>
              <a:rPr lang="en-US" altLang="en-US" i="1" dirty="0">
                <a:latin typeface="Arial" panose="020B0604020202020204" pitchFamily="34" charset="0"/>
              </a:rPr>
              <a:t> Gott </a:t>
            </a:r>
            <a:r>
              <a:rPr lang="en-US" altLang="en-US" i="1" dirty="0" err="1">
                <a:latin typeface="Arial" panose="020B0604020202020204" pitchFamily="34" charset="0"/>
              </a:rPr>
              <a:t>loben</a:t>
            </a:r>
            <a:r>
              <a:rPr lang="en-US" altLang="en-US" i="1" dirty="0">
                <a:latin typeface="Arial" panose="020B0604020202020204" pitchFamily="34" charset="0"/>
              </a:rPr>
              <a:t> (Ps 6,6; 88,12; 115,17-18)</a:t>
            </a:r>
          </a:p>
        </p:txBody>
      </p:sp>
      <p:sp>
        <p:nvSpPr>
          <p:cNvPr id="281604" name="Text Box 4">
            <a:extLst>
              <a:ext uri="{FF2B5EF4-FFF2-40B4-BE49-F238E27FC236}">
                <a16:creationId xmlns:a16="http://schemas.microsoft.com/office/drawing/2014/main" id="{E7323E00-78A6-4A4A-B0D2-1F241815AECB}"/>
              </a:ext>
            </a:extLst>
          </p:cNvPr>
          <p:cNvSpPr txBox="1">
            <a:spLocks noChangeArrowheads="1"/>
          </p:cNvSpPr>
          <p:nvPr/>
        </p:nvSpPr>
        <p:spPr bwMode="auto">
          <a:xfrm>
            <a:off x="304800" y="5715000"/>
            <a:ext cx="8534400" cy="1015663"/>
          </a:xfrm>
          <a:prstGeom prst="rect">
            <a:avLst/>
          </a:prstGeom>
          <a:solidFill>
            <a:srgbClr val="FFFF99"/>
          </a:solidFill>
          <a:ln w="12700">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3600" b="0" dirty="0" err="1">
                <a:solidFill>
                  <a:srgbClr val="FF0000"/>
                </a:solidFill>
                <a:latin typeface="Berlin Sans FB Demi" panose="020E0602020502020306" pitchFamily="34" charset="77"/>
              </a:rPr>
              <a:t>Sheol</a:t>
            </a:r>
            <a:r>
              <a:rPr lang="en-US" altLang="en-US" sz="3600" b="0" dirty="0">
                <a:solidFill>
                  <a:srgbClr val="FF0000"/>
                </a:solidFill>
                <a:latin typeface="Berlin Sans FB Demi" panose="020E0602020502020306" pitchFamily="34" charset="77"/>
              </a:rPr>
              <a:t> </a:t>
            </a:r>
            <a:r>
              <a:rPr lang="en-US" altLang="en-US" sz="3600" b="0" dirty="0" err="1">
                <a:solidFill>
                  <a:srgbClr val="FF0000"/>
                </a:solidFill>
                <a:latin typeface="Berlin Sans FB Demi" panose="020E0602020502020306" pitchFamily="34" charset="77"/>
              </a:rPr>
              <a:t>ist</a:t>
            </a:r>
            <a:r>
              <a:rPr lang="en-US" altLang="en-US" sz="3600" b="0" dirty="0">
                <a:solidFill>
                  <a:srgbClr val="FF0000"/>
                </a:solidFill>
                <a:latin typeface="Berlin Sans FB Demi" panose="020E0602020502020306" pitchFamily="34" charset="77"/>
              </a:rPr>
              <a:t> das </a:t>
            </a:r>
            <a:r>
              <a:rPr lang="en-US" altLang="en-US" sz="3600" b="0" dirty="0" err="1">
                <a:solidFill>
                  <a:srgbClr val="FF0000"/>
                </a:solidFill>
                <a:latin typeface="Berlin Sans FB Demi" panose="020E0602020502020306" pitchFamily="34" charset="77"/>
              </a:rPr>
              <a:t>Ziel</a:t>
            </a:r>
            <a:r>
              <a:rPr lang="en-US" altLang="en-US" sz="3600" b="0" dirty="0">
                <a:solidFill>
                  <a:srgbClr val="FF0000"/>
                </a:solidFill>
                <a:latin typeface="Berlin Sans FB Demi" panose="020E0602020502020306" pitchFamily="34" charset="77"/>
              </a:rPr>
              <a:t> </a:t>
            </a:r>
            <a:r>
              <a:rPr lang="en-US" altLang="en-US" sz="3600" b="0" dirty="0" err="1">
                <a:solidFill>
                  <a:srgbClr val="FF0000"/>
                </a:solidFill>
                <a:latin typeface="Berlin Sans FB Demi" panose="020E0602020502020306" pitchFamily="34" charset="77"/>
              </a:rPr>
              <a:t>jeder</a:t>
            </a:r>
            <a:r>
              <a:rPr lang="en-US" altLang="en-US" sz="3600" b="0" dirty="0">
                <a:solidFill>
                  <a:srgbClr val="FF0000"/>
                </a:solidFill>
                <a:latin typeface="Berlin Sans FB Demi" panose="020E0602020502020306" pitchFamily="34" charset="77"/>
              </a:rPr>
              <a:t> </a:t>
            </a:r>
            <a:r>
              <a:rPr lang="en-US" altLang="en-US" sz="3600" b="0" dirty="0" err="1">
                <a:solidFill>
                  <a:srgbClr val="FF0000"/>
                </a:solidFill>
                <a:latin typeface="Berlin Sans FB Demi" panose="020E0602020502020306" pitchFamily="34" charset="77"/>
              </a:rPr>
              <a:t>lebenen</a:t>
            </a:r>
            <a:r>
              <a:rPr lang="en-US" altLang="en-US" sz="3600" b="0" dirty="0">
                <a:solidFill>
                  <a:srgbClr val="FF0000"/>
                </a:solidFill>
                <a:latin typeface="Berlin Sans FB Demi" panose="020E0602020502020306" pitchFamily="34" charset="77"/>
              </a:rPr>
              <a:t> Person </a:t>
            </a:r>
            <a:r>
              <a:rPr lang="en-US" altLang="en-US" sz="2400" b="0" dirty="0">
                <a:solidFill>
                  <a:srgbClr val="FF0000"/>
                </a:solidFill>
                <a:latin typeface="Arial" panose="020B0604020202020204" pitchFamily="34" charset="0"/>
              </a:rPr>
              <a:t>(</a:t>
            </a:r>
            <a:r>
              <a:rPr lang="en-US" altLang="en-US" sz="2400" b="0" dirty="0" err="1">
                <a:solidFill>
                  <a:srgbClr val="FF0000"/>
                </a:solidFill>
                <a:latin typeface="Arial" panose="020B0604020202020204" pitchFamily="34" charset="0"/>
              </a:rPr>
              <a:t>Hiob</a:t>
            </a:r>
            <a:r>
              <a:rPr lang="en-US" altLang="en-US" sz="2400" b="0" dirty="0">
                <a:solidFill>
                  <a:srgbClr val="FF0000"/>
                </a:solidFill>
                <a:latin typeface="Arial" panose="020B0604020202020204" pitchFamily="34" charset="0"/>
              </a:rPr>
              <a:t> 30,23).</a:t>
            </a:r>
            <a:endParaRPr lang="en-US" altLang="en-US" sz="2400" b="0" dirty="0">
              <a:solidFill>
                <a:srgbClr val="FF0000"/>
              </a:solidFill>
              <a:latin typeface="Berlin Sans FB Demi" panose="020E0602020502020306" pitchFamily="34" charset="77"/>
            </a:endParaRPr>
          </a:p>
        </p:txBody>
      </p:sp>
      <p:sp>
        <p:nvSpPr>
          <p:cNvPr id="6" name="Slide Number Placeholder 5">
            <a:extLst>
              <a:ext uri="{FF2B5EF4-FFF2-40B4-BE49-F238E27FC236}">
                <a16:creationId xmlns:a16="http://schemas.microsoft.com/office/drawing/2014/main" id="{2D5F1A61-76AA-8549-A430-7A10C412071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1603">
                                            <p:txEl>
                                              <p:pRg st="0" end="0"/>
                                            </p:txEl>
                                          </p:spTgt>
                                        </p:tgtEl>
                                        <p:attrNameLst>
                                          <p:attrName>style.visibility</p:attrName>
                                        </p:attrNameLst>
                                      </p:cBhvr>
                                      <p:to>
                                        <p:strVal val="visible"/>
                                      </p:to>
                                    </p:set>
                                    <p:anim calcmode="lin" valueType="num">
                                      <p:cBhvr>
                                        <p:cTn id="7" dur="500" fill="hold"/>
                                        <p:tgtEl>
                                          <p:spTgt spid="2816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16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1603">
                                            <p:txEl>
                                              <p:pRg st="1" end="1"/>
                                            </p:txEl>
                                          </p:spTgt>
                                        </p:tgtEl>
                                        <p:attrNameLst>
                                          <p:attrName>style.visibility</p:attrName>
                                        </p:attrNameLst>
                                      </p:cBhvr>
                                      <p:to>
                                        <p:strVal val="visible"/>
                                      </p:to>
                                    </p:set>
                                    <p:anim calcmode="lin" valueType="num">
                                      <p:cBhvr additive="base">
                                        <p:cTn id="13" dur="500" fill="hold"/>
                                        <p:tgtEl>
                                          <p:spTgt spid="281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1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81603">
                                            <p:txEl>
                                              <p:pRg st="2" end="2"/>
                                            </p:txEl>
                                          </p:spTgt>
                                        </p:tgtEl>
                                        <p:attrNameLst>
                                          <p:attrName>style.visibility</p:attrName>
                                        </p:attrNameLst>
                                      </p:cBhvr>
                                      <p:to>
                                        <p:strVal val="visible"/>
                                      </p:to>
                                    </p:set>
                                    <p:anim calcmode="lin" valueType="num">
                                      <p:cBhvr additive="base">
                                        <p:cTn id="19" dur="500" fill="hold"/>
                                        <p:tgtEl>
                                          <p:spTgt spid="281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160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1603">
                                            <p:txEl>
                                              <p:pRg st="3" end="3"/>
                                            </p:txEl>
                                          </p:spTgt>
                                        </p:tgtEl>
                                        <p:attrNameLst>
                                          <p:attrName>style.visibility</p:attrName>
                                        </p:attrNameLst>
                                      </p:cBhvr>
                                      <p:to>
                                        <p:strVal val="visible"/>
                                      </p:to>
                                    </p:set>
                                    <p:anim calcmode="lin" valueType="num">
                                      <p:cBhvr additive="base">
                                        <p:cTn id="23" dur="500" fill="hold"/>
                                        <p:tgtEl>
                                          <p:spTgt spid="28160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8160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1603">
                                            <p:txEl>
                                              <p:pRg st="4" end="4"/>
                                            </p:txEl>
                                          </p:spTgt>
                                        </p:tgtEl>
                                        <p:attrNameLst>
                                          <p:attrName>style.visibility</p:attrName>
                                        </p:attrNameLst>
                                      </p:cBhvr>
                                      <p:to>
                                        <p:strVal val="visible"/>
                                      </p:to>
                                    </p:set>
                                    <p:anim calcmode="lin" valueType="num">
                                      <p:cBhvr additive="base">
                                        <p:cTn id="27" dur="500" fill="hold"/>
                                        <p:tgtEl>
                                          <p:spTgt spid="28160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8160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1603">
                                            <p:txEl>
                                              <p:pRg st="5" end="5"/>
                                            </p:txEl>
                                          </p:spTgt>
                                        </p:tgtEl>
                                        <p:attrNameLst>
                                          <p:attrName>style.visibility</p:attrName>
                                        </p:attrNameLst>
                                      </p:cBhvr>
                                      <p:to>
                                        <p:strVal val="visible"/>
                                      </p:to>
                                    </p:set>
                                    <p:anim calcmode="lin" valueType="num">
                                      <p:cBhvr additive="base">
                                        <p:cTn id="31" dur="500" fill="hold"/>
                                        <p:tgtEl>
                                          <p:spTgt spid="28160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1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81604"/>
                                        </p:tgtEl>
                                        <p:attrNameLst>
                                          <p:attrName>style.visibility</p:attrName>
                                        </p:attrNameLst>
                                      </p:cBhvr>
                                      <p:to>
                                        <p:strVal val="visible"/>
                                      </p:to>
                                    </p:set>
                                    <p:animEffect transition="in" filter="dissolve">
                                      <p:cBhvr>
                                        <p:cTn id="37" dur="500"/>
                                        <p:tgtEl>
                                          <p:spTgt spid="281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604"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3">
            <a:extLst>
              <a:ext uri="{FF2B5EF4-FFF2-40B4-BE49-F238E27FC236}">
                <a16:creationId xmlns:a16="http://schemas.microsoft.com/office/drawing/2014/main" id="{E02A25FE-6E3E-4FC5-B2FA-8C14B265F49C}"/>
              </a:ext>
            </a:extLst>
          </p:cNvPr>
          <p:cNvSpPr>
            <a:spLocks noGrp="1" noChangeArrowheads="1"/>
          </p:cNvSpPr>
          <p:nvPr>
            <p:ph type="body" idx="1"/>
          </p:nvPr>
        </p:nvSpPr>
        <p:spPr>
          <a:xfrm>
            <a:off x="457200" y="5181600"/>
            <a:ext cx="8229600" cy="914400"/>
          </a:xfrm>
        </p:spPr>
        <p:txBody>
          <a:bodyPr/>
          <a:lstStyle/>
          <a:p>
            <a:pPr algn="r" eaLnBrk="1" hangingPunct="1">
              <a:buFontTx/>
              <a:buNone/>
              <a:defRPr/>
            </a:pPr>
            <a:r>
              <a:rPr lang="en-US" altLang="en-US" sz="4800">
                <a:latin typeface="Lucida Sans Unicode" panose="020B0602030504020204" pitchFamily="34" charset="0"/>
              </a:rPr>
              <a:t>33-48</a:t>
            </a:r>
          </a:p>
        </p:txBody>
      </p:sp>
      <p:sp>
        <p:nvSpPr>
          <p:cNvPr id="196611" name="WordArt 4">
            <a:extLst>
              <a:ext uri="{FF2B5EF4-FFF2-40B4-BE49-F238E27FC236}">
                <a16:creationId xmlns:a16="http://schemas.microsoft.com/office/drawing/2014/main" id="{C1E414C5-DECC-8D4C-901F-8BFE8251245E}"/>
              </a:ext>
            </a:extLst>
          </p:cNvPr>
          <p:cNvSpPr>
            <a:spLocks noChangeArrowheads="1" noChangeShapeType="1" noTextEdit="1"/>
          </p:cNvSpPr>
          <p:nvPr/>
        </p:nvSpPr>
        <p:spPr bwMode="auto">
          <a:xfrm>
            <a:off x="381000" y="609600"/>
            <a:ext cx="7162800" cy="60960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WIEDERHERSTELLUNG</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VON ISRAEL</a:t>
            </a:r>
          </a:p>
        </p:txBody>
      </p:sp>
      <p:sp>
        <p:nvSpPr>
          <p:cNvPr id="5" name="Slide Number Placeholder 5">
            <a:extLst>
              <a:ext uri="{FF2B5EF4-FFF2-40B4-BE49-F238E27FC236}">
                <a16:creationId xmlns:a16="http://schemas.microsoft.com/office/drawing/2014/main" id="{7CF1E401-5DDC-BE46-83D4-86D835523FA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163</a:t>
            </a:fld>
            <a:endParaRPr lang="en-US" altLang="en-US" sz="1400" b="1" dirty="0">
              <a:latin typeface="Tahoma" panose="020B0604030504040204" pitchFamily="34" charset="0"/>
            </a:endParaRPr>
          </a:p>
        </p:txBody>
      </p:sp>
    </p:spTree>
  </p:cSld>
  <p:clrMapOvr>
    <a:masterClrMapping/>
  </p:clrMapOvr>
  <p:transition>
    <p:blinds/>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994A18DE-190C-451C-BF0A-DBA71723722C}"/>
              </a:ext>
            </a:extLst>
          </p:cNvPr>
          <p:cNvSpPr>
            <a:spLocks noGrp="1" noChangeArrowheads="1"/>
          </p:cNvSpPr>
          <p:nvPr>
            <p:ph type="title"/>
          </p:nvPr>
        </p:nvSpPr>
        <p:spPr/>
        <p:txBody>
          <a:bodyPr/>
          <a:lstStyle/>
          <a:p>
            <a:pPr eaLnBrk="1" hangingPunct="1">
              <a:defRPr/>
            </a:pPr>
            <a:r>
              <a:rPr lang="en-US" altLang="en-US" sz="4000" b="0" dirty="0">
                <a:latin typeface="Impact" panose="020B0806030902050204" pitchFamily="34" charset="0"/>
              </a:rPr>
              <a:t>Die </a:t>
            </a:r>
            <a:r>
              <a:rPr lang="en-US" altLang="en-US" sz="4000" b="0" dirty="0" err="1">
                <a:latin typeface="Impact" panose="020B0806030902050204" pitchFamily="34" charset="0"/>
              </a:rPr>
              <a:t>letzte</a:t>
            </a:r>
            <a:r>
              <a:rPr lang="en-US" altLang="en-US" sz="4000" b="0" dirty="0">
                <a:latin typeface="Impact" panose="020B0806030902050204" pitchFamily="34" charset="0"/>
              </a:rPr>
              <a:t> </a:t>
            </a:r>
            <a:r>
              <a:rPr lang="en-US" altLang="en-US" sz="4000" b="0" dirty="0" err="1">
                <a:latin typeface="Impact" panose="020B0806030902050204" pitchFamily="34" charset="0"/>
              </a:rPr>
              <a:t>Warnung</a:t>
            </a:r>
            <a:r>
              <a:rPr lang="en-US" altLang="en-US" sz="4000" b="0" dirty="0"/>
              <a:t> </a:t>
            </a:r>
            <a:r>
              <a:rPr lang="en-US" altLang="en-US" sz="2400" b="0" dirty="0">
                <a:latin typeface="Arial" panose="020B0604020202020204" pitchFamily="34" charset="0"/>
              </a:rPr>
              <a:t>(33,1-20)</a:t>
            </a:r>
            <a:br>
              <a:rPr lang="en-US" altLang="en-US" sz="2400" b="0" dirty="0">
                <a:latin typeface="Arial" panose="020B0604020202020204" pitchFamily="34" charset="0"/>
              </a:rPr>
            </a:br>
            <a:r>
              <a:rPr lang="en-US" altLang="en-US" sz="2400" dirty="0" err="1">
                <a:solidFill>
                  <a:srgbClr val="FFCC00"/>
                </a:solidFill>
                <a:latin typeface="Eras Demi ITC" pitchFamily="34" charset="0"/>
              </a:rPr>
              <a:t>Jahwes</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letztes</a:t>
            </a:r>
            <a:r>
              <a:rPr lang="en-US" altLang="en-US" sz="2400" dirty="0">
                <a:solidFill>
                  <a:srgbClr val="FFCC00"/>
                </a:solidFill>
                <a:latin typeface="Eras Demi ITC" pitchFamily="34" charset="0"/>
              </a:rPr>
              <a:t> Wort der </a:t>
            </a:r>
            <a:r>
              <a:rPr lang="en-US" altLang="en-US" sz="2400" dirty="0" err="1">
                <a:solidFill>
                  <a:srgbClr val="FFCC00"/>
                </a:solidFill>
                <a:latin typeface="Eras Demi ITC" pitchFamily="34" charset="0"/>
              </a:rPr>
              <a:t>Warnung</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zu</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Hesekiel</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ist</a:t>
            </a:r>
            <a:r>
              <a:rPr lang="en-US" altLang="en-US" sz="2400" dirty="0">
                <a:solidFill>
                  <a:srgbClr val="FFCC00"/>
                </a:solidFill>
                <a:latin typeface="Eras Demi ITC" pitchFamily="34" charset="0"/>
              </a:rPr>
              <a:t>  gross-teils </a:t>
            </a:r>
            <a:r>
              <a:rPr lang="en-US" altLang="en-US" sz="2400" dirty="0" err="1">
                <a:solidFill>
                  <a:srgbClr val="FFCC00"/>
                </a:solidFill>
                <a:latin typeface="Eras Demi ITC" pitchFamily="34" charset="0"/>
              </a:rPr>
              <a:t>eine</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Zusammenfassung</a:t>
            </a:r>
            <a:r>
              <a:rPr lang="en-US" altLang="en-US" sz="2400" dirty="0">
                <a:solidFill>
                  <a:srgbClr val="FFCC00"/>
                </a:solidFill>
                <a:latin typeface="Eras Demi ITC" pitchFamily="34" charset="0"/>
              </a:rPr>
              <a:t> der </a:t>
            </a:r>
            <a:r>
              <a:rPr lang="en-US" altLang="en-US" sz="2400" dirty="0" err="1">
                <a:solidFill>
                  <a:srgbClr val="FFCC00"/>
                </a:solidFill>
                <a:latin typeface="Eras Demi ITC" pitchFamily="34" charset="0"/>
              </a:rPr>
              <a:t>früheren</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Worte</a:t>
            </a:r>
            <a:r>
              <a:rPr lang="en-US" altLang="en-US" sz="2400" dirty="0">
                <a:solidFill>
                  <a:srgbClr val="FFCC00"/>
                </a:solidFill>
                <a:latin typeface="Eras Demi ITC" pitchFamily="34" charset="0"/>
              </a:rPr>
              <a:t>.</a:t>
            </a:r>
          </a:p>
        </p:txBody>
      </p:sp>
      <p:sp>
        <p:nvSpPr>
          <p:cNvPr id="499716" name="Rectangle 4">
            <a:extLst>
              <a:ext uri="{FF2B5EF4-FFF2-40B4-BE49-F238E27FC236}">
                <a16:creationId xmlns:a16="http://schemas.microsoft.com/office/drawing/2014/main" id="{20642663-FDD9-4A06-A372-12688AD033A4}"/>
              </a:ext>
            </a:extLst>
          </p:cNvPr>
          <p:cNvSpPr>
            <a:spLocks noGrp="1" noChangeArrowheads="1"/>
          </p:cNvSpPr>
          <p:nvPr>
            <p:ph type="body" sz="half" idx="1"/>
          </p:nvPr>
        </p:nvSpPr>
        <p:spPr>
          <a:xfrm>
            <a:off x="457200" y="1981200"/>
            <a:ext cx="4038600" cy="4495800"/>
          </a:xfrm>
        </p:spPr>
        <p:txBody>
          <a:bodyPr/>
          <a:lstStyle/>
          <a:p>
            <a:pPr algn="r" eaLnBrk="1" hangingPunct="1">
              <a:spcBef>
                <a:spcPct val="75000"/>
              </a:spcBef>
              <a:buFontTx/>
              <a:buNone/>
              <a:defRPr/>
            </a:pPr>
            <a:r>
              <a:rPr lang="en-US" altLang="en-US" sz="2400" b="1" dirty="0" err="1">
                <a:latin typeface="Arial" panose="020B0604020202020204" pitchFamily="34" charset="0"/>
              </a:rPr>
              <a:t>Hesekiel</a:t>
            </a:r>
            <a:r>
              <a:rPr lang="en-US" altLang="en-US" sz="2400" b="1" dirty="0">
                <a:latin typeface="Arial" panose="020B0604020202020204" pitchFamily="34" charset="0"/>
              </a:rPr>
              <a:t> </a:t>
            </a:r>
            <a:r>
              <a:rPr lang="en-US" altLang="en-US" sz="2400" b="1" dirty="0" err="1">
                <a:latin typeface="Arial" panose="020B0604020202020204" pitchFamily="34" charset="0"/>
              </a:rPr>
              <a:t>ist</a:t>
            </a:r>
            <a:r>
              <a:rPr lang="en-US" altLang="en-US" sz="2400" b="1" dirty="0">
                <a:latin typeface="Arial" panose="020B0604020202020204" pitchFamily="34" charset="0"/>
              </a:rPr>
              <a:t> </a:t>
            </a:r>
            <a:r>
              <a:rPr lang="en-US" altLang="en-US" sz="2400" b="1" dirty="0" err="1">
                <a:latin typeface="Arial" panose="020B0604020202020204" pitchFamily="34" charset="0"/>
              </a:rPr>
              <a:t>ein</a:t>
            </a:r>
            <a:r>
              <a:rPr lang="en-US" altLang="en-US" sz="2400" b="1" dirty="0">
                <a:latin typeface="Arial" panose="020B0604020202020204" pitchFamily="34" charset="0"/>
              </a:rPr>
              <a:t> </a:t>
            </a:r>
            <a:r>
              <a:rPr lang="en-US" altLang="en-US" sz="2400" b="1" dirty="0" err="1">
                <a:latin typeface="Arial" panose="020B0604020202020204" pitchFamily="34" charset="0"/>
              </a:rPr>
              <a:t>Wächter</a:t>
            </a:r>
            <a:endParaRPr lang="en-US" altLang="en-US" sz="2400" b="1" dirty="0">
              <a:latin typeface="Arial" panose="020B0604020202020204" pitchFamily="34" charset="0"/>
            </a:endParaRPr>
          </a:p>
          <a:p>
            <a:pPr algn="r" eaLnBrk="1" hangingPunct="1">
              <a:spcBef>
                <a:spcPct val="75000"/>
              </a:spcBef>
              <a:buFontTx/>
              <a:buNone/>
              <a:defRPr/>
            </a:pPr>
            <a:r>
              <a:rPr lang="en-US" altLang="en-US" sz="2400" b="1" dirty="0">
                <a:latin typeface="Arial" panose="020B0604020202020204" pitchFamily="34" charset="0"/>
              </a:rPr>
              <a:t>Er </a:t>
            </a:r>
            <a:r>
              <a:rPr lang="en-US" altLang="en-US" sz="2400" b="1" dirty="0" err="1">
                <a:latin typeface="Arial" panose="020B0604020202020204" pitchFamily="34" charset="0"/>
              </a:rPr>
              <a:t>ist</a:t>
            </a:r>
            <a:r>
              <a:rPr lang="en-US" altLang="en-US" sz="2400" b="1" dirty="0">
                <a:latin typeface="Arial" panose="020B0604020202020204" pitchFamily="34" charset="0"/>
              </a:rPr>
              <a:t> </a:t>
            </a:r>
            <a:r>
              <a:rPr lang="en-US" altLang="en-US" sz="2400" b="1" dirty="0" err="1">
                <a:latin typeface="Arial" panose="020B0604020202020204" pitchFamily="34" charset="0"/>
              </a:rPr>
              <a:t>verantwortlich</a:t>
            </a:r>
            <a:endParaRPr lang="en-US" altLang="en-US" sz="2400" b="1" dirty="0">
              <a:latin typeface="Arial" panose="020B0604020202020204" pitchFamily="34" charset="0"/>
            </a:endParaRPr>
          </a:p>
          <a:p>
            <a:pPr algn="r" eaLnBrk="1" hangingPunct="1">
              <a:spcBef>
                <a:spcPct val="75000"/>
              </a:spcBef>
              <a:buFontTx/>
              <a:buNone/>
              <a:defRPr/>
            </a:pPr>
            <a:r>
              <a:rPr lang="en-US" altLang="en-US" sz="2400" b="1" dirty="0">
                <a:latin typeface="Arial" panose="020B0604020202020204" pitchFamily="34" charset="0"/>
              </a:rPr>
              <a:t>Die </a:t>
            </a:r>
            <a:r>
              <a:rPr lang="en-US" altLang="en-US" sz="2400" b="1" dirty="0" err="1">
                <a:latin typeface="Arial" panose="020B0604020202020204" pitchFamily="34" charset="0"/>
              </a:rPr>
              <a:t>Hauptbotschaft</a:t>
            </a:r>
            <a:r>
              <a:rPr lang="en-US" altLang="en-US" sz="2400" b="1" dirty="0">
                <a:latin typeface="Arial" panose="020B0604020202020204" pitchFamily="34" charset="0"/>
              </a:rPr>
              <a:t> </a:t>
            </a:r>
            <a:r>
              <a:rPr lang="en-US" altLang="en-US" sz="2400" b="1" dirty="0" err="1">
                <a:latin typeface="Arial" panose="020B0604020202020204" pitchFamily="34" charset="0"/>
              </a:rPr>
              <a:t>ist</a:t>
            </a:r>
            <a:r>
              <a:rPr lang="en-US" altLang="en-US" sz="2400" b="1" dirty="0">
                <a:latin typeface="Arial" panose="020B0604020202020204" pitchFamily="34" charset="0"/>
              </a:rPr>
              <a:t> “</a:t>
            </a:r>
            <a:r>
              <a:rPr lang="en-US" altLang="en-US" sz="2400" b="1" dirty="0" err="1">
                <a:latin typeface="Arial" panose="020B0604020202020204" pitchFamily="34" charset="0"/>
              </a:rPr>
              <a:t>Umkehr</a:t>
            </a:r>
            <a:r>
              <a:rPr lang="en-US" altLang="en-US" sz="2400" b="1" dirty="0">
                <a:latin typeface="Arial" panose="020B0604020202020204" pitchFamily="34" charset="0"/>
              </a:rPr>
              <a:t>!” (</a:t>
            </a:r>
            <a:r>
              <a:rPr lang="en-US" altLang="en-US" sz="2400" b="1" dirty="0" err="1">
                <a:latin typeface="Arial" panose="020B0604020202020204" pitchFamily="34" charset="0"/>
              </a:rPr>
              <a:t>Busse</a:t>
            </a:r>
            <a:r>
              <a:rPr lang="en-US" altLang="en-US" sz="2400" b="1" dirty="0">
                <a:latin typeface="Arial" panose="020B0604020202020204" pitchFamily="34" charset="0"/>
              </a:rPr>
              <a:t>!)</a:t>
            </a:r>
          </a:p>
          <a:p>
            <a:pPr algn="r" eaLnBrk="1" hangingPunct="1">
              <a:spcBef>
                <a:spcPct val="75000"/>
              </a:spcBef>
              <a:buFontTx/>
              <a:buNone/>
              <a:defRPr/>
            </a:pPr>
            <a:r>
              <a:rPr lang="en-US" altLang="en-US" sz="2400" b="1" dirty="0" err="1">
                <a:latin typeface="Arial" panose="020B0604020202020204" pitchFamily="34" charset="0"/>
              </a:rPr>
              <a:t>Gericht</a:t>
            </a:r>
            <a:r>
              <a:rPr lang="en-US" altLang="en-US" sz="2400" b="1" dirty="0">
                <a:latin typeface="Arial" panose="020B0604020202020204" pitchFamily="34" charset="0"/>
              </a:rPr>
              <a:t> </a:t>
            </a:r>
            <a:r>
              <a:rPr lang="en-US" altLang="en-US" sz="2400" b="1" dirty="0" err="1">
                <a:latin typeface="Arial" panose="020B0604020202020204" pitchFamily="34" charset="0"/>
              </a:rPr>
              <a:t>erfolgt</a:t>
            </a:r>
            <a:r>
              <a:rPr lang="en-US" altLang="en-US" sz="2400" b="1" dirty="0">
                <a:latin typeface="Arial" panose="020B0604020202020204" pitchFamily="34" charset="0"/>
              </a:rPr>
              <a:t> auf der Basis der </a:t>
            </a:r>
            <a:r>
              <a:rPr lang="en-US" altLang="en-US" sz="2400" b="1" dirty="0" err="1">
                <a:latin typeface="Arial" panose="020B0604020202020204" pitchFamily="34" charset="0"/>
              </a:rPr>
              <a:t>Verhaltens</a:t>
            </a:r>
            <a:r>
              <a:rPr lang="en-US" altLang="en-US" sz="2400" b="1" dirty="0">
                <a:latin typeface="Arial" panose="020B0604020202020204" pitchFamily="34" charset="0"/>
              </a:rPr>
              <a:t> der </a:t>
            </a:r>
            <a:r>
              <a:rPr lang="en-US" altLang="en-US" sz="2400" b="1" dirty="0" err="1">
                <a:latin typeface="Arial" panose="020B0604020202020204" pitchFamily="34" charset="0"/>
              </a:rPr>
              <a:t>Einzelnen</a:t>
            </a:r>
            <a:endParaRPr lang="en-US" altLang="en-US" sz="2400" b="1" dirty="0">
              <a:latin typeface="Arial" panose="020B0604020202020204" pitchFamily="34" charset="0"/>
            </a:endParaRPr>
          </a:p>
          <a:p>
            <a:pPr algn="r" eaLnBrk="1" hangingPunct="1">
              <a:spcBef>
                <a:spcPct val="75000"/>
              </a:spcBef>
              <a:buFontTx/>
              <a:buNone/>
              <a:defRPr/>
            </a:pPr>
            <a:r>
              <a:rPr lang="en-US" altLang="en-US" sz="2400" b="1" dirty="0" err="1">
                <a:latin typeface="Arial" panose="020B0604020202020204" pitchFamily="34" charset="0"/>
              </a:rPr>
              <a:t>Gottes</a:t>
            </a:r>
            <a:r>
              <a:rPr lang="en-US" altLang="en-US" sz="2400" b="1" dirty="0">
                <a:latin typeface="Arial" panose="020B0604020202020204" pitchFamily="34" charset="0"/>
              </a:rPr>
              <a:t> </a:t>
            </a:r>
            <a:r>
              <a:rPr lang="en-US" altLang="en-US" sz="2400" b="1" dirty="0" err="1">
                <a:latin typeface="Arial" panose="020B0604020202020204" pitchFamily="34" charset="0"/>
              </a:rPr>
              <a:t>Gerichte</a:t>
            </a:r>
            <a:r>
              <a:rPr lang="en-US" altLang="en-US" sz="2400" b="1" dirty="0">
                <a:latin typeface="Arial" panose="020B0604020202020204" pitchFamily="34" charset="0"/>
              </a:rPr>
              <a:t> </a:t>
            </a:r>
            <a:r>
              <a:rPr lang="en-US" altLang="en-US" sz="2400" b="1" dirty="0" err="1">
                <a:latin typeface="Arial" panose="020B0604020202020204" pitchFamily="34" charset="0"/>
              </a:rPr>
              <a:t>sind</a:t>
            </a:r>
            <a:r>
              <a:rPr lang="en-US" altLang="en-US" sz="2400" b="1" dirty="0">
                <a:latin typeface="Arial" panose="020B0604020202020204" pitchFamily="34" charset="0"/>
              </a:rPr>
              <a:t> fair</a:t>
            </a:r>
          </a:p>
        </p:txBody>
      </p:sp>
      <p:sp>
        <p:nvSpPr>
          <p:cNvPr id="499717" name="Rectangle 5">
            <a:extLst>
              <a:ext uri="{FF2B5EF4-FFF2-40B4-BE49-F238E27FC236}">
                <a16:creationId xmlns:a16="http://schemas.microsoft.com/office/drawing/2014/main" id="{AA4881DF-CC99-4132-BF68-BE777F0CA7A8}"/>
              </a:ext>
            </a:extLst>
          </p:cNvPr>
          <p:cNvSpPr>
            <a:spLocks noGrp="1" noChangeArrowheads="1"/>
          </p:cNvSpPr>
          <p:nvPr>
            <p:ph type="body" sz="half" idx="2"/>
          </p:nvPr>
        </p:nvSpPr>
        <p:spPr>
          <a:xfrm>
            <a:off x="4648200" y="1981200"/>
            <a:ext cx="4038600" cy="4495800"/>
          </a:xfrm>
        </p:spPr>
        <p:txBody>
          <a:bodyPr/>
          <a:lstStyle/>
          <a:p>
            <a:pPr eaLnBrk="1" hangingPunct="1">
              <a:spcBef>
                <a:spcPct val="75000"/>
              </a:spcBef>
              <a:buFontTx/>
              <a:buNone/>
              <a:defRPr/>
            </a:pPr>
            <a:r>
              <a:rPr lang="en-US" altLang="en-US" sz="2400" dirty="0">
                <a:latin typeface="Arial" panose="020B0604020202020204" pitchFamily="34" charset="0"/>
              </a:rPr>
              <a:t>33,1-6		3,16-19</a:t>
            </a:r>
          </a:p>
          <a:p>
            <a:pPr eaLnBrk="1" hangingPunct="1">
              <a:spcBef>
                <a:spcPct val="75000"/>
              </a:spcBef>
              <a:buFontTx/>
              <a:buNone/>
              <a:defRPr/>
            </a:pPr>
            <a:r>
              <a:rPr lang="en-US" altLang="en-US" sz="2400" dirty="0">
                <a:latin typeface="Arial" panose="020B0604020202020204" pitchFamily="34" charset="0"/>
              </a:rPr>
              <a:t>33,7-9		3,20-21</a:t>
            </a:r>
          </a:p>
          <a:p>
            <a:pPr eaLnBrk="1" hangingPunct="1">
              <a:spcBef>
                <a:spcPct val="75000"/>
              </a:spcBef>
              <a:buFontTx/>
              <a:buNone/>
              <a:defRPr/>
            </a:pPr>
            <a:r>
              <a:rPr lang="en-US" altLang="en-US" sz="2400" dirty="0">
                <a:latin typeface="Arial" panose="020B0604020202020204" pitchFamily="34" charset="0"/>
              </a:rPr>
              <a:t>33,10-11	18,30-32</a:t>
            </a:r>
          </a:p>
          <a:p>
            <a:pPr eaLnBrk="1" hangingPunct="1">
              <a:spcBef>
                <a:spcPct val="75000"/>
              </a:spcBef>
              <a:buFontTx/>
              <a:buNone/>
              <a:defRPr/>
            </a:pPr>
            <a:endParaRPr lang="en-US" altLang="en-US" sz="1400" dirty="0">
              <a:latin typeface="Arial" panose="020B0604020202020204" pitchFamily="34" charset="0"/>
            </a:endParaRPr>
          </a:p>
          <a:p>
            <a:pPr eaLnBrk="1" hangingPunct="1">
              <a:spcBef>
                <a:spcPct val="75000"/>
              </a:spcBef>
              <a:buFontTx/>
              <a:buNone/>
              <a:defRPr/>
            </a:pPr>
            <a:r>
              <a:rPr lang="en-US" altLang="en-US" sz="2400" dirty="0">
                <a:latin typeface="Arial" panose="020B0604020202020204" pitchFamily="34" charset="0"/>
              </a:rPr>
              <a:t>33,12-16	18,4-24</a:t>
            </a:r>
          </a:p>
          <a:p>
            <a:pPr eaLnBrk="1" hangingPunct="1">
              <a:spcBef>
                <a:spcPct val="75000"/>
              </a:spcBef>
              <a:buFontTx/>
              <a:buNone/>
              <a:defRPr/>
            </a:pPr>
            <a:endParaRPr lang="en-US" altLang="en-US" sz="2800" dirty="0">
              <a:latin typeface="Arial" panose="020B0604020202020204" pitchFamily="34" charset="0"/>
            </a:endParaRPr>
          </a:p>
          <a:p>
            <a:pPr eaLnBrk="1" hangingPunct="1">
              <a:spcBef>
                <a:spcPct val="75000"/>
              </a:spcBef>
              <a:buFontTx/>
              <a:buNone/>
              <a:defRPr/>
            </a:pPr>
            <a:r>
              <a:rPr lang="en-US" altLang="en-US" sz="2400" dirty="0">
                <a:latin typeface="Arial" panose="020B0604020202020204" pitchFamily="34" charset="0"/>
              </a:rPr>
              <a:t>33,17-20	18,25-29</a:t>
            </a:r>
          </a:p>
        </p:txBody>
      </p:sp>
      <p:sp>
        <p:nvSpPr>
          <p:cNvPr id="6" name="Slide Number Placeholder 5">
            <a:extLst>
              <a:ext uri="{FF2B5EF4-FFF2-40B4-BE49-F238E27FC236}">
                <a16:creationId xmlns:a16="http://schemas.microsoft.com/office/drawing/2014/main" id="{E0FA87A0-7D32-1C4C-8191-28548F5FAEF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99716">
                                            <p:txEl>
                                              <p:pRg st="0" end="0"/>
                                            </p:txEl>
                                          </p:spTgt>
                                        </p:tgtEl>
                                        <p:attrNameLst>
                                          <p:attrName>style.visibility</p:attrName>
                                        </p:attrNameLst>
                                      </p:cBhvr>
                                      <p:to>
                                        <p:strVal val="visible"/>
                                      </p:to>
                                    </p:set>
                                    <p:anim calcmode="lin" valueType="num">
                                      <p:cBhvr>
                                        <p:cTn id="7" dur="500" fill="hold"/>
                                        <p:tgtEl>
                                          <p:spTgt spid="499716">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99716">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99716">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99716">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499717">
                                            <p:txEl>
                                              <p:pRg st="0" end="0"/>
                                            </p:txEl>
                                          </p:spTgt>
                                        </p:tgtEl>
                                        <p:attrNameLst>
                                          <p:attrName>style.visibility</p:attrName>
                                        </p:attrNameLst>
                                      </p:cBhvr>
                                      <p:to>
                                        <p:strVal val="visible"/>
                                      </p:to>
                                    </p:set>
                                    <p:anim calcmode="lin" valueType="num">
                                      <p:cBhvr>
                                        <p:cTn id="13" dur="500" fill="hold"/>
                                        <p:tgtEl>
                                          <p:spTgt spid="49971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9971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9971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997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99716">
                                            <p:txEl>
                                              <p:pRg st="1" end="1"/>
                                            </p:txEl>
                                          </p:spTgt>
                                        </p:tgtEl>
                                        <p:attrNameLst>
                                          <p:attrName>style.visibility</p:attrName>
                                        </p:attrNameLst>
                                      </p:cBhvr>
                                      <p:to>
                                        <p:strVal val="visible"/>
                                      </p:to>
                                    </p:set>
                                    <p:anim calcmode="lin" valueType="num">
                                      <p:cBhvr>
                                        <p:cTn id="21" dur="500" fill="hold"/>
                                        <p:tgtEl>
                                          <p:spTgt spid="49971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9971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9971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99716">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499717">
                                            <p:txEl>
                                              <p:pRg st="1" end="1"/>
                                            </p:txEl>
                                          </p:spTgt>
                                        </p:tgtEl>
                                        <p:attrNameLst>
                                          <p:attrName>style.visibility</p:attrName>
                                        </p:attrNameLst>
                                      </p:cBhvr>
                                      <p:to>
                                        <p:strVal val="visible"/>
                                      </p:to>
                                    </p:set>
                                    <p:anim calcmode="lin" valueType="num">
                                      <p:cBhvr>
                                        <p:cTn id="27" dur="500" fill="hold"/>
                                        <p:tgtEl>
                                          <p:spTgt spid="49971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9971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9971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9971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499716">
                                            <p:txEl>
                                              <p:pRg st="2" end="2"/>
                                            </p:txEl>
                                          </p:spTgt>
                                        </p:tgtEl>
                                        <p:attrNameLst>
                                          <p:attrName>style.visibility</p:attrName>
                                        </p:attrNameLst>
                                      </p:cBhvr>
                                      <p:to>
                                        <p:strVal val="visible"/>
                                      </p:to>
                                    </p:set>
                                    <p:anim calcmode="lin" valueType="num">
                                      <p:cBhvr>
                                        <p:cTn id="35" dur="500" fill="hold"/>
                                        <p:tgtEl>
                                          <p:spTgt spid="49971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49971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49971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499716">
                                            <p:txEl>
                                              <p:pRg st="2" end="2"/>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499717">
                                            <p:txEl>
                                              <p:pRg st="2" end="2"/>
                                            </p:txEl>
                                          </p:spTgt>
                                        </p:tgtEl>
                                        <p:attrNameLst>
                                          <p:attrName>style.visibility</p:attrName>
                                        </p:attrNameLst>
                                      </p:cBhvr>
                                      <p:to>
                                        <p:strVal val="visible"/>
                                      </p:to>
                                    </p:set>
                                    <p:anim calcmode="lin" valueType="num">
                                      <p:cBhvr>
                                        <p:cTn id="41" dur="500" fill="hold"/>
                                        <p:tgtEl>
                                          <p:spTgt spid="49971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9971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9971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997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499716">
                                            <p:txEl>
                                              <p:pRg st="3" end="3"/>
                                            </p:txEl>
                                          </p:spTgt>
                                        </p:tgtEl>
                                        <p:attrNameLst>
                                          <p:attrName>style.visibility</p:attrName>
                                        </p:attrNameLst>
                                      </p:cBhvr>
                                      <p:to>
                                        <p:strVal val="visible"/>
                                      </p:to>
                                    </p:set>
                                    <p:anim calcmode="lin" valueType="num">
                                      <p:cBhvr>
                                        <p:cTn id="49" dur="500" fill="hold"/>
                                        <p:tgtEl>
                                          <p:spTgt spid="49971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49971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49971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499716">
                                            <p:txEl>
                                              <p:pRg st="3" end="3"/>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499717">
                                            <p:txEl>
                                              <p:pRg st="4" end="4"/>
                                            </p:txEl>
                                          </p:spTgt>
                                        </p:tgtEl>
                                        <p:attrNameLst>
                                          <p:attrName>style.visibility</p:attrName>
                                        </p:attrNameLst>
                                      </p:cBhvr>
                                      <p:to>
                                        <p:strVal val="visible"/>
                                      </p:to>
                                    </p:set>
                                    <p:anim calcmode="lin" valueType="num">
                                      <p:cBhvr>
                                        <p:cTn id="55" dur="500" fill="hold"/>
                                        <p:tgtEl>
                                          <p:spTgt spid="49971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49971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49971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4997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nodeType="clickEffect">
                                  <p:stCondLst>
                                    <p:cond delay="0"/>
                                  </p:stCondLst>
                                  <p:childTnLst>
                                    <p:set>
                                      <p:cBhvr>
                                        <p:cTn id="62" dur="1" fill="hold">
                                          <p:stCondLst>
                                            <p:cond delay="0"/>
                                          </p:stCondLst>
                                        </p:cTn>
                                        <p:tgtEl>
                                          <p:spTgt spid="499716">
                                            <p:txEl>
                                              <p:pRg st="4" end="4"/>
                                            </p:txEl>
                                          </p:spTgt>
                                        </p:tgtEl>
                                        <p:attrNameLst>
                                          <p:attrName>style.visibility</p:attrName>
                                        </p:attrNameLst>
                                      </p:cBhvr>
                                      <p:to>
                                        <p:strVal val="visible"/>
                                      </p:to>
                                    </p:set>
                                    <p:anim calcmode="lin" valueType="num">
                                      <p:cBhvr>
                                        <p:cTn id="63" dur="500" fill="hold"/>
                                        <p:tgtEl>
                                          <p:spTgt spid="49971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49971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49971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499716">
                                            <p:txEl>
                                              <p:pRg st="4" end="4"/>
                                            </p:txEl>
                                          </p:spTgt>
                                        </p:tgtEl>
                                        <p:attrNameLst>
                                          <p:attrName>ppt_y</p:attrName>
                                        </p:attrNameLst>
                                      </p:cBhvr>
                                      <p:tavLst>
                                        <p:tav tm="0">
                                          <p:val>
                                            <p:strVal val="#ppt_y"/>
                                          </p:val>
                                        </p:tav>
                                        <p:tav tm="100000">
                                          <p:val>
                                            <p:strVal val="#ppt_y"/>
                                          </p:val>
                                        </p:tav>
                                      </p:tavLst>
                                    </p:anim>
                                  </p:childTnLst>
                                </p:cTn>
                              </p:par>
                              <p:par>
                                <p:cTn id="67" presetID="39" presetClass="entr" presetSubtype="0" accel="100000" fill="hold" nodeType="withEffect">
                                  <p:stCondLst>
                                    <p:cond delay="0"/>
                                  </p:stCondLst>
                                  <p:childTnLst>
                                    <p:set>
                                      <p:cBhvr>
                                        <p:cTn id="68" dur="1" fill="hold">
                                          <p:stCondLst>
                                            <p:cond delay="0"/>
                                          </p:stCondLst>
                                        </p:cTn>
                                        <p:tgtEl>
                                          <p:spTgt spid="499717">
                                            <p:txEl>
                                              <p:pRg st="6" end="6"/>
                                            </p:txEl>
                                          </p:spTgt>
                                        </p:tgtEl>
                                        <p:attrNameLst>
                                          <p:attrName>style.visibility</p:attrName>
                                        </p:attrNameLst>
                                      </p:cBhvr>
                                      <p:to>
                                        <p:strVal val="visible"/>
                                      </p:to>
                                    </p:set>
                                    <p:anim calcmode="lin" valueType="num">
                                      <p:cBhvr>
                                        <p:cTn id="69" dur="500" fill="hold"/>
                                        <p:tgtEl>
                                          <p:spTgt spid="49971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49971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49971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49971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a:extLst>
              <a:ext uri="{FF2B5EF4-FFF2-40B4-BE49-F238E27FC236}">
                <a16:creationId xmlns:a16="http://schemas.microsoft.com/office/drawing/2014/main" id="{BBC0934C-87E2-48D4-BBED-DBF04DDD4339}"/>
              </a:ext>
            </a:extLst>
          </p:cNvPr>
          <p:cNvSpPr>
            <a:spLocks noGrp="1" noChangeArrowheads="1"/>
          </p:cNvSpPr>
          <p:nvPr>
            <p:ph type="title"/>
          </p:nvPr>
        </p:nvSpPr>
        <p:spPr/>
        <p:txBody>
          <a:bodyPr/>
          <a:lstStyle/>
          <a:p>
            <a:pPr eaLnBrk="1" hangingPunct="1">
              <a:defRPr/>
            </a:pPr>
            <a:r>
              <a:rPr lang="en-US" altLang="en-US" sz="4000" b="0" dirty="0">
                <a:latin typeface="Impact" panose="020B0806030902050204" pitchFamily="34" charset="0"/>
              </a:rPr>
              <a:t>Die in Jerusalem </a:t>
            </a:r>
            <a:r>
              <a:rPr lang="en-US" altLang="en-US" sz="4000" b="0" dirty="0" err="1">
                <a:latin typeface="Impact" panose="020B0806030902050204" pitchFamily="34" charset="0"/>
              </a:rPr>
              <a:t>bleiben</a:t>
            </a:r>
            <a:r>
              <a:rPr lang="en-US" altLang="en-US" sz="2400" dirty="0">
                <a:latin typeface="Arial" panose="020B0604020202020204" pitchFamily="34" charset="0"/>
              </a:rPr>
              <a:t> </a:t>
            </a:r>
            <a:r>
              <a:rPr lang="en-US" altLang="en-US" sz="2400" b="0" dirty="0">
                <a:latin typeface="Arial" panose="020B0604020202020204" pitchFamily="34" charset="0"/>
              </a:rPr>
              <a:t>(33,21-33)</a:t>
            </a:r>
            <a:endParaRPr lang="en-US" altLang="en-US" sz="4000" b="0" dirty="0">
              <a:latin typeface="Impact" panose="020B0806030902050204" pitchFamily="34" charset="0"/>
            </a:endParaRPr>
          </a:p>
        </p:txBody>
      </p:sp>
      <p:sp>
        <p:nvSpPr>
          <p:cNvPr id="502787" name="Rectangle 3">
            <a:extLst>
              <a:ext uri="{FF2B5EF4-FFF2-40B4-BE49-F238E27FC236}">
                <a16:creationId xmlns:a16="http://schemas.microsoft.com/office/drawing/2014/main" id="{34F58A31-CDD9-4D66-97DB-BCC88F5E2AE2}"/>
              </a:ext>
            </a:extLst>
          </p:cNvPr>
          <p:cNvSpPr>
            <a:spLocks noGrp="1" noChangeArrowheads="1"/>
          </p:cNvSpPr>
          <p:nvPr>
            <p:ph type="body" idx="1"/>
          </p:nvPr>
        </p:nvSpPr>
        <p:spPr>
          <a:xfrm>
            <a:off x="457200" y="1600200"/>
            <a:ext cx="8229600" cy="5029200"/>
          </a:xfrm>
        </p:spPr>
        <p:txBody>
          <a:bodyPr/>
          <a:lstStyle/>
          <a:p>
            <a:pPr eaLnBrk="1" hangingPunct="1">
              <a:buFontTx/>
              <a:buNone/>
              <a:defRPr/>
            </a:pPr>
            <a:r>
              <a:rPr lang="en-US" altLang="en-US" sz="2800" dirty="0">
                <a:solidFill>
                  <a:srgbClr val="FFCC00"/>
                </a:solidFill>
                <a:latin typeface="Eras Demi ITC" pitchFamily="34" charset="0"/>
              </a:rPr>
              <a:t>Die </a:t>
            </a:r>
            <a:r>
              <a:rPr lang="en-US" altLang="en-US" sz="2800" dirty="0" err="1">
                <a:solidFill>
                  <a:srgbClr val="FFCC00"/>
                </a:solidFill>
                <a:latin typeface="Eras Demi ITC" pitchFamily="34" charset="0"/>
              </a:rPr>
              <a:t>überlebenden</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Juden</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bleiben</a:t>
            </a:r>
            <a:r>
              <a:rPr lang="en-US" altLang="en-US" sz="2800" dirty="0">
                <a:solidFill>
                  <a:srgbClr val="FFCC00"/>
                </a:solidFill>
                <a:latin typeface="Eras Demi ITC" pitchFamily="34" charset="0"/>
              </a:rPr>
              <a:t> in Jerusalem </a:t>
            </a:r>
            <a:r>
              <a:rPr lang="en-US" altLang="en-US" sz="2800" dirty="0" err="1">
                <a:solidFill>
                  <a:srgbClr val="FFCC00"/>
                </a:solidFill>
                <a:latin typeface="Eras Demi ITC" pitchFamily="34" charset="0"/>
              </a:rPr>
              <a:t>nach</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seinem</a:t>
            </a:r>
            <a:r>
              <a:rPr lang="en-US" altLang="en-US" sz="2800" dirty="0">
                <a:solidFill>
                  <a:srgbClr val="FFCC00"/>
                </a:solidFill>
                <a:latin typeface="Eras Demi ITC" pitchFamily="34" charset="0"/>
              </a:rPr>
              <a:t> Fall. Sie </a:t>
            </a:r>
            <a:r>
              <a:rPr lang="en-US" altLang="en-US" sz="2800" dirty="0" err="1">
                <a:solidFill>
                  <a:srgbClr val="FFCC00"/>
                </a:solidFill>
                <a:latin typeface="Eras Demi ITC" pitchFamily="34" charset="0"/>
              </a:rPr>
              <a:t>blieben</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bei</a:t>
            </a:r>
            <a:r>
              <a:rPr lang="en-US" altLang="en-US" sz="2800" dirty="0">
                <a:solidFill>
                  <a:srgbClr val="FFCC00"/>
                </a:solidFill>
                <a:latin typeface="Eras Demi ITC" pitchFamily="34" charset="0"/>
              </a:rPr>
              <a:t> der </a:t>
            </a:r>
            <a:r>
              <a:rPr lang="en-US" altLang="en-US" sz="2800" dirty="0" err="1">
                <a:solidFill>
                  <a:srgbClr val="FFCC00"/>
                </a:solidFill>
                <a:latin typeface="Eras Demi ITC" pitchFamily="34" charset="0"/>
              </a:rPr>
              <a:t>Annah</a:t>
            </a:r>
            <a:r>
              <a:rPr lang="en-US" altLang="en-US" sz="2800" dirty="0">
                <a:solidFill>
                  <a:srgbClr val="FFCC00"/>
                </a:solidFill>
                <a:latin typeface="Eras Demi ITC" pitchFamily="34" charset="0"/>
              </a:rPr>
              <a:t>-me, </a:t>
            </a:r>
            <a:r>
              <a:rPr lang="en-US" altLang="en-US" sz="2800" dirty="0" err="1">
                <a:solidFill>
                  <a:srgbClr val="FFCC00"/>
                </a:solidFill>
                <a:latin typeface="Eras Demi ITC" pitchFamily="34" charset="0"/>
              </a:rPr>
              <a:t>dass</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sie</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immer</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noch</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Gottes</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Zusage</a:t>
            </a:r>
            <a:r>
              <a:rPr lang="en-US" altLang="en-US" sz="2800" dirty="0">
                <a:solidFill>
                  <a:srgbClr val="FFCC00"/>
                </a:solidFill>
                <a:latin typeface="Eras Demi ITC" pitchFamily="34" charset="0"/>
              </a:rPr>
              <a:t> hat-ten, das Land </a:t>
            </a:r>
            <a:r>
              <a:rPr lang="en-US" altLang="en-US" sz="2800" dirty="0" err="1">
                <a:solidFill>
                  <a:srgbClr val="FFCC00"/>
                </a:solidFill>
                <a:latin typeface="Eras Demi ITC" pitchFamily="34" charset="0"/>
              </a:rPr>
              <a:t>zu</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behalten</a:t>
            </a:r>
            <a:r>
              <a:rPr lang="en-US" altLang="en-US" sz="2800" dirty="0">
                <a:solidFill>
                  <a:srgbClr val="FFCC00"/>
                </a:solidFill>
                <a:latin typeface="Eras Demi ITC" pitchFamily="34" charset="0"/>
              </a:rPr>
              <a:t> (33,23-29).</a:t>
            </a:r>
          </a:p>
          <a:p>
            <a:pPr eaLnBrk="1" hangingPunct="1">
              <a:defRPr/>
            </a:pPr>
            <a:r>
              <a:rPr lang="en-US" altLang="en-US" sz="2400" i="1" dirty="0">
                <a:latin typeface="Arial" panose="020B0604020202020204" pitchFamily="34" charset="0"/>
              </a:rPr>
              <a:t>Wie er </a:t>
            </a:r>
            <a:r>
              <a:rPr lang="en-US" altLang="en-US" sz="2400" i="1" dirty="0" err="1">
                <a:latin typeface="Arial" panose="020B0604020202020204" pitchFamily="34" charset="0"/>
              </a:rPr>
              <a:t>schon</a:t>
            </a:r>
            <a:r>
              <a:rPr lang="en-US" altLang="en-US" sz="2400" i="1" dirty="0">
                <a:latin typeface="Arial" panose="020B0604020202020204" pitchFamily="34" charset="0"/>
              </a:rPr>
              <a:t> </a:t>
            </a:r>
            <a:r>
              <a:rPr lang="en-US" altLang="en-US" sz="2400" i="1" dirty="0" err="1">
                <a:latin typeface="Arial" panose="020B0604020202020204" pitchFamily="34" charset="0"/>
              </a:rPr>
              <a:t>früher</a:t>
            </a:r>
            <a:r>
              <a:rPr lang="en-US" altLang="en-US" sz="2400" i="1" dirty="0">
                <a:latin typeface="Arial" panose="020B0604020202020204" pitchFamily="34" charset="0"/>
              </a:rPr>
              <a:t> </a:t>
            </a:r>
            <a:r>
              <a:rPr lang="en-US" altLang="en-US" sz="2400" i="1" dirty="0" err="1">
                <a:latin typeface="Arial" panose="020B0604020202020204" pitchFamily="34" charset="0"/>
              </a:rPr>
              <a:t>sagte</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wer</a:t>
            </a:r>
            <a:r>
              <a:rPr lang="en-US" altLang="en-US" sz="2400" i="1" dirty="0">
                <a:latin typeface="Arial" panose="020B0604020202020204" pitchFamily="34" charset="0"/>
              </a:rPr>
              <a:t> die </a:t>
            </a:r>
            <a:r>
              <a:rPr lang="en-US" altLang="en-US" sz="2400" i="1" dirty="0" err="1">
                <a:latin typeface="Arial" panose="020B0604020202020204" pitchFamily="34" charset="0"/>
              </a:rPr>
              <a:t>Belagerung</a:t>
            </a:r>
            <a:r>
              <a:rPr lang="en-US" altLang="en-US" sz="2400" i="1" dirty="0">
                <a:latin typeface="Arial" panose="020B0604020202020204" pitchFamily="34" charset="0"/>
              </a:rPr>
              <a:t> </a:t>
            </a:r>
            <a:r>
              <a:rPr lang="en-US" altLang="en-US" sz="2400" i="1" dirty="0" err="1">
                <a:latin typeface="Arial" panose="020B0604020202020204" pitchFamily="34" charset="0"/>
              </a:rPr>
              <a:t>überlebte</a:t>
            </a:r>
            <a:r>
              <a:rPr lang="en-US" altLang="en-US" sz="2400" i="1" dirty="0">
                <a:latin typeface="Arial" panose="020B0604020202020204" pitchFamily="34" charset="0"/>
              </a:rPr>
              <a:t> war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sicher</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5,3-4).</a:t>
            </a:r>
          </a:p>
          <a:p>
            <a:pPr eaLnBrk="1" hangingPunct="1">
              <a:defRPr/>
            </a:pPr>
            <a:r>
              <a:rPr lang="en-US" altLang="en-US" sz="2400" i="1" dirty="0">
                <a:latin typeface="Arial" panose="020B0604020202020204" pitchFamily="34" charset="0"/>
              </a:rPr>
              <a:t>Die </a:t>
            </a:r>
            <a:r>
              <a:rPr lang="en-US" altLang="en-US" sz="2400" i="1" dirty="0" err="1">
                <a:latin typeface="Arial" panose="020B0604020202020204" pitchFamily="34" charset="0"/>
              </a:rPr>
              <a:t>immer</a:t>
            </a:r>
            <a:r>
              <a:rPr lang="en-US" altLang="en-US" sz="2400" i="1" dirty="0">
                <a:latin typeface="Arial" panose="020B0604020202020204" pitchFamily="34" charset="0"/>
              </a:rPr>
              <a:t> </a:t>
            </a:r>
            <a:r>
              <a:rPr lang="en-US" altLang="en-US" sz="2400" i="1" dirty="0" err="1">
                <a:latin typeface="Arial" panose="020B0604020202020204" pitchFamily="34" charset="0"/>
              </a:rPr>
              <a:t>noch</a:t>
            </a:r>
            <a:r>
              <a:rPr lang="en-US" altLang="en-US" sz="2400" i="1" dirty="0">
                <a:latin typeface="Arial" panose="020B0604020202020204" pitchFamily="34" charset="0"/>
              </a:rPr>
              <a:t> in Jerusalem </a:t>
            </a:r>
            <a:r>
              <a:rPr lang="en-US" altLang="en-US" sz="2400" i="1" dirty="0" err="1">
                <a:latin typeface="Arial" panose="020B0604020202020204" pitchFamily="34" charset="0"/>
              </a:rPr>
              <a:t>waren</a:t>
            </a:r>
            <a:r>
              <a:rPr lang="en-US" altLang="en-US" sz="2400" i="1" dirty="0">
                <a:latin typeface="Arial" panose="020B0604020202020204" pitchFamily="34" charset="0"/>
              </a:rPr>
              <a:t>, </a:t>
            </a:r>
            <a:r>
              <a:rPr lang="en-US" altLang="en-US" sz="2400" i="1" dirty="0" err="1">
                <a:latin typeface="Arial" panose="020B0604020202020204" pitchFamily="34" charset="0"/>
              </a:rPr>
              <a:t>konnten</a:t>
            </a:r>
            <a:r>
              <a:rPr lang="en-US" altLang="en-US" sz="2400" i="1" dirty="0">
                <a:latin typeface="Arial" panose="020B0604020202020204" pitchFamily="34" charset="0"/>
              </a:rPr>
              <a:t> </a:t>
            </a:r>
            <a:r>
              <a:rPr lang="en-US" altLang="en-US" sz="2400" i="1" dirty="0" err="1">
                <a:latin typeface="Arial" panose="020B0604020202020204" pitchFamily="34" charset="0"/>
              </a:rPr>
              <a:t>ihr</a:t>
            </a:r>
            <a:r>
              <a:rPr lang="en-US" altLang="en-US" sz="2400" i="1" dirty="0">
                <a:latin typeface="Arial" panose="020B0604020202020204" pitchFamily="34" charset="0"/>
              </a:rPr>
              <a:t> </a:t>
            </a:r>
            <a:r>
              <a:rPr lang="en-US" altLang="en-US" sz="2400" i="1" dirty="0" err="1">
                <a:latin typeface="Arial" panose="020B0604020202020204" pitchFamily="34" charset="0"/>
              </a:rPr>
              <a:t>Erbrecht</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auf Abraham </a:t>
            </a:r>
            <a:r>
              <a:rPr lang="en-US" altLang="en-US" sz="2400" i="1" dirty="0" err="1">
                <a:latin typeface="Arial" panose="020B0604020202020204" pitchFamily="34" charset="0"/>
              </a:rPr>
              <a:t>zurückführen</a:t>
            </a:r>
            <a:r>
              <a:rPr lang="en-US" altLang="en-US" sz="2400" i="1" dirty="0">
                <a:latin typeface="Arial" panose="020B0604020202020204" pitchFamily="34" charset="0"/>
              </a:rPr>
              <a:t>, da </a:t>
            </a:r>
            <a:r>
              <a:rPr lang="en-US" altLang="en-US" sz="2400" i="1" dirty="0" err="1">
                <a:latin typeface="Arial" panose="020B0604020202020204" pitchFamily="34" charset="0"/>
              </a:rPr>
              <a:t>sie</a:t>
            </a:r>
            <a:r>
              <a:rPr lang="en-US" altLang="en-US" sz="2400" i="1" dirty="0">
                <a:latin typeface="Arial" panose="020B0604020202020204" pitchFamily="34" charset="0"/>
              </a:rPr>
              <a:t> den Bund </a:t>
            </a:r>
            <a:r>
              <a:rPr lang="en-US" altLang="en-US" sz="2400" i="1" dirty="0" err="1">
                <a:latin typeface="Arial" panose="020B0604020202020204" pitchFamily="34" charset="0"/>
              </a:rPr>
              <a:t>gebrochen</a:t>
            </a:r>
            <a:r>
              <a:rPr lang="en-US" altLang="en-US" sz="2400" i="1" dirty="0">
                <a:latin typeface="Arial" panose="020B0604020202020204" pitchFamily="34" charset="0"/>
              </a:rPr>
              <a:t> </a:t>
            </a:r>
            <a:r>
              <a:rPr lang="en-US" altLang="en-US" sz="2400" i="1" dirty="0" err="1">
                <a:latin typeface="Arial" panose="020B0604020202020204" pitchFamily="34" charset="0"/>
              </a:rPr>
              <a:t>hatten</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Sogar</a:t>
            </a:r>
            <a:r>
              <a:rPr lang="en-US" altLang="en-US" sz="2400" i="1" dirty="0">
                <a:latin typeface="Arial" panose="020B0604020202020204" pitchFamily="34" charset="0"/>
              </a:rPr>
              <a:t> </a:t>
            </a:r>
            <a:r>
              <a:rPr lang="en-US" altLang="en-US" sz="2400" i="1" dirty="0" err="1">
                <a:latin typeface="Arial" panose="020B0604020202020204" pitchFamily="34" charset="0"/>
              </a:rPr>
              <a:t>jene</a:t>
            </a:r>
            <a:r>
              <a:rPr lang="en-US" altLang="en-US" sz="2400" i="1" dirty="0">
                <a:latin typeface="Arial" panose="020B0604020202020204" pitchFamily="34" charset="0"/>
              </a:rPr>
              <a:t> in Babylon,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wenn</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kamen</a:t>
            </a:r>
            <a:r>
              <a:rPr lang="en-US" altLang="en-US" sz="2400" i="1" dirty="0">
                <a:latin typeface="Arial" panose="020B0604020202020204" pitchFamily="34" charset="0"/>
              </a:rPr>
              <a:t> und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hörten</a:t>
            </a:r>
            <a:r>
              <a:rPr lang="en-US" altLang="en-US" sz="2400" i="1" dirty="0">
                <a:latin typeface="Arial" panose="020B0604020202020204" pitchFamily="34" charset="0"/>
              </a:rPr>
              <a:t>, </a:t>
            </a:r>
            <a:r>
              <a:rPr lang="en-US" altLang="en-US" sz="2400" i="1" dirty="0" err="1">
                <a:latin typeface="Arial" panose="020B0604020202020204" pitchFamily="34" charset="0"/>
              </a:rPr>
              <a:t>gaben</a:t>
            </a:r>
            <a:r>
              <a:rPr lang="en-US" altLang="en-US" sz="2400" i="1" dirty="0">
                <a:latin typeface="Arial" panose="020B0604020202020204" pitchFamily="34" charset="0"/>
              </a:rPr>
              <a:t> </a:t>
            </a:r>
            <a:r>
              <a:rPr lang="en-US" altLang="en-US" sz="2400" i="1" dirty="0" err="1">
                <a:latin typeface="Arial" panose="020B0604020202020204" pitchFamily="34" charset="0"/>
              </a:rPr>
              <a:t>ihren</a:t>
            </a:r>
            <a:r>
              <a:rPr lang="en-US" altLang="en-US" sz="2400" i="1" dirty="0">
                <a:latin typeface="Arial" panose="020B0604020202020204" pitchFamily="34" charset="0"/>
              </a:rPr>
              <a:t> </a:t>
            </a:r>
            <a:r>
              <a:rPr lang="en-US" altLang="en-US" sz="2400" i="1" dirty="0" err="1">
                <a:latin typeface="Arial" panose="020B0604020202020204" pitchFamily="34" charset="0"/>
              </a:rPr>
              <a:t>falschen</a:t>
            </a:r>
            <a:r>
              <a:rPr lang="en-US" altLang="en-US" sz="2400" i="1" dirty="0">
                <a:latin typeface="Arial" panose="020B0604020202020204" pitchFamily="34" charset="0"/>
              </a:rPr>
              <a:t> </a:t>
            </a:r>
            <a:r>
              <a:rPr lang="en-US" altLang="en-US" sz="2400" i="1" dirty="0" err="1">
                <a:latin typeface="Arial" panose="020B0604020202020204" pitchFamily="34" charset="0"/>
              </a:rPr>
              <a:t>Optimismus</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auf.</a:t>
            </a:r>
          </a:p>
        </p:txBody>
      </p:sp>
      <p:sp>
        <p:nvSpPr>
          <p:cNvPr id="5" name="Slide Number Placeholder 5">
            <a:extLst>
              <a:ext uri="{FF2B5EF4-FFF2-40B4-BE49-F238E27FC236}">
                <a16:creationId xmlns:a16="http://schemas.microsoft.com/office/drawing/2014/main" id="{EEF67699-6728-0E4C-BF87-5740F109FD0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02787">
                                            <p:txEl>
                                              <p:pRg st="0" end="0"/>
                                            </p:txEl>
                                          </p:spTgt>
                                        </p:tgtEl>
                                        <p:attrNameLst>
                                          <p:attrName>style.visibility</p:attrName>
                                        </p:attrNameLst>
                                      </p:cBhvr>
                                      <p:to>
                                        <p:strVal val="visible"/>
                                      </p:to>
                                    </p:set>
                                    <p:anim calcmode="lin" valueType="num">
                                      <p:cBhvr>
                                        <p:cTn id="7" dur="500" fill="hold"/>
                                        <p:tgtEl>
                                          <p:spTgt spid="5027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27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02787">
                                            <p:txEl>
                                              <p:pRg st="1" end="1"/>
                                            </p:txEl>
                                          </p:spTgt>
                                        </p:tgtEl>
                                        <p:attrNameLst>
                                          <p:attrName>style.visibility</p:attrName>
                                        </p:attrNameLst>
                                      </p:cBhvr>
                                      <p:to>
                                        <p:strVal val="visible"/>
                                      </p:to>
                                    </p:set>
                                    <p:anim calcmode="lin" valueType="num">
                                      <p:cBhvr additive="base">
                                        <p:cTn id="13" dur="500" fill="hold"/>
                                        <p:tgtEl>
                                          <p:spTgt spid="502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2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02787">
                                            <p:txEl>
                                              <p:pRg st="2" end="2"/>
                                            </p:txEl>
                                          </p:spTgt>
                                        </p:tgtEl>
                                        <p:attrNameLst>
                                          <p:attrName>style.visibility</p:attrName>
                                        </p:attrNameLst>
                                      </p:cBhvr>
                                      <p:to>
                                        <p:strVal val="visible"/>
                                      </p:to>
                                    </p:set>
                                    <p:anim calcmode="lin" valueType="num">
                                      <p:cBhvr additive="base">
                                        <p:cTn id="19" dur="500" fill="hold"/>
                                        <p:tgtEl>
                                          <p:spTgt spid="502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2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02787">
                                            <p:txEl>
                                              <p:pRg st="3" end="3"/>
                                            </p:txEl>
                                          </p:spTgt>
                                        </p:tgtEl>
                                        <p:attrNameLst>
                                          <p:attrName>style.visibility</p:attrName>
                                        </p:attrNameLst>
                                      </p:cBhvr>
                                      <p:to>
                                        <p:strVal val="visible"/>
                                      </p:to>
                                    </p:set>
                                    <p:anim calcmode="lin" valueType="num">
                                      <p:cBhvr additive="base">
                                        <p:cTn id="25" dur="500" fill="hold"/>
                                        <p:tgtEl>
                                          <p:spTgt spid="5027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27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a:extLst>
              <a:ext uri="{FF2B5EF4-FFF2-40B4-BE49-F238E27FC236}">
                <a16:creationId xmlns:a16="http://schemas.microsoft.com/office/drawing/2014/main" id="{13A2BCED-C7FB-4C82-B921-3DD0C3EF27EF}"/>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Hoffnung</a:t>
            </a:r>
            <a:r>
              <a:rPr lang="en-US" altLang="en-US" b="0" dirty="0">
                <a:latin typeface="Impact" panose="020B0806030902050204" pitchFamily="34" charset="0"/>
              </a:rPr>
              <a:t>!</a:t>
            </a:r>
          </a:p>
        </p:txBody>
      </p:sp>
      <p:sp>
        <p:nvSpPr>
          <p:cNvPr id="498691" name="Rectangle 3">
            <a:extLst>
              <a:ext uri="{FF2B5EF4-FFF2-40B4-BE49-F238E27FC236}">
                <a16:creationId xmlns:a16="http://schemas.microsoft.com/office/drawing/2014/main" id="{375FBE52-3F67-4BBC-B79B-3702F483054B}"/>
              </a:ext>
            </a:extLst>
          </p:cNvPr>
          <p:cNvSpPr>
            <a:spLocks noGrp="1" noChangeArrowheads="1"/>
          </p:cNvSpPr>
          <p:nvPr>
            <p:ph type="body" idx="1"/>
          </p:nvPr>
        </p:nvSpPr>
        <p:spPr>
          <a:xfrm>
            <a:off x="457200" y="1600200"/>
            <a:ext cx="8382000" cy="4876800"/>
          </a:xfrm>
        </p:spPr>
        <p:txBody>
          <a:bodyPr/>
          <a:lstStyle/>
          <a:p>
            <a:pPr eaLnBrk="1" hangingPunct="1">
              <a:lnSpc>
                <a:spcPct val="90000"/>
              </a:lnSpc>
              <a:buFontTx/>
              <a:buNone/>
              <a:defRPr/>
            </a:pPr>
            <a:r>
              <a:rPr lang="en-US" altLang="en-US" sz="2800" dirty="0" err="1">
                <a:solidFill>
                  <a:srgbClr val="FFCC00"/>
                </a:solidFill>
                <a:latin typeface="Eras Demi ITC" pitchFamily="34" charset="0"/>
              </a:rPr>
              <a:t>Gottes</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letztes</a:t>
            </a:r>
            <a:r>
              <a:rPr lang="en-US" altLang="en-US" sz="2800" dirty="0">
                <a:solidFill>
                  <a:srgbClr val="FFCC00"/>
                </a:solidFill>
                <a:latin typeface="Eras Demi ITC" pitchFamily="34" charset="0"/>
              </a:rPr>
              <a:t> Wort an Israel war </a:t>
            </a:r>
            <a:r>
              <a:rPr lang="en-US" altLang="en-US" sz="2800" dirty="0" err="1">
                <a:solidFill>
                  <a:srgbClr val="FFCC00"/>
                </a:solidFill>
                <a:latin typeface="Eras Demi ITC" pitchFamily="34" charset="0"/>
              </a:rPr>
              <a:t>nicht</a:t>
            </a:r>
            <a:r>
              <a:rPr lang="en-US" altLang="en-US" sz="2800" dirty="0">
                <a:solidFill>
                  <a:srgbClr val="FFCC00"/>
                </a:solidFill>
                <a:latin typeface="Eras Demi ITC" pitchFamily="34" charset="0"/>
              </a:rPr>
              <a:t> das </a:t>
            </a:r>
            <a:r>
              <a:rPr lang="en-US" altLang="en-US" sz="2800" dirty="0" err="1">
                <a:solidFill>
                  <a:srgbClr val="FFCC00"/>
                </a:solidFill>
                <a:latin typeface="Eras Demi ITC" pitchFamily="34" charset="0"/>
              </a:rPr>
              <a:t>Exil</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sondern</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Hoffnung</a:t>
            </a:r>
            <a:r>
              <a:rPr lang="en-US" altLang="en-US" sz="2800" dirty="0">
                <a:solidFill>
                  <a:srgbClr val="FFCC00"/>
                </a:solidFill>
                <a:latin typeface="Eras Demi ITC" pitchFamily="34" charset="0"/>
              </a:rPr>
              <a:t> NACH dem </a:t>
            </a:r>
            <a:r>
              <a:rPr lang="en-US" altLang="en-US" sz="2800" dirty="0" err="1">
                <a:solidFill>
                  <a:srgbClr val="FFCC00"/>
                </a:solidFill>
                <a:latin typeface="Eras Demi ITC" pitchFamily="34" charset="0"/>
              </a:rPr>
              <a:t>Exil</a:t>
            </a:r>
            <a:r>
              <a:rPr lang="en-US" altLang="en-US" sz="2800" dirty="0">
                <a:solidFill>
                  <a:srgbClr val="FFCC00"/>
                </a:solidFill>
                <a:latin typeface="Eras Demi ITC" pitchFamily="34" charset="0"/>
              </a:rPr>
              <a:t>!</a:t>
            </a:r>
          </a:p>
          <a:p>
            <a:pPr eaLnBrk="1" hangingPunct="1">
              <a:lnSpc>
                <a:spcPct val="90000"/>
              </a:lnSpc>
              <a:defRPr/>
            </a:pPr>
            <a:r>
              <a:rPr lang="en-US" altLang="en-US" sz="2400" i="1" dirty="0">
                <a:latin typeface="Arial" panose="020B0604020202020204" pitchFamily="34" charset="0"/>
              </a:rPr>
              <a:t>Auch </a:t>
            </a:r>
            <a:r>
              <a:rPr lang="en-US" altLang="en-US" sz="2400" i="1" dirty="0" err="1">
                <a:latin typeface="Arial" panose="020B0604020202020204" pitchFamily="34" charset="0"/>
              </a:rPr>
              <a:t>wenn</a:t>
            </a:r>
            <a:r>
              <a:rPr lang="en-US" altLang="en-US" sz="2400" i="1" dirty="0">
                <a:latin typeface="Arial" panose="020B0604020202020204" pitchFamily="34" charset="0"/>
              </a:rPr>
              <a:t> die </a:t>
            </a:r>
            <a:r>
              <a:rPr lang="en-US" altLang="en-US" sz="2400" i="1" dirty="0" err="1">
                <a:latin typeface="Arial" panose="020B0604020202020204" pitchFamily="34" charset="0"/>
              </a:rPr>
              <a:t>Weggeführten</a:t>
            </a:r>
            <a:r>
              <a:rPr lang="en-US" altLang="en-US" sz="2400" i="1" dirty="0">
                <a:latin typeface="Arial" panose="020B0604020202020204" pitchFamily="34" charset="0"/>
              </a:rPr>
              <a:t> in Babylon </a:t>
            </a:r>
            <a:r>
              <a:rPr lang="en-US" altLang="en-US" sz="2400" i="1" dirty="0" err="1">
                <a:latin typeface="Arial" panose="020B0604020202020204" pitchFamily="34" charset="0"/>
              </a:rPr>
              <a:t>zögerten</a:t>
            </a:r>
            <a:r>
              <a:rPr lang="en-US" altLang="en-US" sz="2400" i="1" dirty="0">
                <a:latin typeface="Arial" panose="020B0604020202020204" pitchFamily="34" charset="0"/>
              </a:rPr>
              <a:t> </a:t>
            </a:r>
            <a:r>
              <a:rPr lang="en-US" altLang="en-US" sz="2400" i="1" dirty="0" err="1">
                <a:latin typeface="Arial" panose="020B0604020202020204" pitchFamily="34" charset="0"/>
              </a:rPr>
              <a:t>Hese-kiels</a:t>
            </a:r>
            <a:r>
              <a:rPr lang="en-US" altLang="en-US" sz="2400" i="1" dirty="0">
                <a:latin typeface="Arial" panose="020B0604020202020204" pitchFamily="34" charset="0"/>
              </a:rPr>
              <a:t> Wort </a:t>
            </a:r>
            <a:r>
              <a:rPr lang="en-US" altLang="en-US" sz="2400" i="1" dirty="0" err="1">
                <a:latin typeface="Arial" panose="020B0604020202020204" pitchFamily="34" charset="0"/>
              </a:rPr>
              <a:t>über</a:t>
            </a:r>
            <a:r>
              <a:rPr lang="en-US" altLang="en-US" sz="2400" i="1" dirty="0">
                <a:latin typeface="Arial" panose="020B0604020202020204" pitchFamily="34" charset="0"/>
              </a:rPr>
              <a:t> den Fall der Stadt </a:t>
            </a:r>
            <a:r>
              <a:rPr lang="en-US" altLang="en-US" sz="2400" i="1" dirty="0" err="1">
                <a:latin typeface="Arial" panose="020B0604020202020204" pitchFamily="34" charset="0"/>
              </a:rPr>
              <a:t>anzunehmen</a:t>
            </a:r>
            <a:r>
              <a:rPr lang="en-US" altLang="en-US" sz="2400" i="1" dirty="0">
                <a:latin typeface="Arial" panose="020B0604020202020204" pitchFamily="34" charset="0"/>
              </a:rPr>
              <a:t>, </a:t>
            </a:r>
            <a:r>
              <a:rPr lang="en-US" altLang="en-US" sz="2400" i="1" dirty="0" err="1">
                <a:latin typeface="Arial" panose="020B0604020202020204" pitchFamily="34" charset="0"/>
              </a:rPr>
              <a:t>sprach</a:t>
            </a:r>
            <a:r>
              <a:rPr lang="en-US" altLang="en-US" sz="2400" i="1" dirty="0">
                <a:latin typeface="Arial" panose="020B0604020202020204" pitchFamily="34" charset="0"/>
              </a:rPr>
              <a:t> er das </a:t>
            </a:r>
            <a:r>
              <a:rPr lang="en-US" altLang="en-US" sz="2400" i="1" dirty="0" err="1">
                <a:latin typeface="Arial" panose="020B0604020202020204" pitchFamily="34" charset="0"/>
              </a:rPr>
              <a:t>letzte</a:t>
            </a:r>
            <a:r>
              <a:rPr lang="en-US" altLang="en-US" sz="2400" i="1" dirty="0">
                <a:latin typeface="Arial" panose="020B0604020202020204" pitchFamily="34" charset="0"/>
              </a:rPr>
              <a:t> Mal, </a:t>
            </a:r>
            <a:r>
              <a:rPr lang="en-US" altLang="en-US" sz="2400" i="1" dirty="0" err="1">
                <a:latin typeface="Arial" panose="020B0604020202020204" pitchFamily="34" charset="0"/>
              </a:rPr>
              <a:t>als</a:t>
            </a:r>
            <a:r>
              <a:rPr lang="en-US" altLang="en-US" sz="2400" i="1" dirty="0">
                <a:latin typeface="Arial" panose="020B0604020202020204" pitchFamily="34" charset="0"/>
              </a:rPr>
              <a:t> die </a:t>
            </a:r>
            <a:r>
              <a:rPr lang="en-US" altLang="en-US" sz="2400" i="1" dirty="0" err="1">
                <a:latin typeface="Arial" panose="020B0604020202020204" pitchFamily="34" charset="0"/>
              </a:rPr>
              <a:t>Belagerung</a:t>
            </a:r>
            <a:r>
              <a:rPr lang="en-US" altLang="en-US" sz="2400" i="1" dirty="0">
                <a:latin typeface="Arial" panose="020B0604020202020204" pitchFamily="34" charset="0"/>
              </a:rPr>
              <a:t> </a:t>
            </a:r>
            <a:r>
              <a:rPr lang="en-US" altLang="en-US" sz="2400" i="1" dirty="0" err="1">
                <a:latin typeface="Arial" panose="020B0604020202020204" pitchFamily="34" charset="0"/>
              </a:rPr>
              <a:t>Jerusalems</a:t>
            </a:r>
            <a:r>
              <a:rPr lang="en-US" altLang="en-US" sz="2400" i="1" dirty="0">
                <a:latin typeface="Arial" panose="020B0604020202020204" pitchFamily="34" charset="0"/>
              </a:rPr>
              <a:t> </a:t>
            </a:r>
            <a:r>
              <a:rPr lang="en-US" altLang="en-US" sz="2400" i="1" dirty="0" err="1">
                <a:latin typeface="Arial" panose="020B0604020202020204" pitchFamily="34" charset="0"/>
              </a:rPr>
              <a:t>begann</a:t>
            </a:r>
            <a:r>
              <a:rPr lang="en-US" altLang="en-US" sz="2400" i="1" dirty="0">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Von da an war </a:t>
            </a:r>
            <a:r>
              <a:rPr lang="en-US" altLang="en-US" sz="2400" i="1" dirty="0" err="1">
                <a:latin typeface="Arial" panose="020B0604020202020204" pitchFamily="34" charset="0"/>
              </a:rPr>
              <a:t>Hesekiel</a:t>
            </a:r>
            <a:r>
              <a:rPr lang="en-US" altLang="en-US" sz="2400" i="1" dirty="0">
                <a:latin typeface="Arial" panose="020B0604020202020204" pitchFamily="34" charset="0"/>
              </a:rPr>
              <a:t> stumm, bis die </a:t>
            </a:r>
            <a:r>
              <a:rPr lang="en-US" altLang="en-US" sz="2400" i="1" dirty="0" err="1">
                <a:latin typeface="Arial" panose="020B0604020202020204" pitchFamily="34" charset="0"/>
              </a:rPr>
              <a:t>Nachricht</a:t>
            </a:r>
            <a:r>
              <a:rPr lang="en-US" altLang="en-US" sz="2400" i="1" dirty="0">
                <a:latin typeface="Arial" panose="020B0604020202020204" pitchFamily="34" charset="0"/>
              </a:rPr>
              <a:t> </a:t>
            </a:r>
            <a:r>
              <a:rPr lang="en-US" altLang="en-US" sz="2400" i="1" dirty="0" err="1">
                <a:latin typeface="Arial" panose="020B0604020202020204" pitchFamily="34" charset="0"/>
              </a:rPr>
              <a:t>kam</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Jerusalem </a:t>
            </a:r>
            <a:r>
              <a:rPr lang="en-US" altLang="en-US" sz="2400" i="1" dirty="0" err="1">
                <a:latin typeface="Arial" panose="020B0604020202020204" pitchFamily="34" charset="0"/>
              </a:rPr>
              <a:t>gefallen</a:t>
            </a:r>
            <a:r>
              <a:rPr lang="en-US" altLang="en-US" sz="2400" i="1" dirty="0">
                <a:latin typeface="Arial" panose="020B0604020202020204" pitchFamily="34" charset="0"/>
              </a:rPr>
              <a:t> war (24,25-26).</a:t>
            </a:r>
          </a:p>
          <a:p>
            <a:pPr eaLnBrk="1" hangingPunct="1">
              <a:lnSpc>
                <a:spcPct val="90000"/>
              </a:lnSpc>
              <a:defRPr/>
            </a:pPr>
            <a:r>
              <a:rPr lang="en-US" altLang="en-US" sz="2400" i="1" dirty="0">
                <a:latin typeface="Arial" panose="020B0604020202020204" pitchFamily="34" charset="0"/>
              </a:rPr>
              <a:t>Fast </a:t>
            </a:r>
            <a:r>
              <a:rPr lang="en-US" altLang="en-US" sz="2400" i="1" dirty="0" err="1">
                <a:latin typeface="Arial" panose="020B0604020202020204" pitchFamily="34" charset="0"/>
              </a:rPr>
              <a:t>drei</a:t>
            </a:r>
            <a:r>
              <a:rPr lang="en-US" altLang="en-US" sz="2400" i="1" dirty="0">
                <a:latin typeface="Arial" panose="020B0604020202020204" pitchFamily="34" charset="0"/>
              </a:rPr>
              <a:t> Jahre lang (von </a:t>
            </a:r>
            <a:r>
              <a:rPr lang="en-US" altLang="en-US" sz="2400" i="1" dirty="0" err="1">
                <a:latin typeface="Arial" panose="020B0604020202020204" pitchFamily="34" charset="0"/>
              </a:rPr>
              <a:t>Anfang</a:t>
            </a:r>
            <a:r>
              <a:rPr lang="en-US" altLang="en-US" sz="2400" i="1" dirty="0">
                <a:latin typeface="Arial" panose="020B0604020202020204" pitchFamily="34" charset="0"/>
              </a:rPr>
              <a:t> der </a:t>
            </a:r>
            <a:r>
              <a:rPr lang="en-US" altLang="en-US" sz="2400" i="1" dirty="0" err="1">
                <a:latin typeface="Arial" panose="020B0604020202020204" pitchFamily="34" charset="0"/>
              </a:rPr>
              <a:t>Belagerung</a:t>
            </a:r>
            <a:r>
              <a:rPr lang="en-US" altLang="en-US" sz="2400" i="1" dirty="0">
                <a:latin typeface="Arial" panose="020B0604020202020204" pitchFamily="34" charset="0"/>
              </a:rPr>
              <a:t> </a:t>
            </a:r>
            <a:r>
              <a:rPr lang="en-US" altLang="en-US" sz="2400" i="1" dirty="0" err="1">
                <a:latin typeface="Arial" panose="020B0604020202020204" pitchFamily="34" charset="0"/>
              </a:rPr>
              <a:t>Jerusa-lems</a:t>
            </a:r>
            <a:r>
              <a:rPr lang="en-US" altLang="en-US" sz="2400" i="1" dirty="0">
                <a:latin typeface="Arial" panose="020B0604020202020204" pitchFamily="34" charset="0"/>
              </a:rPr>
              <a:t>, bis </a:t>
            </a:r>
            <a:r>
              <a:rPr lang="en-US" altLang="en-US" sz="2400" i="1" dirty="0" err="1">
                <a:latin typeface="Arial" panose="020B0604020202020204" pitchFamily="34" charset="0"/>
              </a:rPr>
              <a:t>zum</a:t>
            </a:r>
            <a:r>
              <a:rPr lang="en-US" altLang="en-US" sz="2400" i="1" dirty="0">
                <a:latin typeface="Arial" panose="020B0604020202020204" pitchFamily="34" charset="0"/>
              </a:rPr>
              <a:t> </a:t>
            </a:r>
            <a:r>
              <a:rPr lang="en-US" altLang="en-US" sz="2400" i="1" dirty="0" err="1">
                <a:latin typeface="Arial" panose="020B0604020202020204" pitchFamily="34" charset="0"/>
              </a:rPr>
              <a:t>Bericht</a:t>
            </a:r>
            <a:r>
              <a:rPr lang="en-US" altLang="en-US" sz="2400" i="1" dirty="0">
                <a:latin typeface="Arial" panose="020B0604020202020204" pitchFamily="34" charset="0"/>
              </a:rPr>
              <a:t> in Babylon </a:t>
            </a:r>
            <a:r>
              <a:rPr lang="en-US" altLang="en-US" sz="2400" i="1" dirty="0" err="1">
                <a:latin typeface="Arial" panose="020B0604020202020204" pitchFamily="34" charset="0"/>
              </a:rPr>
              <a:t>dass</a:t>
            </a:r>
            <a:r>
              <a:rPr lang="en-US" altLang="en-US" sz="2400" i="1" dirty="0">
                <a:latin typeface="Arial" panose="020B0604020202020204" pitchFamily="34" charset="0"/>
              </a:rPr>
              <a:t> die Stadt </a:t>
            </a:r>
            <a:r>
              <a:rPr lang="en-US" altLang="en-US" sz="2400" i="1" dirty="0" err="1">
                <a:latin typeface="Arial" panose="020B0604020202020204" pitchFamily="34" charset="0"/>
              </a:rPr>
              <a:t>gefallen</a:t>
            </a:r>
            <a:r>
              <a:rPr lang="en-US" altLang="en-US" sz="2400" i="1" dirty="0">
                <a:latin typeface="Arial" panose="020B0604020202020204" pitchFamily="34" charset="0"/>
              </a:rPr>
              <a:t> war – </a:t>
            </a:r>
            <a:r>
              <a:rPr lang="en-US" altLang="en-US" sz="2400" i="1" dirty="0" err="1">
                <a:latin typeface="Arial" panose="020B0604020202020204" pitchFamily="34" charset="0"/>
              </a:rPr>
              <a:t>zwei</a:t>
            </a:r>
            <a:r>
              <a:rPr lang="en-US" altLang="en-US" sz="2400" i="1" dirty="0">
                <a:latin typeface="Arial" panose="020B0604020202020204" pitchFamily="34" charset="0"/>
              </a:rPr>
              <a:t> Jahre </a:t>
            </a:r>
            <a:r>
              <a:rPr lang="en-US" altLang="en-US" sz="2400" i="1" dirty="0" err="1">
                <a:latin typeface="Arial" panose="020B0604020202020204" pitchFamily="34" charset="0"/>
              </a:rPr>
              <a:t>gemäss</a:t>
            </a:r>
            <a:r>
              <a:rPr lang="en-US" altLang="en-US" sz="2400" i="1" dirty="0">
                <a:latin typeface="Arial" panose="020B0604020202020204" pitchFamily="34" charset="0"/>
              </a:rPr>
              <a:t> </a:t>
            </a:r>
            <a:r>
              <a:rPr lang="en-US" altLang="en-US" sz="2400" i="1" dirty="0" err="1">
                <a:latin typeface="Arial" panose="020B0604020202020204" pitchFamily="34" charset="0"/>
              </a:rPr>
              <a:t>einigen</a:t>
            </a:r>
            <a:r>
              <a:rPr lang="en-US" altLang="en-US" sz="2400" i="1" dirty="0">
                <a:latin typeface="Arial" panose="020B0604020202020204" pitchFamily="34" charset="0"/>
              </a:rPr>
              <a:t> </a:t>
            </a:r>
            <a:r>
              <a:rPr lang="en-US" altLang="en-US" sz="2400" i="1" dirty="0" err="1">
                <a:latin typeface="Arial" panose="020B0604020202020204" pitchFamily="34" charset="0"/>
              </a:rPr>
              <a:t>Manuskripten</a:t>
            </a:r>
            <a:r>
              <a:rPr lang="en-US" altLang="en-US" sz="2400" i="1" dirty="0">
                <a:latin typeface="Arial" panose="020B0604020202020204" pitchFamily="34" charset="0"/>
              </a:rPr>
              <a:t>), war  He-</a:t>
            </a:r>
            <a:r>
              <a:rPr lang="en-US" altLang="en-US" sz="2400" i="1" dirty="0" err="1">
                <a:latin typeface="Arial" panose="020B0604020202020204" pitchFamily="34" charset="0"/>
              </a:rPr>
              <a:t>sekiels</a:t>
            </a:r>
            <a:r>
              <a:rPr lang="en-US" altLang="en-US" sz="2400" i="1" dirty="0">
                <a:latin typeface="Arial" panose="020B0604020202020204" pitchFamily="34" charset="0"/>
              </a:rPr>
              <a:t> </a:t>
            </a:r>
            <a:r>
              <a:rPr lang="en-US" altLang="en-US" sz="2400" i="1" dirty="0" err="1">
                <a:latin typeface="Arial" panose="020B0604020202020204" pitchFamily="34" charset="0"/>
              </a:rPr>
              <a:t>prophetischer</a:t>
            </a:r>
            <a:r>
              <a:rPr lang="en-US" altLang="en-US" sz="2400" i="1" dirty="0">
                <a:latin typeface="Arial" panose="020B0604020202020204" pitchFamily="34" charset="0"/>
              </a:rPr>
              <a:t> </a:t>
            </a:r>
            <a:r>
              <a:rPr lang="en-US" altLang="en-US" sz="2400" i="1" dirty="0" err="1">
                <a:latin typeface="Arial" panose="020B0604020202020204" pitchFamily="34" charset="0"/>
              </a:rPr>
              <a:t>Mund</a:t>
            </a:r>
            <a:r>
              <a:rPr lang="en-US" altLang="en-US" sz="2400" i="1" dirty="0">
                <a:latin typeface="Arial" panose="020B0604020202020204" pitchFamily="34" charset="0"/>
              </a:rPr>
              <a:t> </a:t>
            </a:r>
            <a:r>
              <a:rPr lang="en-US" altLang="en-US" sz="2400" i="1" dirty="0" err="1">
                <a:latin typeface="Arial" panose="020B0604020202020204" pitchFamily="34" charset="0"/>
              </a:rPr>
              <a:t>geschlossen</a:t>
            </a:r>
            <a:r>
              <a:rPr lang="en-US" altLang="en-US" sz="2400" i="1" dirty="0">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Der </a:t>
            </a:r>
            <a:r>
              <a:rPr lang="en-US" altLang="en-US" sz="2400" i="1" dirty="0" err="1">
                <a:latin typeface="Arial" panose="020B0604020202020204" pitchFamily="34" charset="0"/>
              </a:rPr>
              <a:t>Auslöser</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er </a:t>
            </a:r>
            <a:r>
              <a:rPr lang="en-US" altLang="en-US" sz="2400" i="1" dirty="0" err="1">
                <a:latin typeface="Arial" panose="020B0604020202020204" pitchFamily="34" charset="0"/>
              </a:rPr>
              <a:t>wieder</a:t>
            </a:r>
            <a:r>
              <a:rPr lang="en-US" altLang="en-US" sz="2400" i="1" dirty="0">
                <a:latin typeface="Arial" panose="020B0604020202020204" pitchFamily="34" charset="0"/>
              </a:rPr>
              <a:t> </a:t>
            </a:r>
            <a:r>
              <a:rPr lang="en-US" altLang="en-US" sz="2400" i="1" dirty="0" err="1">
                <a:latin typeface="Arial" panose="020B0604020202020204" pitchFamily="34" charset="0"/>
              </a:rPr>
              <a:t>sprach</a:t>
            </a:r>
            <a:r>
              <a:rPr lang="en-US" altLang="en-US" sz="2400" i="1" dirty="0">
                <a:latin typeface="Arial" panose="020B0604020202020204" pitchFamily="34" charset="0"/>
              </a:rPr>
              <a:t>, war der </a:t>
            </a:r>
            <a:r>
              <a:rPr lang="en-US" altLang="en-US" sz="2400" i="1" dirty="0" err="1">
                <a:latin typeface="Arial" panose="020B0604020202020204" pitchFamily="34" charset="0"/>
              </a:rPr>
              <a:t>Bericht</a:t>
            </a:r>
            <a:r>
              <a:rPr lang="en-US" altLang="en-US" sz="2400" i="1" dirty="0">
                <a:latin typeface="Arial" panose="020B0604020202020204" pitchFamily="34" charset="0"/>
              </a:rPr>
              <a:t> der </a:t>
            </a:r>
            <a:r>
              <a:rPr lang="en-US" altLang="en-US" sz="2400" i="1" dirty="0" err="1">
                <a:latin typeface="Arial" panose="020B0604020202020204" pitchFamily="34" charset="0"/>
              </a:rPr>
              <a:t>Flüchtenden</a:t>
            </a:r>
            <a:r>
              <a:rPr lang="en-US" altLang="en-US" sz="2400" i="1" dirty="0">
                <a:latin typeface="Arial" panose="020B0604020202020204" pitchFamily="34" charset="0"/>
              </a:rPr>
              <a:t> (33,21-22).</a:t>
            </a:r>
          </a:p>
        </p:txBody>
      </p:sp>
      <p:sp>
        <p:nvSpPr>
          <p:cNvPr id="5" name="Slide Number Placeholder 5">
            <a:extLst>
              <a:ext uri="{FF2B5EF4-FFF2-40B4-BE49-F238E27FC236}">
                <a16:creationId xmlns:a16="http://schemas.microsoft.com/office/drawing/2014/main" id="{E89AD903-3703-B446-AD1B-26A0B34EC35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98691">
                                            <p:txEl>
                                              <p:pRg st="0" end="0"/>
                                            </p:txEl>
                                          </p:spTgt>
                                        </p:tgtEl>
                                        <p:attrNameLst>
                                          <p:attrName>style.visibility</p:attrName>
                                        </p:attrNameLst>
                                      </p:cBhvr>
                                      <p:to>
                                        <p:strVal val="visible"/>
                                      </p:to>
                                    </p:set>
                                    <p:anim calcmode="lin" valueType="num">
                                      <p:cBhvr>
                                        <p:cTn id="7" dur="500" fill="hold"/>
                                        <p:tgtEl>
                                          <p:spTgt spid="498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86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98691">
                                            <p:txEl>
                                              <p:pRg st="1" end="1"/>
                                            </p:txEl>
                                          </p:spTgt>
                                        </p:tgtEl>
                                        <p:attrNameLst>
                                          <p:attrName>style.visibility</p:attrName>
                                        </p:attrNameLst>
                                      </p:cBhvr>
                                      <p:to>
                                        <p:strVal val="visible"/>
                                      </p:to>
                                    </p:set>
                                    <p:anim calcmode="lin" valueType="num">
                                      <p:cBhvr additive="base">
                                        <p:cTn id="13" dur="500" fill="hold"/>
                                        <p:tgtEl>
                                          <p:spTgt spid="4986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86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98691">
                                            <p:txEl>
                                              <p:pRg st="2" end="2"/>
                                            </p:txEl>
                                          </p:spTgt>
                                        </p:tgtEl>
                                        <p:attrNameLst>
                                          <p:attrName>style.visibility</p:attrName>
                                        </p:attrNameLst>
                                      </p:cBhvr>
                                      <p:to>
                                        <p:strVal val="visible"/>
                                      </p:to>
                                    </p:set>
                                    <p:anim calcmode="lin" valueType="num">
                                      <p:cBhvr additive="base">
                                        <p:cTn id="19" dur="500" fill="hold"/>
                                        <p:tgtEl>
                                          <p:spTgt spid="4986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86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98691">
                                            <p:txEl>
                                              <p:pRg st="3" end="3"/>
                                            </p:txEl>
                                          </p:spTgt>
                                        </p:tgtEl>
                                        <p:attrNameLst>
                                          <p:attrName>style.visibility</p:attrName>
                                        </p:attrNameLst>
                                      </p:cBhvr>
                                      <p:to>
                                        <p:strVal val="visible"/>
                                      </p:to>
                                    </p:set>
                                    <p:anim calcmode="lin" valueType="num">
                                      <p:cBhvr additive="base">
                                        <p:cTn id="25" dur="500" fill="hold"/>
                                        <p:tgtEl>
                                          <p:spTgt spid="4986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86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98691">
                                            <p:txEl>
                                              <p:pRg st="4" end="4"/>
                                            </p:txEl>
                                          </p:spTgt>
                                        </p:tgtEl>
                                        <p:attrNameLst>
                                          <p:attrName>style.visibility</p:attrName>
                                        </p:attrNameLst>
                                      </p:cBhvr>
                                      <p:to>
                                        <p:strVal val="visible"/>
                                      </p:to>
                                    </p:set>
                                    <p:anim calcmode="lin" valueType="num">
                                      <p:cBhvr additive="base">
                                        <p:cTn id="31" dur="500" fill="hold"/>
                                        <p:tgtEl>
                                          <p:spTgt spid="4986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986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DE28C0C6-8FB0-447D-9C2C-5627AC2FDA18}"/>
              </a:ext>
            </a:extLst>
          </p:cNvPr>
          <p:cNvSpPr>
            <a:spLocks noGrp="1" noChangeArrowheads="1"/>
          </p:cNvSpPr>
          <p:nvPr>
            <p:ph type="title"/>
          </p:nvPr>
        </p:nvSpPr>
        <p:spPr>
          <a:xfrm>
            <a:off x="457200" y="0"/>
            <a:ext cx="8229600" cy="914400"/>
          </a:xfrm>
        </p:spPr>
        <p:txBody>
          <a:bodyPr/>
          <a:lstStyle/>
          <a:p>
            <a:pPr eaLnBrk="1" hangingPunct="1">
              <a:defRPr/>
            </a:pPr>
            <a:r>
              <a:rPr lang="en-US" altLang="en-US" dirty="0" err="1">
                <a:latin typeface="Lucida Bright" pitchFamily="18" charset="0"/>
              </a:rPr>
              <a:t>Hesekiels</a:t>
            </a:r>
            <a:r>
              <a:rPr lang="en-US" altLang="en-US" dirty="0">
                <a:latin typeface="Lucida Bright" pitchFamily="18" charset="0"/>
              </a:rPr>
              <a:t> ESCHATOLOGIE</a:t>
            </a:r>
          </a:p>
        </p:txBody>
      </p:sp>
      <p:sp>
        <p:nvSpPr>
          <p:cNvPr id="291843" name="Rectangle 3">
            <a:extLst>
              <a:ext uri="{FF2B5EF4-FFF2-40B4-BE49-F238E27FC236}">
                <a16:creationId xmlns:a16="http://schemas.microsoft.com/office/drawing/2014/main" id="{4D1B687A-AC07-463E-8A68-B393B66788D3}"/>
              </a:ext>
            </a:extLst>
          </p:cNvPr>
          <p:cNvSpPr>
            <a:spLocks noGrp="1" noChangeArrowheads="1"/>
          </p:cNvSpPr>
          <p:nvPr>
            <p:ph type="body" sz="half" idx="1"/>
          </p:nvPr>
        </p:nvSpPr>
        <p:spPr>
          <a:xfrm>
            <a:off x="304800" y="990600"/>
            <a:ext cx="4191000" cy="5638800"/>
          </a:xfrm>
        </p:spPr>
        <p:txBody>
          <a:bodyPr/>
          <a:lstStyle/>
          <a:p>
            <a:pPr eaLnBrk="1" hangingPunct="1">
              <a:lnSpc>
                <a:spcPct val="90000"/>
              </a:lnSpc>
              <a:buFontTx/>
              <a:buNone/>
              <a:defRPr/>
            </a:pPr>
            <a:r>
              <a:rPr lang="en-US" altLang="en-US" sz="2800" dirty="0">
                <a:solidFill>
                  <a:srgbClr val="FFFF00"/>
                </a:solidFill>
                <a:latin typeface="Gill Sans MT Ext Condensed Bold" pitchFamily="34" charset="0"/>
              </a:rPr>
              <a:t>GOTT, DER GUTE HIRTE (34)</a:t>
            </a:r>
          </a:p>
          <a:p>
            <a:pPr eaLnBrk="1" hangingPunct="1">
              <a:lnSpc>
                <a:spcPct val="90000"/>
              </a:lnSpc>
              <a:defRPr/>
            </a:pPr>
            <a:r>
              <a:rPr lang="en-US" altLang="en-US" sz="2000" b="1" i="1" dirty="0">
                <a:latin typeface="Arial Narrow" panose="020B0606020202030204" pitchFamily="34" charset="0"/>
              </a:rPr>
              <a:t>Bund des Friedens</a:t>
            </a:r>
          </a:p>
          <a:p>
            <a:pPr eaLnBrk="1" hangingPunct="1">
              <a:lnSpc>
                <a:spcPct val="90000"/>
              </a:lnSpc>
              <a:defRPr/>
            </a:pPr>
            <a:r>
              <a:rPr lang="en-US" altLang="en-US" sz="2000" b="1" i="1" dirty="0" err="1">
                <a:latin typeface="Arial Narrow" panose="020B0606020202030204" pitchFamily="34" charset="0"/>
              </a:rPr>
              <a:t>Wiederherstellen</a:t>
            </a:r>
            <a:r>
              <a:rPr lang="en-US" altLang="en-US" sz="2000" b="1" i="1" dirty="0">
                <a:latin typeface="Arial Narrow" panose="020B0606020202030204" pitchFamily="34" charset="0"/>
              </a:rPr>
              <a:t> der </a:t>
            </a:r>
            <a:r>
              <a:rPr lang="en-US" altLang="en-US" sz="2000" b="1" i="1" dirty="0" err="1">
                <a:latin typeface="Arial Narrow" panose="020B0606020202030204" pitchFamily="34" charset="0"/>
              </a:rPr>
              <a:t>Verwundeten</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Gericht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zwischen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Schafen</a:t>
            </a:r>
            <a:r>
              <a:rPr lang="en-US" altLang="en-US" sz="2000" b="1" i="1" dirty="0">
                <a:latin typeface="Arial Narrow" panose="020B0606020202030204" pitchFamily="34" charset="0"/>
              </a:rPr>
              <a:t> &amp; </a:t>
            </a:r>
            <a:r>
              <a:rPr lang="en-US" altLang="en-US" sz="2000" b="1" i="1" dirty="0" err="1">
                <a:latin typeface="Arial Narrow" panose="020B0606020202030204" pitchFamily="34" charset="0"/>
              </a:rPr>
              <a:t>Ziegen</a:t>
            </a:r>
            <a:endParaRPr lang="en-US" altLang="en-US" sz="2000" b="1"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Gill Sans MT Ext Condensed Bold" pitchFamily="34" charset="0"/>
              </a:rPr>
              <a:t>SEGEN AUF DEN BERGEN ISRAELS (36)</a:t>
            </a:r>
          </a:p>
          <a:p>
            <a:pPr eaLnBrk="1" hangingPunct="1">
              <a:lnSpc>
                <a:spcPct val="90000"/>
              </a:lnSpc>
              <a:defRPr/>
            </a:pPr>
            <a:r>
              <a:rPr lang="en-US" altLang="en-US" sz="2000" b="1" i="1" dirty="0" err="1">
                <a:latin typeface="Arial Narrow" panose="020B0606020202030204" pitchFamily="34" charset="0"/>
              </a:rPr>
              <a:t>Wieder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Sammeln</a:t>
            </a:r>
            <a:r>
              <a:rPr lang="en-US" altLang="en-US" sz="2000" b="1" i="1" dirty="0">
                <a:latin typeface="Arial Narrow" panose="020B0606020202030204" pitchFamily="34" charset="0"/>
              </a:rPr>
              <a:t> von Israel</a:t>
            </a:r>
          </a:p>
          <a:p>
            <a:pPr eaLnBrk="1" hangingPunct="1">
              <a:lnSpc>
                <a:spcPct val="90000"/>
              </a:lnSpc>
              <a:defRPr/>
            </a:pPr>
            <a:r>
              <a:rPr lang="en-US" altLang="en-US" sz="2000" b="1" i="1" dirty="0" err="1">
                <a:latin typeface="Arial Narrow" panose="020B0606020202030204" pitchFamily="34" charset="0"/>
              </a:rPr>
              <a:t>Reinigen</a:t>
            </a:r>
            <a:r>
              <a:rPr lang="en-US" altLang="en-US" sz="2000" b="1" i="1" dirty="0">
                <a:latin typeface="Arial Narrow" panose="020B0606020202030204" pitchFamily="34" charset="0"/>
              </a:rPr>
              <a:t> von </a:t>
            </a:r>
            <a:r>
              <a:rPr lang="en-US" altLang="en-US" sz="2000" b="1" i="1" dirty="0" err="1">
                <a:latin typeface="Arial Narrow" panose="020B0606020202030204" pitchFamily="34" charset="0"/>
              </a:rPr>
              <a:t>Sünde</a:t>
            </a:r>
            <a:endParaRPr lang="en-US" altLang="en-US" sz="2000" b="1" i="1" dirty="0">
              <a:latin typeface="Arial Narrow" panose="020B0606020202030204" pitchFamily="34" charset="0"/>
            </a:endParaRPr>
          </a:p>
          <a:p>
            <a:pPr eaLnBrk="1" hangingPunct="1">
              <a:lnSpc>
                <a:spcPct val="90000"/>
              </a:lnSpc>
              <a:defRPr/>
            </a:pPr>
            <a:r>
              <a:rPr lang="en-US" altLang="en-US" sz="2000" b="1" i="1" dirty="0">
                <a:latin typeface="Arial Narrow" panose="020B0606020202030204" pitchFamily="34" charset="0"/>
              </a:rPr>
              <a:t>Gabe des </a:t>
            </a:r>
            <a:r>
              <a:rPr lang="en-US" altLang="en-US" sz="2000" b="1" i="1" dirty="0" err="1">
                <a:latin typeface="Arial Narrow" panose="020B0606020202030204" pitchFamily="34" charset="0"/>
              </a:rPr>
              <a:t>Heiligen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Geistes</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Überfluss</a:t>
            </a:r>
            <a:r>
              <a:rPr lang="en-US" altLang="en-US" sz="2000" b="1" i="1" dirty="0">
                <a:latin typeface="Arial Narrow" panose="020B0606020202030204" pitchFamily="34" charset="0"/>
              </a:rPr>
              <a:t> des </a:t>
            </a:r>
            <a:r>
              <a:rPr lang="en-US" altLang="en-US" sz="2000" b="1" i="1" dirty="0" err="1">
                <a:latin typeface="Arial Narrow" panose="020B0606020202030204" pitchFamily="34" charset="0"/>
              </a:rPr>
              <a:t>Landes</a:t>
            </a:r>
            <a:endParaRPr lang="en-US" altLang="en-US" sz="2000" b="1"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Gill Sans MT Ext Condensed Bold" pitchFamily="34" charset="0"/>
              </a:rPr>
              <a:t>VISION DER TOTEN KNOCHEN (37)</a:t>
            </a:r>
          </a:p>
          <a:p>
            <a:pPr eaLnBrk="1" hangingPunct="1">
              <a:lnSpc>
                <a:spcPct val="90000"/>
              </a:lnSpc>
              <a:defRPr/>
            </a:pPr>
            <a:r>
              <a:rPr lang="en-US" altLang="en-US" sz="2000" b="1" i="1" dirty="0" err="1">
                <a:latin typeface="Arial Narrow" panose="020B0606020202030204" pitchFamily="34" charset="0"/>
              </a:rPr>
              <a:t>Wiederherstellung</a:t>
            </a:r>
            <a:r>
              <a:rPr lang="en-US" altLang="en-US" sz="2000" b="1" i="1" dirty="0">
                <a:latin typeface="Arial Narrow" panose="020B0606020202030204" pitchFamily="34" charset="0"/>
              </a:rPr>
              <a:t> von Israel</a:t>
            </a:r>
          </a:p>
          <a:p>
            <a:pPr eaLnBrk="1" hangingPunct="1">
              <a:lnSpc>
                <a:spcPct val="90000"/>
              </a:lnSpc>
              <a:defRPr/>
            </a:pPr>
            <a:r>
              <a:rPr lang="en-US" altLang="en-US" sz="2000" b="1" i="1" dirty="0">
                <a:latin typeface="Arial Narrow" panose="020B0606020202030204" pitchFamily="34" charset="0"/>
              </a:rPr>
              <a:t>Gabe des </a:t>
            </a:r>
            <a:r>
              <a:rPr lang="en-US" altLang="en-US" sz="2000" b="1" i="1" dirty="0" err="1">
                <a:latin typeface="Arial Narrow" panose="020B0606020202030204" pitchFamily="34" charset="0"/>
              </a:rPr>
              <a:t>Heiligen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Geistes</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Geeinte</a:t>
            </a:r>
            <a:r>
              <a:rPr lang="en-US" altLang="en-US" sz="2000" b="1" i="1" dirty="0">
                <a:latin typeface="Arial Narrow" panose="020B0606020202030204" pitchFamily="34" charset="0"/>
              </a:rPr>
              <a:t> Nation, Nord &amp; Süd</a:t>
            </a:r>
          </a:p>
          <a:p>
            <a:pPr eaLnBrk="1" hangingPunct="1">
              <a:lnSpc>
                <a:spcPct val="90000"/>
              </a:lnSpc>
              <a:defRPr/>
            </a:pPr>
            <a:r>
              <a:rPr lang="en-US" altLang="en-US" sz="2000" b="1" i="1" dirty="0">
                <a:latin typeface="Arial Narrow" panose="020B0606020202030204" pitchFamily="34" charset="0"/>
              </a:rPr>
              <a:t>Ein </a:t>
            </a:r>
            <a:r>
              <a:rPr lang="en-US" altLang="en-US" sz="2000" b="1" i="1" dirty="0" err="1">
                <a:latin typeface="Arial Narrow" panose="020B0606020202030204" pitchFamily="34" charset="0"/>
              </a:rPr>
              <a:t>Davidischer</a:t>
            </a:r>
            <a:r>
              <a:rPr lang="en-US" altLang="en-US" sz="2000" b="1" i="1" dirty="0">
                <a:latin typeface="Arial Narrow" panose="020B0606020202030204" pitchFamily="34" charset="0"/>
              </a:rPr>
              <a:t> König</a:t>
            </a:r>
          </a:p>
          <a:p>
            <a:pPr eaLnBrk="1" hangingPunct="1">
              <a:lnSpc>
                <a:spcPct val="90000"/>
              </a:lnSpc>
              <a:defRPr/>
            </a:pPr>
            <a:r>
              <a:rPr lang="en-US" altLang="en-US" sz="2000" b="1" i="1" dirty="0">
                <a:latin typeface="Arial Narrow" panose="020B0606020202030204" pitchFamily="34" charset="0"/>
              </a:rPr>
              <a:t>Bund des Friedens</a:t>
            </a:r>
          </a:p>
        </p:txBody>
      </p:sp>
      <p:sp>
        <p:nvSpPr>
          <p:cNvPr id="291844" name="Rectangle 4">
            <a:extLst>
              <a:ext uri="{FF2B5EF4-FFF2-40B4-BE49-F238E27FC236}">
                <a16:creationId xmlns:a16="http://schemas.microsoft.com/office/drawing/2014/main" id="{987D6415-A416-4B7E-96D5-9F3C423DED5A}"/>
              </a:ext>
            </a:extLst>
          </p:cNvPr>
          <p:cNvSpPr>
            <a:spLocks noGrp="1" noChangeArrowheads="1"/>
          </p:cNvSpPr>
          <p:nvPr>
            <p:ph type="body" sz="half" idx="2"/>
          </p:nvPr>
        </p:nvSpPr>
        <p:spPr>
          <a:xfrm>
            <a:off x="4648200" y="990600"/>
            <a:ext cx="4267200" cy="5638800"/>
          </a:xfrm>
        </p:spPr>
        <p:txBody>
          <a:bodyPr/>
          <a:lstStyle/>
          <a:p>
            <a:pPr eaLnBrk="1" hangingPunct="1">
              <a:lnSpc>
                <a:spcPct val="90000"/>
              </a:lnSpc>
              <a:buFontTx/>
              <a:buNone/>
              <a:defRPr/>
            </a:pPr>
            <a:r>
              <a:rPr lang="en-US" altLang="en-US" sz="2800" dirty="0">
                <a:solidFill>
                  <a:srgbClr val="FFFF00"/>
                </a:solidFill>
                <a:latin typeface="Gill Sans MT Ext Condensed Bold" pitchFamily="34" charset="0"/>
              </a:rPr>
              <a:t>SCHACHT VON GOG UND MAGOG (38-39)</a:t>
            </a:r>
          </a:p>
          <a:p>
            <a:pPr eaLnBrk="1" hangingPunct="1">
              <a:lnSpc>
                <a:spcPct val="90000"/>
              </a:lnSpc>
              <a:defRPr/>
            </a:pPr>
            <a:r>
              <a:rPr lang="en-US" altLang="en-US" sz="2000" b="1" i="1" dirty="0" err="1">
                <a:latin typeface="Arial Narrow" panose="020B0606020202030204" pitchFamily="34" charset="0"/>
              </a:rPr>
              <a:t>Feinde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sammeln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sich</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gegen</a:t>
            </a:r>
            <a:r>
              <a:rPr lang="en-US" altLang="en-US" sz="2000" b="1" i="1" dirty="0">
                <a:latin typeface="Arial Narrow" panose="020B0606020202030204" pitchFamily="34" charset="0"/>
              </a:rPr>
              <a:t> Israel</a:t>
            </a:r>
          </a:p>
          <a:p>
            <a:pPr eaLnBrk="1" hangingPunct="1">
              <a:lnSpc>
                <a:spcPct val="90000"/>
              </a:lnSpc>
              <a:defRPr/>
            </a:pPr>
            <a:r>
              <a:rPr lang="en-US" altLang="en-US" sz="2000" b="1" i="1" dirty="0" err="1">
                <a:latin typeface="Arial Narrow" panose="020B0606020202030204" pitchFamily="34" charset="0"/>
              </a:rPr>
              <a:t>Göttl</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Gericht</a:t>
            </a:r>
            <a:r>
              <a:rPr lang="en-US" altLang="en-US" sz="2000" b="1" i="1" dirty="0">
                <a:latin typeface="Arial Narrow" panose="020B0606020202030204" pitchFamily="34" charset="0"/>
              </a:rPr>
              <a:t> auf Gog d. </a:t>
            </a:r>
            <a:r>
              <a:rPr lang="en-US" altLang="en-US" sz="2000" b="1" i="1" dirty="0" err="1">
                <a:latin typeface="Arial Narrow" panose="020B0606020202030204" pitchFamily="34" charset="0"/>
              </a:rPr>
              <a:t>Erdbeben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Plagen</a:t>
            </a:r>
            <a:r>
              <a:rPr lang="en-US" altLang="en-US" sz="2000" b="1" i="1" dirty="0">
                <a:latin typeface="Arial Narrow" panose="020B0606020202030204" pitchFamily="34" charset="0"/>
              </a:rPr>
              <a:t>, Hagel, Regen &amp; </a:t>
            </a:r>
            <a:r>
              <a:rPr lang="en-US" altLang="en-US" sz="2000" b="1" i="1" dirty="0" err="1">
                <a:latin typeface="Arial Narrow" panose="020B0606020202030204" pitchFamily="34" charset="0"/>
              </a:rPr>
              <a:t>Schwefel</a:t>
            </a:r>
            <a:endParaRPr lang="en-US" altLang="en-US" sz="2000" b="1" i="1" dirty="0">
              <a:latin typeface="Arial Narrow" panose="020B0606020202030204" pitchFamily="34" charset="0"/>
            </a:endParaRPr>
          </a:p>
          <a:p>
            <a:pPr eaLnBrk="1" hangingPunct="1">
              <a:lnSpc>
                <a:spcPct val="90000"/>
              </a:lnSpc>
              <a:defRPr/>
            </a:pPr>
            <a:r>
              <a:rPr lang="en-US" altLang="en-US" sz="2000" b="1" i="1" dirty="0">
                <a:latin typeface="Arial Narrow" panose="020B0606020202030204" pitchFamily="34" charset="0"/>
              </a:rPr>
              <a:t>Geier </a:t>
            </a:r>
            <a:r>
              <a:rPr lang="en-US" altLang="en-US" sz="2000" b="1" i="1" dirty="0" err="1">
                <a:latin typeface="Arial Narrow" panose="020B0606020202030204" pitchFamily="34" charset="0"/>
              </a:rPr>
              <a:t>plündern</a:t>
            </a:r>
            <a:r>
              <a:rPr lang="en-US" altLang="en-US" sz="2000" b="1" i="1" dirty="0">
                <a:latin typeface="Arial Narrow" panose="020B0606020202030204" pitchFamily="34" charset="0"/>
              </a:rPr>
              <a:t> die </a:t>
            </a:r>
            <a:r>
              <a:rPr lang="en-US" altLang="en-US" sz="2000" b="1" i="1" dirty="0" err="1">
                <a:latin typeface="Arial Narrow" panose="020B0606020202030204" pitchFamily="34" charset="0"/>
              </a:rPr>
              <a:t>Toten</a:t>
            </a:r>
            <a:endParaRPr lang="en-US" altLang="en-US" sz="2000" b="1" i="1" dirty="0">
              <a:latin typeface="Arial Narrow" panose="020B0606020202030204" pitchFamily="34" charset="0"/>
            </a:endParaRPr>
          </a:p>
          <a:p>
            <a:pPr eaLnBrk="1" hangingPunct="1">
              <a:lnSpc>
                <a:spcPct val="90000"/>
              </a:lnSpc>
              <a:buFontTx/>
              <a:buNone/>
              <a:defRPr/>
            </a:pPr>
            <a:r>
              <a:rPr lang="en-US" altLang="en-US" sz="2800" dirty="0">
                <a:solidFill>
                  <a:srgbClr val="FFFF00"/>
                </a:solidFill>
                <a:latin typeface="Gill Sans MT Ext Condensed Bold" pitchFamily="34" charset="0"/>
              </a:rPr>
              <a:t>DER NEUE TEMPEL (40-48)</a:t>
            </a:r>
          </a:p>
          <a:p>
            <a:pPr eaLnBrk="1" hangingPunct="1">
              <a:lnSpc>
                <a:spcPct val="90000"/>
              </a:lnSpc>
              <a:defRPr/>
            </a:pPr>
            <a:r>
              <a:rPr lang="en-US" altLang="en-US" sz="2000" b="1" i="1" dirty="0" err="1">
                <a:latin typeface="Arial Narrow" panose="020B0606020202030204" pitchFamily="34" charset="0"/>
              </a:rPr>
              <a:t>Blutopfer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wieder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hergestellt</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Familie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Zadoks</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als</a:t>
            </a:r>
            <a:r>
              <a:rPr lang="en-US" altLang="en-US" sz="2000" b="1" i="1" dirty="0">
                <a:latin typeface="Arial Narrow" panose="020B0606020202030204" pitchFamily="34" charset="0"/>
              </a:rPr>
              <a:t> Priester </a:t>
            </a:r>
            <a:r>
              <a:rPr lang="en-US" altLang="en-US" sz="2000" b="1" i="1" dirty="0" err="1">
                <a:latin typeface="Arial Narrow" panose="020B0606020202030204" pitchFamily="34" charset="0"/>
              </a:rPr>
              <a:t>eingesetzt</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Priesterlicher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Fürst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ist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Vize</a:t>
            </a:r>
            <a:r>
              <a:rPr lang="en-US" altLang="en-US" sz="2000" b="1" i="1" dirty="0">
                <a:latin typeface="Arial Narrow" panose="020B0606020202030204" pitchFamily="34" charset="0"/>
              </a:rPr>
              <a:t>-Regent, der </a:t>
            </a:r>
            <a:r>
              <a:rPr lang="en-US" altLang="en-US" sz="2000" b="1" i="1" dirty="0" err="1">
                <a:latin typeface="Arial Narrow" panose="020B0606020202030204" pitchFamily="34" charset="0"/>
              </a:rPr>
              <a:t>für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sich</a:t>
            </a:r>
            <a:r>
              <a:rPr lang="en-US" altLang="en-US" sz="2000" b="1" i="1" dirty="0">
                <a:latin typeface="Arial Narrow" panose="020B0606020202030204" pitchFamily="34" charset="0"/>
              </a:rPr>
              <a:t> und </a:t>
            </a:r>
            <a:r>
              <a:rPr lang="en-US" altLang="en-US" sz="2000" b="1" i="1" dirty="0" err="1">
                <a:latin typeface="Arial Narrow" panose="020B0606020202030204" pitchFamily="34" charset="0"/>
              </a:rPr>
              <a:t>für</a:t>
            </a:r>
            <a:r>
              <a:rPr lang="en-US" altLang="en-US" sz="2000" b="1" i="1" dirty="0">
                <a:latin typeface="Arial Narrow" panose="020B0606020202030204" pitchFamily="34" charset="0"/>
              </a:rPr>
              <a:t> das Volk </a:t>
            </a:r>
            <a:r>
              <a:rPr lang="en-US" altLang="en-US" sz="2000" b="1" i="1" dirty="0" err="1">
                <a:latin typeface="Arial Narrow" panose="020B0606020202030204" pitchFamily="34" charset="0"/>
              </a:rPr>
              <a:t>Opfer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bringt</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Herrlichkeit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kehrt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zurück</a:t>
            </a:r>
            <a:r>
              <a:rPr lang="en-US" altLang="en-US" sz="2000" b="1" i="1" dirty="0">
                <a:latin typeface="Arial Narrow" panose="020B0606020202030204" pitchFamily="34" charset="0"/>
              </a:rPr>
              <a:t> in den </a:t>
            </a:r>
            <a:r>
              <a:rPr lang="en-US" altLang="en-US" sz="2000" b="1" i="1" dirty="0" err="1">
                <a:latin typeface="Arial Narrow" panose="020B0606020202030204" pitchFamily="34" charset="0"/>
              </a:rPr>
              <a:t>Tempel</a:t>
            </a:r>
            <a:endParaRPr lang="en-US" altLang="en-US" sz="2000" b="1" i="1" dirty="0">
              <a:latin typeface="Arial Narrow" panose="020B0606020202030204" pitchFamily="34" charset="0"/>
            </a:endParaRPr>
          </a:p>
          <a:p>
            <a:pPr eaLnBrk="1" hangingPunct="1">
              <a:lnSpc>
                <a:spcPct val="90000"/>
              </a:lnSpc>
              <a:defRPr/>
            </a:pPr>
            <a:r>
              <a:rPr lang="en-US" altLang="en-US" sz="2000" b="1" i="1" dirty="0" err="1">
                <a:latin typeface="Arial Narrow" panose="020B0606020202030204" pitchFamily="34" charset="0"/>
              </a:rPr>
              <a:t>Gleichmässige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Verteilung</a:t>
            </a:r>
            <a:r>
              <a:rPr lang="en-US" altLang="en-US" sz="2000" b="1" i="1" dirty="0">
                <a:latin typeface="Arial Narrow" panose="020B0606020202030204" pitchFamily="34" charset="0"/>
              </a:rPr>
              <a:t> des </a:t>
            </a:r>
            <a:r>
              <a:rPr lang="en-US" altLang="en-US" sz="2000" b="1" i="1" dirty="0" err="1">
                <a:latin typeface="Arial Narrow" panose="020B0606020202030204" pitchFamily="34" charset="0"/>
              </a:rPr>
              <a:t>Landes</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unter</a:t>
            </a:r>
            <a:r>
              <a:rPr lang="en-US" altLang="en-US" sz="2000" b="1" i="1" dirty="0">
                <a:latin typeface="Arial Narrow" panose="020B0606020202030204" pitchFamily="34" charset="0"/>
              </a:rPr>
              <a:t> den </a:t>
            </a:r>
            <a:r>
              <a:rPr lang="en-US" altLang="en-US" sz="2000" b="1" i="1" dirty="0" err="1">
                <a:latin typeface="Arial Narrow" panose="020B0606020202030204" pitchFamily="34" charset="0"/>
              </a:rPr>
              <a:t>Stämmen</a:t>
            </a:r>
            <a:endParaRPr lang="en-US" altLang="en-US" sz="2000" b="1" i="1" dirty="0">
              <a:latin typeface="Arial Narrow" panose="020B0606020202030204" pitchFamily="34" charset="0"/>
            </a:endParaRPr>
          </a:p>
          <a:p>
            <a:pPr eaLnBrk="1" hangingPunct="1">
              <a:lnSpc>
                <a:spcPct val="90000"/>
              </a:lnSpc>
              <a:buFontTx/>
              <a:buNone/>
              <a:defRPr/>
            </a:pPr>
            <a:endParaRPr lang="en-US" altLang="en-US" sz="2800" b="1" dirty="0">
              <a:latin typeface="Gill Sans MT Ext Condensed Bold" pitchFamily="34" charset="0"/>
            </a:endParaRPr>
          </a:p>
        </p:txBody>
      </p:sp>
      <p:sp>
        <p:nvSpPr>
          <p:cNvPr id="6" name="Slide Number Placeholder 5">
            <a:extLst>
              <a:ext uri="{FF2B5EF4-FFF2-40B4-BE49-F238E27FC236}">
                <a16:creationId xmlns:a16="http://schemas.microsoft.com/office/drawing/2014/main" id="{429E5FA1-98A3-7448-8654-01C2E4A3CFE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91843">
                                            <p:txEl>
                                              <p:pRg st="0" end="0"/>
                                            </p:txEl>
                                          </p:spTgt>
                                        </p:tgtEl>
                                        <p:attrNameLst>
                                          <p:attrName>style.visibility</p:attrName>
                                        </p:attrNameLst>
                                      </p:cBhvr>
                                      <p:to>
                                        <p:strVal val="visible"/>
                                      </p:to>
                                    </p:set>
                                    <p:anim calcmode="lin" valueType="num">
                                      <p:cBhvr>
                                        <p:cTn id="7" dur="500" fill="hold"/>
                                        <p:tgtEl>
                                          <p:spTgt spid="2918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184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1843">
                                            <p:txEl>
                                              <p:pRg st="1" end="1"/>
                                            </p:txEl>
                                          </p:spTgt>
                                        </p:tgtEl>
                                        <p:attrNameLst>
                                          <p:attrName>style.visibility</p:attrName>
                                        </p:attrNameLst>
                                      </p:cBhvr>
                                      <p:to>
                                        <p:strVal val="visible"/>
                                      </p:to>
                                    </p:set>
                                    <p:anim calcmode="lin" valueType="num">
                                      <p:cBhvr>
                                        <p:cTn id="11" dur="500" fill="hold"/>
                                        <p:tgtEl>
                                          <p:spTgt spid="29184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291843">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91843">
                                            <p:txEl>
                                              <p:pRg st="2" end="2"/>
                                            </p:txEl>
                                          </p:spTgt>
                                        </p:tgtEl>
                                        <p:attrNameLst>
                                          <p:attrName>style.visibility</p:attrName>
                                        </p:attrNameLst>
                                      </p:cBhvr>
                                      <p:to>
                                        <p:strVal val="visible"/>
                                      </p:to>
                                    </p:set>
                                    <p:anim calcmode="lin" valueType="num">
                                      <p:cBhvr>
                                        <p:cTn id="15" dur="500" fill="hold"/>
                                        <p:tgtEl>
                                          <p:spTgt spid="29184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291843">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91843">
                                            <p:txEl>
                                              <p:pRg st="3" end="3"/>
                                            </p:txEl>
                                          </p:spTgt>
                                        </p:tgtEl>
                                        <p:attrNameLst>
                                          <p:attrName>style.visibility</p:attrName>
                                        </p:attrNameLst>
                                      </p:cBhvr>
                                      <p:to>
                                        <p:strVal val="visible"/>
                                      </p:to>
                                    </p:set>
                                    <p:anim calcmode="lin" valueType="num">
                                      <p:cBhvr>
                                        <p:cTn id="19" dur="500" fill="hold"/>
                                        <p:tgtEl>
                                          <p:spTgt spid="29184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29184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291843">
                                            <p:txEl>
                                              <p:pRg st="4" end="4"/>
                                            </p:txEl>
                                          </p:spTgt>
                                        </p:tgtEl>
                                        <p:attrNameLst>
                                          <p:attrName>style.visibility</p:attrName>
                                        </p:attrNameLst>
                                      </p:cBhvr>
                                      <p:to>
                                        <p:strVal val="visible"/>
                                      </p:to>
                                    </p:set>
                                    <p:anim calcmode="lin" valueType="num">
                                      <p:cBhvr>
                                        <p:cTn id="25" dur="500" fill="hold"/>
                                        <p:tgtEl>
                                          <p:spTgt spid="291843">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291843">
                                            <p:txEl>
                                              <p:pRg st="4" end="4"/>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291843">
                                            <p:txEl>
                                              <p:pRg st="5" end="5"/>
                                            </p:txEl>
                                          </p:spTgt>
                                        </p:tgtEl>
                                        <p:attrNameLst>
                                          <p:attrName>style.visibility</p:attrName>
                                        </p:attrNameLst>
                                      </p:cBhvr>
                                      <p:to>
                                        <p:strVal val="visible"/>
                                      </p:to>
                                    </p:set>
                                    <p:anim calcmode="lin" valueType="num">
                                      <p:cBhvr>
                                        <p:cTn id="29" dur="500" fill="hold"/>
                                        <p:tgtEl>
                                          <p:spTgt spid="291843">
                                            <p:txEl>
                                              <p:pRg st="5" end="5"/>
                                            </p:txEl>
                                          </p:spTgt>
                                        </p:tgtEl>
                                        <p:attrNameLst>
                                          <p:attrName>ppt_w</p:attrName>
                                        </p:attrNameLst>
                                      </p:cBhvr>
                                      <p:tavLst>
                                        <p:tav tm="0">
                                          <p:val>
                                            <p:fltVal val="0"/>
                                          </p:val>
                                        </p:tav>
                                        <p:tav tm="100000">
                                          <p:val>
                                            <p:strVal val="#ppt_w"/>
                                          </p:val>
                                        </p:tav>
                                      </p:tavLst>
                                    </p:anim>
                                    <p:anim calcmode="lin" valueType="num">
                                      <p:cBhvr>
                                        <p:cTn id="30" dur="500" fill="hold"/>
                                        <p:tgtEl>
                                          <p:spTgt spid="291843">
                                            <p:txEl>
                                              <p:pRg st="5" end="5"/>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291843">
                                            <p:txEl>
                                              <p:pRg st="6" end="6"/>
                                            </p:txEl>
                                          </p:spTgt>
                                        </p:tgtEl>
                                        <p:attrNameLst>
                                          <p:attrName>style.visibility</p:attrName>
                                        </p:attrNameLst>
                                      </p:cBhvr>
                                      <p:to>
                                        <p:strVal val="visible"/>
                                      </p:to>
                                    </p:set>
                                    <p:anim calcmode="lin" valueType="num">
                                      <p:cBhvr>
                                        <p:cTn id="33" dur="500" fill="hold"/>
                                        <p:tgtEl>
                                          <p:spTgt spid="29184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291843">
                                            <p:txEl>
                                              <p:pRg st="6" end="6"/>
                                            </p:txEl>
                                          </p:spTgt>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291843">
                                            <p:txEl>
                                              <p:pRg st="7" end="7"/>
                                            </p:txEl>
                                          </p:spTgt>
                                        </p:tgtEl>
                                        <p:attrNameLst>
                                          <p:attrName>style.visibility</p:attrName>
                                        </p:attrNameLst>
                                      </p:cBhvr>
                                      <p:to>
                                        <p:strVal val="visible"/>
                                      </p:to>
                                    </p:set>
                                    <p:anim calcmode="lin" valueType="num">
                                      <p:cBhvr>
                                        <p:cTn id="37" dur="500" fill="hold"/>
                                        <p:tgtEl>
                                          <p:spTgt spid="29184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291843">
                                            <p:txEl>
                                              <p:pRg st="7" end="7"/>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91843">
                                            <p:txEl>
                                              <p:pRg st="8" end="8"/>
                                            </p:txEl>
                                          </p:spTgt>
                                        </p:tgtEl>
                                        <p:attrNameLst>
                                          <p:attrName>style.visibility</p:attrName>
                                        </p:attrNameLst>
                                      </p:cBhvr>
                                      <p:to>
                                        <p:strVal val="visible"/>
                                      </p:to>
                                    </p:set>
                                    <p:anim calcmode="lin" valueType="num">
                                      <p:cBhvr>
                                        <p:cTn id="41" dur="500" fill="hold"/>
                                        <p:tgtEl>
                                          <p:spTgt spid="291843">
                                            <p:txEl>
                                              <p:pRg st="8" end="8"/>
                                            </p:txEl>
                                          </p:spTgt>
                                        </p:tgtEl>
                                        <p:attrNameLst>
                                          <p:attrName>ppt_w</p:attrName>
                                        </p:attrNameLst>
                                      </p:cBhvr>
                                      <p:tavLst>
                                        <p:tav tm="0">
                                          <p:val>
                                            <p:fltVal val="0"/>
                                          </p:val>
                                        </p:tav>
                                        <p:tav tm="100000">
                                          <p:val>
                                            <p:strVal val="#ppt_w"/>
                                          </p:val>
                                        </p:tav>
                                      </p:tavLst>
                                    </p:anim>
                                    <p:anim calcmode="lin" valueType="num">
                                      <p:cBhvr>
                                        <p:cTn id="42" dur="500" fill="hold"/>
                                        <p:tgtEl>
                                          <p:spTgt spid="291843">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291843">
                                            <p:txEl>
                                              <p:pRg st="9" end="9"/>
                                            </p:txEl>
                                          </p:spTgt>
                                        </p:tgtEl>
                                        <p:attrNameLst>
                                          <p:attrName>style.visibility</p:attrName>
                                        </p:attrNameLst>
                                      </p:cBhvr>
                                      <p:to>
                                        <p:strVal val="visible"/>
                                      </p:to>
                                    </p:set>
                                    <p:anim calcmode="lin" valueType="num">
                                      <p:cBhvr>
                                        <p:cTn id="47" dur="500" fill="hold"/>
                                        <p:tgtEl>
                                          <p:spTgt spid="291843">
                                            <p:txEl>
                                              <p:pRg st="9" end="9"/>
                                            </p:txEl>
                                          </p:spTgt>
                                        </p:tgtEl>
                                        <p:attrNameLst>
                                          <p:attrName>ppt_w</p:attrName>
                                        </p:attrNameLst>
                                      </p:cBhvr>
                                      <p:tavLst>
                                        <p:tav tm="0">
                                          <p:val>
                                            <p:fltVal val="0"/>
                                          </p:val>
                                        </p:tav>
                                        <p:tav tm="100000">
                                          <p:val>
                                            <p:strVal val="#ppt_w"/>
                                          </p:val>
                                        </p:tav>
                                      </p:tavLst>
                                    </p:anim>
                                    <p:anim calcmode="lin" valueType="num">
                                      <p:cBhvr>
                                        <p:cTn id="48" dur="500" fill="hold"/>
                                        <p:tgtEl>
                                          <p:spTgt spid="291843">
                                            <p:txEl>
                                              <p:pRg st="9" end="9"/>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291843">
                                            <p:txEl>
                                              <p:pRg st="10" end="10"/>
                                            </p:txEl>
                                          </p:spTgt>
                                        </p:tgtEl>
                                        <p:attrNameLst>
                                          <p:attrName>style.visibility</p:attrName>
                                        </p:attrNameLst>
                                      </p:cBhvr>
                                      <p:to>
                                        <p:strVal val="visible"/>
                                      </p:to>
                                    </p:set>
                                    <p:anim calcmode="lin" valueType="num">
                                      <p:cBhvr>
                                        <p:cTn id="51" dur="500" fill="hold"/>
                                        <p:tgtEl>
                                          <p:spTgt spid="291843">
                                            <p:txEl>
                                              <p:pRg st="10" end="10"/>
                                            </p:txEl>
                                          </p:spTgt>
                                        </p:tgtEl>
                                        <p:attrNameLst>
                                          <p:attrName>ppt_w</p:attrName>
                                        </p:attrNameLst>
                                      </p:cBhvr>
                                      <p:tavLst>
                                        <p:tav tm="0">
                                          <p:val>
                                            <p:fltVal val="0"/>
                                          </p:val>
                                        </p:tav>
                                        <p:tav tm="100000">
                                          <p:val>
                                            <p:strVal val="#ppt_w"/>
                                          </p:val>
                                        </p:tav>
                                      </p:tavLst>
                                    </p:anim>
                                    <p:anim calcmode="lin" valueType="num">
                                      <p:cBhvr>
                                        <p:cTn id="52" dur="500" fill="hold"/>
                                        <p:tgtEl>
                                          <p:spTgt spid="291843">
                                            <p:txEl>
                                              <p:pRg st="10" end="10"/>
                                            </p:txEl>
                                          </p:spTgt>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291843">
                                            <p:txEl>
                                              <p:pRg st="11" end="11"/>
                                            </p:txEl>
                                          </p:spTgt>
                                        </p:tgtEl>
                                        <p:attrNameLst>
                                          <p:attrName>style.visibility</p:attrName>
                                        </p:attrNameLst>
                                      </p:cBhvr>
                                      <p:to>
                                        <p:strVal val="visible"/>
                                      </p:to>
                                    </p:set>
                                    <p:anim calcmode="lin" valueType="num">
                                      <p:cBhvr>
                                        <p:cTn id="55" dur="500" fill="hold"/>
                                        <p:tgtEl>
                                          <p:spTgt spid="291843">
                                            <p:txEl>
                                              <p:pRg st="11" end="11"/>
                                            </p:txEl>
                                          </p:spTgt>
                                        </p:tgtEl>
                                        <p:attrNameLst>
                                          <p:attrName>ppt_w</p:attrName>
                                        </p:attrNameLst>
                                      </p:cBhvr>
                                      <p:tavLst>
                                        <p:tav tm="0">
                                          <p:val>
                                            <p:fltVal val="0"/>
                                          </p:val>
                                        </p:tav>
                                        <p:tav tm="100000">
                                          <p:val>
                                            <p:strVal val="#ppt_w"/>
                                          </p:val>
                                        </p:tav>
                                      </p:tavLst>
                                    </p:anim>
                                    <p:anim calcmode="lin" valueType="num">
                                      <p:cBhvr>
                                        <p:cTn id="56" dur="500" fill="hold"/>
                                        <p:tgtEl>
                                          <p:spTgt spid="291843">
                                            <p:txEl>
                                              <p:pRg st="11" end="11"/>
                                            </p:txEl>
                                          </p:spTgt>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291843">
                                            <p:txEl>
                                              <p:pRg st="12" end="12"/>
                                            </p:txEl>
                                          </p:spTgt>
                                        </p:tgtEl>
                                        <p:attrNameLst>
                                          <p:attrName>style.visibility</p:attrName>
                                        </p:attrNameLst>
                                      </p:cBhvr>
                                      <p:to>
                                        <p:strVal val="visible"/>
                                      </p:to>
                                    </p:set>
                                    <p:anim calcmode="lin" valueType="num">
                                      <p:cBhvr>
                                        <p:cTn id="59" dur="500" fill="hold"/>
                                        <p:tgtEl>
                                          <p:spTgt spid="291843">
                                            <p:txEl>
                                              <p:pRg st="12" end="12"/>
                                            </p:txEl>
                                          </p:spTgt>
                                        </p:tgtEl>
                                        <p:attrNameLst>
                                          <p:attrName>ppt_w</p:attrName>
                                        </p:attrNameLst>
                                      </p:cBhvr>
                                      <p:tavLst>
                                        <p:tav tm="0">
                                          <p:val>
                                            <p:fltVal val="0"/>
                                          </p:val>
                                        </p:tav>
                                        <p:tav tm="100000">
                                          <p:val>
                                            <p:strVal val="#ppt_w"/>
                                          </p:val>
                                        </p:tav>
                                      </p:tavLst>
                                    </p:anim>
                                    <p:anim calcmode="lin" valueType="num">
                                      <p:cBhvr>
                                        <p:cTn id="60" dur="500" fill="hold"/>
                                        <p:tgtEl>
                                          <p:spTgt spid="291843">
                                            <p:txEl>
                                              <p:pRg st="12" end="12"/>
                                            </p:txEl>
                                          </p:spTgt>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291843">
                                            <p:txEl>
                                              <p:pRg st="13" end="13"/>
                                            </p:txEl>
                                          </p:spTgt>
                                        </p:tgtEl>
                                        <p:attrNameLst>
                                          <p:attrName>style.visibility</p:attrName>
                                        </p:attrNameLst>
                                      </p:cBhvr>
                                      <p:to>
                                        <p:strVal val="visible"/>
                                      </p:to>
                                    </p:set>
                                    <p:anim calcmode="lin" valueType="num">
                                      <p:cBhvr>
                                        <p:cTn id="63" dur="500" fill="hold"/>
                                        <p:tgtEl>
                                          <p:spTgt spid="291843">
                                            <p:txEl>
                                              <p:pRg st="13" end="13"/>
                                            </p:txEl>
                                          </p:spTgt>
                                        </p:tgtEl>
                                        <p:attrNameLst>
                                          <p:attrName>ppt_w</p:attrName>
                                        </p:attrNameLst>
                                      </p:cBhvr>
                                      <p:tavLst>
                                        <p:tav tm="0">
                                          <p:val>
                                            <p:fltVal val="0"/>
                                          </p:val>
                                        </p:tav>
                                        <p:tav tm="100000">
                                          <p:val>
                                            <p:strVal val="#ppt_w"/>
                                          </p:val>
                                        </p:tav>
                                      </p:tavLst>
                                    </p:anim>
                                    <p:anim calcmode="lin" valueType="num">
                                      <p:cBhvr>
                                        <p:cTn id="64" dur="500" fill="hold"/>
                                        <p:tgtEl>
                                          <p:spTgt spid="291843">
                                            <p:txEl>
                                              <p:pRg st="13" end="13"/>
                                            </p:txEl>
                                          </p:spTgt>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291843">
                                            <p:txEl>
                                              <p:pRg st="14" end="14"/>
                                            </p:txEl>
                                          </p:spTgt>
                                        </p:tgtEl>
                                        <p:attrNameLst>
                                          <p:attrName>style.visibility</p:attrName>
                                        </p:attrNameLst>
                                      </p:cBhvr>
                                      <p:to>
                                        <p:strVal val="visible"/>
                                      </p:to>
                                    </p:set>
                                    <p:anim calcmode="lin" valueType="num">
                                      <p:cBhvr>
                                        <p:cTn id="67" dur="500" fill="hold"/>
                                        <p:tgtEl>
                                          <p:spTgt spid="291843">
                                            <p:txEl>
                                              <p:pRg st="14" end="14"/>
                                            </p:txEl>
                                          </p:spTgt>
                                        </p:tgtEl>
                                        <p:attrNameLst>
                                          <p:attrName>ppt_w</p:attrName>
                                        </p:attrNameLst>
                                      </p:cBhvr>
                                      <p:tavLst>
                                        <p:tav tm="0">
                                          <p:val>
                                            <p:fltVal val="0"/>
                                          </p:val>
                                        </p:tav>
                                        <p:tav tm="100000">
                                          <p:val>
                                            <p:strVal val="#ppt_w"/>
                                          </p:val>
                                        </p:tav>
                                      </p:tavLst>
                                    </p:anim>
                                    <p:anim calcmode="lin" valueType="num">
                                      <p:cBhvr>
                                        <p:cTn id="68" dur="500" fill="hold"/>
                                        <p:tgtEl>
                                          <p:spTgt spid="291843">
                                            <p:txEl>
                                              <p:pRg st="14" end="14"/>
                                            </p:txEl>
                                          </p:spTgt>
                                        </p:tgtEl>
                                        <p:attrNameLst>
                                          <p:attrName>ppt_h</p:attrName>
                                        </p:attrNameLst>
                                      </p:cBhvr>
                                      <p:tavLst>
                                        <p:tav tm="0">
                                          <p:val>
                                            <p:fltVal val="0"/>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16" fill="hold" nodeType="clickEffect">
                                  <p:stCondLst>
                                    <p:cond delay="0"/>
                                  </p:stCondLst>
                                  <p:childTnLst>
                                    <p:set>
                                      <p:cBhvr>
                                        <p:cTn id="72" dur="1" fill="hold">
                                          <p:stCondLst>
                                            <p:cond delay="0"/>
                                          </p:stCondLst>
                                        </p:cTn>
                                        <p:tgtEl>
                                          <p:spTgt spid="291844">
                                            <p:txEl>
                                              <p:pRg st="0" end="0"/>
                                            </p:txEl>
                                          </p:spTgt>
                                        </p:tgtEl>
                                        <p:attrNameLst>
                                          <p:attrName>style.visibility</p:attrName>
                                        </p:attrNameLst>
                                      </p:cBhvr>
                                      <p:to>
                                        <p:strVal val="visible"/>
                                      </p:to>
                                    </p:set>
                                    <p:anim calcmode="lin" valueType="num">
                                      <p:cBhvr>
                                        <p:cTn id="73" dur="500" fill="hold"/>
                                        <p:tgtEl>
                                          <p:spTgt spid="291844">
                                            <p:txEl>
                                              <p:pRg st="0" end="0"/>
                                            </p:txEl>
                                          </p:spTgt>
                                        </p:tgtEl>
                                        <p:attrNameLst>
                                          <p:attrName>ppt_w</p:attrName>
                                        </p:attrNameLst>
                                      </p:cBhvr>
                                      <p:tavLst>
                                        <p:tav tm="0">
                                          <p:val>
                                            <p:fltVal val="0"/>
                                          </p:val>
                                        </p:tav>
                                        <p:tav tm="100000">
                                          <p:val>
                                            <p:strVal val="#ppt_w"/>
                                          </p:val>
                                        </p:tav>
                                      </p:tavLst>
                                    </p:anim>
                                    <p:anim calcmode="lin" valueType="num">
                                      <p:cBhvr>
                                        <p:cTn id="74" dur="500" fill="hold"/>
                                        <p:tgtEl>
                                          <p:spTgt spid="291844">
                                            <p:txEl>
                                              <p:pRg st="0" end="0"/>
                                            </p:txEl>
                                          </p:spTgt>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291844">
                                            <p:txEl>
                                              <p:pRg st="1" end="1"/>
                                            </p:txEl>
                                          </p:spTgt>
                                        </p:tgtEl>
                                        <p:attrNameLst>
                                          <p:attrName>style.visibility</p:attrName>
                                        </p:attrNameLst>
                                      </p:cBhvr>
                                      <p:to>
                                        <p:strVal val="visible"/>
                                      </p:to>
                                    </p:set>
                                    <p:anim calcmode="lin" valueType="num">
                                      <p:cBhvr>
                                        <p:cTn id="77" dur="500" fill="hold"/>
                                        <p:tgtEl>
                                          <p:spTgt spid="291844">
                                            <p:txEl>
                                              <p:pRg st="1" end="1"/>
                                            </p:txEl>
                                          </p:spTgt>
                                        </p:tgtEl>
                                        <p:attrNameLst>
                                          <p:attrName>ppt_w</p:attrName>
                                        </p:attrNameLst>
                                      </p:cBhvr>
                                      <p:tavLst>
                                        <p:tav tm="0">
                                          <p:val>
                                            <p:fltVal val="0"/>
                                          </p:val>
                                        </p:tav>
                                        <p:tav tm="100000">
                                          <p:val>
                                            <p:strVal val="#ppt_w"/>
                                          </p:val>
                                        </p:tav>
                                      </p:tavLst>
                                    </p:anim>
                                    <p:anim calcmode="lin" valueType="num">
                                      <p:cBhvr>
                                        <p:cTn id="78" dur="500" fill="hold"/>
                                        <p:tgtEl>
                                          <p:spTgt spid="291844">
                                            <p:txEl>
                                              <p:pRg st="1" end="1"/>
                                            </p:txEl>
                                          </p:spTgt>
                                        </p:tgtEl>
                                        <p:attrNameLst>
                                          <p:attrName>ppt_h</p:attrName>
                                        </p:attrNameLst>
                                      </p:cBhvr>
                                      <p:tavLst>
                                        <p:tav tm="0">
                                          <p:val>
                                            <p:fltVal val="0"/>
                                          </p:val>
                                        </p:tav>
                                        <p:tav tm="100000">
                                          <p:val>
                                            <p:strVal val="#ppt_h"/>
                                          </p:val>
                                        </p:tav>
                                      </p:tavLst>
                                    </p:anim>
                                  </p:childTnLst>
                                </p:cTn>
                              </p:par>
                              <p:par>
                                <p:cTn id="79" presetID="23" presetClass="entr" presetSubtype="16" fill="hold" nodeType="withEffect">
                                  <p:stCondLst>
                                    <p:cond delay="0"/>
                                  </p:stCondLst>
                                  <p:childTnLst>
                                    <p:set>
                                      <p:cBhvr>
                                        <p:cTn id="80" dur="1" fill="hold">
                                          <p:stCondLst>
                                            <p:cond delay="0"/>
                                          </p:stCondLst>
                                        </p:cTn>
                                        <p:tgtEl>
                                          <p:spTgt spid="291844">
                                            <p:txEl>
                                              <p:pRg st="2" end="2"/>
                                            </p:txEl>
                                          </p:spTgt>
                                        </p:tgtEl>
                                        <p:attrNameLst>
                                          <p:attrName>style.visibility</p:attrName>
                                        </p:attrNameLst>
                                      </p:cBhvr>
                                      <p:to>
                                        <p:strVal val="visible"/>
                                      </p:to>
                                    </p:set>
                                    <p:anim calcmode="lin" valueType="num">
                                      <p:cBhvr>
                                        <p:cTn id="81" dur="500" fill="hold"/>
                                        <p:tgtEl>
                                          <p:spTgt spid="291844">
                                            <p:txEl>
                                              <p:pRg st="2" end="2"/>
                                            </p:txEl>
                                          </p:spTgt>
                                        </p:tgtEl>
                                        <p:attrNameLst>
                                          <p:attrName>ppt_w</p:attrName>
                                        </p:attrNameLst>
                                      </p:cBhvr>
                                      <p:tavLst>
                                        <p:tav tm="0">
                                          <p:val>
                                            <p:fltVal val="0"/>
                                          </p:val>
                                        </p:tav>
                                        <p:tav tm="100000">
                                          <p:val>
                                            <p:strVal val="#ppt_w"/>
                                          </p:val>
                                        </p:tav>
                                      </p:tavLst>
                                    </p:anim>
                                    <p:anim calcmode="lin" valueType="num">
                                      <p:cBhvr>
                                        <p:cTn id="82" dur="500" fill="hold"/>
                                        <p:tgtEl>
                                          <p:spTgt spid="291844">
                                            <p:txEl>
                                              <p:pRg st="2" end="2"/>
                                            </p:txEl>
                                          </p:spTgt>
                                        </p:tgtEl>
                                        <p:attrNameLst>
                                          <p:attrName>ppt_h</p:attrName>
                                        </p:attrNameLst>
                                      </p:cBhvr>
                                      <p:tavLst>
                                        <p:tav tm="0">
                                          <p:val>
                                            <p:fltVal val="0"/>
                                          </p:val>
                                        </p:tav>
                                        <p:tav tm="100000">
                                          <p:val>
                                            <p:strVal val="#ppt_h"/>
                                          </p:val>
                                        </p:tav>
                                      </p:tavLst>
                                    </p:anim>
                                  </p:childTnLst>
                                </p:cTn>
                              </p:par>
                              <p:par>
                                <p:cTn id="83" presetID="23" presetClass="entr" presetSubtype="16" fill="hold" nodeType="withEffect">
                                  <p:stCondLst>
                                    <p:cond delay="0"/>
                                  </p:stCondLst>
                                  <p:childTnLst>
                                    <p:set>
                                      <p:cBhvr>
                                        <p:cTn id="84" dur="1" fill="hold">
                                          <p:stCondLst>
                                            <p:cond delay="0"/>
                                          </p:stCondLst>
                                        </p:cTn>
                                        <p:tgtEl>
                                          <p:spTgt spid="291844">
                                            <p:txEl>
                                              <p:pRg st="3" end="3"/>
                                            </p:txEl>
                                          </p:spTgt>
                                        </p:tgtEl>
                                        <p:attrNameLst>
                                          <p:attrName>style.visibility</p:attrName>
                                        </p:attrNameLst>
                                      </p:cBhvr>
                                      <p:to>
                                        <p:strVal val="visible"/>
                                      </p:to>
                                    </p:set>
                                    <p:anim calcmode="lin" valueType="num">
                                      <p:cBhvr>
                                        <p:cTn id="85" dur="500" fill="hold"/>
                                        <p:tgtEl>
                                          <p:spTgt spid="291844">
                                            <p:txEl>
                                              <p:pRg st="3" end="3"/>
                                            </p:txEl>
                                          </p:spTgt>
                                        </p:tgtEl>
                                        <p:attrNameLst>
                                          <p:attrName>ppt_w</p:attrName>
                                        </p:attrNameLst>
                                      </p:cBhvr>
                                      <p:tavLst>
                                        <p:tav tm="0">
                                          <p:val>
                                            <p:fltVal val="0"/>
                                          </p:val>
                                        </p:tav>
                                        <p:tav tm="100000">
                                          <p:val>
                                            <p:strVal val="#ppt_w"/>
                                          </p:val>
                                        </p:tav>
                                      </p:tavLst>
                                    </p:anim>
                                    <p:anim calcmode="lin" valueType="num">
                                      <p:cBhvr>
                                        <p:cTn id="86" dur="500" fill="hold"/>
                                        <p:tgtEl>
                                          <p:spTgt spid="291844">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16" fill="hold" nodeType="clickEffect">
                                  <p:stCondLst>
                                    <p:cond delay="0"/>
                                  </p:stCondLst>
                                  <p:childTnLst>
                                    <p:set>
                                      <p:cBhvr>
                                        <p:cTn id="90" dur="1" fill="hold">
                                          <p:stCondLst>
                                            <p:cond delay="0"/>
                                          </p:stCondLst>
                                        </p:cTn>
                                        <p:tgtEl>
                                          <p:spTgt spid="291844">
                                            <p:txEl>
                                              <p:pRg st="4" end="4"/>
                                            </p:txEl>
                                          </p:spTgt>
                                        </p:tgtEl>
                                        <p:attrNameLst>
                                          <p:attrName>style.visibility</p:attrName>
                                        </p:attrNameLst>
                                      </p:cBhvr>
                                      <p:to>
                                        <p:strVal val="visible"/>
                                      </p:to>
                                    </p:set>
                                    <p:anim calcmode="lin" valueType="num">
                                      <p:cBhvr>
                                        <p:cTn id="91" dur="500" fill="hold"/>
                                        <p:tgtEl>
                                          <p:spTgt spid="291844">
                                            <p:txEl>
                                              <p:pRg st="4" end="4"/>
                                            </p:txEl>
                                          </p:spTgt>
                                        </p:tgtEl>
                                        <p:attrNameLst>
                                          <p:attrName>ppt_w</p:attrName>
                                        </p:attrNameLst>
                                      </p:cBhvr>
                                      <p:tavLst>
                                        <p:tav tm="0">
                                          <p:val>
                                            <p:fltVal val="0"/>
                                          </p:val>
                                        </p:tav>
                                        <p:tav tm="100000">
                                          <p:val>
                                            <p:strVal val="#ppt_w"/>
                                          </p:val>
                                        </p:tav>
                                      </p:tavLst>
                                    </p:anim>
                                    <p:anim calcmode="lin" valueType="num">
                                      <p:cBhvr>
                                        <p:cTn id="92" dur="500" fill="hold"/>
                                        <p:tgtEl>
                                          <p:spTgt spid="291844">
                                            <p:txEl>
                                              <p:pRg st="4" end="4"/>
                                            </p:txEl>
                                          </p:spTgt>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291844">
                                            <p:txEl>
                                              <p:pRg st="5" end="5"/>
                                            </p:txEl>
                                          </p:spTgt>
                                        </p:tgtEl>
                                        <p:attrNameLst>
                                          <p:attrName>style.visibility</p:attrName>
                                        </p:attrNameLst>
                                      </p:cBhvr>
                                      <p:to>
                                        <p:strVal val="visible"/>
                                      </p:to>
                                    </p:set>
                                    <p:anim calcmode="lin" valueType="num">
                                      <p:cBhvr>
                                        <p:cTn id="95" dur="500" fill="hold"/>
                                        <p:tgtEl>
                                          <p:spTgt spid="291844">
                                            <p:txEl>
                                              <p:pRg st="5" end="5"/>
                                            </p:txEl>
                                          </p:spTgt>
                                        </p:tgtEl>
                                        <p:attrNameLst>
                                          <p:attrName>ppt_w</p:attrName>
                                        </p:attrNameLst>
                                      </p:cBhvr>
                                      <p:tavLst>
                                        <p:tav tm="0">
                                          <p:val>
                                            <p:fltVal val="0"/>
                                          </p:val>
                                        </p:tav>
                                        <p:tav tm="100000">
                                          <p:val>
                                            <p:strVal val="#ppt_w"/>
                                          </p:val>
                                        </p:tav>
                                      </p:tavLst>
                                    </p:anim>
                                    <p:anim calcmode="lin" valueType="num">
                                      <p:cBhvr>
                                        <p:cTn id="96" dur="500" fill="hold"/>
                                        <p:tgtEl>
                                          <p:spTgt spid="291844">
                                            <p:txEl>
                                              <p:pRg st="5" end="5"/>
                                            </p:txEl>
                                          </p:spTgt>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291844">
                                            <p:txEl>
                                              <p:pRg st="6" end="6"/>
                                            </p:txEl>
                                          </p:spTgt>
                                        </p:tgtEl>
                                        <p:attrNameLst>
                                          <p:attrName>style.visibility</p:attrName>
                                        </p:attrNameLst>
                                      </p:cBhvr>
                                      <p:to>
                                        <p:strVal val="visible"/>
                                      </p:to>
                                    </p:set>
                                    <p:anim calcmode="lin" valueType="num">
                                      <p:cBhvr>
                                        <p:cTn id="99" dur="500" fill="hold"/>
                                        <p:tgtEl>
                                          <p:spTgt spid="291844">
                                            <p:txEl>
                                              <p:pRg st="6" end="6"/>
                                            </p:txEl>
                                          </p:spTgt>
                                        </p:tgtEl>
                                        <p:attrNameLst>
                                          <p:attrName>ppt_w</p:attrName>
                                        </p:attrNameLst>
                                      </p:cBhvr>
                                      <p:tavLst>
                                        <p:tav tm="0">
                                          <p:val>
                                            <p:fltVal val="0"/>
                                          </p:val>
                                        </p:tav>
                                        <p:tav tm="100000">
                                          <p:val>
                                            <p:strVal val="#ppt_w"/>
                                          </p:val>
                                        </p:tav>
                                      </p:tavLst>
                                    </p:anim>
                                    <p:anim calcmode="lin" valueType="num">
                                      <p:cBhvr>
                                        <p:cTn id="100" dur="500" fill="hold"/>
                                        <p:tgtEl>
                                          <p:spTgt spid="291844">
                                            <p:txEl>
                                              <p:pRg st="6" end="6"/>
                                            </p:txEl>
                                          </p:spTgt>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291844">
                                            <p:txEl>
                                              <p:pRg st="7" end="7"/>
                                            </p:txEl>
                                          </p:spTgt>
                                        </p:tgtEl>
                                        <p:attrNameLst>
                                          <p:attrName>style.visibility</p:attrName>
                                        </p:attrNameLst>
                                      </p:cBhvr>
                                      <p:to>
                                        <p:strVal val="visible"/>
                                      </p:to>
                                    </p:set>
                                    <p:anim calcmode="lin" valueType="num">
                                      <p:cBhvr>
                                        <p:cTn id="103" dur="500" fill="hold"/>
                                        <p:tgtEl>
                                          <p:spTgt spid="291844">
                                            <p:txEl>
                                              <p:pRg st="7" end="7"/>
                                            </p:txEl>
                                          </p:spTgt>
                                        </p:tgtEl>
                                        <p:attrNameLst>
                                          <p:attrName>ppt_w</p:attrName>
                                        </p:attrNameLst>
                                      </p:cBhvr>
                                      <p:tavLst>
                                        <p:tav tm="0">
                                          <p:val>
                                            <p:fltVal val="0"/>
                                          </p:val>
                                        </p:tav>
                                        <p:tav tm="100000">
                                          <p:val>
                                            <p:strVal val="#ppt_w"/>
                                          </p:val>
                                        </p:tav>
                                      </p:tavLst>
                                    </p:anim>
                                    <p:anim calcmode="lin" valueType="num">
                                      <p:cBhvr>
                                        <p:cTn id="104" dur="500" fill="hold"/>
                                        <p:tgtEl>
                                          <p:spTgt spid="291844">
                                            <p:txEl>
                                              <p:pRg st="7" end="7"/>
                                            </p:txEl>
                                          </p:spTgt>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291844">
                                            <p:txEl>
                                              <p:pRg st="8" end="8"/>
                                            </p:txEl>
                                          </p:spTgt>
                                        </p:tgtEl>
                                        <p:attrNameLst>
                                          <p:attrName>style.visibility</p:attrName>
                                        </p:attrNameLst>
                                      </p:cBhvr>
                                      <p:to>
                                        <p:strVal val="visible"/>
                                      </p:to>
                                    </p:set>
                                    <p:anim calcmode="lin" valueType="num">
                                      <p:cBhvr>
                                        <p:cTn id="107" dur="500" fill="hold"/>
                                        <p:tgtEl>
                                          <p:spTgt spid="291844">
                                            <p:txEl>
                                              <p:pRg st="8" end="8"/>
                                            </p:txEl>
                                          </p:spTgt>
                                        </p:tgtEl>
                                        <p:attrNameLst>
                                          <p:attrName>ppt_w</p:attrName>
                                        </p:attrNameLst>
                                      </p:cBhvr>
                                      <p:tavLst>
                                        <p:tav tm="0">
                                          <p:val>
                                            <p:fltVal val="0"/>
                                          </p:val>
                                        </p:tav>
                                        <p:tav tm="100000">
                                          <p:val>
                                            <p:strVal val="#ppt_w"/>
                                          </p:val>
                                        </p:tav>
                                      </p:tavLst>
                                    </p:anim>
                                    <p:anim calcmode="lin" valueType="num">
                                      <p:cBhvr>
                                        <p:cTn id="108" dur="500" fill="hold"/>
                                        <p:tgtEl>
                                          <p:spTgt spid="291844">
                                            <p:txEl>
                                              <p:pRg st="8" end="8"/>
                                            </p:txEl>
                                          </p:spTgt>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291844">
                                            <p:txEl>
                                              <p:pRg st="9" end="9"/>
                                            </p:txEl>
                                          </p:spTgt>
                                        </p:tgtEl>
                                        <p:attrNameLst>
                                          <p:attrName>style.visibility</p:attrName>
                                        </p:attrNameLst>
                                      </p:cBhvr>
                                      <p:to>
                                        <p:strVal val="visible"/>
                                      </p:to>
                                    </p:set>
                                    <p:anim calcmode="lin" valueType="num">
                                      <p:cBhvr>
                                        <p:cTn id="111" dur="500" fill="hold"/>
                                        <p:tgtEl>
                                          <p:spTgt spid="291844">
                                            <p:txEl>
                                              <p:pRg st="9" end="9"/>
                                            </p:txEl>
                                          </p:spTgt>
                                        </p:tgtEl>
                                        <p:attrNameLst>
                                          <p:attrName>ppt_w</p:attrName>
                                        </p:attrNameLst>
                                      </p:cBhvr>
                                      <p:tavLst>
                                        <p:tav tm="0">
                                          <p:val>
                                            <p:fltVal val="0"/>
                                          </p:val>
                                        </p:tav>
                                        <p:tav tm="100000">
                                          <p:val>
                                            <p:strVal val="#ppt_w"/>
                                          </p:val>
                                        </p:tav>
                                      </p:tavLst>
                                    </p:anim>
                                    <p:anim calcmode="lin" valueType="num">
                                      <p:cBhvr>
                                        <p:cTn id="112" dur="500" fill="hold"/>
                                        <p:tgtEl>
                                          <p:spTgt spid="291844">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000066"/>
        </a:solidFill>
        <a:effectLst/>
      </p:bgPr>
    </p:bg>
    <p:spTree>
      <p:nvGrpSpPr>
        <p:cNvPr id="1" name=""/>
        <p:cNvGrpSpPr/>
        <p:nvPr/>
      </p:nvGrpSpPr>
      <p:grpSpPr>
        <a:xfrm>
          <a:off x="0" y="0"/>
          <a:ext cx="0" cy="0"/>
          <a:chOff x="0" y="0"/>
          <a:chExt cx="0" cy="0"/>
        </a:xfrm>
      </p:grpSpPr>
      <p:sp>
        <p:nvSpPr>
          <p:cNvPr id="293893" name="Rectangle 5">
            <a:extLst>
              <a:ext uri="{FF2B5EF4-FFF2-40B4-BE49-F238E27FC236}">
                <a16:creationId xmlns:a16="http://schemas.microsoft.com/office/drawing/2014/main" id="{8BF52B06-82AF-43FC-AF7D-D264CDF547F7}"/>
              </a:ext>
            </a:extLst>
          </p:cNvPr>
          <p:cNvSpPr>
            <a:spLocks noGrp="1" noChangeArrowheads="1"/>
          </p:cNvSpPr>
          <p:nvPr>
            <p:ph type="body" sz="half" idx="2"/>
          </p:nvPr>
        </p:nvSpPr>
        <p:spPr>
          <a:xfrm>
            <a:off x="4648200" y="2057400"/>
            <a:ext cx="4191000" cy="4419600"/>
          </a:xfrm>
        </p:spPr>
        <p:txBody>
          <a:bodyPr/>
          <a:lstStyle/>
          <a:p>
            <a:pPr eaLnBrk="1" hangingPunct="1">
              <a:buFontTx/>
              <a:buNone/>
              <a:defRPr/>
            </a:pPr>
            <a:r>
              <a:rPr lang="en-US" altLang="en-US" sz="2400" dirty="0">
                <a:latin typeface="Lucida Sans Unicode" panose="020B0602030504020204" pitchFamily="34" charset="0"/>
              </a:rPr>
              <a:t>*Gabe des </a:t>
            </a:r>
            <a:r>
              <a:rPr lang="en-US" altLang="en-US" sz="2400" dirty="0" err="1">
                <a:latin typeface="Lucida Sans Unicode" panose="020B0602030504020204" pitchFamily="34" charset="0"/>
              </a:rPr>
              <a:t>Geistes</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ausge-gossen</a:t>
            </a:r>
            <a:endParaRPr lang="en-US" altLang="en-US" sz="2400" dirty="0">
              <a:latin typeface="Lucida Sans Unicode" panose="020B0602030504020204" pitchFamily="34" charset="0"/>
            </a:endParaRPr>
          </a:p>
          <a:p>
            <a:pPr eaLnBrk="1" hangingPunct="1">
              <a:buFontTx/>
              <a:buNone/>
              <a:defRPr/>
            </a:pPr>
            <a:endParaRPr lang="en-US" altLang="en-US" sz="800" dirty="0">
              <a:latin typeface="Lucida Sans Unicode" panose="020B0602030504020204" pitchFamily="34" charset="0"/>
            </a:endParaRPr>
          </a:p>
          <a:p>
            <a:pPr eaLnBrk="1" hangingPunct="1">
              <a:buFontTx/>
              <a:buNone/>
              <a:defRPr/>
            </a:pPr>
            <a:r>
              <a:rPr lang="en-US" altLang="en-US" sz="2400" dirty="0">
                <a:latin typeface="Lucida Sans Unicode" panose="020B0602030504020204" pitchFamily="34" charset="0"/>
              </a:rPr>
              <a:t>*</a:t>
            </a:r>
            <a:r>
              <a:rPr lang="en-US" altLang="en-US" sz="2400" dirty="0" err="1">
                <a:latin typeface="Lucida Sans Unicode" panose="020B0602030504020204" pitchFamily="34" charset="0"/>
              </a:rPr>
              <a:t>Kommen</a:t>
            </a:r>
            <a:r>
              <a:rPr lang="en-US" altLang="en-US" sz="2400" dirty="0">
                <a:latin typeface="Lucida Sans Unicode" panose="020B0602030504020204" pitchFamily="34" charset="0"/>
              </a:rPr>
              <a:t> der </a:t>
            </a:r>
            <a:r>
              <a:rPr lang="en-US" altLang="en-US" sz="2400" dirty="0" err="1">
                <a:latin typeface="Lucida Sans Unicode" panose="020B0602030504020204" pitchFamily="34" charset="0"/>
              </a:rPr>
              <a:t>königlichen</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Figur</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Messias</a:t>
            </a:r>
            <a:r>
              <a:rPr lang="en-US" altLang="en-US" sz="2400" dirty="0">
                <a:latin typeface="Lucida Sans Unicode" panose="020B0602030504020204" pitchFamily="34" charset="0"/>
              </a:rPr>
              <a:t>)</a:t>
            </a:r>
          </a:p>
          <a:p>
            <a:pPr eaLnBrk="1" hangingPunct="1">
              <a:buFontTx/>
              <a:buNone/>
              <a:defRPr/>
            </a:pPr>
            <a:endParaRPr lang="en-US" altLang="en-US" sz="800" dirty="0">
              <a:latin typeface="Lucida Sans Unicode" panose="020B0602030504020204" pitchFamily="34" charset="0"/>
            </a:endParaRPr>
          </a:p>
          <a:p>
            <a:pPr eaLnBrk="1" hangingPunct="1">
              <a:buFontTx/>
              <a:buNone/>
              <a:defRPr/>
            </a:pPr>
            <a:r>
              <a:rPr lang="en-US" altLang="en-US" sz="2400" dirty="0" err="1">
                <a:latin typeface="Lucida Sans Unicode" panose="020B0602030504020204" pitchFamily="34" charset="0"/>
              </a:rPr>
              <a:t>Kommen</a:t>
            </a:r>
            <a:r>
              <a:rPr lang="en-US" altLang="en-US" sz="2400" dirty="0">
                <a:latin typeface="Lucida Sans Unicode" panose="020B0602030504020204" pitchFamily="34" charset="0"/>
              </a:rPr>
              <a:t> des </a:t>
            </a:r>
            <a:r>
              <a:rPr lang="en-US" altLang="en-US" sz="2400" dirty="0" err="1">
                <a:latin typeface="Lucida Sans Unicode" panose="020B0602030504020204" pitchFamily="34" charset="0"/>
              </a:rPr>
              <a:t>leidenden</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Gottesknechts</a:t>
            </a:r>
            <a:endParaRPr lang="en-US" altLang="en-US" sz="2400" dirty="0">
              <a:latin typeface="Lucida Sans Unicode" panose="020B0602030504020204" pitchFamily="34" charset="0"/>
            </a:endParaRPr>
          </a:p>
          <a:p>
            <a:pPr eaLnBrk="1" hangingPunct="1">
              <a:buFontTx/>
              <a:buNone/>
              <a:defRPr/>
            </a:pPr>
            <a:endParaRPr lang="en-US" altLang="en-US" sz="800" dirty="0">
              <a:latin typeface="Lucida Sans Unicode" panose="020B0602030504020204" pitchFamily="34" charset="0"/>
            </a:endParaRPr>
          </a:p>
          <a:p>
            <a:pPr eaLnBrk="1" hangingPunct="1">
              <a:buFontTx/>
              <a:buNone/>
              <a:defRPr/>
            </a:pPr>
            <a:r>
              <a:rPr lang="en-US" altLang="en-US" sz="2400" dirty="0">
                <a:latin typeface="Lucida Sans Unicode" panose="020B0602030504020204" pitchFamily="34" charset="0"/>
              </a:rPr>
              <a:t>*Der </a:t>
            </a:r>
            <a:r>
              <a:rPr lang="en-US" altLang="en-US" sz="2400" dirty="0" err="1">
                <a:latin typeface="Lucida Sans Unicode" panose="020B0602030504020204" pitchFamily="34" charset="0"/>
              </a:rPr>
              <a:t>neue</a:t>
            </a:r>
            <a:r>
              <a:rPr lang="en-US" altLang="en-US" sz="2400" dirty="0">
                <a:latin typeface="Lucida Sans Unicode" panose="020B0602030504020204" pitchFamily="34" charset="0"/>
              </a:rPr>
              <a:t> Bund</a:t>
            </a:r>
          </a:p>
          <a:p>
            <a:pPr eaLnBrk="1" hangingPunct="1">
              <a:buFontTx/>
              <a:buNone/>
              <a:defRPr/>
            </a:pPr>
            <a:endParaRPr lang="en-US" altLang="en-US" sz="800" dirty="0">
              <a:latin typeface="Lucida Sans Unicode" panose="020B0602030504020204" pitchFamily="34" charset="0"/>
            </a:endParaRPr>
          </a:p>
          <a:p>
            <a:pPr eaLnBrk="1" hangingPunct="1">
              <a:buFontTx/>
              <a:buNone/>
              <a:defRPr/>
            </a:pPr>
            <a:r>
              <a:rPr lang="en-US" altLang="en-US" sz="2400" dirty="0">
                <a:latin typeface="Lucida Sans Unicode" panose="020B0602030504020204" pitchFamily="34" charset="0"/>
              </a:rPr>
              <a:t>Jerusalem </a:t>
            </a:r>
            <a:r>
              <a:rPr lang="en-US" altLang="en-US" sz="2400" dirty="0" err="1">
                <a:latin typeface="Lucida Sans Unicode" panose="020B0602030504020204" pitchFamily="34" charset="0"/>
              </a:rPr>
              <a:t>wird</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zur</a:t>
            </a:r>
            <a:r>
              <a:rPr lang="en-US" altLang="en-US" sz="2400" dirty="0">
                <a:latin typeface="Lucida Sans Unicode" panose="020B0602030504020204" pitchFamily="34" charset="0"/>
              </a:rPr>
              <a:t> </a:t>
            </a:r>
            <a:r>
              <a:rPr lang="en-US" altLang="en-US" sz="2400" dirty="0" err="1">
                <a:latin typeface="Lucida Sans Unicode" panose="020B0602030504020204" pitchFamily="34" charset="0"/>
              </a:rPr>
              <a:t>Hauptstadt</a:t>
            </a:r>
            <a:r>
              <a:rPr lang="en-US" altLang="en-US" sz="2400" dirty="0">
                <a:latin typeface="Lucida Sans Unicode" panose="020B0602030504020204" pitchFamily="34" charset="0"/>
              </a:rPr>
              <a:t> der Welt</a:t>
            </a:r>
          </a:p>
        </p:txBody>
      </p:sp>
      <p:sp>
        <p:nvSpPr>
          <p:cNvPr id="201731" name="Text Box 7">
            <a:extLst>
              <a:ext uri="{FF2B5EF4-FFF2-40B4-BE49-F238E27FC236}">
                <a16:creationId xmlns:a16="http://schemas.microsoft.com/office/drawing/2014/main" id="{A8E264F9-C9D6-444A-9CA4-567EDC549F1D}"/>
              </a:ext>
            </a:extLst>
          </p:cNvPr>
          <p:cNvSpPr txBox="1">
            <a:spLocks noChangeArrowheads="1"/>
          </p:cNvSpPr>
          <p:nvPr/>
        </p:nvSpPr>
        <p:spPr bwMode="auto">
          <a:xfrm>
            <a:off x="152400" y="304800"/>
            <a:ext cx="8839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3600" dirty="0" err="1">
                <a:solidFill>
                  <a:srgbClr val="FFFF00"/>
                </a:solidFill>
                <a:latin typeface="Papyrus" panose="020B0602040200020303" pitchFamily="34" charset="77"/>
              </a:rPr>
              <a:t>Hesekiels</a:t>
            </a:r>
            <a:r>
              <a:rPr lang="en-US" altLang="en-US" sz="3600" dirty="0">
                <a:solidFill>
                  <a:srgbClr val="FFFF00"/>
                </a:solidFill>
                <a:latin typeface="Papyrus" panose="020B0602040200020303" pitchFamily="34" charset="77"/>
              </a:rPr>
              <a:t> </a:t>
            </a:r>
            <a:r>
              <a:rPr lang="en-US" altLang="en-US" sz="3600" dirty="0" err="1">
                <a:solidFill>
                  <a:srgbClr val="FFFF00"/>
                </a:solidFill>
                <a:latin typeface="Papyrus" panose="020B0602040200020303" pitchFamily="34" charset="77"/>
              </a:rPr>
              <a:t>Eschatologie</a:t>
            </a:r>
            <a:r>
              <a:rPr lang="en-US" altLang="en-US" sz="3600" dirty="0">
                <a:solidFill>
                  <a:srgbClr val="FFFF00"/>
                </a:solidFill>
                <a:latin typeface="Papyrus" panose="020B0602040200020303" pitchFamily="34" charset="77"/>
              </a:rPr>
              <a:t> </a:t>
            </a:r>
            <a:r>
              <a:rPr lang="en-US" altLang="en-US" sz="3600" dirty="0" err="1">
                <a:solidFill>
                  <a:srgbClr val="FFFF00"/>
                </a:solidFill>
                <a:latin typeface="Papyrus" panose="020B0602040200020303" pitchFamily="34" charset="77"/>
              </a:rPr>
              <a:t>passt</a:t>
            </a:r>
            <a:r>
              <a:rPr lang="en-US" altLang="en-US" sz="3600" dirty="0">
                <a:solidFill>
                  <a:srgbClr val="FFFF00"/>
                </a:solidFill>
                <a:latin typeface="Papyrus" panose="020B0602040200020303" pitchFamily="34" charset="77"/>
              </a:rPr>
              <a:t> </a:t>
            </a:r>
            <a:r>
              <a:rPr lang="en-US" altLang="en-US" sz="3600" dirty="0" err="1">
                <a:solidFill>
                  <a:srgbClr val="FFFF00"/>
                </a:solidFill>
                <a:latin typeface="Papyrus" panose="020B0602040200020303" pitchFamily="34" charset="77"/>
              </a:rPr>
              <a:t>klar</a:t>
            </a:r>
            <a:r>
              <a:rPr lang="en-US" altLang="en-US" sz="3600" dirty="0">
                <a:solidFill>
                  <a:srgbClr val="FFFF00"/>
                </a:solidFill>
                <a:latin typeface="Papyrus" panose="020B0602040200020303" pitchFamily="34" charset="77"/>
              </a:rPr>
              <a:t> </a:t>
            </a:r>
            <a:r>
              <a:rPr lang="en-US" altLang="en-US" sz="3600" dirty="0" err="1">
                <a:solidFill>
                  <a:srgbClr val="FFFF00"/>
                </a:solidFill>
                <a:latin typeface="Papyrus" panose="020B0602040200020303" pitchFamily="34" charset="77"/>
              </a:rPr>
              <a:t>zur</a:t>
            </a:r>
            <a:r>
              <a:rPr lang="en-US" altLang="en-US" sz="3600" dirty="0">
                <a:solidFill>
                  <a:srgbClr val="FFFF00"/>
                </a:solidFill>
                <a:latin typeface="Papyrus" panose="020B0602040200020303" pitchFamily="34" charset="77"/>
              </a:rPr>
              <a:t> Vi-</a:t>
            </a:r>
            <a:r>
              <a:rPr lang="en-US" altLang="en-US" sz="3600" dirty="0" err="1">
                <a:solidFill>
                  <a:srgbClr val="FFFF00"/>
                </a:solidFill>
                <a:latin typeface="Papyrus" panose="020B0602040200020303" pitchFamily="34" charset="77"/>
              </a:rPr>
              <a:t>sion</a:t>
            </a:r>
            <a:r>
              <a:rPr lang="en-US" altLang="en-US" sz="3600" dirty="0">
                <a:solidFill>
                  <a:srgbClr val="FFFF00"/>
                </a:solidFill>
                <a:latin typeface="Papyrus" panose="020B0602040200020303" pitchFamily="34" charset="77"/>
              </a:rPr>
              <a:t> des </a:t>
            </a:r>
            <a:r>
              <a:rPr lang="en-US" altLang="en-US" sz="3600" dirty="0" err="1">
                <a:solidFill>
                  <a:srgbClr val="FFFF00"/>
                </a:solidFill>
                <a:latin typeface="Papyrus" panose="020B0602040200020303" pitchFamily="34" charset="77"/>
              </a:rPr>
              <a:t>Propheten</a:t>
            </a:r>
            <a:r>
              <a:rPr lang="en-US" altLang="en-US" sz="3600" dirty="0">
                <a:solidFill>
                  <a:srgbClr val="FFFF00"/>
                </a:solidFill>
                <a:latin typeface="Papyrus" panose="020B0602040200020303" pitchFamily="34" charset="77"/>
              </a:rPr>
              <a:t> </a:t>
            </a:r>
            <a:r>
              <a:rPr lang="en-US" altLang="en-US" sz="3600" dirty="0" err="1">
                <a:solidFill>
                  <a:srgbClr val="FFFF00"/>
                </a:solidFill>
                <a:latin typeface="Papyrus" panose="020B0602040200020303" pitchFamily="34" charset="77"/>
              </a:rPr>
              <a:t>über</a:t>
            </a:r>
            <a:r>
              <a:rPr lang="en-US" altLang="en-US" sz="3600" dirty="0">
                <a:solidFill>
                  <a:srgbClr val="FFFF00"/>
                </a:solidFill>
                <a:latin typeface="Papyrus" panose="020B0602040200020303" pitchFamily="34" charset="77"/>
              </a:rPr>
              <a:t> die </a:t>
            </a:r>
            <a:r>
              <a:rPr lang="en-US" altLang="en-US" sz="3600" dirty="0" err="1">
                <a:solidFill>
                  <a:srgbClr val="FFFF00"/>
                </a:solidFill>
                <a:latin typeface="Papyrus" panose="020B0602040200020303" pitchFamily="34" charset="77"/>
              </a:rPr>
              <a:t>letzten</a:t>
            </a:r>
            <a:r>
              <a:rPr lang="en-US" altLang="en-US" sz="3600" dirty="0">
                <a:solidFill>
                  <a:srgbClr val="FFFF00"/>
                </a:solidFill>
                <a:latin typeface="Papyrus" panose="020B0602040200020303" pitchFamily="34" charset="77"/>
              </a:rPr>
              <a:t> </a:t>
            </a:r>
            <a:r>
              <a:rPr lang="en-US" altLang="en-US" sz="3600" dirty="0" err="1">
                <a:solidFill>
                  <a:srgbClr val="FFFF00"/>
                </a:solidFill>
                <a:latin typeface="Papyrus" panose="020B0602040200020303" pitchFamily="34" charset="77"/>
              </a:rPr>
              <a:t>Tage</a:t>
            </a:r>
            <a:endParaRPr lang="en-US" altLang="en-US" sz="3600" dirty="0">
              <a:solidFill>
                <a:srgbClr val="FFFF00"/>
              </a:solidFill>
              <a:latin typeface="Papyrus" panose="020B0602040200020303" pitchFamily="34" charset="77"/>
            </a:endParaRPr>
          </a:p>
        </p:txBody>
      </p:sp>
      <p:sp>
        <p:nvSpPr>
          <p:cNvPr id="293896" name="Text Box 8">
            <a:extLst>
              <a:ext uri="{FF2B5EF4-FFF2-40B4-BE49-F238E27FC236}">
                <a16:creationId xmlns:a16="http://schemas.microsoft.com/office/drawing/2014/main" id="{848DCCFD-B3F7-424E-B98D-B480FEE60979}"/>
              </a:ext>
            </a:extLst>
          </p:cNvPr>
          <p:cNvSpPr txBox="1">
            <a:spLocks noChangeArrowheads="1"/>
          </p:cNvSpPr>
          <p:nvPr/>
        </p:nvSpPr>
        <p:spPr bwMode="auto">
          <a:xfrm>
            <a:off x="381000" y="2076450"/>
            <a:ext cx="4114800"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err="1">
                <a:latin typeface="Lucida Sans Unicode" panose="020B0602030504020204" pitchFamily="34" charset="0"/>
              </a:rPr>
              <a:t>Gericht</a:t>
            </a:r>
            <a:r>
              <a:rPr lang="en-US" altLang="en-US" sz="2400" b="0" dirty="0">
                <a:latin typeface="Lucida Sans Unicode" panose="020B0602030504020204" pitchFamily="34" charset="0"/>
              </a:rPr>
              <a:t> der </a:t>
            </a:r>
            <a:r>
              <a:rPr lang="en-US" altLang="en-US" sz="2400" b="0" dirty="0" err="1">
                <a:latin typeface="Lucida Sans Unicode" panose="020B0602030504020204" pitchFamily="34" charset="0"/>
              </a:rPr>
              <a:t>Nationen</a:t>
            </a:r>
            <a:endParaRPr lang="en-US" altLang="en-US" sz="2400" b="0" dirty="0">
              <a:latin typeface="Lucida Sans Unicode" panose="020B0602030504020204" pitchFamily="34" charset="0"/>
            </a:endParaRPr>
          </a:p>
          <a:p>
            <a:pPr eaLnBrk="1" hangingPunct="1">
              <a:spcBef>
                <a:spcPct val="50000"/>
              </a:spcBef>
              <a:buClrTx/>
              <a:buFontTx/>
              <a:buNone/>
            </a:pPr>
            <a:r>
              <a:rPr lang="en-US" altLang="en-US" sz="2400" b="0" dirty="0">
                <a:latin typeface="Lucida Sans Unicode" panose="020B0602030504020204" pitchFamily="34" charset="0"/>
              </a:rPr>
              <a:t>*</a:t>
            </a:r>
            <a:r>
              <a:rPr lang="en-US" altLang="en-US" sz="2400" b="0" dirty="0" err="1">
                <a:latin typeface="Lucida Sans Unicode" panose="020B0602030504020204" pitchFamily="34" charset="0"/>
              </a:rPr>
              <a:t>Errettung</a:t>
            </a:r>
            <a:r>
              <a:rPr lang="en-US" altLang="en-US" sz="2400" b="0" dirty="0">
                <a:latin typeface="Lucida Sans Unicode" panose="020B0602030504020204" pitchFamily="34" charset="0"/>
              </a:rPr>
              <a:t> </a:t>
            </a:r>
            <a:r>
              <a:rPr lang="en-US" altLang="en-US" sz="2400" b="0" dirty="0" err="1">
                <a:latin typeface="Lucida Sans Unicode" panose="020B0602030504020204" pitchFamily="34" charset="0"/>
              </a:rPr>
              <a:t>für</a:t>
            </a:r>
            <a:r>
              <a:rPr lang="en-US" altLang="en-US" sz="2400" b="0" dirty="0">
                <a:latin typeface="Lucida Sans Unicode" panose="020B0602030504020204" pitchFamily="34" charset="0"/>
              </a:rPr>
              <a:t> </a:t>
            </a:r>
            <a:r>
              <a:rPr lang="en-US" altLang="en-US" sz="2400" b="0" dirty="0" err="1">
                <a:latin typeface="Lucida Sans Unicode" panose="020B0602030504020204" pitchFamily="34" charset="0"/>
              </a:rPr>
              <a:t>Gottes</a:t>
            </a:r>
            <a:r>
              <a:rPr lang="en-US" altLang="en-US" sz="2400" b="0" dirty="0">
                <a:latin typeface="Lucida Sans Unicode" panose="020B0602030504020204" pitchFamily="34" charset="0"/>
              </a:rPr>
              <a:t> Volk</a:t>
            </a:r>
          </a:p>
          <a:p>
            <a:pPr eaLnBrk="1" hangingPunct="1">
              <a:spcBef>
                <a:spcPct val="50000"/>
              </a:spcBef>
              <a:buClrTx/>
              <a:buFontTx/>
              <a:buNone/>
            </a:pPr>
            <a:r>
              <a:rPr lang="en-US" altLang="en-US" sz="2400" b="0" dirty="0">
                <a:latin typeface="Lucida Sans Unicode" panose="020B0602030504020204" pitchFamily="34" charset="0"/>
              </a:rPr>
              <a:t>*</a:t>
            </a:r>
            <a:r>
              <a:rPr lang="en-US" altLang="en-US" sz="2400" b="0" dirty="0" err="1">
                <a:latin typeface="Lucida Sans Unicode" panose="020B0602030504020204" pitchFamily="34" charset="0"/>
              </a:rPr>
              <a:t>Einigung</a:t>
            </a:r>
            <a:r>
              <a:rPr lang="en-US" altLang="en-US" sz="2400" b="0" dirty="0">
                <a:latin typeface="Lucida Sans Unicode" panose="020B0602030504020204" pitchFamily="34" charset="0"/>
              </a:rPr>
              <a:t> </a:t>
            </a:r>
            <a:r>
              <a:rPr lang="en-US" altLang="en-US" sz="2400" b="0" dirty="0" err="1">
                <a:latin typeface="Lucida Sans Unicode" panose="020B0602030504020204" pitchFamily="34" charset="0"/>
              </a:rPr>
              <a:t>Israels</a:t>
            </a:r>
            <a:r>
              <a:rPr lang="en-US" altLang="en-US" sz="2400" b="0" dirty="0">
                <a:latin typeface="Lucida Sans Unicode" panose="020B0602030504020204" pitchFamily="34" charset="0"/>
              </a:rPr>
              <a:t> &amp; Judas</a:t>
            </a:r>
          </a:p>
          <a:p>
            <a:pPr eaLnBrk="1" hangingPunct="1">
              <a:spcBef>
                <a:spcPct val="50000"/>
              </a:spcBef>
              <a:buClrTx/>
              <a:buFontTx/>
              <a:buNone/>
            </a:pPr>
            <a:r>
              <a:rPr lang="en-US" altLang="en-US" sz="2400" b="0" dirty="0">
                <a:latin typeface="Lucida Sans Unicode" panose="020B0602030504020204" pitchFamily="34" charset="0"/>
              </a:rPr>
              <a:t>*</a:t>
            </a:r>
            <a:r>
              <a:rPr lang="en-US" altLang="en-US" sz="2400" b="0" dirty="0" err="1">
                <a:latin typeface="Lucida Sans Unicode" panose="020B0602030504020204" pitchFamily="34" charset="0"/>
              </a:rPr>
              <a:t>Sammeln</a:t>
            </a:r>
            <a:r>
              <a:rPr lang="en-US" altLang="en-US" sz="2400" b="0" dirty="0">
                <a:latin typeface="Lucida Sans Unicode" panose="020B0602030504020204" pitchFamily="34" charset="0"/>
              </a:rPr>
              <a:t> der </a:t>
            </a:r>
            <a:r>
              <a:rPr lang="en-US" altLang="en-US" sz="2400" b="0" dirty="0" err="1">
                <a:latin typeface="Lucida Sans Unicode" panose="020B0602030504020204" pitchFamily="34" charset="0"/>
              </a:rPr>
              <a:t>Exilierten</a:t>
            </a:r>
            <a:endParaRPr lang="en-US" altLang="en-US" sz="2400" b="0" dirty="0">
              <a:latin typeface="Lucida Sans Unicode" panose="020B0602030504020204" pitchFamily="34" charset="0"/>
            </a:endParaRPr>
          </a:p>
          <a:p>
            <a:pPr eaLnBrk="1" hangingPunct="1">
              <a:spcBef>
                <a:spcPct val="50000"/>
              </a:spcBef>
              <a:buClrTx/>
              <a:buFontTx/>
              <a:buNone/>
            </a:pPr>
            <a:r>
              <a:rPr lang="en-US" altLang="en-US" sz="2400" b="0" dirty="0">
                <a:latin typeface="Lucida Sans Unicode" panose="020B0602030504020204" pitchFamily="34" charset="0"/>
              </a:rPr>
              <a:t>*</a:t>
            </a:r>
            <a:r>
              <a:rPr lang="en-US" altLang="en-US" sz="2400" b="0" dirty="0" err="1">
                <a:latin typeface="Lucida Sans Unicode" panose="020B0602030504020204" pitchFamily="34" charset="0"/>
              </a:rPr>
              <a:t>Überrest</a:t>
            </a:r>
            <a:r>
              <a:rPr lang="en-US" altLang="en-US" sz="2400" b="0" dirty="0">
                <a:latin typeface="Lucida Sans Unicode" panose="020B0602030504020204" pitchFamily="34" charset="0"/>
              </a:rPr>
              <a:t> </a:t>
            </a:r>
            <a:r>
              <a:rPr lang="en-US" altLang="en-US" sz="2400" b="0" dirty="0" err="1">
                <a:latin typeface="Lucida Sans Unicode" panose="020B0602030504020204" pitchFamily="34" charset="0"/>
              </a:rPr>
              <a:t>wird</a:t>
            </a:r>
            <a:r>
              <a:rPr lang="en-US" altLang="en-US" sz="2400" b="0" dirty="0">
                <a:latin typeface="Lucida Sans Unicode" panose="020B0602030504020204" pitchFamily="34" charset="0"/>
              </a:rPr>
              <a:t> </a:t>
            </a:r>
            <a:r>
              <a:rPr lang="en-US" altLang="en-US" sz="2400" b="0" dirty="0" err="1">
                <a:latin typeface="Lucida Sans Unicode" panose="020B0602030504020204" pitchFamily="34" charset="0"/>
              </a:rPr>
              <a:t>gerettet</a:t>
            </a:r>
            <a:endParaRPr lang="en-US" altLang="en-US" sz="2400" b="0" dirty="0">
              <a:latin typeface="Lucida Sans Unicode" panose="020B0602030504020204" pitchFamily="34" charset="0"/>
            </a:endParaRPr>
          </a:p>
          <a:p>
            <a:pPr eaLnBrk="1" hangingPunct="1">
              <a:spcBef>
                <a:spcPct val="50000"/>
              </a:spcBef>
              <a:buClrTx/>
              <a:buFontTx/>
              <a:buNone/>
            </a:pPr>
            <a:endParaRPr lang="en-US" altLang="en-US" sz="800" b="0" dirty="0">
              <a:latin typeface="Lucida Sans Unicode" panose="020B0602030504020204" pitchFamily="34" charset="0"/>
            </a:endParaRPr>
          </a:p>
          <a:p>
            <a:pPr eaLnBrk="1" hangingPunct="1">
              <a:lnSpc>
                <a:spcPct val="50000"/>
              </a:lnSpc>
              <a:spcBef>
                <a:spcPct val="50000"/>
              </a:spcBef>
              <a:buClrTx/>
              <a:buFontTx/>
              <a:buNone/>
            </a:pPr>
            <a:r>
              <a:rPr lang="en-US" altLang="en-US" sz="2400" b="0" dirty="0" err="1">
                <a:latin typeface="Lucida Sans Unicode" panose="020B0602030504020204" pitchFamily="34" charset="0"/>
              </a:rPr>
              <a:t>Heiden</a:t>
            </a:r>
            <a:r>
              <a:rPr lang="en-US" altLang="en-US" sz="2400" b="0" dirty="0">
                <a:latin typeface="Lucida Sans Unicode" panose="020B0602030504020204" pitchFamily="34" charset="0"/>
              </a:rPr>
              <a:t> </a:t>
            </a:r>
            <a:r>
              <a:rPr lang="en-US" altLang="en-US" sz="2400" b="0" dirty="0" err="1">
                <a:latin typeface="Lucida Sans Unicode" panose="020B0602030504020204" pitchFamily="34" charset="0"/>
              </a:rPr>
              <a:t>kommen</a:t>
            </a:r>
            <a:r>
              <a:rPr lang="en-US" altLang="en-US" sz="2400" b="0" dirty="0">
                <a:latin typeface="Lucida Sans Unicode" panose="020B0602030504020204" pitchFamily="34" charset="0"/>
              </a:rPr>
              <a:t> in den</a:t>
            </a:r>
          </a:p>
          <a:p>
            <a:pPr eaLnBrk="1" hangingPunct="1">
              <a:lnSpc>
                <a:spcPct val="50000"/>
              </a:lnSpc>
              <a:spcBef>
                <a:spcPct val="50000"/>
              </a:spcBef>
              <a:buClrTx/>
              <a:buFontTx/>
              <a:buNone/>
            </a:pPr>
            <a:r>
              <a:rPr lang="en-US" altLang="en-US" sz="2400" b="0" dirty="0">
                <a:latin typeface="Lucida Sans Unicode" panose="020B0602030504020204" pitchFamily="34" charset="0"/>
              </a:rPr>
              <a:t>    Bund </a:t>
            </a:r>
            <a:r>
              <a:rPr lang="en-US" altLang="en-US" sz="2400" b="0" dirty="0" err="1">
                <a:latin typeface="Lucida Sans Unicode" panose="020B0602030504020204" pitchFamily="34" charset="0"/>
              </a:rPr>
              <a:t>Israels</a:t>
            </a:r>
            <a:r>
              <a:rPr lang="en-US" altLang="en-US" sz="2400" b="0" dirty="0">
                <a:latin typeface="Lucida Sans Unicode" panose="020B0602030504020204" pitchFamily="34" charset="0"/>
              </a:rPr>
              <a:t> </a:t>
            </a:r>
          </a:p>
        </p:txBody>
      </p:sp>
      <p:sp>
        <p:nvSpPr>
          <p:cNvPr id="6" name="Slide Number Placeholder 5">
            <a:extLst>
              <a:ext uri="{FF2B5EF4-FFF2-40B4-BE49-F238E27FC236}">
                <a16:creationId xmlns:a16="http://schemas.microsoft.com/office/drawing/2014/main" id="{055AB72D-72AD-A748-ABD1-F7418CCBD3C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293896">
                                            <p:txEl>
                                              <p:pRg st="1" end="1"/>
                                            </p:txEl>
                                          </p:spTgt>
                                        </p:tgtEl>
                                        <p:attrNameLst>
                                          <p:attrName>style.visibility</p:attrName>
                                        </p:attrNameLst>
                                      </p:cBhvr>
                                      <p:to>
                                        <p:strVal val="hidden"/>
                                      </p:to>
                                    </p:set>
                                  </p:childTnLst>
                                </p:cTn>
                              </p:par>
                            </p:childTnLst>
                          </p:cTn>
                        </p:par>
                        <p:par>
                          <p:cTn id="7" fill="hold" nodeType="afterGroup">
                            <p:stCondLst>
                              <p:cond delay="0"/>
                            </p:stCondLst>
                            <p:childTnLst>
                              <p:par>
                                <p:cTn id="8" presetID="23" presetClass="entr" presetSubtype="16" fill="hold" nodeType="afterEffect">
                                  <p:stCondLst>
                                    <p:cond delay="0"/>
                                  </p:stCondLst>
                                  <p:childTnLst>
                                    <p:set>
                                      <p:cBhvr>
                                        <p:cTn id="9" dur="1" fill="hold">
                                          <p:stCondLst>
                                            <p:cond delay="0"/>
                                          </p:stCondLst>
                                        </p:cTn>
                                        <p:tgtEl>
                                          <p:spTgt spid="293896">
                                            <p:txEl>
                                              <p:pRg st="1" end="1"/>
                                            </p:txEl>
                                          </p:spTgt>
                                        </p:tgtEl>
                                        <p:attrNameLst>
                                          <p:attrName>style.visibility</p:attrName>
                                        </p:attrNameLst>
                                      </p:cBhvr>
                                      <p:to>
                                        <p:strVal val="visible"/>
                                      </p:to>
                                    </p:set>
                                    <p:anim calcmode="lin" valueType="num">
                                      <p:cBhvr>
                                        <p:cTn id="10" dur="500" fill="hold"/>
                                        <p:tgtEl>
                                          <p:spTgt spid="293896">
                                            <p:txEl>
                                              <p:pRg st="1" end="1"/>
                                            </p:txEl>
                                          </p:spTgt>
                                        </p:tgtEl>
                                        <p:attrNameLst>
                                          <p:attrName>ppt_w</p:attrName>
                                        </p:attrNameLst>
                                      </p:cBhvr>
                                      <p:tavLst>
                                        <p:tav tm="0">
                                          <p:val>
                                            <p:fltVal val="0"/>
                                          </p:val>
                                        </p:tav>
                                        <p:tav tm="100000">
                                          <p:val>
                                            <p:strVal val="#ppt_w"/>
                                          </p:val>
                                        </p:tav>
                                      </p:tavLst>
                                    </p:anim>
                                    <p:anim calcmode="lin" valueType="num">
                                      <p:cBhvr>
                                        <p:cTn id="11" dur="500" fill="hold"/>
                                        <p:tgtEl>
                                          <p:spTgt spid="29389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293896">
                                            <p:txEl>
                                              <p:pRg st="2" end="2"/>
                                            </p:txEl>
                                          </p:spTgt>
                                        </p:tgtEl>
                                        <p:attrNameLst>
                                          <p:attrName>style.visibility</p:attrName>
                                        </p:attrNameLst>
                                      </p:cBhvr>
                                      <p:to>
                                        <p:strVal val="hidden"/>
                                      </p:to>
                                    </p:set>
                                  </p:childTnLst>
                                </p:cTn>
                              </p:par>
                            </p:childTnLst>
                          </p:cTn>
                        </p:par>
                        <p:par>
                          <p:cTn id="16" fill="hold" nodeType="afterGroup">
                            <p:stCondLst>
                              <p:cond delay="0"/>
                            </p:stCondLst>
                            <p:childTnLst>
                              <p:par>
                                <p:cTn id="17" presetID="23" presetClass="entr" presetSubtype="16" fill="hold" nodeType="afterEffect">
                                  <p:stCondLst>
                                    <p:cond delay="0"/>
                                  </p:stCondLst>
                                  <p:childTnLst>
                                    <p:set>
                                      <p:cBhvr>
                                        <p:cTn id="18" dur="1" fill="hold">
                                          <p:stCondLst>
                                            <p:cond delay="0"/>
                                          </p:stCondLst>
                                        </p:cTn>
                                        <p:tgtEl>
                                          <p:spTgt spid="293896">
                                            <p:txEl>
                                              <p:pRg st="2" end="2"/>
                                            </p:txEl>
                                          </p:spTgt>
                                        </p:tgtEl>
                                        <p:attrNameLst>
                                          <p:attrName>style.visibility</p:attrName>
                                        </p:attrNameLst>
                                      </p:cBhvr>
                                      <p:to>
                                        <p:strVal val="visible"/>
                                      </p:to>
                                    </p:set>
                                    <p:anim calcmode="lin" valueType="num">
                                      <p:cBhvr>
                                        <p:cTn id="19" dur="500" fill="hold"/>
                                        <p:tgtEl>
                                          <p:spTgt spid="29389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9389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293896">
                                            <p:txEl>
                                              <p:pRg st="3" end="3"/>
                                            </p:txEl>
                                          </p:spTgt>
                                        </p:tgtEl>
                                        <p:attrNameLst>
                                          <p:attrName>style.visibility</p:attrName>
                                        </p:attrNameLst>
                                      </p:cBhvr>
                                      <p:to>
                                        <p:strVal val="hidden"/>
                                      </p:to>
                                    </p:set>
                                  </p:childTnLst>
                                </p:cTn>
                              </p:par>
                            </p:childTnLst>
                          </p:cTn>
                        </p:par>
                        <p:par>
                          <p:cTn id="25" fill="hold" nodeType="afterGroup">
                            <p:stCondLst>
                              <p:cond delay="0"/>
                            </p:stCondLst>
                            <p:childTnLst>
                              <p:par>
                                <p:cTn id="26" presetID="23" presetClass="entr" presetSubtype="16" fill="hold" nodeType="afterEffect">
                                  <p:stCondLst>
                                    <p:cond delay="0"/>
                                  </p:stCondLst>
                                  <p:childTnLst>
                                    <p:set>
                                      <p:cBhvr>
                                        <p:cTn id="27" dur="1" fill="hold">
                                          <p:stCondLst>
                                            <p:cond delay="0"/>
                                          </p:stCondLst>
                                        </p:cTn>
                                        <p:tgtEl>
                                          <p:spTgt spid="293896">
                                            <p:txEl>
                                              <p:pRg st="3" end="3"/>
                                            </p:txEl>
                                          </p:spTgt>
                                        </p:tgtEl>
                                        <p:attrNameLst>
                                          <p:attrName>style.visibility</p:attrName>
                                        </p:attrNameLst>
                                      </p:cBhvr>
                                      <p:to>
                                        <p:strVal val="visible"/>
                                      </p:to>
                                    </p:set>
                                    <p:anim calcmode="lin" valueType="num">
                                      <p:cBhvr>
                                        <p:cTn id="28" dur="500" fill="hold"/>
                                        <p:tgtEl>
                                          <p:spTgt spid="293896">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9389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xit" presetSubtype="0" fill="hold" nodeType="clickEffect">
                                  <p:stCondLst>
                                    <p:cond delay="0"/>
                                  </p:stCondLst>
                                  <p:childTnLst>
                                    <p:set>
                                      <p:cBhvr>
                                        <p:cTn id="33" dur="1" fill="hold">
                                          <p:stCondLst>
                                            <p:cond delay="0"/>
                                          </p:stCondLst>
                                        </p:cTn>
                                        <p:tgtEl>
                                          <p:spTgt spid="293896">
                                            <p:txEl>
                                              <p:pRg st="4" end="4"/>
                                            </p:txEl>
                                          </p:spTgt>
                                        </p:tgtEl>
                                        <p:attrNameLst>
                                          <p:attrName>style.visibility</p:attrName>
                                        </p:attrNameLst>
                                      </p:cBhvr>
                                      <p:to>
                                        <p:strVal val="hidden"/>
                                      </p:to>
                                    </p:set>
                                  </p:childTnLst>
                                </p:cTn>
                              </p:par>
                            </p:childTnLst>
                          </p:cTn>
                        </p:par>
                        <p:par>
                          <p:cTn id="34" fill="hold" nodeType="afterGroup">
                            <p:stCondLst>
                              <p:cond delay="0"/>
                            </p:stCondLst>
                            <p:childTnLst>
                              <p:par>
                                <p:cTn id="35" presetID="23" presetClass="entr" presetSubtype="16" fill="hold" nodeType="afterEffect">
                                  <p:stCondLst>
                                    <p:cond delay="0"/>
                                  </p:stCondLst>
                                  <p:childTnLst>
                                    <p:set>
                                      <p:cBhvr>
                                        <p:cTn id="36" dur="1" fill="hold">
                                          <p:stCondLst>
                                            <p:cond delay="0"/>
                                          </p:stCondLst>
                                        </p:cTn>
                                        <p:tgtEl>
                                          <p:spTgt spid="293896">
                                            <p:txEl>
                                              <p:pRg st="4" end="4"/>
                                            </p:txEl>
                                          </p:spTgt>
                                        </p:tgtEl>
                                        <p:attrNameLst>
                                          <p:attrName>style.visibility</p:attrName>
                                        </p:attrNameLst>
                                      </p:cBhvr>
                                      <p:to>
                                        <p:strVal val="visible"/>
                                      </p:to>
                                    </p:set>
                                    <p:anim calcmode="lin" valueType="num">
                                      <p:cBhvr>
                                        <p:cTn id="37" dur="500" fill="hold"/>
                                        <p:tgtEl>
                                          <p:spTgt spid="293896">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93896">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xit" presetSubtype="0" fill="hold" nodeType="clickEffect">
                                  <p:stCondLst>
                                    <p:cond delay="0"/>
                                  </p:stCondLst>
                                  <p:childTnLst>
                                    <p:set>
                                      <p:cBhvr>
                                        <p:cTn id="42" dur="1" fill="hold">
                                          <p:stCondLst>
                                            <p:cond delay="0"/>
                                          </p:stCondLst>
                                        </p:cTn>
                                        <p:tgtEl>
                                          <p:spTgt spid="293893">
                                            <p:txEl>
                                              <p:pRg st="0" end="0"/>
                                            </p:txEl>
                                          </p:spTgt>
                                        </p:tgtEl>
                                        <p:attrNameLst>
                                          <p:attrName>style.visibility</p:attrName>
                                        </p:attrNameLst>
                                      </p:cBhvr>
                                      <p:to>
                                        <p:strVal val="hidden"/>
                                      </p:to>
                                    </p:set>
                                  </p:childTnLst>
                                </p:cTn>
                              </p:par>
                            </p:childTnLst>
                          </p:cTn>
                        </p:par>
                        <p:par>
                          <p:cTn id="43" fill="hold" nodeType="afterGroup">
                            <p:stCondLst>
                              <p:cond delay="0"/>
                            </p:stCondLst>
                            <p:childTnLst>
                              <p:par>
                                <p:cTn id="44" presetID="23" presetClass="entr" presetSubtype="16" fill="hold" nodeType="afterEffect">
                                  <p:stCondLst>
                                    <p:cond delay="0"/>
                                  </p:stCondLst>
                                  <p:childTnLst>
                                    <p:set>
                                      <p:cBhvr>
                                        <p:cTn id="45" dur="1" fill="hold">
                                          <p:stCondLst>
                                            <p:cond delay="0"/>
                                          </p:stCondLst>
                                        </p:cTn>
                                        <p:tgtEl>
                                          <p:spTgt spid="293893">
                                            <p:txEl>
                                              <p:pRg st="0" end="0"/>
                                            </p:txEl>
                                          </p:spTgt>
                                        </p:tgtEl>
                                        <p:attrNameLst>
                                          <p:attrName>style.visibility</p:attrName>
                                        </p:attrNameLst>
                                      </p:cBhvr>
                                      <p:to>
                                        <p:strVal val="visible"/>
                                      </p:to>
                                    </p:set>
                                    <p:anim calcmode="lin" valueType="num">
                                      <p:cBhvr>
                                        <p:cTn id="46" dur="500" fill="hold"/>
                                        <p:tgtEl>
                                          <p:spTgt spid="293893">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2938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xit" presetSubtype="0" fill="hold" nodeType="clickEffect">
                                  <p:stCondLst>
                                    <p:cond delay="0"/>
                                  </p:stCondLst>
                                  <p:childTnLst>
                                    <p:set>
                                      <p:cBhvr>
                                        <p:cTn id="51" dur="1" fill="hold">
                                          <p:stCondLst>
                                            <p:cond delay="0"/>
                                          </p:stCondLst>
                                        </p:cTn>
                                        <p:tgtEl>
                                          <p:spTgt spid="293893">
                                            <p:txEl>
                                              <p:pRg st="2" end="2"/>
                                            </p:txEl>
                                          </p:spTgt>
                                        </p:tgtEl>
                                        <p:attrNameLst>
                                          <p:attrName>style.visibility</p:attrName>
                                        </p:attrNameLst>
                                      </p:cBhvr>
                                      <p:to>
                                        <p:strVal val="hidden"/>
                                      </p:to>
                                    </p:set>
                                  </p:childTnLst>
                                </p:cTn>
                              </p:par>
                            </p:childTnLst>
                          </p:cTn>
                        </p:par>
                        <p:par>
                          <p:cTn id="52" fill="hold" nodeType="afterGroup">
                            <p:stCondLst>
                              <p:cond delay="0"/>
                            </p:stCondLst>
                            <p:childTnLst>
                              <p:par>
                                <p:cTn id="53" presetID="23" presetClass="entr" presetSubtype="16" fill="hold" nodeType="afterEffect">
                                  <p:stCondLst>
                                    <p:cond delay="0"/>
                                  </p:stCondLst>
                                  <p:childTnLst>
                                    <p:set>
                                      <p:cBhvr>
                                        <p:cTn id="54" dur="1" fill="hold">
                                          <p:stCondLst>
                                            <p:cond delay="0"/>
                                          </p:stCondLst>
                                        </p:cTn>
                                        <p:tgtEl>
                                          <p:spTgt spid="293893">
                                            <p:txEl>
                                              <p:pRg st="2" end="2"/>
                                            </p:txEl>
                                          </p:spTgt>
                                        </p:tgtEl>
                                        <p:attrNameLst>
                                          <p:attrName>style.visibility</p:attrName>
                                        </p:attrNameLst>
                                      </p:cBhvr>
                                      <p:to>
                                        <p:strVal val="visible"/>
                                      </p:to>
                                    </p:set>
                                    <p:anim calcmode="lin" valueType="num">
                                      <p:cBhvr>
                                        <p:cTn id="55" dur="500" fill="hold"/>
                                        <p:tgtEl>
                                          <p:spTgt spid="293893">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29389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xit" presetSubtype="0" fill="hold" nodeType="clickEffect">
                                  <p:stCondLst>
                                    <p:cond delay="0"/>
                                  </p:stCondLst>
                                  <p:childTnLst>
                                    <p:set>
                                      <p:cBhvr>
                                        <p:cTn id="60" dur="1" fill="hold">
                                          <p:stCondLst>
                                            <p:cond delay="0"/>
                                          </p:stCondLst>
                                        </p:cTn>
                                        <p:tgtEl>
                                          <p:spTgt spid="293893">
                                            <p:txEl>
                                              <p:pRg st="6" end="6"/>
                                            </p:txEl>
                                          </p:spTgt>
                                        </p:tgtEl>
                                        <p:attrNameLst>
                                          <p:attrName>style.visibility</p:attrName>
                                        </p:attrNameLst>
                                      </p:cBhvr>
                                      <p:to>
                                        <p:strVal val="hidden"/>
                                      </p:to>
                                    </p:set>
                                  </p:childTnLst>
                                </p:cTn>
                              </p:par>
                            </p:childTnLst>
                          </p:cTn>
                        </p:par>
                        <p:par>
                          <p:cTn id="61" fill="hold" nodeType="afterGroup">
                            <p:stCondLst>
                              <p:cond delay="0"/>
                            </p:stCondLst>
                            <p:childTnLst>
                              <p:par>
                                <p:cTn id="62" presetID="23" presetClass="entr" presetSubtype="16" fill="hold" nodeType="afterEffect">
                                  <p:stCondLst>
                                    <p:cond delay="0"/>
                                  </p:stCondLst>
                                  <p:childTnLst>
                                    <p:set>
                                      <p:cBhvr>
                                        <p:cTn id="63" dur="1" fill="hold">
                                          <p:stCondLst>
                                            <p:cond delay="0"/>
                                          </p:stCondLst>
                                        </p:cTn>
                                        <p:tgtEl>
                                          <p:spTgt spid="293893">
                                            <p:txEl>
                                              <p:pRg st="6" end="6"/>
                                            </p:txEl>
                                          </p:spTgt>
                                        </p:tgtEl>
                                        <p:attrNameLst>
                                          <p:attrName>style.visibility</p:attrName>
                                        </p:attrNameLst>
                                      </p:cBhvr>
                                      <p:to>
                                        <p:strVal val="visible"/>
                                      </p:to>
                                    </p:set>
                                    <p:anim calcmode="lin" valueType="num">
                                      <p:cBhvr>
                                        <p:cTn id="64" dur="500" fill="hold"/>
                                        <p:tgtEl>
                                          <p:spTgt spid="293893">
                                            <p:txEl>
                                              <p:pRg st="6" end="6"/>
                                            </p:txEl>
                                          </p:spTgt>
                                        </p:tgtEl>
                                        <p:attrNameLst>
                                          <p:attrName>ppt_w</p:attrName>
                                        </p:attrNameLst>
                                      </p:cBhvr>
                                      <p:tavLst>
                                        <p:tav tm="0">
                                          <p:val>
                                            <p:fltVal val="0"/>
                                          </p:val>
                                        </p:tav>
                                        <p:tav tm="100000">
                                          <p:val>
                                            <p:strVal val="#ppt_w"/>
                                          </p:val>
                                        </p:tav>
                                      </p:tavLst>
                                    </p:anim>
                                    <p:anim calcmode="lin" valueType="num">
                                      <p:cBhvr>
                                        <p:cTn id="65" dur="500" fill="hold"/>
                                        <p:tgtEl>
                                          <p:spTgt spid="29389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95940" name="Rectangle 4">
            <a:extLst>
              <a:ext uri="{FF2B5EF4-FFF2-40B4-BE49-F238E27FC236}">
                <a16:creationId xmlns:a16="http://schemas.microsoft.com/office/drawing/2014/main" id="{A5527B8E-9162-4239-BA2B-005570B25A07}"/>
              </a:ext>
            </a:extLst>
          </p:cNvPr>
          <p:cNvSpPr>
            <a:spLocks noGrp="1" noChangeArrowheads="1"/>
          </p:cNvSpPr>
          <p:nvPr>
            <p:ph type="title"/>
          </p:nvPr>
        </p:nvSpPr>
        <p:spPr/>
        <p:txBody>
          <a:bodyPr/>
          <a:lstStyle/>
          <a:p>
            <a:pPr eaLnBrk="1" hangingPunct="1">
              <a:defRPr/>
            </a:pPr>
            <a:r>
              <a:rPr lang="en-US" altLang="en-US" sz="4000" dirty="0" err="1">
                <a:latin typeface="Times New Roman" panose="02020603050405020304" pitchFamily="18" charset="0"/>
              </a:rPr>
              <a:t>Fünf</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Zugänge</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zur</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Auslegung</a:t>
            </a:r>
            <a:r>
              <a:rPr lang="en-US" altLang="en-US" sz="4000" dirty="0">
                <a:latin typeface="Times New Roman" panose="02020603050405020304" pitchFamily="18" charset="0"/>
              </a:rPr>
              <a:t> von </a:t>
            </a:r>
            <a:r>
              <a:rPr lang="en-US" altLang="en-US" sz="4000" dirty="0" err="1">
                <a:latin typeface="Times New Roman" panose="02020603050405020304" pitchFamily="18" charset="0"/>
              </a:rPr>
              <a:t>Hesekiels</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Eschatologie</a:t>
            </a:r>
            <a:endParaRPr lang="en-US" altLang="en-US" sz="4000" dirty="0">
              <a:latin typeface="Times New Roman" panose="02020603050405020304" pitchFamily="18" charset="0"/>
            </a:endParaRPr>
          </a:p>
        </p:txBody>
      </p:sp>
      <p:sp>
        <p:nvSpPr>
          <p:cNvPr id="295941" name="Rectangle 5">
            <a:extLst>
              <a:ext uri="{FF2B5EF4-FFF2-40B4-BE49-F238E27FC236}">
                <a16:creationId xmlns:a16="http://schemas.microsoft.com/office/drawing/2014/main" id="{4A53BBB4-65E0-4AB4-BF3A-DB0092E6DD9E}"/>
              </a:ext>
            </a:extLst>
          </p:cNvPr>
          <p:cNvSpPr>
            <a:spLocks noGrp="1" noChangeArrowheads="1"/>
          </p:cNvSpPr>
          <p:nvPr>
            <p:ph type="body" sz="half" idx="1"/>
          </p:nvPr>
        </p:nvSpPr>
        <p:spPr>
          <a:xfrm>
            <a:off x="152400" y="1600200"/>
            <a:ext cx="4343400" cy="5029200"/>
          </a:xfrm>
        </p:spPr>
        <p:txBody>
          <a:bodyPr/>
          <a:lstStyle/>
          <a:p>
            <a:pPr eaLnBrk="1" hangingPunct="1">
              <a:lnSpc>
                <a:spcPct val="80000"/>
              </a:lnSpc>
              <a:buFontTx/>
              <a:buNone/>
              <a:defRPr/>
            </a:pPr>
            <a:r>
              <a:rPr lang="en-US" altLang="en-US" sz="2800" dirty="0">
                <a:solidFill>
                  <a:srgbClr val="FF0000"/>
                </a:solidFill>
                <a:latin typeface="Eras Demi ITC" pitchFamily="34" charset="0"/>
              </a:rPr>
              <a:t>1 </a:t>
            </a:r>
            <a:r>
              <a:rPr lang="en-US" altLang="en-US" sz="2800" dirty="0">
                <a:solidFill>
                  <a:srgbClr val="FFCC00"/>
                </a:solidFill>
                <a:latin typeface="Eras Demi ITC" pitchFamily="34" charset="0"/>
              </a:rPr>
              <a:t>HISTORISCHE SICHT</a:t>
            </a:r>
          </a:p>
          <a:p>
            <a:pPr eaLnBrk="1" hangingPunct="1">
              <a:lnSpc>
                <a:spcPct val="80000"/>
              </a:lnSpc>
              <a:defRPr/>
            </a:pPr>
            <a:r>
              <a:rPr lang="en-US" altLang="en-US" sz="2400" i="1" dirty="0" err="1">
                <a:latin typeface="Comic Sans MS" panose="030F0702030302020204" pitchFamily="66" charset="0"/>
              </a:rPr>
              <a:t>Prophetie</a:t>
            </a:r>
            <a:r>
              <a:rPr lang="en-US" altLang="en-US" sz="2400" i="1" dirty="0">
                <a:latin typeface="Comic Sans MS" panose="030F0702030302020204" pitchFamily="66" charset="0"/>
              </a:rPr>
              <a:t> reded </a:t>
            </a:r>
            <a:r>
              <a:rPr lang="en-US" altLang="en-US" sz="2400" i="1" dirty="0" err="1">
                <a:latin typeface="Comic Sans MS" panose="030F0702030302020204" pitchFamily="66" charset="0"/>
              </a:rPr>
              <a:t>echt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über</a:t>
            </a:r>
            <a:r>
              <a:rPr lang="en-US" altLang="en-US" sz="2400" i="1" dirty="0">
                <a:latin typeface="Comic Sans MS" panose="030F0702030302020204" pitchFamily="66" charset="0"/>
              </a:rPr>
              <a:t> die Zukunft</a:t>
            </a:r>
          </a:p>
          <a:p>
            <a:pPr eaLnBrk="1" hangingPunct="1">
              <a:lnSpc>
                <a:spcPct val="80000"/>
              </a:lnSpc>
              <a:defRPr/>
            </a:pPr>
            <a:r>
              <a:rPr lang="en-US" altLang="en-US" sz="2400" i="1" dirty="0" err="1">
                <a:latin typeface="Comic Sans MS" panose="030F0702030302020204" pitchFamily="66" charset="0"/>
              </a:rPr>
              <a:t>Trotzdem</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sind</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Voraus-sagen</a:t>
            </a:r>
            <a:r>
              <a:rPr lang="en-US" altLang="en-US" sz="2400" i="1" dirty="0">
                <a:latin typeface="Comic Sans MS" panose="030F0702030302020204" pitchFamily="66" charset="0"/>
              </a:rPr>
              <a:t> oft </a:t>
            </a:r>
            <a:r>
              <a:rPr lang="en-US" altLang="en-US" sz="2400" i="1" u="sng" dirty="0">
                <a:latin typeface="Comic Sans MS" panose="030F0702030302020204" pitchFamily="66" charset="0"/>
              </a:rPr>
              <a:t>an </a:t>
            </a:r>
            <a:r>
              <a:rPr lang="en-US" altLang="en-US" sz="2400" i="1" u="sng" dirty="0" err="1">
                <a:latin typeface="Comic Sans MS" panose="030F0702030302020204" pitchFamily="66" charset="0"/>
              </a:rPr>
              <a:t>Bedingungen</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geknüpft</a:t>
            </a:r>
            <a:endParaRPr lang="en-US" altLang="en-US" sz="2400" i="1" u="sng" dirty="0">
              <a:latin typeface="Comic Sans MS" panose="030F0702030302020204" pitchFamily="66" charset="0"/>
            </a:endParaRPr>
          </a:p>
          <a:p>
            <a:pPr eaLnBrk="1" hangingPunct="1">
              <a:lnSpc>
                <a:spcPct val="80000"/>
              </a:lnSpc>
              <a:defRPr/>
            </a:pPr>
            <a:r>
              <a:rPr lang="en-US" altLang="en-US" sz="2400" i="1" dirty="0" err="1">
                <a:latin typeface="Comic Sans MS" panose="030F0702030302020204" pitchFamily="66" charset="0"/>
              </a:rPr>
              <a:t>Hesekiels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Zukunfts</a:t>
            </a:r>
            <a:r>
              <a:rPr lang="en-US" altLang="en-US" sz="2400" i="1" dirty="0">
                <a:latin typeface="Comic Sans MS" panose="030F0702030302020204" pitchFamily="66" charset="0"/>
              </a:rPr>
              <a:t>-Visio-</a:t>
            </a:r>
            <a:r>
              <a:rPr lang="en-US" altLang="en-US" sz="2400" i="1" dirty="0" err="1">
                <a:latin typeface="Comic Sans MS" panose="030F0702030302020204" pitchFamily="66" charset="0"/>
              </a:rPr>
              <a:t>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waren</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teilweise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erfüllt</a:t>
            </a:r>
            <a:r>
              <a:rPr lang="en-US" altLang="en-US" sz="2400" i="1" dirty="0">
                <a:latin typeface="Comic Sans MS" panose="030F0702030302020204" pitchFamily="66" charset="0"/>
              </a:rPr>
              <a:t> in der </a:t>
            </a:r>
            <a:r>
              <a:rPr lang="en-US" altLang="en-US" sz="2400" i="1" dirty="0" err="1">
                <a:latin typeface="Comic Sans MS" panose="030F0702030302020204" pitchFamily="66" charset="0"/>
              </a:rPr>
              <a:t>Rückkehr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vom</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Exil</a:t>
            </a:r>
            <a:endParaRPr lang="en-US" altLang="en-US" sz="2400" i="1" dirty="0">
              <a:latin typeface="Comic Sans MS" panose="030F0702030302020204" pitchFamily="66" charset="0"/>
            </a:endParaRPr>
          </a:p>
          <a:p>
            <a:pPr eaLnBrk="1" hangingPunct="1">
              <a:lnSpc>
                <a:spcPct val="80000"/>
              </a:lnSpc>
              <a:defRPr/>
            </a:pPr>
            <a:r>
              <a:rPr lang="en-US" altLang="en-US" sz="2400" i="1" dirty="0">
                <a:latin typeface="Comic Sans MS" panose="030F0702030302020204" pitchFamily="66" charset="0"/>
              </a:rPr>
              <a:t>Seine </a:t>
            </a:r>
            <a:r>
              <a:rPr lang="en-US" altLang="en-US" sz="2400" i="1" dirty="0" err="1">
                <a:latin typeface="Comic Sans MS" panose="030F0702030302020204" pitchFamily="66" charset="0"/>
              </a:rPr>
              <a:t>Visionen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beschreib-en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wie</a:t>
            </a:r>
            <a:r>
              <a:rPr lang="en-US" altLang="en-US" sz="2400" i="1" dirty="0">
                <a:latin typeface="Comic Sans MS" panose="030F0702030302020204" pitchFamily="66" charset="0"/>
              </a:rPr>
              <a:t> die Dinge  </a:t>
            </a:r>
            <a:r>
              <a:rPr lang="en-US" altLang="en-US" sz="2400" i="1" u="sng" dirty="0" err="1">
                <a:latin typeface="Comic Sans MS" panose="030F0702030302020204" pitchFamily="66" charset="0"/>
              </a:rPr>
              <a:t>hätten</a:t>
            </a:r>
            <a:r>
              <a:rPr lang="en-US" altLang="en-US" sz="2400" i="1" u="sng" dirty="0">
                <a:latin typeface="Comic Sans MS" panose="030F0702030302020204" pitchFamily="66" charset="0"/>
              </a:rPr>
              <a:t> sein </a:t>
            </a:r>
            <a:r>
              <a:rPr lang="en-US" altLang="en-US" sz="2400" i="1" u="sng" dirty="0" err="1">
                <a:latin typeface="Comic Sans MS" panose="030F0702030302020204" pitchFamily="66" charset="0"/>
              </a:rPr>
              <a:t>können</a:t>
            </a:r>
            <a:r>
              <a:rPr lang="en-US" altLang="en-US" sz="2400" i="1" dirty="0">
                <a:latin typeface="Comic Sans MS" panose="030F0702030302020204" pitchFamily="66" charset="0"/>
              </a:rPr>
              <a:t> falls Israel </a:t>
            </a:r>
            <a:r>
              <a:rPr lang="en-US" altLang="en-US" sz="2400" i="1" dirty="0" err="1">
                <a:latin typeface="Comic Sans MS" panose="030F0702030302020204" pitchFamily="66" charset="0"/>
              </a:rPr>
              <a:t>treu</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gewesen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wäre</a:t>
            </a:r>
            <a:endParaRPr lang="en-US" altLang="en-US" sz="2400" i="1" dirty="0">
              <a:latin typeface="Comic Sans MS" panose="030F0702030302020204" pitchFamily="66" charset="0"/>
            </a:endParaRPr>
          </a:p>
        </p:txBody>
      </p:sp>
      <p:sp>
        <p:nvSpPr>
          <p:cNvPr id="295942" name="Rectangle 6">
            <a:extLst>
              <a:ext uri="{FF2B5EF4-FFF2-40B4-BE49-F238E27FC236}">
                <a16:creationId xmlns:a16="http://schemas.microsoft.com/office/drawing/2014/main" id="{34828C38-30F7-48AB-9A42-7D95909A61C8}"/>
              </a:ext>
            </a:extLst>
          </p:cNvPr>
          <p:cNvSpPr>
            <a:spLocks noGrp="1" noChangeArrowheads="1"/>
          </p:cNvSpPr>
          <p:nvPr>
            <p:ph type="body" sz="half" idx="2"/>
          </p:nvPr>
        </p:nvSpPr>
        <p:spPr>
          <a:xfrm>
            <a:off x="4648200" y="1676400"/>
            <a:ext cx="4267200" cy="4953000"/>
          </a:xfrm>
        </p:spPr>
        <p:txBody>
          <a:bodyPr/>
          <a:lstStyle/>
          <a:p>
            <a:pPr eaLnBrk="1" hangingPunct="1">
              <a:lnSpc>
                <a:spcPct val="90000"/>
              </a:lnSpc>
              <a:defRPr/>
            </a:pPr>
            <a:endParaRPr lang="en-US" altLang="en-US" sz="2400" i="1" dirty="0">
              <a:latin typeface="Comic Sans MS" panose="030F0702030302020204" pitchFamily="66" charset="0"/>
            </a:endParaRPr>
          </a:p>
          <a:p>
            <a:pPr eaLnBrk="1" hangingPunct="1">
              <a:lnSpc>
                <a:spcPct val="90000"/>
              </a:lnSpc>
              <a:defRPr/>
            </a:pPr>
            <a:r>
              <a:rPr lang="en-US" altLang="en-US" sz="2400" i="1" dirty="0" err="1">
                <a:latin typeface="Comic Sans MS" panose="030F0702030302020204" pitchFamily="66" charset="0"/>
              </a:rPr>
              <a:t>Wegen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Israels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moralis</a:t>
            </a:r>
            <a:r>
              <a:rPr lang="en-US" altLang="en-US" sz="2400" i="1" dirty="0">
                <a:latin typeface="Comic Sans MS" panose="030F0702030302020204" pitchFamily="66" charset="0"/>
              </a:rPr>
              <a:t>-chem </a:t>
            </a:r>
            <a:r>
              <a:rPr lang="en-US" altLang="en-US" sz="2400" i="1" dirty="0" err="1">
                <a:latin typeface="Comic Sans MS" panose="030F0702030302020204" pitchFamily="66" charset="0"/>
              </a:rPr>
              <a:t>Versagen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sind</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Voraussagen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nicht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erwartet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eingetroffen</a:t>
            </a:r>
            <a:endParaRPr lang="en-US" altLang="en-US" sz="2400" i="1" dirty="0">
              <a:latin typeface="Comic Sans MS" panose="030F0702030302020204" pitchFamily="66" charset="0"/>
            </a:endParaRPr>
          </a:p>
          <a:p>
            <a:pPr eaLnBrk="1" hangingPunct="1">
              <a:lnSpc>
                <a:spcPct val="90000"/>
              </a:lnSpc>
              <a:defRPr/>
            </a:pPr>
            <a:r>
              <a:rPr lang="en-US" altLang="en-US" sz="2400" i="1" dirty="0" err="1">
                <a:latin typeface="Comic Sans MS" panose="030F0702030302020204" pitchFamily="66" charset="0"/>
              </a:rPr>
              <a:t>Als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Analogie</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Umstän</a:t>
            </a:r>
            <a:r>
              <a:rPr lang="en-US" altLang="en-US" sz="2400" i="1" dirty="0">
                <a:latin typeface="Comic Sans MS" panose="030F0702030302020204" pitchFamily="66" charset="0"/>
              </a:rPr>
              <a:t>-de </a:t>
            </a:r>
            <a:r>
              <a:rPr lang="en-US" altLang="en-US" sz="2400" i="1" dirty="0" err="1">
                <a:latin typeface="Comic Sans MS" panose="030F0702030302020204" pitchFamily="66" charset="0"/>
              </a:rPr>
              <a:t>waren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ähnlich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wie</a:t>
            </a:r>
            <a:r>
              <a:rPr lang="en-US" altLang="en-US" sz="2400" i="1" dirty="0">
                <a:latin typeface="Comic Sans MS" panose="030F0702030302020204" pitchFamily="66" charset="0"/>
              </a:rPr>
              <a:t>:</a:t>
            </a:r>
          </a:p>
          <a:p>
            <a:pPr lvl="1" eaLnBrk="1" hangingPunct="1">
              <a:lnSpc>
                <a:spcPct val="90000"/>
              </a:lnSpc>
              <a:buFont typeface="Wingdings" panose="05000000000000000000" pitchFamily="2" charset="2"/>
              <a:buChar char="Ø"/>
              <a:defRPr/>
            </a:pPr>
            <a:r>
              <a:rPr lang="en-US" altLang="en-US" sz="2000" i="1" dirty="0">
                <a:latin typeface="Comic Sans MS" panose="030F0702030302020204" pitchFamily="66" charset="0"/>
              </a:rPr>
              <a:t>IDEAL: </a:t>
            </a:r>
            <a:r>
              <a:rPr lang="en-US" altLang="en-US" sz="2000" i="1" dirty="0" err="1">
                <a:latin typeface="Comic Sans MS" panose="030F0702030302020204" pitchFamily="66" charset="0"/>
              </a:rPr>
              <a:t>Landnahme</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Kanaans</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Josua</a:t>
            </a:r>
            <a:r>
              <a:rPr lang="en-US" altLang="en-US" sz="2000" i="1" dirty="0">
                <a:latin typeface="Comic Sans MS" panose="030F0702030302020204" pitchFamily="66" charset="0"/>
              </a:rPr>
              <a:t> 13-21)</a:t>
            </a:r>
          </a:p>
          <a:p>
            <a:pPr lvl="1" eaLnBrk="1" hangingPunct="1">
              <a:lnSpc>
                <a:spcPct val="90000"/>
              </a:lnSpc>
              <a:buFont typeface="Wingdings" panose="05000000000000000000" pitchFamily="2" charset="2"/>
              <a:buChar char="Ø"/>
              <a:defRPr/>
            </a:pPr>
            <a:r>
              <a:rPr lang="en-US" altLang="en-US" sz="2000" i="1" dirty="0">
                <a:latin typeface="Comic Sans MS" panose="030F0702030302020204" pitchFamily="66" charset="0"/>
              </a:rPr>
              <a:t>REALITÄT: </a:t>
            </a:r>
            <a:r>
              <a:rPr lang="en-US" altLang="en-US" sz="2000" i="1" dirty="0" err="1">
                <a:latin typeface="Comic Sans MS" panose="030F0702030302020204" pitchFamily="66" charset="0"/>
              </a:rPr>
              <a:t>Versagen</a:t>
            </a:r>
            <a:r>
              <a:rPr lang="en-US" altLang="en-US" sz="2000" i="1" dirty="0">
                <a:latin typeface="Comic Sans MS" panose="030F0702030302020204" pitchFamily="66" charset="0"/>
              </a:rPr>
              <a:t> </a:t>
            </a:r>
            <a:r>
              <a:rPr lang="en-US" altLang="en-US" sz="2000" i="1" dirty="0" err="1">
                <a:latin typeface="Comic Sans MS" panose="030F0702030302020204" pitchFamily="66" charset="0"/>
              </a:rPr>
              <a:t>bei</a:t>
            </a:r>
            <a:r>
              <a:rPr lang="en-US" altLang="en-US" sz="2000" i="1" dirty="0">
                <a:latin typeface="Comic Sans MS" panose="030F0702030302020204" pitchFamily="66" charset="0"/>
              </a:rPr>
              <a:t> der </a:t>
            </a:r>
            <a:r>
              <a:rPr lang="en-US" altLang="en-US" sz="2000" i="1" dirty="0" err="1">
                <a:latin typeface="Comic Sans MS" panose="030F0702030302020204" pitchFamily="66" charset="0"/>
              </a:rPr>
              <a:t>Landnahme</a:t>
            </a:r>
            <a:r>
              <a:rPr lang="en-US" altLang="en-US" sz="2000" i="1" dirty="0">
                <a:latin typeface="Comic Sans MS" panose="030F0702030302020204" pitchFamily="66" charset="0"/>
              </a:rPr>
              <a:t> (Richter 1-2)</a:t>
            </a:r>
          </a:p>
        </p:txBody>
      </p:sp>
      <p:sp>
        <p:nvSpPr>
          <p:cNvPr id="295944" name="Text Box 8">
            <a:extLst>
              <a:ext uri="{FF2B5EF4-FFF2-40B4-BE49-F238E27FC236}">
                <a16:creationId xmlns:a16="http://schemas.microsoft.com/office/drawing/2014/main" id="{D8C2683C-921A-F24F-BB2A-D7C2FAED202F}"/>
              </a:ext>
            </a:extLst>
          </p:cNvPr>
          <p:cNvSpPr txBox="1">
            <a:spLocks noChangeArrowheads="1"/>
          </p:cNvSpPr>
          <p:nvPr/>
        </p:nvSpPr>
        <p:spPr bwMode="auto">
          <a:xfrm>
            <a:off x="4572000" y="5807075"/>
            <a:ext cx="4343400" cy="830997"/>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dirty="0">
                <a:latin typeface="Eras Demi ITC" panose="020F0502020204030204" pitchFamily="34" charset="0"/>
              </a:rPr>
              <a:t>Das </a:t>
            </a:r>
            <a:r>
              <a:rPr lang="en-US" altLang="en-US" sz="2400" dirty="0" err="1">
                <a:latin typeface="Eras Demi ITC" panose="020F0502020204030204" pitchFamily="34" charset="0"/>
              </a:rPr>
              <a:t>ist</a:t>
            </a:r>
            <a:r>
              <a:rPr lang="en-US" altLang="en-US" sz="2400" dirty="0">
                <a:latin typeface="Eras Demi ITC" panose="020F0502020204030204" pitchFamily="34" charset="0"/>
              </a:rPr>
              <a:t> die Position </a:t>
            </a:r>
            <a:r>
              <a:rPr lang="en-US" altLang="en-US" sz="2400" dirty="0" err="1">
                <a:latin typeface="Eras Demi ITC" panose="020F0502020204030204" pitchFamily="34" charset="0"/>
              </a:rPr>
              <a:t>einiger</a:t>
            </a:r>
            <a:r>
              <a:rPr lang="en-US" altLang="en-US" sz="2400" dirty="0">
                <a:latin typeface="Eras Demi ITC" panose="020F0502020204030204" pitchFamily="34" charset="0"/>
              </a:rPr>
              <a:t> </a:t>
            </a:r>
            <a:r>
              <a:rPr lang="en-US" altLang="en-US" sz="2400" dirty="0" err="1">
                <a:latin typeface="Eras Demi ITC" panose="020F0502020204030204" pitchFamily="34" charset="0"/>
              </a:rPr>
              <a:t>Evangelikalen</a:t>
            </a:r>
            <a:r>
              <a:rPr lang="en-US" altLang="en-US" sz="2400" dirty="0">
                <a:latin typeface="Eras Demi ITC" panose="020F0502020204030204" pitchFamily="34" charset="0"/>
              </a:rPr>
              <a:t> </a:t>
            </a:r>
            <a:r>
              <a:rPr lang="en-US" altLang="en-US" sz="2400" dirty="0" err="1">
                <a:latin typeface="Eras Demi ITC" panose="020F0502020204030204" pitchFamily="34" charset="0"/>
              </a:rPr>
              <a:t>Ausleger</a:t>
            </a:r>
            <a:r>
              <a:rPr lang="en-US" altLang="en-US" sz="2400" dirty="0">
                <a:latin typeface="Eras Demi ITC" panose="020F0502020204030204" pitchFamily="34" charset="0"/>
              </a:rPr>
              <a:t>.</a:t>
            </a:r>
          </a:p>
        </p:txBody>
      </p:sp>
      <p:sp>
        <p:nvSpPr>
          <p:cNvPr id="6" name="Slide Number Placeholder 5">
            <a:extLst>
              <a:ext uri="{FF2B5EF4-FFF2-40B4-BE49-F238E27FC236}">
                <a16:creationId xmlns:a16="http://schemas.microsoft.com/office/drawing/2014/main" id="{0D353867-1B55-6B48-9640-CD8830EB27B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169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5941">
                                            <p:txEl>
                                              <p:pRg st="0" end="0"/>
                                            </p:txEl>
                                          </p:spTgt>
                                        </p:tgtEl>
                                        <p:attrNameLst>
                                          <p:attrName>style.visibility</p:attrName>
                                        </p:attrNameLst>
                                      </p:cBhvr>
                                      <p:to>
                                        <p:strVal val="visible"/>
                                      </p:to>
                                    </p:set>
                                    <p:anim calcmode="lin" valueType="num">
                                      <p:cBhvr>
                                        <p:cTn id="7" dur="500" fill="hold"/>
                                        <p:tgtEl>
                                          <p:spTgt spid="2959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59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5941">
                                            <p:txEl>
                                              <p:pRg st="1" end="1"/>
                                            </p:txEl>
                                          </p:spTgt>
                                        </p:tgtEl>
                                        <p:attrNameLst>
                                          <p:attrName>style.visibility</p:attrName>
                                        </p:attrNameLst>
                                      </p:cBhvr>
                                      <p:to>
                                        <p:strVal val="visible"/>
                                      </p:to>
                                    </p:set>
                                    <p:anim calcmode="lin" valueType="num">
                                      <p:cBhvr>
                                        <p:cTn id="13" dur="500" fill="hold"/>
                                        <p:tgtEl>
                                          <p:spTgt spid="2959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59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59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594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5941">
                                            <p:txEl>
                                              <p:pRg st="2" end="2"/>
                                            </p:txEl>
                                          </p:spTgt>
                                        </p:tgtEl>
                                        <p:attrNameLst>
                                          <p:attrName>style.visibility</p:attrName>
                                        </p:attrNameLst>
                                      </p:cBhvr>
                                      <p:to>
                                        <p:strVal val="visible"/>
                                      </p:to>
                                    </p:set>
                                    <p:anim calcmode="lin" valueType="num">
                                      <p:cBhvr>
                                        <p:cTn id="21" dur="500" fill="hold"/>
                                        <p:tgtEl>
                                          <p:spTgt spid="29594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594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594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594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5941">
                                            <p:txEl>
                                              <p:pRg st="3" end="3"/>
                                            </p:txEl>
                                          </p:spTgt>
                                        </p:tgtEl>
                                        <p:attrNameLst>
                                          <p:attrName>style.visibility</p:attrName>
                                        </p:attrNameLst>
                                      </p:cBhvr>
                                      <p:to>
                                        <p:strVal val="visible"/>
                                      </p:to>
                                    </p:set>
                                    <p:anim calcmode="lin" valueType="num">
                                      <p:cBhvr>
                                        <p:cTn id="29" dur="500" fill="hold"/>
                                        <p:tgtEl>
                                          <p:spTgt spid="29594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594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594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594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5941">
                                            <p:txEl>
                                              <p:pRg st="4" end="4"/>
                                            </p:txEl>
                                          </p:spTgt>
                                        </p:tgtEl>
                                        <p:attrNameLst>
                                          <p:attrName>style.visibility</p:attrName>
                                        </p:attrNameLst>
                                      </p:cBhvr>
                                      <p:to>
                                        <p:strVal val="visible"/>
                                      </p:to>
                                    </p:set>
                                    <p:anim calcmode="lin" valueType="num">
                                      <p:cBhvr>
                                        <p:cTn id="37" dur="500" fill="hold"/>
                                        <p:tgtEl>
                                          <p:spTgt spid="29594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594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594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594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295942">
                                            <p:txEl>
                                              <p:pRg st="1" end="1"/>
                                            </p:txEl>
                                          </p:spTgt>
                                        </p:tgtEl>
                                        <p:attrNameLst>
                                          <p:attrName>style.visibility</p:attrName>
                                        </p:attrNameLst>
                                      </p:cBhvr>
                                      <p:to>
                                        <p:strVal val="visible"/>
                                      </p:to>
                                    </p:set>
                                    <p:anim calcmode="lin" valueType="num">
                                      <p:cBhvr>
                                        <p:cTn id="45" dur="500" fill="hold"/>
                                        <p:tgtEl>
                                          <p:spTgt spid="29594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9594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9594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9594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295942">
                                            <p:txEl>
                                              <p:pRg st="2" end="2"/>
                                            </p:txEl>
                                          </p:spTgt>
                                        </p:tgtEl>
                                        <p:attrNameLst>
                                          <p:attrName>style.visibility</p:attrName>
                                        </p:attrNameLst>
                                      </p:cBhvr>
                                      <p:to>
                                        <p:strVal val="visible"/>
                                      </p:to>
                                    </p:set>
                                    <p:anim calcmode="lin" valueType="num">
                                      <p:cBhvr>
                                        <p:cTn id="53" dur="500" fill="hold"/>
                                        <p:tgtEl>
                                          <p:spTgt spid="29594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9594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9594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95942">
                                            <p:txEl>
                                              <p:pRg st="2" end="2"/>
                                            </p:txEl>
                                          </p:spTgt>
                                        </p:tgtEl>
                                        <p:attrNameLst>
                                          <p:attrName>ppt_y</p:attrName>
                                        </p:attrNameLst>
                                      </p:cBhvr>
                                      <p:tavLst>
                                        <p:tav tm="0">
                                          <p:val>
                                            <p:strVal val="#ppt_y"/>
                                          </p:val>
                                        </p:tav>
                                        <p:tav tm="100000">
                                          <p:val>
                                            <p:strVal val="#ppt_y"/>
                                          </p:val>
                                        </p:tav>
                                      </p:tavLst>
                                    </p:anim>
                                  </p:childTnLst>
                                </p:cTn>
                              </p:par>
                              <p:par>
                                <p:cTn id="57" presetID="39" presetClass="entr" presetSubtype="0" accel="100000" fill="hold" nodeType="withEffect">
                                  <p:stCondLst>
                                    <p:cond delay="0"/>
                                  </p:stCondLst>
                                  <p:childTnLst>
                                    <p:set>
                                      <p:cBhvr>
                                        <p:cTn id="58" dur="1" fill="hold">
                                          <p:stCondLst>
                                            <p:cond delay="0"/>
                                          </p:stCondLst>
                                        </p:cTn>
                                        <p:tgtEl>
                                          <p:spTgt spid="295942">
                                            <p:txEl>
                                              <p:pRg st="3" end="3"/>
                                            </p:txEl>
                                          </p:spTgt>
                                        </p:tgtEl>
                                        <p:attrNameLst>
                                          <p:attrName>style.visibility</p:attrName>
                                        </p:attrNameLst>
                                      </p:cBhvr>
                                      <p:to>
                                        <p:strVal val="visible"/>
                                      </p:to>
                                    </p:set>
                                    <p:anim calcmode="lin" valueType="num">
                                      <p:cBhvr>
                                        <p:cTn id="59" dur="500" fill="hold"/>
                                        <p:tgtEl>
                                          <p:spTgt spid="29594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29594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29594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295942">
                                            <p:txEl>
                                              <p:pRg st="3" end="3"/>
                                            </p:txEl>
                                          </p:spTgt>
                                        </p:tgtEl>
                                        <p:attrNameLst>
                                          <p:attrName>ppt_y</p:attrName>
                                        </p:attrNameLst>
                                      </p:cBhvr>
                                      <p:tavLst>
                                        <p:tav tm="0">
                                          <p:val>
                                            <p:strVal val="#ppt_y"/>
                                          </p:val>
                                        </p:tav>
                                        <p:tav tm="100000">
                                          <p:val>
                                            <p:strVal val="#ppt_y"/>
                                          </p:val>
                                        </p:tav>
                                      </p:tavLst>
                                    </p:anim>
                                  </p:childTnLst>
                                </p:cTn>
                              </p:par>
                              <p:par>
                                <p:cTn id="63" presetID="39" presetClass="entr" presetSubtype="0" accel="100000" fill="hold" nodeType="withEffect">
                                  <p:stCondLst>
                                    <p:cond delay="0"/>
                                  </p:stCondLst>
                                  <p:childTnLst>
                                    <p:set>
                                      <p:cBhvr>
                                        <p:cTn id="64" dur="1" fill="hold">
                                          <p:stCondLst>
                                            <p:cond delay="0"/>
                                          </p:stCondLst>
                                        </p:cTn>
                                        <p:tgtEl>
                                          <p:spTgt spid="295942">
                                            <p:txEl>
                                              <p:pRg st="4" end="4"/>
                                            </p:txEl>
                                          </p:spTgt>
                                        </p:tgtEl>
                                        <p:attrNameLst>
                                          <p:attrName>style.visibility</p:attrName>
                                        </p:attrNameLst>
                                      </p:cBhvr>
                                      <p:to>
                                        <p:strVal val="visible"/>
                                      </p:to>
                                    </p:set>
                                    <p:anim calcmode="lin" valueType="num">
                                      <p:cBhvr>
                                        <p:cTn id="65" dur="500" fill="hold"/>
                                        <p:tgtEl>
                                          <p:spTgt spid="29594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9594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9594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9594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295944"/>
                                        </p:tgtEl>
                                        <p:attrNameLst>
                                          <p:attrName>style.visibility</p:attrName>
                                        </p:attrNameLst>
                                      </p:cBhvr>
                                      <p:to>
                                        <p:strVal val="visible"/>
                                      </p:to>
                                    </p:set>
                                    <p:animEffect transition="in" filter="dissolve">
                                      <p:cBhvr>
                                        <p:cTn id="73" dur="500"/>
                                        <p:tgtEl>
                                          <p:spTgt spid="29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92ABB716-862B-4C7E-88CA-40CFAAA0AC86}"/>
              </a:ext>
            </a:extLst>
          </p:cNvPr>
          <p:cNvSpPr>
            <a:spLocks noGrp="1" noChangeArrowheads="1"/>
          </p:cNvSpPr>
          <p:nvPr>
            <p:ph type="title"/>
          </p:nvPr>
        </p:nvSpPr>
        <p:spPr/>
        <p:txBody>
          <a:bodyPr/>
          <a:lstStyle/>
          <a:p>
            <a:pPr eaLnBrk="1" hangingPunct="1">
              <a:defRPr/>
            </a:pPr>
            <a:r>
              <a:rPr lang="en-US" altLang="en-US" sz="4000" b="0" dirty="0">
                <a:latin typeface="Impact" panose="020B0806030902050204" pitchFamily="34" charset="0"/>
              </a:rPr>
              <a:t>THEOLOGISCHE IMPLIKATIONEN DES EXILS</a:t>
            </a:r>
          </a:p>
        </p:txBody>
      </p:sp>
      <p:sp>
        <p:nvSpPr>
          <p:cNvPr id="64515" name="Rectangle 3">
            <a:extLst>
              <a:ext uri="{FF2B5EF4-FFF2-40B4-BE49-F238E27FC236}">
                <a16:creationId xmlns:a16="http://schemas.microsoft.com/office/drawing/2014/main" id="{D17FB8C2-4FF2-404A-8568-604815CFA13E}"/>
              </a:ext>
            </a:extLst>
          </p:cNvPr>
          <p:cNvSpPr>
            <a:spLocks noGrp="1" noChangeArrowheads="1"/>
          </p:cNvSpPr>
          <p:nvPr>
            <p:ph type="body" idx="1"/>
          </p:nvPr>
        </p:nvSpPr>
        <p:spPr>
          <a:xfrm>
            <a:off x="533400" y="1828800"/>
            <a:ext cx="8305800" cy="4495800"/>
          </a:xfrm>
        </p:spPr>
        <p:txBody>
          <a:bodyPr/>
          <a:lstStyle/>
          <a:p>
            <a:pPr eaLnBrk="1" hangingPunct="1">
              <a:lnSpc>
                <a:spcPct val="90000"/>
              </a:lnSpc>
              <a:buFontTx/>
              <a:buNone/>
              <a:defRPr/>
            </a:pPr>
            <a:r>
              <a:rPr lang="en-US" altLang="en-US" sz="2800" dirty="0">
                <a:solidFill>
                  <a:srgbClr val="FFFF99"/>
                </a:solidFill>
                <a:latin typeface="Franklin Gothic Medium" panose="020B0603020102020204" pitchFamily="34" charset="0"/>
              </a:rPr>
              <a:t>Solange die </a:t>
            </a:r>
            <a:r>
              <a:rPr lang="en-US" altLang="en-US" sz="2800" dirty="0" err="1">
                <a:solidFill>
                  <a:srgbClr val="FFFF99"/>
                </a:solidFill>
                <a:latin typeface="Franklin Gothic Medium" panose="020B0603020102020204" pitchFamily="34" charset="0"/>
              </a:rPr>
              <a:t>Hoffnung</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bestand</a:t>
            </a:r>
            <a:r>
              <a:rPr lang="en-US" altLang="en-US" sz="2800" dirty="0">
                <a:solidFill>
                  <a:srgbClr val="FFFF99"/>
                </a:solidFill>
                <a:latin typeface="Franklin Gothic Medium" panose="020B0603020102020204" pitchFamily="34" charset="0"/>
              </a:rPr>
              <a:t>, die 1. </a:t>
            </a:r>
            <a:r>
              <a:rPr lang="en-US" altLang="en-US" sz="2800" dirty="0" err="1">
                <a:solidFill>
                  <a:srgbClr val="FFFF99"/>
                </a:solidFill>
                <a:latin typeface="Franklin Gothic Medium" panose="020B0603020102020204" pitchFamily="34" charset="0"/>
              </a:rPr>
              <a:t>Wegführung</a:t>
            </a:r>
            <a:r>
              <a:rPr lang="en-US" altLang="en-US" sz="2800" dirty="0">
                <a:solidFill>
                  <a:srgbClr val="FFFF99"/>
                </a:solidFill>
                <a:latin typeface="Franklin Gothic Medium" panose="020B0603020102020204" pitchFamily="34" charset="0"/>
              </a:rPr>
              <a:t> sei </a:t>
            </a:r>
            <a:r>
              <a:rPr lang="en-US" altLang="en-US" sz="2800" dirty="0" err="1">
                <a:solidFill>
                  <a:srgbClr val="FFFF99"/>
                </a:solidFill>
                <a:latin typeface="Franklin Gothic Medium" panose="020B0603020102020204" pitchFamily="34" charset="0"/>
              </a:rPr>
              <a:t>nur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ein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temporärer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Rückschlag</a:t>
            </a:r>
            <a:r>
              <a:rPr lang="en-US" altLang="en-US" sz="2800" dirty="0">
                <a:solidFill>
                  <a:srgbClr val="FFFF99"/>
                </a:solidFill>
                <a:latin typeface="Franklin Gothic Medium" panose="020B0603020102020204" pitchFamily="34" charset="0"/>
              </a:rPr>
              <a:t>, war die Sicht, </a:t>
            </a:r>
            <a:r>
              <a:rPr lang="en-US" altLang="en-US" sz="2800" dirty="0" err="1">
                <a:solidFill>
                  <a:srgbClr val="FFFF99"/>
                </a:solidFill>
                <a:latin typeface="Franklin Gothic Medium" panose="020B0603020102020204" pitchFamily="34" charset="0"/>
              </a:rPr>
              <a:t>dass</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Marduk</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Jahweh</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nicht</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besiegt</a:t>
            </a:r>
            <a:r>
              <a:rPr lang="en-US" altLang="en-US" sz="2800" dirty="0">
                <a:solidFill>
                  <a:srgbClr val="FFFF99"/>
                </a:solidFill>
                <a:latin typeface="Franklin Gothic Medium" panose="020B0603020102020204" pitchFamily="34" charset="0"/>
              </a:rPr>
              <a:t> hat.</a:t>
            </a:r>
          </a:p>
          <a:p>
            <a:pPr eaLnBrk="1" hangingPunct="1">
              <a:lnSpc>
                <a:spcPct val="90000"/>
              </a:lnSpc>
              <a:defRPr/>
            </a:pPr>
            <a:r>
              <a:rPr lang="en-US" altLang="en-US" sz="2400" i="1" dirty="0">
                <a:latin typeface="Comic Sans MS" panose="030F0702030302020204" pitchFamily="66" charset="0"/>
              </a:rPr>
              <a:t>Die </a:t>
            </a:r>
            <a:r>
              <a:rPr lang="en-US" altLang="en-US" sz="2400" i="1" dirty="0" err="1">
                <a:latin typeface="Comic Sans MS" panose="030F0702030302020204" pitchFamily="66" charset="0"/>
              </a:rPr>
              <a:t>Babylonier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haben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natürlich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daran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festgehalten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dass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Marduk</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stärker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als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Jahwe</a:t>
            </a:r>
            <a:r>
              <a:rPr lang="en-US" altLang="en-US" sz="2400" i="1" dirty="0">
                <a:latin typeface="Comic Sans MS" panose="030F0702030302020204" pitchFamily="66" charset="0"/>
              </a:rPr>
              <a:t> sei.</a:t>
            </a:r>
          </a:p>
          <a:p>
            <a:pPr eaLnBrk="1" hangingPunct="1">
              <a:lnSpc>
                <a:spcPct val="90000"/>
              </a:lnSpc>
              <a:defRPr/>
            </a:pPr>
            <a:r>
              <a:rPr lang="en-US" altLang="en-US" sz="2400" i="1" dirty="0">
                <a:latin typeface="Comic Sans MS" panose="030F0702030302020204" pitchFamily="66" charset="0"/>
              </a:rPr>
              <a:t>Aber </a:t>
            </a:r>
            <a:r>
              <a:rPr lang="en-US" altLang="en-US" sz="2400" i="1" dirty="0" err="1">
                <a:latin typeface="Comic Sans MS" panose="030F0702030302020204" pitchFamily="66" charset="0"/>
              </a:rPr>
              <a:t>wenn</a:t>
            </a:r>
            <a:r>
              <a:rPr lang="en-US" altLang="en-US" sz="2400" i="1" dirty="0">
                <a:latin typeface="Comic Sans MS" panose="030F0702030302020204" pitchFamily="66" charset="0"/>
              </a:rPr>
              <a:t> nun die 1. </a:t>
            </a:r>
            <a:r>
              <a:rPr lang="en-US" altLang="en-US" sz="2400" i="1" dirty="0" err="1">
                <a:latin typeface="Comic Sans MS" panose="030F0702030302020204" pitchFamily="66" charset="0"/>
              </a:rPr>
              <a:t>Wegführung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nicht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temporär</a:t>
            </a:r>
            <a:r>
              <a:rPr lang="en-US" altLang="en-US" sz="2400" i="1" dirty="0">
                <a:latin typeface="Comic Sans MS" panose="030F0702030302020204" pitchFamily="66" charset="0"/>
              </a:rPr>
              <a:t> war?</a:t>
            </a:r>
          </a:p>
          <a:p>
            <a:pPr eaLnBrk="1" hangingPunct="1">
              <a:lnSpc>
                <a:spcPct val="90000"/>
              </a:lnSpc>
              <a:buFontTx/>
              <a:buNone/>
              <a:defRPr/>
            </a:pPr>
            <a:endParaRPr lang="en-US" altLang="en-US" sz="1000" i="1" dirty="0">
              <a:latin typeface="Comic Sans MS" panose="030F0702030302020204" pitchFamily="66" charset="0"/>
            </a:endParaRPr>
          </a:p>
          <a:p>
            <a:pPr eaLnBrk="1" hangingPunct="1">
              <a:lnSpc>
                <a:spcPct val="90000"/>
              </a:lnSpc>
              <a:buFontTx/>
              <a:buNone/>
              <a:defRPr/>
            </a:pPr>
            <a:r>
              <a:rPr lang="en-US" altLang="en-US" sz="2800" dirty="0">
                <a:solidFill>
                  <a:srgbClr val="FFFF99"/>
                </a:solidFill>
                <a:latin typeface="Franklin Gothic Medium" panose="020B0603020102020204" pitchFamily="34" charset="0"/>
              </a:rPr>
              <a:t>Es </a:t>
            </a:r>
            <a:r>
              <a:rPr lang="en-US" altLang="en-US" sz="2800" dirty="0" err="1">
                <a:solidFill>
                  <a:srgbClr val="FFFF99"/>
                </a:solidFill>
                <a:latin typeface="Franklin Gothic Medium" panose="020B0603020102020204" pitchFamily="34" charset="0"/>
              </a:rPr>
              <a:t>blieb</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bei</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Hesekiel</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zu</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erklären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warum</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Jahwe</a:t>
            </a:r>
            <a:r>
              <a:rPr lang="en-US" altLang="en-US" sz="2800" dirty="0">
                <a:solidFill>
                  <a:srgbClr val="FFFF99"/>
                </a:solidFill>
                <a:latin typeface="Franklin Gothic Medium" panose="020B0603020102020204" pitchFamily="34" charset="0"/>
              </a:rPr>
              <a:t> den </a:t>
            </a:r>
            <a:r>
              <a:rPr lang="en-US" altLang="en-US" sz="2800" dirty="0" err="1">
                <a:solidFill>
                  <a:srgbClr val="FFFF99"/>
                </a:solidFill>
                <a:latin typeface="Franklin Gothic Medium" panose="020B0603020102020204" pitchFamily="34" charset="0"/>
              </a:rPr>
              <a:t>Heiden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erlauben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würde</a:t>
            </a:r>
            <a:r>
              <a:rPr lang="en-US" altLang="en-US" sz="2800" dirty="0">
                <a:solidFill>
                  <a:srgbClr val="FFFF99"/>
                </a:solidFill>
                <a:latin typeface="Franklin Gothic Medium" panose="020B0603020102020204" pitchFamily="34" charset="0"/>
              </a:rPr>
              <a:t>, den </a:t>
            </a:r>
            <a:r>
              <a:rPr lang="en-US" altLang="en-US" sz="2800" dirty="0" err="1">
                <a:solidFill>
                  <a:srgbClr val="FFFF99"/>
                </a:solidFill>
                <a:latin typeface="Franklin Gothic Medium" panose="020B0603020102020204" pitchFamily="34" charset="0"/>
              </a:rPr>
              <a:t>Tempel</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zu</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entheiligen</a:t>
            </a:r>
            <a:r>
              <a:rPr lang="en-US" altLang="en-US" sz="2800" dirty="0">
                <a:solidFill>
                  <a:srgbClr val="FFFF99"/>
                </a:solidFill>
                <a:latin typeface="Franklin Gothic Medium" panose="020B0603020102020204" pitchFamily="34" charset="0"/>
              </a:rPr>
              <a:t> und sein Volk </a:t>
            </a:r>
            <a:r>
              <a:rPr lang="en-US" altLang="en-US" sz="2800" dirty="0" err="1">
                <a:solidFill>
                  <a:srgbClr val="FFFF99"/>
                </a:solidFill>
                <a:latin typeface="Franklin Gothic Medium" panose="020B0603020102020204" pitchFamily="34" charset="0"/>
              </a:rPr>
              <a:t>aus</a:t>
            </a:r>
            <a:r>
              <a:rPr lang="en-US" altLang="en-US" sz="2800" dirty="0">
                <a:solidFill>
                  <a:srgbClr val="FFFF99"/>
                </a:solidFill>
                <a:latin typeface="Franklin Gothic Medium" panose="020B0603020102020204" pitchFamily="34" charset="0"/>
              </a:rPr>
              <a:t> dem Land, welches </a:t>
            </a:r>
            <a:r>
              <a:rPr lang="en-US" altLang="en-US" sz="2800" dirty="0" err="1">
                <a:solidFill>
                  <a:srgbClr val="FFFF99"/>
                </a:solidFill>
                <a:latin typeface="Franklin Gothic Medium" panose="020B0603020102020204" pitchFamily="34" charset="0"/>
              </a:rPr>
              <a:t>für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immer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ihres</a:t>
            </a:r>
            <a:r>
              <a:rPr lang="en-US" altLang="en-US" sz="2800" dirty="0">
                <a:solidFill>
                  <a:srgbClr val="FFFF99"/>
                </a:solidFill>
                <a:latin typeface="Franklin Gothic Medium" panose="020B0603020102020204" pitchFamily="34" charset="0"/>
              </a:rPr>
              <a:t> sein </a:t>
            </a:r>
            <a:r>
              <a:rPr lang="en-US" altLang="en-US" sz="2800" dirty="0" err="1">
                <a:solidFill>
                  <a:srgbClr val="FFFF99"/>
                </a:solidFill>
                <a:latin typeface="Franklin Gothic Medium" panose="020B0603020102020204" pitchFamily="34" charset="0"/>
              </a:rPr>
              <a:t>sollte</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wegzuführen</a:t>
            </a:r>
            <a:r>
              <a:rPr lang="en-US" altLang="en-US" sz="2800" dirty="0">
                <a:solidFill>
                  <a:srgbClr val="FFFF99"/>
                </a:solidFill>
                <a:latin typeface="Franklin Gothic Medium" panose="020B0603020102020204" pitchFamily="34" charset="0"/>
              </a:rPr>
              <a:t>.</a:t>
            </a:r>
          </a:p>
        </p:txBody>
      </p:sp>
      <p:sp>
        <p:nvSpPr>
          <p:cNvPr id="6" name="Slide Number Placeholder 5">
            <a:extLst>
              <a:ext uri="{FF2B5EF4-FFF2-40B4-BE49-F238E27FC236}">
                <a16:creationId xmlns:a16="http://schemas.microsoft.com/office/drawing/2014/main" id="{BCDF1B64-BDB6-894F-BD59-CE829492F2A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 calcmode="lin" valueType="num">
                                      <p:cBhvr>
                                        <p:cTn id="7" dur="500" fill="hold"/>
                                        <p:tgtEl>
                                          <p:spTgt spid="645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645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645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64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anim calcmode="lin" valueType="num">
                                      <p:cBhvr>
                                        <p:cTn id="15" dur="500" fill="hold"/>
                                        <p:tgtEl>
                                          <p:spTgt spid="645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645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645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645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anim calcmode="lin" valueType="num">
                                      <p:cBhvr>
                                        <p:cTn id="23" dur="500" fill="hold"/>
                                        <p:tgtEl>
                                          <p:spTgt spid="64515">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6451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97988" name="Rectangle 4">
            <a:extLst>
              <a:ext uri="{FF2B5EF4-FFF2-40B4-BE49-F238E27FC236}">
                <a16:creationId xmlns:a16="http://schemas.microsoft.com/office/drawing/2014/main" id="{6D7798B2-910E-4BA0-AEA4-DCFF1E33743F}"/>
              </a:ext>
            </a:extLst>
          </p:cNvPr>
          <p:cNvSpPr>
            <a:spLocks noGrp="1" noChangeArrowheads="1"/>
          </p:cNvSpPr>
          <p:nvPr>
            <p:ph type="title"/>
          </p:nvPr>
        </p:nvSpPr>
        <p:spPr/>
        <p:txBody>
          <a:bodyPr/>
          <a:lstStyle/>
          <a:p>
            <a:pPr eaLnBrk="1" hangingPunct="1">
              <a:defRPr/>
            </a:pPr>
            <a:r>
              <a:rPr lang="en-US" altLang="en-US" sz="4000" dirty="0" err="1">
                <a:latin typeface="Times New Roman" panose="02020603050405020304" pitchFamily="18" charset="0"/>
              </a:rPr>
              <a:t>Fünf</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Auslegungs-Zugänge</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mehr</a:t>
            </a:r>
            <a:r>
              <a:rPr lang="en-US" altLang="en-US" sz="4000" dirty="0">
                <a:latin typeface="Times New Roman" panose="02020603050405020304" pitchFamily="18" charset="0"/>
              </a:rPr>
              <a:t>...</a:t>
            </a:r>
          </a:p>
        </p:txBody>
      </p:sp>
      <p:sp>
        <p:nvSpPr>
          <p:cNvPr id="297989" name="Rectangle 5">
            <a:extLst>
              <a:ext uri="{FF2B5EF4-FFF2-40B4-BE49-F238E27FC236}">
                <a16:creationId xmlns:a16="http://schemas.microsoft.com/office/drawing/2014/main" id="{B3F9CC85-304C-40FC-A612-82D840F4D161}"/>
              </a:ext>
            </a:extLst>
          </p:cNvPr>
          <p:cNvSpPr>
            <a:spLocks noGrp="1" noChangeArrowheads="1"/>
          </p:cNvSpPr>
          <p:nvPr>
            <p:ph type="body" sz="half" idx="1"/>
          </p:nvPr>
        </p:nvSpPr>
        <p:spPr>
          <a:xfrm>
            <a:off x="152400" y="1524000"/>
            <a:ext cx="3962400" cy="5105400"/>
          </a:xfrm>
        </p:spPr>
        <p:txBody>
          <a:bodyPr/>
          <a:lstStyle/>
          <a:p>
            <a:pPr eaLnBrk="1" hangingPunct="1">
              <a:lnSpc>
                <a:spcPct val="90000"/>
              </a:lnSpc>
              <a:buFontTx/>
              <a:buNone/>
              <a:defRPr/>
            </a:pPr>
            <a:r>
              <a:rPr lang="en-US" altLang="en-US" sz="2800" dirty="0">
                <a:solidFill>
                  <a:srgbClr val="FF0000"/>
                </a:solidFill>
                <a:latin typeface="Eras Demi ITC" pitchFamily="34" charset="0"/>
              </a:rPr>
              <a:t>2 </a:t>
            </a:r>
            <a:r>
              <a:rPr lang="en-US" altLang="en-US" sz="2800" dirty="0">
                <a:solidFill>
                  <a:srgbClr val="FFCC00"/>
                </a:solidFill>
                <a:latin typeface="Eras Demi ITC" pitchFamily="34" charset="0"/>
              </a:rPr>
              <a:t>KONDITIONALE SICHT</a:t>
            </a:r>
          </a:p>
          <a:p>
            <a:pPr eaLnBrk="1" hangingPunct="1">
              <a:lnSpc>
                <a:spcPct val="90000"/>
              </a:lnSpc>
              <a:defRPr/>
            </a:pPr>
            <a:r>
              <a:rPr lang="en-US" altLang="en-US" sz="2400" i="1" dirty="0" err="1">
                <a:latin typeface="Comic Sans MS" panose="030F0702030302020204" pitchFamily="66" charset="0"/>
              </a:rPr>
              <a:t>Prophetie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nicht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ein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Mandat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für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Geschichte</a:t>
            </a:r>
            <a:endParaRPr lang="en-US" altLang="en-US" sz="2400" i="1" dirty="0">
              <a:latin typeface="Comic Sans MS" panose="030F0702030302020204" pitchFamily="66" charset="0"/>
            </a:endParaRPr>
          </a:p>
          <a:p>
            <a:pPr eaLnBrk="1" hangingPunct="1">
              <a:lnSpc>
                <a:spcPct val="90000"/>
              </a:lnSpc>
              <a:defRPr/>
            </a:pPr>
            <a:r>
              <a:rPr lang="en-US" altLang="en-US" sz="2400" i="1" dirty="0" err="1">
                <a:latin typeface="Comic Sans MS" panose="030F0702030302020204" pitchFamily="66" charset="0"/>
              </a:rPr>
              <a:t>Nein</a:t>
            </a:r>
            <a:r>
              <a:rPr lang="en-US" altLang="en-US" sz="2400" i="1" dirty="0">
                <a:latin typeface="Comic Sans MS" panose="030F0702030302020204" pitchFamily="66" charset="0"/>
              </a:rPr>
              <a:t>, </a:t>
            </a:r>
            <a:r>
              <a:rPr lang="en-US" altLang="en-US" sz="2400" i="1" u="sng" dirty="0">
                <a:latin typeface="Comic Sans MS" panose="030F0702030302020204" pitchFamily="66" charset="0"/>
              </a:rPr>
              <a:t>alle </a:t>
            </a:r>
            <a:r>
              <a:rPr lang="en-US" altLang="en-US" sz="2400" i="1" u="sng" dirty="0" err="1">
                <a:latin typeface="Comic Sans MS" panose="030F0702030302020204" pitchFamily="66" charset="0"/>
              </a:rPr>
              <a:t>Prophetie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ist</a:t>
            </a:r>
            <a:r>
              <a:rPr lang="en-US" altLang="en-US" sz="2400" i="1" u="sng" dirty="0">
                <a:latin typeface="Comic Sans MS" panose="030F0702030302020204" pitchFamily="66" charset="0"/>
              </a:rPr>
              <a:t> an </a:t>
            </a:r>
            <a:r>
              <a:rPr lang="en-US" altLang="en-US" sz="2400" i="1" u="sng" dirty="0" err="1">
                <a:latin typeface="Comic Sans MS" panose="030F0702030302020204" pitchFamily="66" charset="0"/>
              </a:rPr>
              <a:t>Bedingung</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geknüpft</a:t>
            </a:r>
            <a:endParaRPr lang="en-US" altLang="en-US" sz="2400" i="1" u="sng" dirty="0">
              <a:latin typeface="Comic Sans MS" panose="030F0702030302020204" pitchFamily="66" charset="0"/>
            </a:endParaRPr>
          </a:p>
          <a:p>
            <a:pPr eaLnBrk="1" hangingPunct="1">
              <a:lnSpc>
                <a:spcPct val="90000"/>
              </a:lnSpc>
              <a:defRPr/>
            </a:pPr>
            <a:r>
              <a:rPr lang="en-US" altLang="en-US" sz="2400" i="1" dirty="0" err="1">
                <a:latin typeface="Comic Sans MS" panose="030F0702030302020204" pitchFamily="66" charset="0"/>
              </a:rPr>
              <a:t>Hesekiels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Zukunfts</a:t>
            </a:r>
            <a:r>
              <a:rPr lang="en-US" altLang="en-US" sz="2400" i="1" dirty="0">
                <a:latin typeface="Comic Sans MS" panose="030F0702030302020204" pitchFamily="66" charset="0"/>
              </a:rPr>
              <a:t>-Vision war </a:t>
            </a:r>
            <a:r>
              <a:rPr lang="en-US" altLang="en-US" sz="2400" i="1" u="sng" dirty="0" err="1">
                <a:latin typeface="Comic Sans MS" panose="030F0702030302020204" pitchFamily="66" charset="0"/>
              </a:rPr>
              <a:t>spekulative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Hoffnung</a:t>
            </a:r>
            <a:r>
              <a:rPr lang="en-US" altLang="en-US" sz="2400" i="1" dirty="0">
                <a:latin typeface="Comic Sans MS" panose="030F0702030302020204" pitchFamily="66" charset="0"/>
              </a:rPr>
              <a:t>, das </a:t>
            </a:r>
            <a:r>
              <a:rPr lang="en-US" altLang="en-US" sz="2400" i="1" dirty="0" err="1">
                <a:latin typeface="Comic Sans MS" panose="030F0702030302020204" pitchFamily="66" charset="0"/>
              </a:rPr>
              <a:t>Produkt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lebendiger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Einbildung</a:t>
            </a:r>
            <a:endParaRPr lang="en-US" altLang="en-US" sz="2400" i="1" u="sng" dirty="0">
              <a:latin typeface="Comic Sans MS" panose="030F0702030302020204" pitchFamily="66" charset="0"/>
            </a:endParaRPr>
          </a:p>
          <a:p>
            <a:pPr eaLnBrk="1" hangingPunct="1">
              <a:lnSpc>
                <a:spcPct val="90000"/>
              </a:lnSpc>
              <a:defRPr/>
            </a:pPr>
            <a:r>
              <a:rPr lang="en-US" altLang="en-US" sz="2400" i="1" dirty="0" err="1">
                <a:latin typeface="Comic Sans MS" panose="030F0702030302020204" pitchFamily="66" charset="0"/>
              </a:rPr>
              <a:t>diese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Hoffnung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wurde</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nie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realisiert</a:t>
            </a:r>
            <a:endParaRPr lang="en-US" altLang="en-US" sz="2400" i="1" u="sng" dirty="0">
              <a:latin typeface="Comic Sans MS" panose="030F0702030302020204" pitchFamily="66" charset="0"/>
            </a:endParaRPr>
          </a:p>
        </p:txBody>
      </p:sp>
      <p:sp>
        <p:nvSpPr>
          <p:cNvPr id="297990" name="Rectangle 6">
            <a:extLst>
              <a:ext uri="{FF2B5EF4-FFF2-40B4-BE49-F238E27FC236}">
                <a16:creationId xmlns:a16="http://schemas.microsoft.com/office/drawing/2014/main" id="{9C5E0A4F-224F-4AC4-AD88-9A8C1DF0F4A1}"/>
              </a:ext>
            </a:extLst>
          </p:cNvPr>
          <p:cNvSpPr>
            <a:spLocks noGrp="1" noChangeArrowheads="1"/>
          </p:cNvSpPr>
          <p:nvPr>
            <p:ph type="body" sz="half" idx="2"/>
          </p:nvPr>
        </p:nvSpPr>
        <p:spPr>
          <a:xfrm>
            <a:off x="4343400" y="3505200"/>
            <a:ext cx="4648200" cy="3200400"/>
          </a:xfrm>
          <a:solidFill>
            <a:srgbClr val="000000"/>
          </a:solidFill>
        </p:spPr>
        <p:txBody>
          <a:bodyPr/>
          <a:lstStyle/>
          <a:p>
            <a:pPr eaLnBrk="1" hangingPunct="1">
              <a:lnSpc>
                <a:spcPct val="90000"/>
              </a:lnSpc>
              <a:buFontTx/>
              <a:buNone/>
              <a:defRPr/>
            </a:pPr>
            <a:r>
              <a:rPr lang="en-US" altLang="en-US" sz="2400" dirty="0">
                <a:effectLst>
                  <a:outerShdw blurRad="38100" dist="38100" dir="2700000" algn="tl">
                    <a:srgbClr val="006E6B"/>
                  </a:outerShdw>
                </a:effectLst>
                <a:latin typeface="Comic Sans MS" panose="030F0702030302020204" pitchFamily="66" charset="0"/>
              </a:rPr>
              <a:t>Das </a:t>
            </a:r>
            <a:r>
              <a:rPr lang="en-US" altLang="en-US" sz="2400" dirty="0" err="1">
                <a:effectLst>
                  <a:outerShdw blurRad="38100" dist="38100" dir="2700000" algn="tl">
                    <a:srgbClr val="006E6B"/>
                  </a:outerShdw>
                </a:effectLst>
                <a:latin typeface="Comic Sans MS" panose="030F0702030302020204" pitchFamily="66" charset="0"/>
              </a:rPr>
              <a:t>ist</a:t>
            </a:r>
            <a:r>
              <a:rPr lang="en-US" altLang="en-US" sz="2400" dirty="0">
                <a:effectLst>
                  <a:outerShdw blurRad="38100" dist="38100" dir="2700000" algn="tl">
                    <a:srgbClr val="006E6B"/>
                  </a:outerShdw>
                </a:effectLst>
                <a:latin typeface="Comic Sans MS" panose="030F0702030302020204" pitchFamily="66" charset="0"/>
              </a:rPr>
              <a:t> die Sicht der </a:t>
            </a:r>
            <a:r>
              <a:rPr lang="en-US" altLang="en-US" sz="2400" dirty="0" err="1">
                <a:effectLst>
                  <a:outerShdw blurRad="38100" dist="38100" dir="2700000" algn="tl">
                    <a:srgbClr val="006E6B"/>
                  </a:outerShdw>
                </a:effectLst>
                <a:latin typeface="Comic Sans MS" panose="030F0702030302020204" pitchFamily="66" charset="0"/>
              </a:rPr>
              <a:t>meisten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historisch-kritischen</a:t>
            </a:r>
            <a:r>
              <a:rPr lang="en-US" altLang="en-US" sz="2400" dirty="0">
                <a:effectLst>
                  <a:outerShdw blurRad="38100" dist="38100" dir="2700000" algn="tl">
                    <a:srgbClr val="006E6B"/>
                  </a:outerShdw>
                </a:effectLst>
                <a:latin typeface="Comic Sans MS" panose="030F0702030302020204" pitchFamily="66" charset="0"/>
              </a:rPr>
              <a:t> For-</a:t>
            </a:r>
            <a:r>
              <a:rPr lang="en-US" altLang="en-US" sz="2400" dirty="0" err="1">
                <a:effectLst>
                  <a:outerShdw blurRad="38100" dist="38100" dir="2700000" algn="tl">
                    <a:srgbClr val="006E6B"/>
                  </a:outerShdw>
                </a:effectLst>
                <a:latin typeface="Comic Sans MS" panose="030F0702030302020204" pitchFamily="66" charset="0"/>
              </a:rPr>
              <a:t>scher</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wie</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z.B</a:t>
            </a:r>
            <a:r>
              <a:rPr lang="en-US" altLang="en-US" sz="2400" dirty="0">
                <a:effectLst>
                  <a:outerShdw blurRad="38100" dist="38100" dir="2700000" algn="tl">
                    <a:srgbClr val="006E6B"/>
                  </a:outerShdw>
                </a:effectLst>
                <a:latin typeface="Comic Sans MS" panose="030F0702030302020204" pitchFamily="66" charset="0"/>
              </a:rPr>
              <a:t> Joseph </a:t>
            </a:r>
            <a:r>
              <a:rPr lang="en-US" altLang="en-US" sz="2400" dirty="0" err="1">
                <a:effectLst>
                  <a:outerShdw blurRad="38100" dist="38100" dir="2700000" algn="tl">
                    <a:srgbClr val="006E6B"/>
                  </a:outerShdw>
                </a:effectLst>
                <a:latin typeface="Comic Sans MS" panose="030F0702030302020204" pitchFamily="66" charset="0"/>
              </a:rPr>
              <a:t>Blen-kinsopp</a:t>
            </a:r>
            <a:r>
              <a:rPr lang="en-US" altLang="en-US" sz="2400" dirty="0">
                <a:effectLst>
                  <a:outerShdw blurRad="38100" dist="38100" dir="2700000" algn="tl">
                    <a:srgbClr val="006E6B"/>
                  </a:outerShdw>
                </a:effectLst>
                <a:latin typeface="Comic Sans MS" panose="030F0702030302020204" pitchFamily="66" charset="0"/>
              </a:rPr>
              <a:t>.</a:t>
            </a:r>
          </a:p>
          <a:p>
            <a:pPr eaLnBrk="1" hangingPunct="1">
              <a:lnSpc>
                <a:spcPct val="90000"/>
              </a:lnSpc>
              <a:buFontTx/>
              <a:buNone/>
              <a:defRPr/>
            </a:pPr>
            <a:r>
              <a:rPr lang="en-US" altLang="en-US" sz="2400" dirty="0">
                <a:effectLst>
                  <a:outerShdw blurRad="38100" dist="38100" dir="2700000" algn="tl">
                    <a:srgbClr val="006E6B"/>
                  </a:outerShdw>
                </a:effectLst>
                <a:latin typeface="Comic Sans MS" panose="030F0702030302020204" pitchFamily="66" charset="0"/>
              </a:rPr>
              <a:t>Da </a:t>
            </a:r>
            <a:r>
              <a:rPr lang="en-US" altLang="en-US" sz="2400" dirty="0" err="1">
                <a:effectLst>
                  <a:outerShdw blurRad="38100" dist="38100" dir="2700000" algn="tl">
                    <a:srgbClr val="006E6B"/>
                  </a:outerShdw>
                </a:effectLst>
                <a:latin typeface="Comic Sans MS" panose="030F0702030302020204" pitchFamily="66" charset="0"/>
              </a:rPr>
              <a:t>sie</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Wunder</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oder</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voraussa-gende</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Prophetie</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nicht</a:t>
            </a:r>
            <a:r>
              <a:rPr lang="en-US" altLang="en-US" sz="2400" dirty="0">
                <a:effectLst>
                  <a:outerShdw blurRad="38100" dist="38100" dir="2700000" algn="tl">
                    <a:srgbClr val="006E6B"/>
                  </a:outerShdw>
                </a:effectLst>
                <a:latin typeface="Comic Sans MS" panose="030F0702030302020204" pitchFamily="66" charset="0"/>
              </a:rPr>
              <a:t> an-</a:t>
            </a:r>
            <a:r>
              <a:rPr lang="en-US" altLang="en-US" sz="2400" dirty="0" err="1">
                <a:effectLst>
                  <a:outerShdw blurRad="38100" dist="38100" dir="2700000" algn="tl">
                    <a:srgbClr val="006E6B"/>
                  </a:outerShdw>
                </a:effectLst>
                <a:latin typeface="Comic Sans MS" panose="030F0702030302020204" pitchFamily="66" charset="0"/>
              </a:rPr>
              <a:t>nehmen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können</a:t>
            </a:r>
            <a:r>
              <a:rPr lang="en-US" altLang="en-US" sz="2400" dirty="0">
                <a:effectLst>
                  <a:outerShdw blurRad="38100" dist="38100" dir="2700000" algn="tl">
                    <a:srgbClr val="006E6B"/>
                  </a:outerShdw>
                </a:effectLst>
                <a:latin typeface="Comic Sans MS" panose="030F0702030302020204" pitchFamily="66" charset="0"/>
              </a:rPr>
              <a:t> Sie </a:t>
            </a:r>
            <a:r>
              <a:rPr lang="en-US" altLang="en-US" sz="2400" dirty="0" err="1">
                <a:effectLst>
                  <a:outerShdw blurRad="38100" dist="38100" dir="2700000" algn="tl">
                    <a:srgbClr val="006E6B"/>
                  </a:outerShdw>
                </a:effectLst>
                <a:latin typeface="Comic Sans MS" panose="030F0702030302020204" pitchFamily="66" charset="0"/>
              </a:rPr>
              <a:t>Hese-kiels</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Worte</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nur</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als</a:t>
            </a:r>
            <a:r>
              <a:rPr lang="en-US" altLang="en-US" sz="2400" dirty="0">
                <a:effectLst>
                  <a:outerShdw blurRad="38100" dist="38100" dir="2700000" algn="tl">
                    <a:srgbClr val="006E6B"/>
                  </a:outerShdw>
                </a:effectLst>
                <a:latin typeface="Comic Sans MS" panose="030F0702030302020204" pitchFamily="66" charset="0"/>
              </a:rPr>
              <a:t> Wunsch-</a:t>
            </a:r>
            <a:r>
              <a:rPr lang="en-US" altLang="en-US" sz="2400" dirty="0" err="1">
                <a:effectLst>
                  <a:outerShdw blurRad="38100" dist="38100" dir="2700000" algn="tl">
                    <a:srgbClr val="006E6B"/>
                  </a:outerShdw>
                </a:effectLst>
                <a:latin typeface="Comic Sans MS" panose="030F0702030302020204" pitchFamily="66" charset="0"/>
              </a:rPr>
              <a:t>denken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deklarieren</a:t>
            </a:r>
            <a:r>
              <a:rPr lang="en-US" altLang="en-US" sz="2400" dirty="0">
                <a:effectLst>
                  <a:outerShdw blurRad="38100" dist="38100" dir="2700000" algn="tl">
                    <a:srgbClr val="006E6B"/>
                  </a:outerShdw>
                </a:effectLst>
                <a:latin typeface="Comic Sans MS" panose="030F0702030302020204" pitchFamily="66" charset="0"/>
              </a:rPr>
              <a:t>.</a:t>
            </a:r>
            <a:endParaRPr lang="en-US" altLang="en-US" sz="2400" i="1" u="sng" dirty="0">
              <a:solidFill>
                <a:srgbClr val="000000"/>
              </a:solidFill>
              <a:effectLst>
                <a:outerShdw blurRad="38100" dist="38100" dir="2700000" algn="tl">
                  <a:srgbClr val="FFFFFF"/>
                </a:outerShdw>
              </a:effectLst>
              <a:latin typeface="Comic Sans MS" panose="030F0702030302020204" pitchFamily="66" charset="0"/>
            </a:endParaRPr>
          </a:p>
        </p:txBody>
      </p:sp>
      <p:sp>
        <p:nvSpPr>
          <p:cNvPr id="6" name="Slide Number Placeholder 5">
            <a:extLst>
              <a:ext uri="{FF2B5EF4-FFF2-40B4-BE49-F238E27FC236}">
                <a16:creationId xmlns:a16="http://schemas.microsoft.com/office/drawing/2014/main" id="{F900C561-6EC8-CB43-8CD5-0A48ED8DD32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7989">
                                            <p:txEl>
                                              <p:pRg st="0" end="0"/>
                                            </p:txEl>
                                          </p:spTgt>
                                        </p:tgtEl>
                                        <p:attrNameLst>
                                          <p:attrName>style.visibility</p:attrName>
                                        </p:attrNameLst>
                                      </p:cBhvr>
                                      <p:to>
                                        <p:strVal val="visible"/>
                                      </p:to>
                                    </p:set>
                                    <p:anim calcmode="lin" valueType="num">
                                      <p:cBhvr>
                                        <p:cTn id="7" dur="500" fill="hold"/>
                                        <p:tgtEl>
                                          <p:spTgt spid="29798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98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97989">
                                            <p:txEl>
                                              <p:pRg st="1" end="1"/>
                                            </p:txEl>
                                          </p:spTgt>
                                        </p:tgtEl>
                                        <p:attrNameLst>
                                          <p:attrName>style.visibility</p:attrName>
                                        </p:attrNameLst>
                                      </p:cBhvr>
                                      <p:to>
                                        <p:strVal val="visible"/>
                                      </p:to>
                                    </p:set>
                                    <p:anim calcmode="lin" valueType="num">
                                      <p:cBhvr>
                                        <p:cTn id="13" dur="500" fill="hold"/>
                                        <p:tgtEl>
                                          <p:spTgt spid="29798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9798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9798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9798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97989">
                                            <p:txEl>
                                              <p:pRg st="2" end="2"/>
                                            </p:txEl>
                                          </p:spTgt>
                                        </p:tgtEl>
                                        <p:attrNameLst>
                                          <p:attrName>style.visibility</p:attrName>
                                        </p:attrNameLst>
                                      </p:cBhvr>
                                      <p:to>
                                        <p:strVal val="visible"/>
                                      </p:to>
                                    </p:set>
                                    <p:anim calcmode="lin" valueType="num">
                                      <p:cBhvr>
                                        <p:cTn id="21" dur="500" fill="hold"/>
                                        <p:tgtEl>
                                          <p:spTgt spid="29798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9798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9798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9798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97989">
                                            <p:txEl>
                                              <p:pRg st="3" end="3"/>
                                            </p:txEl>
                                          </p:spTgt>
                                        </p:tgtEl>
                                        <p:attrNameLst>
                                          <p:attrName>style.visibility</p:attrName>
                                        </p:attrNameLst>
                                      </p:cBhvr>
                                      <p:to>
                                        <p:strVal val="visible"/>
                                      </p:to>
                                    </p:set>
                                    <p:anim calcmode="lin" valueType="num">
                                      <p:cBhvr>
                                        <p:cTn id="29" dur="500" fill="hold"/>
                                        <p:tgtEl>
                                          <p:spTgt spid="29798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9798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9798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9798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97989">
                                            <p:txEl>
                                              <p:pRg st="4" end="4"/>
                                            </p:txEl>
                                          </p:spTgt>
                                        </p:tgtEl>
                                        <p:attrNameLst>
                                          <p:attrName>style.visibility</p:attrName>
                                        </p:attrNameLst>
                                      </p:cBhvr>
                                      <p:to>
                                        <p:strVal val="visible"/>
                                      </p:to>
                                    </p:set>
                                    <p:anim calcmode="lin" valueType="num">
                                      <p:cBhvr>
                                        <p:cTn id="37" dur="500" fill="hold"/>
                                        <p:tgtEl>
                                          <p:spTgt spid="29798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9798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9798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9798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97990">
                                            <p:bg/>
                                          </p:spTgt>
                                        </p:tgtEl>
                                        <p:attrNameLst>
                                          <p:attrName>style.visibility</p:attrName>
                                        </p:attrNameLst>
                                      </p:cBhvr>
                                      <p:to>
                                        <p:strVal val="visible"/>
                                      </p:to>
                                    </p:set>
                                    <p:animEffect transition="in" filter="dissolve">
                                      <p:cBhvr>
                                        <p:cTn id="45" dur="500"/>
                                        <p:tgtEl>
                                          <p:spTgt spid="297990">
                                            <p:bg/>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97990">
                                            <p:txEl>
                                              <p:pRg st="0" end="0"/>
                                            </p:txEl>
                                          </p:spTgt>
                                        </p:tgtEl>
                                        <p:attrNameLst>
                                          <p:attrName>style.visibility</p:attrName>
                                        </p:attrNameLst>
                                      </p:cBhvr>
                                      <p:to>
                                        <p:strVal val="visible"/>
                                      </p:to>
                                    </p:set>
                                    <p:animEffect transition="in" filter="dissolve">
                                      <p:cBhvr>
                                        <p:cTn id="48" dur="500"/>
                                        <p:tgtEl>
                                          <p:spTgt spid="297990">
                                            <p:txEl>
                                              <p:pRg st="0" end="0"/>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297990">
                                            <p:txEl>
                                              <p:pRg st="1" end="1"/>
                                            </p:txEl>
                                          </p:spTgt>
                                        </p:tgtEl>
                                        <p:attrNameLst>
                                          <p:attrName>style.visibility</p:attrName>
                                        </p:attrNameLst>
                                      </p:cBhvr>
                                      <p:to>
                                        <p:strVal val="visible"/>
                                      </p:to>
                                    </p:set>
                                    <p:animEffect transition="in" filter="dissolve">
                                      <p:cBhvr>
                                        <p:cTn id="51" dur="500"/>
                                        <p:tgtEl>
                                          <p:spTgt spid="2979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90" grpId="0" uiExpand="1" build="p" animBg="1"/>
    </p:bld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03814" name="Rectangle 6">
            <a:extLst>
              <a:ext uri="{FF2B5EF4-FFF2-40B4-BE49-F238E27FC236}">
                <a16:creationId xmlns:a16="http://schemas.microsoft.com/office/drawing/2014/main" id="{173F1F8F-A351-44BA-A16B-A95BFA06D407}"/>
              </a:ext>
            </a:extLst>
          </p:cNvPr>
          <p:cNvSpPr>
            <a:spLocks noGrp="1" noChangeArrowheads="1"/>
          </p:cNvSpPr>
          <p:nvPr>
            <p:ph type="body" sz="half" idx="2"/>
          </p:nvPr>
        </p:nvSpPr>
        <p:spPr>
          <a:xfrm>
            <a:off x="4800600" y="4876800"/>
            <a:ext cx="4038600" cy="1676400"/>
          </a:xfrm>
          <a:solidFill>
            <a:srgbClr val="000000"/>
          </a:solidFill>
        </p:spPr>
        <p:txBody>
          <a:bodyPr/>
          <a:lstStyle/>
          <a:p>
            <a:pPr eaLnBrk="1" hangingPunct="1">
              <a:buFontTx/>
              <a:buNone/>
              <a:defRPr/>
            </a:pPr>
            <a:r>
              <a:rPr lang="en-US" altLang="en-US" sz="2400" dirty="0">
                <a:effectLst>
                  <a:outerShdw blurRad="38100" dist="38100" dir="2700000" algn="tl">
                    <a:srgbClr val="006E6B"/>
                  </a:outerShdw>
                </a:effectLst>
                <a:latin typeface="Comic Sans MS" panose="030F0702030302020204" pitchFamily="66" charset="0"/>
              </a:rPr>
              <a:t>Dies </a:t>
            </a:r>
            <a:r>
              <a:rPr lang="en-US" altLang="en-US" sz="2400" dirty="0" err="1">
                <a:effectLst>
                  <a:outerShdw blurRad="38100" dist="38100" dir="2700000" algn="tl">
                    <a:srgbClr val="006E6B"/>
                  </a:outerShdw>
                </a:effectLst>
                <a:latin typeface="Comic Sans MS" panose="030F0702030302020204" pitchFamily="66" charset="0"/>
              </a:rPr>
              <a:t>ist</a:t>
            </a:r>
            <a:r>
              <a:rPr lang="en-US" altLang="en-US" sz="2400" dirty="0">
                <a:effectLst>
                  <a:outerShdw blurRad="38100" dist="38100" dir="2700000" algn="tl">
                    <a:srgbClr val="006E6B"/>
                  </a:outerShdw>
                </a:effectLst>
                <a:latin typeface="Comic Sans MS" panose="030F0702030302020204" pitchFamily="66" charset="0"/>
              </a:rPr>
              <a:t> die Sicht v. </a:t>
            </a:r>
            <a:r>
              <a:rPr lang="en-US" altLang="en-US" sz="2400" dirty="0" err="1">
                <a:effectLst>
                  <a:outerShdw blurRad="38100" dist="38100" dir="2700000" algn="tl">
                    <a:srgbClr val="006E6B"/>
                  </a:outerShdw>
                </a:effectLst>
                <a:latin typeface="Comic Sans MS" panose="030F0702030302020204" pitchFamily="66" charset="0"/>
              </a:rPr>
              <a:t>vielen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älteren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evangelikalen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Kommentatoren</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wie</a:t>
            </a:r>
            <a:r>
              <a:rPr lang="en-US" altLang="en-US" sz="2400" dirty="0">
                <a:effectLst>
                  <a:outerShdw blurRad="38100" dist="38100" dir="2700000" algn="tl">
                    <a:srgbClr val="006E6B"/>
                  </a:outerShdw>
                </a:effectLst>
                <a:latin typeface="Comic Sans MS" panose="030F0702030302020204" pitchFamily="66" charset="0"/>
              </a:rPr>
              <a:t> </a:t>
            </a:r>
            <a:r>
              <a:rPr lang="en-US" altLang="en-US" sz="2400" dirty="0" err="1">
                <a:effectLst>
                  <a:outerShdw blurRad="38100" dist="38100" dir="2700000" algn="tl">
                    <a:srgbClr val="006E6B"/>
                  </a:outerShdw>
                </a:effectLst>
                <a:latin typeface="Comic Sans MS" panose="030F0702030302020204" pitchFamily="66" charset="0"/>
              </a:rPr>
              <a:t>z.B.</a:t>
            </a:r>
            <a:r>
              <a:rPr lang="en-US" altLang="en-US" sz="2400" dirty="0">
                <a:effectLst>
                  <a:outerShdw blurRad="38100" dist="38100" dir="2700000" algn="tl">
                    <a:srgbClr val="006E6B"/>
                  </a:outerShdw>
                </a:effectLst>
                <a:latin typeface="Comic Sans MS" panose="030F0702030302020204" pitchFamily="66" charset="0"/>
              </a:rPr>
              <a:t> Matthew Henry.</a:t>
            </a:r>
          </a:p>
        </p:txBody>
      </p:sp>
      <p:sp>
        <p:nvSpPr>
          <p:cNvPr id="503815" name="Rectangle 7">
            <a:extLst>
              <a:ext uri="{FF2B5EF4-FFF2-40B4-BE49-F238E27FC236}">
                <a16:creationId xmlns:a16="http://schemas.microsoft.com/office/drawing/2014/main" id="{8115BB42-910A-4B99-88DA-5171F3051726}"/>
              </a:ext>
            </a:extLst>
          </p:cNvPr>
          <p:cNvSpPr>
            <a:spLocks noGrp="1" noChangeArrowheads="1"/>
          </p:cNvSpPr>
          <p:nvPr>
            <p:ph type="body" sz="half" idx="1"/>
          </p:nvPr>
        </p:nvSpPr>
        <p:spPr>
          <a:xfrm>
            <a:off x="457200" y="1600200"/>
            <a:ext cx="4114800" cy="4953000"/>
          </a:xfrm>
        </p:spPr>
        <p:txBody>
          <a:bodyPr/>
          <a:lstStyle/>
          <a:p>
            <a:pPr eaLnBrk="1" hangingPunct="1">
              <a:buFontTx/>
              <a:buNone/>
              <a:defRPr/>
            </a:pPr>
            <a:r>
              <a:rPr lang="en-US" altLang="en-US" sz="2800" dirty="0">
                <a:latin typeface="Eras Demi ITC" pitchFamily="34" charset="0"/>
              </a:rPr>
              <a:t>3 </a:t>
            </a:r>
            <a:r>
              <a:rPr lang="en-US" altLang="en-US" sz="2800" dirty="0">
                <a:solidFill>
                  <a:srgbClr val="FFCC00"/>
                </a:solidFill>
                <a:latin typeface="Eras Demi ITC" pitchFamily="34" charset="0"/>
              </a:rPr>
              <a:t>GEISTLICHE SICHT</a:t>
            </a:r>
          </a:p>
          <a:p>
            <a:pPr eaLnBrk="1" hangingPunct="1">
              <a:defRPr/>
            </a:pPr>
            <a:r>
              <a:rPr lang="en-US" altLang="en-US" sz="2400" i="1" dirty="0" err="1">
                <a:latin typeface="Comic Sans MS" panose="030F0702030302020204" pitchFamily="66" charset="0"/>
              </a:rPr>
              <a:t>Prophetie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sagt</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echt</a:t>
            </a:r>
            <a:r>
              <a:rPr lang="en-US" altLang="en-US" sz="2400" i="1" dirty="0">
                <a:latin typeface="Comic Sans MS" panose="030F0702030302020204" pitchFamily="66" charset="0"/>
              </a:rPr>
              <a:t> die Zukunft </a:t>
            </a:r>
            <a:r>
              <a:rPr lang="en-US" altLang="en-US" sz="2400" i="1" dirty="0" err="1">
                <a:latin typeface="Comic Sans MS" panose="030F0702030302020204" pitchFamily="66" charset="0"/>
              </a:rPr>
              <a:t>voraus</a:t>
            </a:r>
            <a:endParaRPr lang="en-US" altLang="en-US" sz="2400" i="1" dirty="0">
              <a:latin typeface="Comic Sans MS" panose="030F0702030302020204" pitchFamily="66" charset="0"/>
            </a:endParaRPr>
          </a:p>
          <a:p>
            <a:pPr eaLnBrk="1" hangingPunct="1">
              <a:defRPr/>
            </a:pPr>
            <a:r>
              <a:rPr lang="en-US" altLang="en-US" sz="2400" i="1" dirty="0" err="1">
                <a:latin typeface="Comic Sans MS" panose="030F0702030302020204" pitchFamily="66" charset="0"/>
              </a:rPr>
              <a:t>Hesekiels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Visionen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sind</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Symbolismen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oder</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Typologien</a:t>
            </a:r>
            <a:r>
              <a:rPr lang="en-US" altLang="en-US" sz="2400" i="1" dirty="0">
                <a:latin typeface="Comic Sans MS" panose="030F0702030302020204" pitchFamily="66" charset="0"/>
              </a:rPr>
              <a:t> der </a:t>
            </a:r>
            <a:r>
              <a:rPr lang="en-US" altLang="en-US" sz="2400" i="1" dirty="0" err="1">
                <a:latin typeface="Comic Sans MS" panose="030F0702030302020204" pitchFamily="66" charset="0"/>
              </a:rPr>
              <a:t>zukünfti-tigen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Christlichen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Kirche</a:t>
            </a:r>
            <a:endParaRPr lang="en-US" altLang="en-US" sz="2400" i="1" dirty="0">
              <a:latin typeface="Comic Sans MS" panose="030F0702030302020204" pitchFamily="66" charset="0"/>
            </a:endParaRPr>
          </a:p>
          <a:p>
            <a:pPr eaLnBrk="1" hangingPunct="1">
              <a:defRPr/>
            </a:pPr>
            <a:r>
              <a:rPr lang="en-US" altLang="en-US" sz="2400" i="1" dirty="0">
                <a:latin typeface="Comic Sans MS" panose="030F0702030302020204" pitchFamily="66" charset="0"/>
              </a:rPr>
              <a:t>Sie </a:t>
            </a:r>
            <a:r>
              <a:rPr lang="en-US" altLang="en-US" sz="2400" i="1" dirty="0" err="1">
                <a:latin typeface="Comic Sans MS" panose="030F0702030302020204" pitchFamily="66" charset="0"/>
              </a:rPr>
              <a:t>sind</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grossteils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Mes-sianisch</a:t>
            </a:r>
            <a:r>
              <a:rPr lang="en-US" altLang="en-US" sz="2400" i="1" dirty="0">
                <a:latin typeface="Comic Sans MS" panose="030F0702030302020204" pitchFamily="66" charset="0"/>
              </a:rPr>
              <a:t> und </a:t>
            </a:r>
            <a:r>
              <a:rPr lang="en-US" altLang="en-US" sz="2400" i="1" dirty="0" err="1">
                <a:latin typeface="Comic Sans MS" panose="030F0702030302020204" pitchFamily="66" charset="0"/>
              </a:rPr>
              <a:t>deuten</a:t>
            </a:r>
            <a:r>
              <a:rPr lang="en-US" altLang="en-US" sz="2400" i="1" dirty="0">
                <a:latin typeface="Comic Sans MS" panose="030F0702030302020204" pitchFamily="66" charset="0"/>
              </a:rPr>
              <a:t> auf die </a:t>
            </a:r>
            <a:r>
              <a:rPr lang="en-US" altLang="en-US" sz="2400" i="1" u="sng" dirty="0" err="1">
                <a:latin typeface="Comic Sans MS" panose="030F0702030302020204" pitchFamily="66" charset="0"/>
              </a:rPr>
              <a:t>Christliche</a:t>
            </a:r>
            <a:r>
              <a:rPr lang="en-US" altLang="en-US" sz="2400" i="1" u="sng" dirty="0">
                <a:latin typeface="Comic Sans MS" panose="030F0702030302020204" pitchFamily="66" charset="0"/>
              </a:rPr>
              <a:t> Zeit</a:t>
            </a:r>
            <a:r>
              <a:rPr lang="en-US" altLang="en-US" sz="2400" i="1" dirty="0">
                <a:latin typeface="Comic Sans MS" panose="030F0702030302020204" pitchFamily="66" charset="0"/>
              </a:rPr>
              <a:t>, und </a:t>
            </a:r>
            <a:r>
              <a:rPr lang="en-US" altLang="en-US" sz="2400" i="1" dirty="0" err="1">
                <a:latin typeface="Comic Sans MS" panose="030F0702030302020204" pitchFamily="66" charset="0"/>
              </a:rPr>
              <a:t>sie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sollten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allegorisch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gelesen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werden</a:t>
            </a:r>
            <a:r>
              <a:rPr lang="en-US" altLang="en-US" sz="2400" i="1" dirty="0">
                <a:latin typeface="Comic Sans MS" panose="030F0702030302020204" pitchFamily="66" charset="0"/>
              </a:rPr>
              <a:t>.</a:t>
            </a:r>
            <a:endParaRPr lang="en-US" altLang="en-US" sz="2400" i="1" u="sng" dirty="0">
              <a:latin typeface="Comic Sans MS" panose="030F0702030302020204" pitchFamily="66" charset="0"/>
            </a:endParaRPr>
          </a:p>
        </p:txBody>
      </p:sp>
      <p:sp>
        <p:nvSpPr>
          <p:cNvPr id="5" name="Slide Number Placeholder 5">
            <a:extLst>
              <a:ext uri="{FF2B5EF4-FFF2-40B4-BE49-F238E27FC236}">
                <a16:creationId xmlns:a16="http://schemas.microsoft.com/office/drawing/2014/main" id="{A838DA81-A437-9C4F-A519-573FAFC4342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171</a:t>
            </a:fld>
            <a:endParaRPr lang="en-US" altLang="en-US" sz="1400" b="1" dirty="0">
              <a:latin typeface="Tahoma" panose="020B0604030504040204" pitchFamily="34" charset="0"/>
            </a:endParaRPr>
          </a:p>
        </p:txBody>
      </p:sp>
      <p:sp>
        <p:nvSpPr>
          <p:cNvPr id="7" name="Rectangle 4">
            <a:extLst>
              <a:ext uri="{FF2B5EF4-FFF2-40B4-BE49-F238E27FC236}">
                <a16:creationId xmlns:a16="http://schemas.microsoft.com/office/drawing/2014/main" id="{2CFE2AF2-7517-FD4D-8F16-8E1A875E107F}"/>
              </a:ext>
            </a:extLst>
          </p:cNvPr>
          <p:cNvSpPr txBox="1">
            <a:spLocks noChangeArrowheads="1"/>
          </p:cNvSpPr>
          <p:nvPr/>
        </p:nvSpPr>
        <p:spPr bwMode="auto">
          <a:xfrm>
            <a:off x="609600" y="4270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defRPr/>
            </a:pPr>
            <a:r>
              <a:rPr lang="en-US" altLang="en-US" sz="4000">
                <a:latin typeface="Times New Roman" panose="02020603050405020304" pitchFamily="18" charset="0"/>
              </a:rPr>
              <a:t>Fünf Auslegungs-Zugänge mehr...</a:t>
            </a:r>
            <a:endParaRPr lang="en-US" altLang="en-US" sz="4000" dirty="0">
              <a:latin typeface="Times New Roman" panose="02020603050405020304" pitchFamily="18"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03815">
                                            <p:txEl>
                                              <p:pRg st="0" end="0"/>
                                            </p:txEl>
                                          </p:spTgt>
                                        </p:tgtEl>
                                        <p:attrNameLst>
                                          <p:attrName>style.visibility</p:attrName>
                                        </p:attrNameLst>
                                      </p:cBhvr>
                                      <p:to>
                                        <p:strVal val="visible"/>
                                      </p:to>
                                    </p:set>
                                    <p:anim calcmode="lin" valueType="num">
                                      <p:cBhvr>
                                        <p:cTn id="7" dur="500" fill="hold"/>
                                        <p:tgtEl>
                                          <p:spTgt spid="5038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38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03815">
                                            <p:txEl>
                                              <p:pRg st="1" end="1"/>
                                            </p:txEl>
                                          </p:spTgt>
                                        </p:tgtEl>
                                        <p:attrNameLst>
                                          <p:attrName>style.visibility</p:attrName>
                                        </p:attrNameLst>
                                      </p:cBhvr>
                                      <p:to>
                                        <p:strVal val="visible"/>
                                      </p:to>
                                    </p:set>
                                    <p:anim calcmode="lin" valueType="num">
                                      <p:cBhvr>
                                        <p:cTn id="13" dur="500" fill="hold"/>
                                        <p:tgtEl>
                                          <p:spTgt spid="5038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038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038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038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03815">
                                            <p:txEl>
                                              <p:pRg st="2" end="2"/>
                                            </p:txEl>
                                          </p:spTgt>
                                        </p:tgtEl>
                                        <p:attrNameLst>
                                          <p:attrName>style.visibility</p:attrName>
                                        </p:attrNameLst>
                                      </p:cBhvr>
                                      <p:to>
                                        <p:strVal val="visible"/>
                                      </p:to>
                                    </p:set>
                                    <p:anim calcmode="lin" valueType="num">
                                      <p:cBhvr>
                                        <p:cTn id="21" dur="500" fill="hold"/>
                                        <p:tgtEl>
                                          <p:spTgt spid="5038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038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038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038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03815">
                                            <p:txEl>
                                              <p:pRg st="3" end="3"/>
                                            </p:txEl>
                                          </p:spTgt>
                                        </p:tgtEl>
                                        <p:attrNameLst>
                                          <p:attrName>style.visibility</p:attrName>
                                        </p:attrNameLst>
                                      </p:cBhvr>
                                      <p:to>
                                        <p:strVal val="visible"/>
                                      </p:to>
                                    </p:set>
                                    <p:anim calcmode="lin" valueType="num">
                                      <p:cBhvr>
                                        <p:cTn id="29" dur="500" fill="hold"/>
                                        <p:tgtEl>
                                          <p:spTgt spid="50381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0381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0381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038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03814">
                                            <p:bg/>
                                          </p:spTgt>
                                        </p:tgtEl>
                                        <p:attrNameLst>
                                          <p:attrName>style.visibility</p:attrName>
                                        </p:attrNameLst>
                                      </p:cBhvr>
                                      <p:to>
                                        <p:strVal val="visible"/>
                                      </p:to>
                                    </p:set>
                                    <p:animEffect transition="in" filter="dissolve">
                                      <p:cBhvr>
                                        <p:cTn id="37" dur="500"/>
                                        <p:tgtEl>
                                          <p:spTgt spid="503814">
                                            <p:bg/>
                                          </p:spTgt>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03814">
                                            <p:txEl>
                                              <p:pRg st="0" end="0"/>
                                            </p:txEl>
                                          </p:spTgt>
                                        </p:tgtEl>
                                        <p:attrNameLst>
                                          <p:attrName>style.visibility</p:attrName>
                                        </p:attrNameLst>
                                      </p:cBhvr>
                                      <p:to>
                                        <p:strVal val="visible"/>
                                      </p:to>
                                    </p:set>
                                    <p:animEffect transition="in" filter="dissolve">
                                      <p:cBhvr>
                                        <p:cTn id="40" dur="500"/>
                                        <p:tgtEl>
                                          <p:spTgt spid="5038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4" grpId="0" uiExpand="1" build="p" animBg="1"/>
    </p:bld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00036" name="Rectangle 4">
            <a:extLst>
              <a:ext uri="{FF2B5EF4-FFF2-40B4-BE49-F238E27FC236}">
                <a16:creationId xmlns:a16="http://schemas.microsoft.com/office/drawing/2014/main" id="{C21B2ABD-1D32-4F7F-830F-6ED0AD11A921}"/>
              </a:ext>
            </a:extLst>
          </p:cNvPr>
          <p:cNvSpPr>
            <a:spLocks noGrp="1" noChangeArrowheads="1"/>
          </p:cNvSpPr>
          <p:nvPr>
            <p:ph type="body" sz="half" idx="1"/>
          </p:nvPr>
        </p:nvSpPr>
        <p:spPr>
          <a:xfrm>
            <a:off x="152400" y="1600200"/>
            <a:ext cx="4495800" cy="5029200"/>
          </a:xfrm>
        </p:spPr>
        <p:txBody>
          <a:bodyPr/>
          <a:lstStyle/>
          <a:p>
            <a:pPr eaLnBrk="1" hangingPunct="1">
              <a:buFontTx/>
              <a:buNone/>
              <a:defRPr/>
            </a:pPr>
            <a:r>
              <a:rPr lang="en-US" altLang="en-US" sz="2800" dirty="0">
                <a:solidFill>
                  <a:srgbClr val="FF0000"/>
                </a:solidFill>
                <a:latin typeface="Eras Demi ITC" pitchFamily="34" charset="0"/>
              </a:rPr>
              <a:t>4 </a:t>
            </a:r>
            <a:r>
              <a:rPr lang="en-US" altLang="en-US" sz="2800" dirty="0">
                <a:solidFill>
                  <a:srgbClr val="FFCC00"/>
                </a:solidFill>
                <a:latin typeface="Eras Demi ITC" pitchFamily="34" charset="0"/>
              </a:rPr>
              <a:t>HEILSZEITLICHE SICHT</a:t>
            </a:r>
          </a:p>
          <a:p>
            <a:pPr eaLnBrk="1" hangingPunct="1">
              <a:defRPr/>
            </a:pPr>
            <a:r>
              <a:rPr lang="en-US" altLang="en-US" sz="2400" i="1" dirty="0" err="1">
                <a:latin typeface="Comic Sans MS" panose="030F0702030302020204" pitchFamily="66" charset="0"/>
              </a:rPr>
              <a:t>Prophetie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sagt</a:t>
            </a:r>
            <a:r>
              <a:rPr lang="en-US" altLang="en-US" sz="2400" i="1" dirty="0">
                <a:latin typeface="Comic Sans MS" panose="030F0702030302020204" pitchFamily="66" charset="0"/>
              </a:rPr>
              <a:t> Zukunft </a:t>
            </a:r>
            <a:r>
              <a:rPr lang="en-US" altLang="en-US" sz="2400" i="1" dirty="0" err="1">
                <a:latin typeface="Comic Sans MS" panose="030F0702030302020204" pitchFamily="66" charset="0"/>
              </a:rPr>
              <a:t>genau</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wörtlich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voraus</a:t>
            </a:r>
            <a:endParaRPr lang="en-US" altLang="en-US" sz="2400" i="1" dirty="0">
              <a:latin typeface="Comic Sans MS" panose="030F0702030302020204" pitchFamily="66" charset="0"/>
            </a:endParaRPr>
          </a:p>
          <a:p>
            <a:pPr eaLnBrk="1" hangingPunct="1">
              <a:defRPr/>
            </a:pPr>
            <a:r>
              <a:rPr lang="en-US" altLang="en-US" sz="2400" i="1" dirty="0" err="1">
                <a:latin typeface="Comic Sans MS" panose="030F0702030302020204" pitchFamily="66" charset="0"/>
              </a:rPr>
              <a:t>Hesekiels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Visionen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beschreiben</a:t>
            </a:r>
            <a:r>
              <a:rPr lang="en-US" altLang="en-US" sz="2400" i="1" dirty="0">
                <a:latin typeface="Comic Sans MS" panose="030F0702030302020204" pitchFamily="66" charset="0"/>
              </a:rPr>
              <a:t> das </a:t>
            </a:r>
            <a:r>
              <a:rPr lang="en-US" altLang="en-US" sz="2400" i="1" u="sng" dirty="0">
                <a:latin typeface="Comic Sans MS" panose="030F0702030302020204" pitchFamily="66" charset="0"/>
              </a:rPr>
              <a:t>Ende der </a:t>
            </a:r>
            <a:r>
              <a:rPr lang="en-US" altLang="en-US" sz="2400" i="1" u="sng" dirty="0" err="1">
                <a:latin typeface="Comic Sans MS" panose="030F0702030302020204" pitchFamily="66" charset="0"/>
              </a:rPr>
              <a:t>letzten</a:t>
            </a:r>
            <a:r>
              <a:rPr lang="en-US" altLang="en-US" sz="2400" i="1" u="sng" dirty="0">
                <a:latin typeface="Comic Sans MS" panose="030F0702030302020204" pitchFamily="66" charset="0"/>
              </a:rPr>
              <a:t> Zeit</a:t>
            </a:r>
          </a:p>
          <a:p>
            <a:pPr eaLnBrk="1" hangingPunct="1">
              <a:defRPr/>
            </a:pPr>
            <a:r>
              <a:rPr lang="en-US" altLang="en-US" sz="2400" i="1" dirty="0">
                <a:latin typeface="Comic Sans MS" panose="030F0702030302020204" pitchFamily="66" charset="0"/>
              </a:rPr>
              <a:t>Der </a:t>
            </a:r>
            <a:r>
              <a:rPr lang="en-US" altLang="en-US" sz="2400" i="1" u="sng" dirty="0" err="1">
                <a:latin typeface="Comic Sans MS" panose="030F0702030302020204" pitchFamily="66" charset="0"/>
              </a:rPr>
              <a:t>tausendjährige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Tempel</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wird</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während</a:t>
            </a:r>
            <a:r>
              <a:rPr lang="en-US" altLang="en-US" sz="2400" i="1" dirty="0">
                <a:latin typeface="Comic Sans MS" panose="030F0702030302020204" pitchFamily="66" charset="0"/>
              </a:rPr>
              <a:t> d. 1000 Jah-ren Frieden (</a:t>
            </a:r>
            <a:r>
              <a:rPr lang="en-US" altLang="en-US" sz="2400" i="1" dirty="0" err="1">
                <a:latin typeface="Comic Sans MS" panose="030F0702030302020204" pitchFamily="66" charset="0"/>
              </a:rPr>
              <a:t>oder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vorher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erbaut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werden</a:t>
            </a:r>
            <a:endParaRPr lang="en-US" altLang="en-US" sz="2400" i="1" dirty="0">
              <a:latin typeface="Comic Sans MS" panose="030F0702030302020204" pitchFamily="66" charset="0"/>
            </a:endParaRPr>
          </a:p>
          <a:p>
            <a:pPr eaLnBrk="1" hangingPunct="1">
              <a:defRPr/>
            </a:pPr>
            <a:r>
              <a:rPr lang="en-US" altLang="en-US" sz="2400" i="1" dirty="0">
                <a:latin typeface="Comic Sans MS" panose="030F0702030302020204" pitchFamily="66" charset="0"/>
              </a:rPr>
              <a:t>Der </a:t>
            </a:r>
            <a:r>
              <a:rPr lang="en-US" altLang="en-US" sz="2400" i="1" u="sng" dirty="0">
                <a:latin typeface="Comic Sans MS" panose="030F0702030302020204" pitchFamily="66" charset="0"/>
              </a:rPr>
              <a:t>Focus </a:t>
            </a:r>
            <a:r>
              <a:rPr lang="en-US" altLang="en-US" sz="2400" i="1" u="sng" dirty="0" err="1">
                <a:latin typeface="Comic Sans MS" panose="030F0702030302020204" pitchFamily="66" charset="0"/>
              </a:rPr>
              <a:t>ist</a:t>
            </a:r>
            <a:r>
              <a:rPr lang="en-US" altLang="en-US" sz="2400" i="1" u="sng" dirty="0">
                <a:latin typeface="Comic Sans MS" panose="030F0702030302020204" pitchFamily="66" charset="0"/>
              </a:rPr>
              <a:t> auf den Ju-den</a:t>
            </a:r>
            <a:r>
              <a:rPr lang="en-US" altLang="en-US" sz="2400" i="1" dirty="0">
                <a:latin typeface="Comic Sans MS" panose="030F0702030302020204" pitchFamily="66" charset="0"/>
              </a:rPr>
              <a:t> am Ende der </a:t>
            </a:r>
            <a:r>
              <a:rPr lang="en-US" altLang="en-US" sz="2400" i="1" dirty="0" err="1">
                <a:latin typeface="Comic Sans MS" panose="030F0702030302020204" pitchFamily="66" charset="0"/>
              </a:rPr>
              <a:t>Zeiten</a:t>
            </a:r>
            <a:endParaRPr lang="en-US" altLang="en-US" sz="2400" i="1" dirty="0">
              <a:latin typeface="Comic Sans MS" panose="030F0702030302020204" pitchFamily="66" charset="0"/>
            </a:endParaRPr>
          </a:p>
        </p:txBody>
      </p:sp>
      <p:sp>
        <p:nvSpPr>
          <p:cNvPr id="300040" name="Text Box 8">
            <a:extLst>
              <a:ext uri="{FF2B5EF4-FFF2-40B4-BE49-F238E27FC236}">
                <a16:creationId xmlns:a16="http://schemas.microsoft.com/office/drawing/2014/main" id="{5FEA50A7-5EB8-4DAE-91B8-F610758E8763}"/>
              </a:ext>
            </a:extLst>
          </p:cNvPr>
          <p:cNvSpPr txBox="1">
            <a:spLocks noChangeArrowheads="1"/>
          </p:cNvSpPr>
          <p:nvPr/>
        </p:nvSpPr>
        <p:spPr bwMode="auto">
          <a:xfrm>
            <a:off x="5029200" y="4648200"/>
            <a:ext cx="3886200" cy="193899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400" b="0" dirty="0">
                <a:effectLst>
                  <a:outerShdw blurRad="38100" dist="38100" dir="2700000" algn="tl">
                    <a:srgbClr val="006E6B"/>
                  </a:outerShdw>
                </a:effectLst>
                <a:latin typeface="Eras Demi ITC" pitchFamily="34" charset="0"/>
              </a:rPr>
              <a:t>Das </a:t>
            </a:r>
            <a:r>
              <a:rPr lang="en-US" altLang="en-US" sz="2400" b="0" dirty="0" err="1">
                <a:effectLst>
                  <a:outerShdw blurRad="38100" dist="38100" dir="2700000" algn="tl">
                    <a:srgbClr val="006E6B"/>
                  </a:outerShdw>
                </a:effectLst>
                <a:latin typeface="Eras Demi ITC" pitchFamily="34" charset="0"/>
              </a:rPr>
              <a:t>ist</a:t>
            </a:r>
            <a:r>
              <a:rPr lang="en-US" altLang="en-US" sz="2400" b="0" dirty="0">
                <a:effectLst>
                  <a:outerShdw blurRad="38100" dist="38100" dir="2700000" algn="tl">
                    <a:srgbClr val="006E6B"/>
                  </a:outerShdw>
                </a:effectLst>
                <a:latin typeface="Eras Demi ITC" pitchFamily="34" charset="0"/>
              </a:rPr>
              <a:t> die Sicht der </a:t>
            </a:r>
            <a:r>
              <a:rPr lang="en-US" altLang="en-US" sz="2400" b="0" dirty="0" err="1">
                <a:effectLst>
                  <a:outerShdw blurRad="38100" dist="38100" dir="2700000" algn="tl">
                    <a:srgbClr val="006E6B"/>
                  </a:outerShdw>
                </a:effectLst>
                <a:latin typeface="Eras Demi ITC" pitchFamily="34" charset="0"/>
              </a:rPr>
              <a:t>Heils-zeiten-Kommentatoren</a:t>
            </a:r>
            <a:r>
              <a:rPr lang="en-US" altLang="en-US" sz="2400" b="0" dirty="0">
                <a:effectLst>
                  <a:outerShdw blurRad="38100" dist="38100" dir="2700000" algn="tl">
                    <a:srgbClr val="006E6B"/>
                  </a:outerShdw>
                </a:effectLst>
                <a:latin typeface="Eras Demi ITC" pitchFamily="34" charset="0"/>
              </a:rPr>
              <a:t> (</a:t>
            </a:r>
            <a:r>
              <a:rPr lang="en-US" altLang="en-US" sz="2400" b="0" dirty="0" err="1">
                <a:effectLst>
                  <a:outerShdw blurRad="38100" dist="38100" dir="2700000" algn="tl">
                    <a:srgbClr val="006E6B"/>
                  </a:outerShdw>
                </a:effectLst>
                <a:latin typeface="Eras Demi ITC" pitchFamily="34" charset="0"/>
              </a:rPr>
              <a:t>Dispensationalisten</a:t>
            </a:r>
            <a:r>
              <a:rPr lang="en-US" altLang="en-US" sz="2400" b="0" dirty="0">
                <a:effectLst>
                  <a:outerShdw blurRad="38100" dist="38100" dir="2700000" algn="tl">
                    <a:srgbClr val="006E6B"/>
                  </a:outerShdw>
                </a:effectLst>
                <a:latin typeface="Eras Demi ITC" pitchFamily="34" charset="0"/>
              </a:rPr>
              <a:t>) </a:t>
            </a:r>
            <a:r>
              <a:rPr lang="en-US" altLang="en-US" sz="2400" b="0" dirty="0" err="1">
                <a:effectLst>
                  <a:outerShdw blurRad="38100" dist="38100" dir="2700000" algn="tl">
                    <a:srgbClr val="006E6B"/>
                  </a:outerShdw>
                </a:effectLst>
                <a:latin typeface="Eras Demi ITC" pitchFamily="34" charset="0"/>
              </a:rPr>
              <a:t>wie</a:t>
            </a:r>
            <a:r>
              <a:rPr lang="en-US" altLang="en-US" sz="2400" b="0" dirty="0">
                <a:effectLst>
                  <a:outerShdw blurRad="38100" dist="38100" dir="2700000" algn="tl">
                    <a:srgbClr val="006E6B"/>
                  </a:outerShdw>
                </a:effectLst>
                <a:latin typeface="Eras Demi ITC" pitchFamily="34" charset="0"/>
              </a:rPr>
              <a:t>  Dwight Pentecost und Ralph Alexander.</a:t>
            </a:r>
          </a:p>
        </p:txBody>
      </p:sp>
      <p:sp>
        <p:nvSpPr>
          <p:cNvPr id="6" name="Slide Number Placeholder 5">
            <a:extLst>
              <a:ext uri="{FF2B5EF4-FFF2-40B4-BE49-F238E27FC236}">
                <a16:creationId xmlns:a16="http://schemas.microsoft.com/office/drawing/2014/main" id="{F8E2A871-A3F6-074D-AE5E-83A33AFDDC6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172</a:t>
            </a:fld>
            <a:endParaRPr lang="en-US" altLang="en-US" sz="1400" b="1" dirty="0">
              <a:latin typeface="Tahoma" panose="020B0604030504040204" pitchFamily="34" charset="0"/>
            </a:endParaRPr>
          </a:p>
        </p:txBody>
      </p:sp>
      <p:sp>
        <p:nvSpPr>
          <p:cNvPr id="7" name="Rectangle 4">
            <a:extLst>
              <a:ext uri="{FF2B5EF4-FFF2-40B4-BE49-F238E27FC236}">
                <a16:creationId xmlns:a16="http://schemas.microsoft.com/office/drawing/2014/main" id="{9E05FE79-30EE-6945-9AD4-675A8BDBC29A}"/>
              </a:ext>
            </a:extLst>
          </p:cNvPr>
          <p:cNvSpPr>
            <a:spLocks noGrp="1" noChangeArrowheads="1"/>
          </p:cNvSpPr>
          <p:nvPr>
            <p:ph type="title"/>
          </p:nvPr>
        </p:nvSpPr>
        <p:spPr>
          <a:xfrm>
            <a:off x="457200" y="274638"/>
            <a:ext cx="8229600" cy="1143000"/>
          </a:xfrm>
        </p:spPr>
        <p:txBody>
          <a:bodyPr/>
          <a:lstStyle/>
          <a:p>
            <a:pPr eaLnBrk="1" hangingPunct="1">
              <a:defRPr/>
            </a:pPr>
            <a:r>
              <a:rPr lang="en-US" altLang="en-US" sz="4000" dirty="0" err="1">
                <a:latin typeface="Times New Roman" panose="02020603050405020304" pitchFamily="18" charset="0"/>
              </a:rPr>
              <a:t>Fünf</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Auslegungs-Zugänge</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mehr</a:t>
            </a:r>
            <a:r>
              <a:rPr lang="en-US" altLang="en-US" sz="4000" dirty="0">
                <a:latin typeface="Times New Roman" panose="02020603050405020304" pitchFamily="18" charset="0"/>
              </a:rPr>
              <a:t>...</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0036">
                                            <p:txEl>
                                              <p:pRg st="0" end="0"/>
                                            </p:txEl>
                                          </p:spTgt>
                                        </p:tgtEl>
                                        <p:attrNameLst>
                                          <p:attrName>style.visibility</p:attrName>
                                        </p:attrNameLst>
                                      </p:cBhvr>
                                      <p:to>
                                        <p:strVal val="visible"/>
                                      </p:to>
                                    </p:set>
                                    <p:anim calcmode="lin" valueType="num">
                                      <p:cBhvr>
                                        <p:cTn id="7" dur="500" fill="hold"/>
                                        <p:tgtEl>
                                          <p:spTgt spid="30003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300036">
                                            <p:txEl>
                                              <p:pRg st="1" end="1"/>
                                            </p:txEl>
                                          </p:spTgt>
                                        </p:tgtEl>
                                        <p:attrNameLst>
                                          <p:attrName>style.visibility</p:attrName>
                                        </p:attrNameLst>
                                      </p:cBhvr>
                                      <p:to>
                                        <p:strVal val="visible"/>
                                      </p:to>
                                    </p:set>
                                    <p:anim calcmode="lin" valueType="num">
                                      <p:cBhvr>
                                        <p:cTn id="13" dur="500" fill="hold"/>
                                        <p:tgtEl>
                                          <p:spTgt spid="300036">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0036">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0036">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003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00036">
                                            <p:txEl>
                                              <p:pRg st="2" end="2"/>
                                            </p:txEl>
                                          </p:spTgt>
                                        </p:tgtEl>
                                        <p:attrNameLst>
                                          <p:attrName>style.visibility</p:attrName>
                                        </p:attrNameLst>
                                      </p:cBhvr>
                                      <p:to>
                                        <p:strVal val="visible"/>
                                      </p:to>
                                    </p:set>
                                    <p:anim calcmode="lin" valueType="num">
                                      <p:cBhvr>
                                        <p:cTn id="21" dur="500" fill="hold"/>
                                        <p:tgtEl>
                                          <p:spTgt spid="300036">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00036">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00036">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0003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300036">
                                            <p:txEl>
                                              <p:pRg st="3" end="3"/>
                                            </p:txEl>
                                          </p:spTgt>
                                        </p:tgtEl>
                                        <p:attrNameLst>
                                          <p:attrName>style.visibility</p:attrName>
                                        </p:attrNameLst>
                                      </p:cBhvr>
                                      <p:to>
                                        <p:strVal val="visible"/>
                                      </p:to>
                                    </p:set>
                                    <p:anim calcmode="lin" valueType="num">
                                      <p:cBhvr>
                                        <p:cTn id="29" dur="500" fill="hold"/>
                                        <p:tgtEl>
                                          <p:spTgt spid="300036">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300036">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300036">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300036">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300036">
                                            <p:txEl>
                                              <p:pRg st="4" end="4"/>
                                            </p:txEl>
                                          </p:spTgt>
                                        </p:tgtEl>
                                        <p:attrNameLst>
                                          <p:attrName>style.visibility</p:attrName>
                                        </p:attrNameLst>
                                      </p:cBhvr>
                                      <p:to>
                                        <p:strVal val="visible"/>
                                      </p:to>
                                    </p:set>
                                    <p:anim calcmode="lin" valueType="num">
                                      <p:cBhvr>
                                        <p:cTn id="37" dur="500" fill="hold"/>
                                        <p:tgtEl>
                                          <p:spTgt spid="300036">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00036">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00036">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00036">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300040"/>
                                        </p:tgtEl>
                                        <p:attrNameLst>
                                          <p:attrName>style.visibility</p:attrName>
                                        </p:attrNameLst>
                                      </p:cBhvr>
                                      <p:to>
                                        <p:strVal val="visible"/>
                                      </p:to>
                                    </p:set>
                                    <p:animEffect transition="in" filter="dissolve">
                                      <p:cBhvr>
                                        <p:cTn id="45" dur="500"/>
                                        <p:tgtEl>
                                          <p:spTgt spid="30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animBg="1"/>
    </p:bld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05863" name="Rectangle 7">
            <a:extLst>
              <a:ext uri="{FF2B5EF4-FFF2-40B4-BE49-F238E27FC236}">
                <a16:creationId xmlns:a16="http://schemas.microsoft.com/office/drawing/2014/main" id="{CEDE6E48-E613-402D-823A-794EAF08CF02}"/>
              </a:ext>
            </a:extLst>
          </p:cNvPr>
          <p:cNvSpPr>
            <a:spLocks noGrp="1" noChangeArrowheads="1"/>
          </p:cNvSpPr>
          <p:nvPr>
            <p:ph type="body" sz="half" idx="1"/>
          </p:nvPr>
        </p:nvSpPr>
        <p:spPr/>
        <p:txBody>
          <a:bodyPr/>
          <a:lstStyle/>
          <a:p>
            <a:pPr eaLnBrk="1" hangingPunct="1">
              <a:buFontTx/>
              <a:buNone/>
              <a:defRPr/>
            </a:pPr>
            <a:r>
              <a:rPr lang="en-US" altLang="en-US" sz="2800" dirty="0">
                <a:solidFill>
                  <a:srgbClr val="FF0000"/>
                </a:solidFill>
                <a:latin typeface="Eras Demi ITC" pitchFamily="34" charset="0"/>
              </a:rPr>
              <a:t>5</a:t>
            </a:r>
            <a:r>
              <a:rPr lang="en-US" altLang="en-US" sz="2800" dirty="0">
                <a:latin typeface="Eras Demi ITC" pitchFamily="34" charset="0"/>
              </a:rPr>
              <a:t> </a:t>
            </a:r>
            <a:r>
              <a:rPr lang="en-US" altLang="en-US" sz="2800" dirty="0">
                <a:solidFill>
                  <a:srgbClr val="FFCC00"/>
                </a:solidFill>
                <a:latin typeface="Eras Demi ITC" pitchFamily="34" charset="0"/>
              </a:rPr>
              <a:t>NEUE HIMMEL &amp; ERDE SICHTWEISE</a:t>
            </a:r>
          </a:p>
          <a:p>
            <a:pPr eaLnBrk="1" hangingPunct="1">
              <a:defRPr/>
            </a:pPr>
            <a:r>
              <a:rPr lang="en-US" altLang="en-US" sz="2400" i="1" dirty="0" err="1">
                <a:latin typeface="Comic Sans MS" panose="030F0702030302020204" pitchFamily="66" charset="0"/>
              </a:rPr>
              <a:t>Prophetie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sprich</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echt</a:t>
            </a:r>
            <a:r>
              <a:rPr lang="en-US" altLang="en-US" sz="2400" i="1" u="sng" dirty="0">
                <a:latin typeface="Comic Sans MS" panose="030F0702030302020204" pitchFamily="66" charset="0"/>
              </a:rPr>
              <a:t> </a:t>
            </a:r>
            <a:r>
              <a:rPr lang="en-US" altLang="en-US" sz="2400" i="1" dirty="0" err="1">
                <a:latin typeface="Comic Sans MS" panose="030F0702030302020204" pitchFamily="66" charset="0"/>
              </a:rPr>
              <a:t>über</a:t>
            </a:r>
            <a:r>
              <a:rPr lang="en-US" altLang="en-US" sz="2400" i="1" dirty="0">
                <a:latin typeface="Comic Sans MS" panose="030F0702030302020204" pitchFamily="66" charset="0"/>
              </a:rPr>
              <a:t> die Zukunft</a:t>
            </a:r>
          </a:p>
          <a:p>
            <a:pPr eaLnBrk="1" hangingPunct="1">
              <a:defRPr/>
            </a:pPr>
            <a:r>
              <a:rPr lang="en-US" altLang="en-US" sz="2400" i="1" dirty="0">
                <a:latin typeface="Comic Sans MS" panose="030F0702030302020204" pitchFamily="66" charset="0"/>
              </a:rPr>
              <a:t>Oft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Sprache</a:t>
            </a:r>
            <a:r>
              <a:rPr lang="en-US" altLang="en-US" sz="2400" i="1" dirty="0">
                <a:latin typeface="Comic Sans MS" panose="030F0702030302020204" pitchFamily="66" charset="0"/>
              </a:rPr>
              <a:t> der </a:t>
            </a:r>
            <a:r>
              <a:rPr lang="en-US" altLang="en-US" sz="2400" i="1" dirty="0" err="1">
                <a:latin typeface="Comic Sans MS" panose="030F0702030302020204" pitchFamily="66" charset="0"/>
              </a:rPr>
              <a:t>Voraussage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wie</a:t>
            </a:r>
            <a:r>
              <a:rPr lang="en-US" altLang="en-US" sz="2400" i="1" dirty="0">
                <a:latin typeface="Comic Sans MS" panose="030F0702030302020204" pitchFamily="66" charset="0"/>
              </a:rPr>
              <a:t> </a:t>
            </a:r>
            <a:r>
              <a:rPr lang="en-US" altLang="en-US" sz="2400" i="1" u="sng" dirty="0" err="1">
                <a:latin typeface="Comic Sans MS" panose="030F0702030302020204" pitchFamily="66" charset="0"/>
              </a:rPr>
              <a:t>durch</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eine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Streulinse</a:t>
            </a:r>
            <a:endParaRPr lang="en-US" altLang="en-US" sz="2400" i="1" u="sng" dirty="0">
              <a:latin typeface="Comic Sans MS" panose="030F0702030302020204" pitchFamily="66" charset="0"/>
            </a:endParaRPr>
          </a:p>
          <a:p>
            <a:pPr eaLnBrk="1" hangingPunct="1">
              <a:defRPr/>
            </a:pPr>
            <a:r>
              <a:rPr lang="en-US" altLang="en-US" sz="2400" i="1" dirty="0" err="1">
                <a:latin typeface="Comic Sans MS" panose="030F0702030302020204" pitchFamily="66" charset="0"/>
              </a:rPr>
              <a:t>Hesekiels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Visionen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beziehen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sich</a:t>
            </a:r>
            <a:r>
              <a:rPr lang="en-US" altLang="en-US" sz="2400" i="1" dirty="0">
                <a:latin typeface="Comic Sans MS" panose="030F0702030302020204" pitchFamily="66" charset="0"/>
              </a:rPr>
              <a:t> auf </a:t>
            </a:r>
            <a:r>
              <a:rPr lang="en-US" altLang="en-US" sz="2400" i="1" u="sng" dirty="0">
                <a:latin typeface="Comic Sans MS" panose="030F0702030302020204" pitchFamily="66" charset="0"/>
              </a:rPr>
              <a:t>den </a:t>
            </a:r>
            <a:r>
              <a:rPr lang="en-US" altLang="en-US" sz="2400" i="1" u="sng" dirty="0" err="1">
                <a:latin typeface="Comic Sans MS" panose="030F0702030302020204" pitchFamily="66" charset="0"/>
              </a:rPr>
              <a:t>neuen</a:t>
            </a:r>
            <a:r>
              <a:rPr lang="en-US" altLang="en-US" sz="2400" i="1" u="sng" dirty="0">
                <a:latin typeface="Comic Sans MS" panose="030F0702030302020204" pitchFamily="66" charset="0"/>
              </a:rPr>
              <a:t> Himmel und die </a:t>
            </a:r>
            <a:r>
              <a:rPr lang="en-US" altLang="en-US" sz="2400" i="1" u="sng" dirty="0" err="1">
                <a:latin typeface="Comic Sans MS" panose="030F0702030302020204" pitchFamily="66" charset="0"/>
              </a:rPr>
              <a:t>neue</a:t>
            </a:r>
            <a:r>
              <a:rPr lang="en-US" altLang="en-US" sz="2400" i="1" u="sng" dirty="0">
                <a:latin typeface="Comic Sans MS" panose="030F0702030302020204" pitchFamily="66" charset="0"/>
              </a:rPr>
              <a:t> </a:t>
            </a:r>
            <a:r>
              <a:rPr lang="en-US" altLang="en-US" sz="2400" i="1" u="sng" dirty="0" err="1">
                <a:latin typeface="Comic Sans MS" panose="030F0702030302020204" pitchFamily="66" charset="0"/>
              </a:rPr>
              <a:t>Erde</a:t>
            </a:r>
            <a:endParaRPr lang="en-US" altLang="en-US" sz="2400" u="sng" dirty="0"/>
          </a:p>
        </p:txBody>
      </p:sp>
      <p:sp>
        <p:nvSpPr>
          <p:cNvPr id="505864" name="Text Box 8">
            <a:extLst>
              <a:ext uri="{FF2B5EF4-FFF2-40B4-BE49-F238E27FC236}">
                <a16:creationId xmlns:a16="http://schemas.microsoft.com/office/drawing/2014/main" id="{86A238E1-AABC-4D64-B43E-3044FF40E3A3}"/>
              </a:ext>
            </a:extLst>
          </p:cNvPr>
          <p:cNvSpPr txBox="1">
            <a:spLocks noChangeArrowheads="1"/>
          </p:cNvSpPr>
          <p:nvPr/>
        </p:nvSpPr>
        <p:spPr bwMode="auto">
          <a:xfrm>
            <a:off x="4648200" y="5486400"/>
            <a:ext cx="4267200" cy="1200329"/>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400" b="0" dirty="0">
                <a:effectLst>
                  <a:outerShdw blurRad="38100" dist="38100" dir="2700000" algn="tl">
                    <a:srgbClr val="006E6B"/>
                  </a:outerShdw>
                </a:effectLst>
                <a:latin typeface="Eras Demi ITC" pitchFamily="34" charset="0"/>
              </a:rPr>
              <a:t>Das </a:t>
            </a:r>
            <a:r>
              <a:rPr lang="en-US" altLang="en-US" sz="2400" b="0" dirty="0" err="1">
                <a:effectLst>
                  <a:outerShdw blurRad="38100" dist="38100" dir="2700000" algn="tl">
                    <a:srgbClr val="006E6B"/>
                  </a:outerShdw>
                </a:effectLst>
                <a:latin typeface="Eras Demi ITC" pitchFamily="34" charset="0"/>
              </a:rPr>
              <a:t>ist</a:t>
            </a:r>
            <a:r>
              <a:rPr lang="en-US" altLang="en-US" sz="2400" b="0" dirty="0">
                <a:effectLst>
                  <a:outerShdw blurRad="38100" dist="38100" dir="2700000" algn="tl">
                    <a:srgbClr val="006E6B"/>
                  </a:outerShdw>
                </a:effectLst>
                <a:latin typeface="Eras Demi ITC" pitchFamily="34" charset="0"/>
              </a:rPr>
              <a:t> die Sicht von </a:t>
            </a:r>
            <a:r>
              <a:rPr lang="en-US" altLang="en-US" sz="2400" b="0" dirty="0" err="1">
                <a:effectLst>
                  <a:outerShdw blurRad="38100" dist="38100" dir="2700000" algn="tl">
                    <a:srgbClr val="006E6B"/>
                  </a:outerShdw>
                </a:effectLst>
                <a:latin typeface="Eras Demi ITC" pitchFamily="34" charset="0"/>
              </a:rPr>
              <a:t>einigen</a:t>
            </a:r>
            <a:r>
              <a:rPr lang="en-US" altLang="en-US" sz="2400" b="0" dirty="0">
                <a:effectLst>
                  <a:outerShdw blurRad="38100" dist="38100" dir="2700000" algn="tl">
                    <a:srgbClr val="006E6B"/>
                  </a:outerShdw>
                </a:effectLst>
                <a:latin typeface="Eras Demi ITC" pitchFamily="34" charset="0"/>
              </a:rPr>
              <a:t> </a:t>
            </a:r>
            <a:r>
              <a:rPr lang="en-US" altLang="en-US" sz="2400" b="0" dirty="0" err="1">
                <a:effectLst>
                  <a:outerShdw blurRad="38100" dist="38100" dir="2700000" algn="tl">
                    <a:srgbClr val="006E6B"/>
                  </a:outerShdw>
                </a:effectLst>
                <a:latin typeface="Eras Demi ITC" pitchFamily="34" charset="0"/>
              </a:rPr>
              <a:t>Evangelikalen</a:t>
            </a:r>
            <a:r>
              <a:rPr lang="en-US" altLang="en-US" sz="2400" b="0" dirty="0">
                <a:effectLst>
                  <a:outerShdw blurRad="38100" dist="38100" dir="2700000" algn="tl">
                    <a:srgbClr val="006E6B"/>
                  </a:outerShdw>
                </a:effectLst>
                <a:latin typeface="Eras Demi ITC" pitchFamily="34" charset="0"/>
              </a:rPr>
              <a:t> </a:t>
            </a:r>
            <a:r>
              <a:rPr lang="en-US" altLang="en-US" sz="2400" b="0" dirty="0" err="1">
                <a:effectLst>
                  <a:outerShdw blurRad="38100" dist="38100" dir="2700000" algn="tl">
                    <a:srgbClr val="006E6B"/>
                  </a:outerShdw>
                </a:effectLst>
                <a:latin typeface="Eras Demi ITC" pitchFamily="34" charset="0"/>
              </a:rPr>
              <a:t>Forschern</a:t>
            </a:r>
            <a:r>
              <a:rPr lang="en-US" altLang="en-US" sz="2400" b="0" dirty="0">
                <a:effectLst>
                  <a:outerShdw blurRad="38100" dist="38100" dir="2700000" algn="tl">
                    <a:srgbClr val="006E6B"/>
                  </a:outerShdw>
                </a:effectLst>
                <a:latin typeface="Eras Demi ITC" pitchFamily="34" charset="0"/>
              </a:rPr>
              <a:t>, </a:t>
            </a:r>
            <a:r>
              <a:rPr lang="en-US" altLang="en-US" sz="2400" b="0" dirty="0" err="1">
                <a:effectLst>
                  <a:outerShdw blurRad="38100" dist="38100" dir="2700000" algn="tl">
                    <a:srgbClr val="006E6B"/>
                  </a:outerShdw>
                </a:effectLst>
                <a:latin typeface="Eras Demi ITC" pitchFamily="34" charset="0"/>
              </a:rPr>
              <a:t>wie</a:t>
            </a:r>
            <a:r>
              <a:rPr lang="en-US" altLang="en-US" sz="2400" b="0" dirty="0">
                <a:effectLst>
                  <a:outerShdw blurRad="38100" dist="38100" dir="2700000" algn="tl">
                    <a:srgbClr val="006E6B"/>
                  </a:outerShdw>
                </a:effectLst>
                <a:latin typeface="Eras Demi ITC" pitchFamily="34" charset="0"/>
              </a:rPr>
              <a:t> D. Brent Sandy</a:t>
            </a:r>
          </a:p>
        </p:txBody>
      </p:sp>
      <p:sp>
        <p:nvSpPr>
          <p:cNvPr id="6" name="Slide Number Placeholder 5">
            <a:extLst>
              <a:ext uri="{FF2B5EF4-FFF2-40B4-BE49-F238E27FC236}">
                <a16:creationId xmlns:a16="http://schemas.microsoft.com/office/drawing/2014/main" id="{F065EDFF-4069-2144-9B40-4B8B45425DE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173</a:t>
            </a:fld>
            <a:endParaRPr lang="en-US" altLang="en-US" sz="1400" b="1" dirty="0">
              <a:latin typeface="Tahoma" panose="020B0604030504040204" pitchFamily="34" charset="0"/>
            </a:endParaRPr>
          </a:p>
        </p:txBody>
      </p:sp>
      <p:sp>
        <p:nvSpPr>
          <p:cNvPr id="7" name="Rectangle 4">
            <a:extLst>
              <a:ext uri="{FF2B5EF4-FFF2-40B4-BE49-F238E27FC236}">
                <a16:creationId xmlns:a16="http://schemas.microsoft.com/office/drawing/2014/main" id="{C29C832F-E8F5-4044-A49B-EDE2E407086C}"/>
              </a:ext>
            </a:extLst>
          </p:cNvPr>
          <p:cNvSpPr>
            <a:spLocks noGrp="1" noChangeArrowheads="1"/>
          </p:cNvSpPr>
          <p:nvPr>
            <p:ph type="title"/>
          </p:nvPr>
        </p:nvSpPr>
        <p:spPr>
          <a:xfrm>
            <a:off x="457200" y="274638"/>
            <a:ext cx="8229600" cy="1143000"/>
          </a:xfrm>
        </p:spPr>
        <p:txBody>
          <a:bodyPr/>
          <a:lstStyle/>
          <a:p>
            <a:pPr eaLnBrk="1" hangingPunct="1">
              <a:defRPr/>
            </a:pPr>
            <a:r>
              <a:rPr lang="en-US" altLang="en-US" sz="4000" dirty="0" err="1">
                <a:latin typeface="Times New Roman" panose="02020603050405020304" pitchFamily="18" charset="0"/>
              </a:rPr>
              <a:t>Fünf</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Auslegungs-Zugänge</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mehr</a:t>
            </a:r>
            <a:r>
              <a:rPr lang="en-US" altLang="en-US" sz="4000" dirty="0">
                <a:latin typeface="Times New Roman" panose="02020603050405020304" pitchFamily="18" charset="0"/>
              </a:rPr>
              <a:t>...</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05863">
                                            <p:txEl>
                                              <p:pRg st="0" end="0"/>
                                            </p:txEl>
                                          </p:spTgt>
                                        </p:tgtEl>
                                        <p:attrNameLst>
                                          <p:attrName>style.visibility</p:attrName>
                                        </p:attrNameLst>
                                      </p:cBhvr>
                                      <p:to>
                                        <p:strVal val="visible"/>
                                      </p:to>
                                    </p:set>
                                    <p:anim calcmode="lin" valueType="num">
                                      <p:cBhvr>
                                        <p:cTn id="7" dur="500" fill="hold"/>
                                        <p:tgtEl>
                                          <p:spTgt spid="5058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58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505863">
                                            <p:txEl>
                                              <p:pRg st="1" end="1"/>
                                            </p:txEl>
                                          </p:spTgt>
                                        </p:tgtEl>
                                        <p:attrNameLst>
                                          <p:attrName>style.visibility</p:attrName>
                                        </p:attrNameLst>
                                      </p:cBhvr>
                                      <p:to>
                                        <p:strVal val="visible"/>
                                      </p:to>
                                    </p:set>
                                    <p:anim calcmode="lin" valueType="num">
                                      <p:cBhvr>
                                        <p:cTn id="13" dur="500" fill="hold"/>
                                        <p:tgtEl>
                                          <p:spTgt spid="50586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50586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50586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50586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505863">
                                            <p:txEl>
                                              <p:pRg st="2" end="2"/>
                                            </p:txEl>
                                          </p:spTgt>
                                        </p:tgtEl>
                                        <p:attrNameLst>
                                          <p:attrName>style.visibility</p:attrName>
                                        </p:attrNameLst>
                                      </p:cBhvr>
                                      <p:to>
                                        <p:strVal val="visible"/>
                                      </p:to>
                                    </p:set>
                                    <p:anim calcmode="lin" valueType="num">
                                      <p:cBhvr>
                                        <p:cTn id="21" dur="500" fill="hold"/>
                                        <p:tgtEl>
                                          <p:spTgt spid="50586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50586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50586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50586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505863">
                                            <p:txEl>
                                              <p:pRg st="3" end="3"/>
                                            </p:txEl>
                                          </p:spTgt>
                                        </p:tgtEl>
                                        <p:attrNameLst>
                                          <p:attrName>style.visibility</p:attrName>
                                        </p:attrNameLst>
                                      </p:cBhvr>
                                      <p:to>
                                        <p:strVal val="visible"/>
                                      </p:to>
                                    </p:set>
                                    <p:anim calcmode="lin" valueType="num">
                                      <p:cBhvr>
                                        <p:cTn id="29" dur="500" fill="hold"/>
                                        <p:tgtEl>
                                          <p:spTgt spid="50586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50586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50586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50586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05864"/>
                                        </p:tgtEl>
                                        <p:attrNameLst>
                                          <p:attrName>style.visibility</p:attrName>
                                        </p:attrNameLst>
                                      </p:cBhvr>
                                      <p:to>
                                        <p:strVal val="visible"/>
                                      </p:to>
                                    </p:set>
                                    <p:anim calcmode="lin" valueType="num">
                                      <p:cBhvr>
                                        <p:cTn id="37" dur="500" fill="hold"/>
                                        <p:tgtEl>
                                          <p:spTgt spid="505864"/>
                                        </p:tgtEl>
                                        <p:attrNameLst>
                                          <p:attrName>ppt_w</p:attrName>
                                        </p:attrNameLst>
                                      </p:cBhvr>
                                      <p:tavLst>
                                        <p:tav tm="0">
                                          <p:val>
                                            <p:fltVal val="0"/>
                                          </p:val>
                                        </p:tav>
                                        <p:tav tm="100000">
                                          <p:val>
                                            <p:strVal val="#ppt_w"/>
                                          </p:val>
                                        </p:tav>
                                      </p:tavLst>
                                    </p:anim>
                                    <p:anim calcmode="lin" valueType="num">
                                      <p:cBhvr>
                                        <p:cTn id="38" dur="500" fill="hold"/>
                                        <p:tgtEl>
                                          <p:spTgt spid="5058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864" grpId="0" animBg="1"/>
    </p:bld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43175465-9244-4AFC-9D93-F6A1F85B42F4}"/>
              </a:ext>
            </a:extLst>
          </p:cNvPr>
          <p:cNvSpPr>
            <a:spLocks noGrp="1" noChangeArrowheads="1"/>
          </p:cNvSpPr>
          <p:nvPr>
            <p:ph type="title"/>
          </p:nvPr>
        </p:nvSpPr>
        <p:spPr>
          <a:xfrm>
            <a:off x="457200" y="0"/>
            <a:ext cx="8229600" cy="2819400"/>
          </a:xfrm>
        </p:spPr>
        <p:txBody>
          <a:bodyPr/>
          <a:lstStyle/>
          <a:p>
            <a:pPr eaLnBrk="1" hangingPunct="1">
              <a:defRPr/>
            </a:pPr>
            <a:r>
              <a:rPr lang="en-US" altLang="en-US" sz="4800" dirty="0">
                <a:latin typeface="Eras Demi ITC" pitchFamily="34" charset="0"/>
              </a:rPr>
              <a:t>Mein Ansatz</a:t>
            </a:r>
            <a:br>
              <a:rPr lang="en-US" altLang="en-US" sz="4800" dirty="0">
                <a:latin typeface="Eras Demi ITC" pitchFamily="34" charset="0"/>
              </a:rPr>
            </a:br>
            <a:r>
              <a:rPr lang="en-US" altLang="en-US" sz="2800" i="1" dirty="0"/>
              <a:t>(</a:t>
            </a:r>
            <a:r>
              <a:rPr lang="en-US" altLang="en-US" sz="2800" i="1" dirty="0" err="1"/>
              <a:t>nicht</a:t>
            </a:r>
            <a:r>
              <a:rPr lang="en-US" altLang="en-US" sz="2800" i="1" dirty="0"/>
              <a:t> </a:t>
            </a:r>
            <a:r>
              <a:rPr lang="en-US" altLang="en-US" sz="2800" i="1" dirty="0" err="1"/>
              <a:t>dass</a:t>
            </a:r>
            <a:r>
              <a:rPr lang="en-US" altLang="en-US" sz="2800" i="1" dirty="0"/>
              <a:t> ich </a:t>
            </a:r>
            <a:r>
              <a:rPr lang="en-US" altLang="en-US" sz="2800" i="1" dirty="0" err="1"/>
              <a:t>dafür</a:t>
            </a:r>
            <a:r>
              <a:rPr lang="en-US" altLang="en-US" sz="2800" i="1" dirty="0"/>
              <a:t> </a:t>
            </a:r>
            <a:r>
              <a:rPr lang="en-US" altLang="en-US" sz="2800" i="1" dirty="0" err="1"/>
              <a:t>sterben</a:t>
            </a:r>
            <a:r>
              <a:rPr lang="en-US" altLang="en-US" sz="2800" i="1" dirty="0"/>
              <a:t> </a:t>
            </a:r>
            <a:r>
              <a:rPr lang="en-US" altLang="en-US" sz="2800" i="1" dirty="0" err="1"/>
              <a:t>würde</a:t>
            </a:r>
            <a:r>
              <a:rPr lang="en-US" altLang="en-US" sz="2800" i="1" dirty="0"/>
              <a:t>)</a:t>
            </a:r>
            <a:br>
              <a:rPr lang="en-US" altLang="en-US" sz="2800" i="1" dirty="0"/>
            </a:br>
            <a:br>
              <a:rPr lang="en-US" altLang="en-US" sz="1200" i="1" dirty="0"/>
            </a:br>
            <a:r>
              <a:rPr lang="en-US" altLang="en-US" sz="2800" dirty="0" err="1">
                <a:solidFill>
                  <a:srgbClr val="FFFF99"/>
                </a:solidFill>
                <a:latin typeface="Eras Demi ITC" pitchFamily="34" charset="0"/>
              </a:rPr>
              <a:t>Viele</a:t>
            </a:r>
            <a:r>
              <a:rPr lang="en-US" altLang="en-US" sz="2800" dirty="0">
                <a:solidFill>
                  <a:srgbClr val="FFFF99"/>
                </a:solidFill>
                <a:latin typeface="Eras Demi ITC" pitchFamily="34" charset="0"/>
              </a:rPr>
              <a:t> AT </a:t>
            </a:r>
            <a:r>
              <a:rPr lang="en-US" altLang="en-US" sz="2800" dirty="0" err="1">
                <a:solidFill>
                  <a:srgbClr val="FFFF99"/>
                </a:solidFill>
                <a:latin typeface="Eras Demi ITC" pitchFamily="34" charset="0"/>
              </a:rPr>
              <a:t>Prophetien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sind</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doppelt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zu</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hören</a:t>
            </a:r>
            <a:r>
              <a:rPr lang="en-US" altLang="en-US" sz="2800" dirty="0">
                <a:solidFill>
                  <a:srgbClr val="FFFF99"/>
                </a:solidFill>
                <a:latin typeface="Eras Demi ITC" pitchFamily="34" charset="0"/>
              </a:rPr>
              <a:t>, also </a:t>
            </a:r>
            <a:r>
              <a:rPr lang="en-US" altLang="en-US" sz="2800" dirty="0" err="1">
                <a:solidFill>
                  <a:srgbClr val="FFFF99"/>
                </a:solidFill>
                <a:latin typeface="Eras Demi ITC" pitchFamily="34" charset="0"/>
              </a:rPr>
              <a:t>doppelte</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Bezüge</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innerhalb</a:t>
            </a:r>
            <a:r>
              <a:rPr lang="en-US" altLang="en-US" sz="2800" dirty="0">
                <a:solidFill>
                  <a:srgbClr val="FFFF99"/>
                </a:solidFill>
                <a:latin typeface="Eras Demi ITC" pitchFamily="34" charset="0"/>
              </a:rPr>
              <a:t> von </a:t>
            </a:r>
            <a:r>
              <a:rPr lang="en-US" altLang="en-US" sz="2800" dirty="0" err="1">
                <a:solidFill>
                  <a:srgbClr val="FFFF99"/>
                </a:solidFill>
                <a:latin typeface="Eras Demi ITC" pitchFamily="34" charset="0"/>
              </a:rPr>
              <a:t>einem</a:t>
            </a:r>
            <a:r>
              <a:rPr lang="en-US" altLang="en-US" sz="2800" dirty="0">
                <a:solidFill>
                  <a:srgbClr val="FFFF99"/>
                </a:solidFill>
                <a:latin typeface="Eras Demi ITC" pitchFamily="34" charset="0"/>
              </a:rPr>
              <a:t> Wort:</a:t>
            </a:r>
          </a:p>
        </p:txBody>
      </p:sp>
      <p:sp>
        <p:nvSpPr>
          <p:cNvPr id="302084" name="Rectangle 4">
            <a:extLst>
              <a:ext uri="{FF2B5EF4-FFF2-40B4-BE49-F238E27FC236}">
                <a16:creationId xmlns:a16="http://schemas.microsoft.com/office/drawing/2014/main" id="{7B01EE0A-4F3D-4775-94F7-90E6E1AE50B2}"/>
              </a:ext>
            </a:extLst>
          </p:cNvPr>
          <p:cNvSpPr>
            <a:spLocks noGrp="1" noChangeArrowheads="1"/>
          </p:cNvSpPr>
          <p:nvPr>
            <p:ph type="body" sz="half" idx="1"/>
          </p:nvPr>
        </p:nvSpPr>
        <p:spPr>
          <a:xfrm>
            <a:off x="228600" y="2819400"/>
            <a:ext cx="4114800" cy="3810000"/>
          </a:xfrm>
          <a:solidFill>
            <a:srgbClr val="009999"/>
          </a:solidFill>
        </p:spPr>
        <p:txBody>
          <a:bodyPr/>
          <a:lstStyle/>
          <a:p>
            <a:pPr eaLnBrk="1" hangingPunct="1">
              <a:buFontTx/>
              <a:buNone/>
              <a:defRPr/>
            </a:pPr>
            <a:r>
              <a:rPr lang="en-US" altLang="en-US" sz="2800" dirty="0">
                <a:solidFill>
                  <a:srgbClr val="FF9900"/>
                </a:solidFill>
                <a:latin typeface="Eras Bold ITC" pitchFamily="34" charset="0"/>
              </a:rPr>
              <a:t>NAHER BEZUG</a:t>
            </a:r>
          </a:p>
          <a:p>
            <a:pPr eaLnBrk="1" hangingPunct="1">
              <a:defRPr/>
            </a:pPr>
            <a:r>
              <a:rPr lang="en-US" altLang="en-US" sz="2400" i="1" dirty="0" err="1">
                <a:latin typeface="Comic Sans MS" panose="030F0702030302020204" pitchFamily="66" charset="0"/>
              </a:rPr>
              <a:t>Wird</a:t>
            </a:r>
            <a:r>
              <a:rPr lang="en-US" altLang="en-US" sz="2400" i="1" dirty="0">
                <a:latin typeface="Comic Sans MS" panose="030F0702030302020204" pitchFamily="66" charset="0"/>
              </a:rPr>
              <a:t> bald </a:t>
            </a:r>
            <a:r>
              <a:rPr lang="en-US" altLang="en-US" sz="2400" i="1" dirty="0" err="1">
                <a:latin typeface="Comic Sans MS" panose="030F0702030302020204" pitchFamily="66" charset="0"/>
              </a:rPr>
              <a:t>erfüllt</a:t>
            </a:r>
            <a:endParaRPr lang="en-US" altLang="en-US" sz="2400" i="1" dirty="0">
              <a:latin typeface="Comic Sans MS" panose="030F0702030302020204" pitchFamily="66" charset="0"/>
            </a:endParaRPr>
          </a:p>
          <a:p>
            <a:pPr eaLnBrk="1" hangingPunct="1">
              <a:defRPr/>
            </a:pPr>
            <a:r>
              <a:rPr lang="en-US" altLang="en-US" sz="2400" i="1" dirty="0" err="1">
                <a:latin typeface="Comic Sans MS" panose="030F0702030302020204" pitchFamily="66" charset="0"/>
              </a:rPr>
              <a:t>Spezifisch</a:t>
            </a:r>
            <a:r>
              <a:rPr lang="en-US" altLang="en-US" sz="2400" i="1" dirty="0">
                <a:latin typeface="Comic Sans MS" panose="030F0702030302020204" pitchFamily="66" charset="0"/>
              </a:rPr>
              <a:t> und </a:t>
            </a:r>
            <a:r>
              <a:rPr lang="en-US" altLang="en-US" sz="2400" i="1" dirty="0" err="1">
                <a:latin typeface="Comic Sans MS" panose="030F0702030302020204" pitchFamily="66" charset="0"/>
              </a:rPr>
              <a:t>klar</a:t>
            </a:r>
            <a:endParaRPr lang="en-US" altLang="en-US" sz="2400" i="1" dirty="0">
              <a:latin typeface="Comic Sans MS" panose="030F0702030302020204" pitchFamily="66" charset="0"/>
            </a:endParaRPr>
          </a:p>
          <a:p>
            <a:pPr eaLnBrk="1" hangingPunct="1">
              <a:defRPr/>
            </a:pPr>
            <a:r>
              <a:rPr lang="en-US" altLang="en-US" sz="2400" i="1" dirty="0">
                <a:latin typeface="Comic Sans MS" panose="030F0702030302020204" pitchFamily="66" charset="0"/>
              </a:rPr>
              <a:t>Der Prophet </a:t>
            </a:r>
            <a:r>
              <a:rPr lang="en-US" altLang="en-US" sz="2400" i="1" dirty="0" err="1">
                <a:latin typeface="Comic Sans MS" panose="030F0702030302020204" pitchFamily="66" charset="0"/>
              </a:rPr>
              <a:t>hatte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wahr-scheinlich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ein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klares</a:t>
            </a:r>
            <a:r>
              <a:rPr lang="en-US" altLang="en-US" sz="2400" i="1" dirty="0">
                <a:latin typeface="Comic Sans MS" panose="030F0702030302020204" pitchFamily="66" charset="0"/>
              </a:rPr>
              <a:t> Ver-</a:t>
            </a:r>
            <a:r>
              <a:rPr lang="en-US" altLang="en-US" sz="2400" i="1" dirty="0" err="1">
                <a:latin typeface="Comic Sans MS" panose="030F0702030302020204" pitchFamily="66" charset="0"/>
              </a:rPr>
              <a:t>ständnis</a:t>
            </a:r>
            <a:r>
              <a:rPr lang="en-US" altLang="en-US" sz="2400" i="1" dirty="0">
                <a:latin typeface="Comic Sans MS" panose="030F0702030302020204" pitchFamily="66" charset="0"/>
              </a:rPr>
              <a:t> seiner </a:t>
            </a:r>
            <a:r>
              <a:rPr lang="en-US" altLang="en-US" sz="2400" i="1" dirty="0" err="1">
                <a:latin typeface="Comic Sans MS" panose="030F0702030302020204" pitchFamily="66" charset="0"/>
              </a:rPr>
              <a:t>Worte</a:t>
            </a:r>
            <a:endParaRPr lang="en-US" altLang="en-US" sz="2400" i="1" dirty="0">
              <a:latin typeface="Comic Sans MS" panose="030F0702030302020204" pitchFamily="66" charset="0"/>
            </a:endParaRPr>
          </a:p>
          <a:p>
            <a:pPr eaLnBrk="1" hangingPunct="1">
              <a:defRPr/>
            </a:pPr>
            <a:r>
              <a:rPr lang="en-US" altLang="en-US" sz="2400" i="1" dirty="0" err="1">
                <a:latin typeface="Comic Sans MS" panose="030F0702030302020204" pitchFamily="66" charset="0"/>
              </a:rPr>
              <a:t>Nahe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Erfüllung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bestätig-te</a:t>
            </a:r>
            <a:r>
              <a:rPr lang="en-US" altLang="en-US" sz="2400" i="1" dirty="0">
                <a:latin typeface="Comic Sans MS" panose="030F0702030302020204" pitchFamily="66" charset="0"/>
              </a:rPr>
              <a:t> den </a:t>
            </a:r>
            <a:r>
              <a:rPr lang="en-US" altLang="en-US" sz="2400" i="1" dirty="0" err="1">
                <a:latin typeface="Comic Sans MS" panose="030F0702030302020204" pitchFamily="66" charset="0"/>
              </a:rPr>
              <a:t>Propheten</a:t>
            </a:r>
            <a:r>
              <a:rPr lang="en-US" altLang="en-US" sz="2400" i="1" dirty="0">
                <a:latin typeface="Comic Sans MS" panose="030F0702030302020204" pitchFamily="66" charset="0"/>
              </a:rPr>
              <a:t> in sei-</a:t>
            </a:r>
            <a:r>
              <a:rPr lang="en-US" altLang="en-US" sz="2400" i="1" dirty="0" err="1">
                <a:latin typeface="Comic Sans MS" panose="030F0702030302020204" pitchFamily="66" charset="0"/>
              </a:rPr>
              <a:t>ner</a:t>
            </a:r>
            <a:r>
              <a:rPr lang="en-US" altLang="en-US" sz="2400" i="1" dirty="0">
                <a:latin typeface="Comic Sans MS" panose="030F0702030302020204" pitchFamily="66" charset="0"/>
              </a:rPr>
              <a:t>  Gemeinschaft</a:t>
            </a:r>
          </a:p>
        </p:txBody>
      </p:sp>
      <p:sp>
        <p:nvSpPr>
          <p:cNvPr id="302085" name="Rectangle 5">
            <a:extLst>
              <a:ext uri="{FF2B5EF4-FFF2-40B4-BE49-F238E27FC236}">
                <a16:creationId xmlns:a16="http://schemas.microsoft.com/office/drawing/2014/main" id="{C3B98C26-02CC-4FC1-8551-96E61CB8D888}"/>
              </a:ext>
            </a:extLst>
          </p:cNvPr>
          <p:cNvSpPr>
            <a:spLocks noGrp="1" noChangeArrowheads="1"/>
          </p:cNvSpPr>
          <p:nvPr>
            <p:ph type="body" sz="half" idx="2"/>
          </p:nvPr>
        </p:nvSpPr>
        <p:spPr>
          <a:xfrm>
            <a:off x="4572000" y="2819400"/>
            <a:ext cx="4038600" cy="3810000"/>
          </a:xfrm>
          <a:solidFill>
            <a:srgbClr val="003366"/>
          </a:solidFill>
        </p:spPr>
        <p:txBody>
          <a:bodyPr/>
          <a:lstStyle/>
          <a:p>
            <a:pPr eaLnBrk="1" hangingPunct="1">
              <a:buFontTx/>
              <a:buNone/>
              <a:defRPr/>
            </a:pPr>
            <a:r>
              <a:rPr lang="en-US" altLang="en-US" sz="2800" dirty="0">
                <a:solidFill>
                  <a:srgbClr val="FF9900"/>
                </a:solidFill>
                <a:latin typeface="Eras Bold ITC" pitchFamily="34" charset="0"/>
              </a:rPr>
              <a:t>FERNER BEZUG</a:t>
            </a:r>
          </a:p>
          <a:p>
            <a:pPr eaLnBrk="1" hangingPunct="1">
              <a:defRPr/>
            </a:pPr>
            <a:r>
              <a:rPr lang="en-US" altLang="en-US" sz="2400" i="1" dirty="0" err="1">
                <a:latin typeface="Comic Sans MS" panose="030F0702030302020204" pitchFamily="66" charset="0"/>
              </a:rPr>
              <a:t>Unbestimmte</a:t>
            </a:r>
            <a:r>
              <a:rPr lang="en-US" altLang="en-US" sz="2400" i="1" dirty="0">
                <a:latin typeface="Comic Sans MS" panose="030F0702030302020204" pitchFamily="66" charset="0"/>
              </a:rPr>
              <a:t> Zukunft</a:t>
            </a:r>
          </a:p>
          <a:p>
            <a:pPr eaLnBrk="1" hangingPunct="1">
              <a:defRPr/>
            </a:pPr>
            <a:r>
              <a:rPr lang="en-US" altLang="en-US" sz="2400" i="1" dirty="0" err="1">
                <a:latin typeface="Comic Sans MS" panose="030F0702030302020204" pitchFamily="66" charset="0"/>
              </a:rPr>
              <a:t>Etwas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unscharf</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Vage</a:t>
            </a:r>
            <a:r>
              <a:rPr lang="en-US" altLang="en-US" sz="2400" i="1" dirty="0">
                <a:latin typeface="Comic Sans MS" panose="030F0702030302020204" pitchFamily="66" charset="0"/>
              </a:rPr>
              <a:t>)</a:t>
            </a:r>
          </a:p>
          <a:p>
            <a:pPr eaLnBrk="1" hangingPunct="1">
              <a:defRPr/>
            </a:pPr>
            <a:r>
              <a:rPr lang="en-US" altLang="en-US" sz="2400" i="1" dirty="0">
                <a:latin typeface="Comic Sans MS" panose="030F0702030302020204" pitchFamily="66" charset="0"/>
              </a:rPr>
              <a:t>Der Prophet hat </a:t>
            </a:r>
            <a:r>
              <a:rPr lang="en-US" altLang="en-US" sz="2400" i="1" dirty="0" err="1">
                <a:latin typeface="Comic Sans MS" panose="030F0702030302020204" pitchFamily="66" charset="0"/>
              </a:rPr>
              <a:t>ev</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über</a:t>
            </a:r>
            <a:r>
              <a:rPr lang="en-US" altLang="en-US" sz="2400" i="1" dirty="0">
                <a:latin typeface="Comic Sans MS" panose="030F0702030302020204" pitchFamily="66" charset="0"/>
              </a:rPr>
              <a:t> sein Verstehen </a:t>
            </a:r>
            <a:r>
              <a:rPr lang="en-US" altLang="en-US" sz="2400" i="1" dirty="0" err="1">
                <a:latin typeface="Comic Sans MS" panose="030F0702030302020204" pitchFamily="66" charset="0"/>
              </a:rPr>
              <a:t>hinaus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gesprochen</a:t>
            </a:r>
            <a:endParaRPr lang="en-US" altLang="en-US" sz="2400" i="1" dirty="0">
              <a:latin typeface="Comic Sans MS" panose="030F0702030302020204" pitchFamily="66" charset="0"/>
            </a:endParaRPr>
          </a:p>
          <a:p>
            <a:pPr eaLnBrk="1" hangingPunct="1">
              <a:defRPr/>
            </a:pPr>
            <a:r>
              <a:rPr lang="en-US" altLang="en-US" sz="2400" i="1" dirty="0" err="1">
                <a:latin typeface="Comic Sans MS" panose="030F0702030302020204" pitchFamily="66" charset="0"/>
              </a:rPr>
              <a:t>Weitreichende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Voraus-sagen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gaben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Sicherheit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für</a:t>
            </a:r>
            <a:r>
              <a:rPr lang="en-US" altLang="en-US" sz="2400" i="1" dirty="0">
                <a:latin typeface="Comic Sans MS" panose="030F0702030302020204" pitchFamily="66" charset="0"/>
              </a:rPr>
              <a:t> das </a:t>
            </a:r>
            <a:r>
              <a:rPr lang="en-US" altLang="en-US" sz="2400" i="1" dirty="0" err="1">
                <a:latin typeface="Comic Sans MS" panose="030F0702030302020204" pitchFamily="66" charset="0"/>
              </a:rPr>
              <a:t>Kommende</a:t>
            </a:r>
            <a:endParaRPr lang="en-US" altLang="en-US" sz="2400" i="1" dirty="0">
              <a:latin typeface="Comic Sans MS" panose="030F0702030302020204" pitchFamily="66" charset="0"/>
            </a:endParaRPr>
          </a:p>
        </p:txBody>
      </p:sp>
      <p:sp>
        <p:nvSpPr>
          <p:cNvPr id="5" name="Slide Number Placeholder 5">
            <a:extLst>
              <a:ext uri="{FF2B5EF4-FFF2-40B4-BE49-F238E27FC236}">
                <a16:creationId xmlns:a16="http://schemas.microsoft.com/office/drawing/2014/main" id="{24D6D016-6E74-4E43-B822-B6811E02653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2084">
                                            <p:bg/>
                                          </p:spTgt>
                                        </p:tgtEl>
                                        <p:attrNameLst>
                                          <p:attrName>style.visibility</p:attrName>
                                        </p:attrNameLst>
                                      </p:cBhvr>
                                      <p:to>
                                        <p:strVal val="visible"/>
                                      </p:to>
                                    </p:set>
                                    <p:animEffect transition="in" filter="randombar(vertical)">
                                      <p:cBhvr>
                                        <p:cTn id="7" dur="500"/>
                                        <p:tgtEl>
                                          <p:spTgt spid="302084">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02084">
                                            <p:txEl>
                                              <p:pRg st="0" end="0"/>
                                            </p:txEl>
                                          </p:spTgt>
                                        </p:tgtEl>
                                        <p:attrNameLst>
                                          <p:attrName>style.visibility</p:attrName>
                                        </p:attrNameLst>
                                      </p:cBhvr>
                                      <p:to>
                                        <p:strVal val="visible"/>
                                      </p:to>
                                    </p:set>
                                    <p:animEffect transition="in" filter="randombar(vertical)">
                                      <p:cBhvr>
                                        <p:cTn id="10" dur="500"/>
                                        <p:tgtEl>
                                          <p:spTgt spid="30208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302084">
                                            <p:txEl>
                                              <p:pRg st="1" end="1"/>
                                            </p:txEl>
                                          </p:spTgt>
                                        </p:tgtEl>
                                        <p:attrNameLst>
                                          <p:attrName>style.visibility</p:attrName>
                                        </p:attrNameLst>
                                      </p:cBhvr>
                                      <p:to>
                                        <p:strVal val="visible"/>
                                      </p:to>
                                    </p:set>
                                    <p:anim calcmode="lin" valueType="num">
                                      <p:cBhvr additive="base">
                                        <p:cTn id="15" dur="500" fill="hold"/>
                                        <p:tgtEl>
                                          <p:spTgt spid="30208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208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302084">
                                            <p:txEl>
                                              <p:pRg st="2" end="2"/>
                                            </p:txEl>
                                          </p:spTgt>
                                        </p:tgtEl>
                                        <p:attrNameLst>
                                          <p:attrName>style.visibility</p:attrName>
                                        </p:attrNameLst>
                                      </p:cBhvr>
                                      <p:to>
                                        <p:strVal val="visible"/>
                                      </p:to>
                                    </p:set>
                                    <p:anim calcmode="lin" valueType="num">
                                      <p:cBhvr additive="base">
                                        <p:cTn id="21" dur="500" fill="hold"/>
                                        <p:tgtEl>
                                          <p:spTgt spid="302084">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20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302084">
                                            <p:txEl>
                                              <p:pRg st="3" end="3"/>
                                            </p:txEl>
                                          </p:spTgt>
                                        </p:tgtEl>
                                        <p:attrNameLst>
                                          <p:attrName>style.visibility</p:attrName>
                                        </p:attrNameLst>
                                      </p:cBhvr>
                                      <p:to>
                                        <p:strVal val="visible"/>
                                      </p:to>
                                    </p:set>
                                    <p:anim calcmode="lin" valueType="num">
                                      <p:cBhvr additive="base">
                                        <p:cTn id="27" dur="500" fill="hold"/>
                                        <p:tgtEl>
                                          <p:spTgt spid="30208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208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302084">
                                            <p:txEl>
                                              <p:pRg st="4" end="4"/>
                                            </p:txEl>
                                          </p:spTgt>
                                        </p:tgtEl>
                                        <p:attrNameLst>
                                          <p:attrName>style.visibility</p:attrName>
                                        </p:attrNameLst>
                                      </p:cBhvr>
                                      <p:to>
                                        <p:strVal val="visible"/>
                                      </p:to>
                                    </p:set>
                                    <p:anim calcmode="lin" valueType="num">
                                      <p:cBhvr additive="base">
                                        <p:cTn id="33" dur="500" fill="hold"/>
                                        <p:tgtEl>
                                          <p:spTgt spid="30208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0208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4" presetClass="entr" presetSubtype="5" fill="hold" grpId="0" nodeType="clickEffect">
                                  <p:stCondLst>
                                    <p:cond delay="0"/>
                                  </p:stCondLst>
                                  <p:childTnLst>
                                    <p:set>
                                      <p:cBhvr>
                                        <p:cTn id="38" dur="1" fill="hold">
                                          <p:stCondLst>
                                            <p:cond delay="0"/>
                                          </p:stCondLst>
                                        </p:cTn>
                                        <p:tgtEl>
                                          <p:spTgt spid="302085">
                                            <p:bg/>
                                          </p:spTgt>
                                        </p:tgtEl>
                                        <p:attrNameLst>
                                          <p:attrName>style.visibility</p:attrName>
                                        </p:attrNameLst>
                                      </p:cBhvr>
                                      <p:to>
                                        <p:strVal val="visible"/>
                                      </p:to>
                                    </p:set>
                                    <p:animEffect transition="in" filter="randombar(vertical)">
                                      <p:cBhvr>
                                        <p:cTn id="39" dur="500"/>
                                        <p:tgtEl>
                                          <p:spTgt spid="302085">
                                            <p:bg/>
                                          </p:spTgt>
                                        </p:tgtEl>
                                      </p:cBhvr>
                                    </p:animEffect>
                                  </p:childTnLst>
                                </p:cTn>
                              </p:par>
                              <p:par>
                                <p:cTn id="40" presetID="14" presetClass="entr" presetSubtype="5" fill="hold" grpId="0" nodeType="withEffect">
                                  <p:stCondLst>
                                    <p:cond delay="0"/>
                                  </p:stCondLst>
                                  <p:childTnLst>
                                    <p:set>
                                      <p:cBhvr>
                                        <p:cTn id="41" dur="1" fill="hold">
                                          <p:stCondLst>
                                            <p:cond delay="0"/>
                                          </p:stCondLst>
                                        </p:cTn>
                                        <p:tgtEl>
                                          <p:spTgt spid="302085">
                                            <p:txEl>
                                              <p:pRg st="0" end="0"/>
                                            </p:txEl>
                                          </p:spTgt>
                                        </p:tgtEl>
                                        <p:attrNameLst>
                                          <p:attrName>style.visibility</p:attrName>
                                        </p:attrNameLst>
                                      </p:cBhvr>
                                      <p:to>
                                        <p:strVal val="visible"/>
                                      </p:to>
                                    </p:set>
                                    <p:animEffect transition="in" filter="randombar(vertical)">
                                      <p:cBhvr>
                                        <p:cTn id="42" dur="500"/>
                                        <p:tgtEl>
                                          <p:spTgt spid="30208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302085">
                                            <p:txEl>
                                              <p:pRg st="1" end="1"/>
                                            </p:txEl>
                                          </p:spTgt>
                                        </p:tgtEl>
                                        <p:attrNameLst>
                                          <p:attrName>style.visibility</p:attrName>
                                        </p:attrNameLst>
                                      </p:cBhvr>
                                      <p:to>
                                        <p:strVal val="visible"/>
                                      </p:to>
                                    </p:set>
                                    <p:anim calcmode="lin" valueType="num">
                                      <p:cBhvr additive="base">
                                        <p:cTn id="47" dur="500" fill="hold"/>
                                        <p:tgtEl>
                                          <p:spTgt spid="302085">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020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02085">
                                            <p:txEl>
                                              <p:pRg st="2" end="2"/>
                                            </p:txEl>
                                          </p:spTgt>
                                        </p:tgtEl>
                                        <p:attrNameLst>
                                          <p:attrName>style.visibility</p:attrName>
                                        </p:attrNameLst>
                                      </p:cBhvr>
                                      <p:to>
                                        <p:strVal val="visible"/>
                                      </p:to>
                                    </p:set>
                                    <p:anim calcmode="lin" valueType="num">
                                      <p:cBhvr additive="base">
                                        <p:cTn id="53" dur="500" fill="hold"/>
                                        <p:tgtEl>
                                          <p:spTgt spid="302085">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020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302085">
                                            <p:txEl>
                                              <p:pRg st="3" end="3"/>
                                            </p:txEl>
                                          </p:spTgt>
                                        </p:tgtEl>
                                        <p:attrNameLst>
                                          <p:attrName>style.visibility</p:attrName>
                                        </p:attrNameLst>
                                      </p:cBhvr>
                                      <p:to>
                                        <p:strVal val="visible"/>
                                      </p:to>
                                    </p:set>
                                    <p:anim calcmode="lin" valueType="num">
                                      <p:cBhvr additive="base">
                                        <p:cTn id="59" dur="500" fill="hold"/>
                                        <p:tgtEl>
                                          <p:spTgt spid="302085">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0208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302085">
                                            <p:txEl>
                                              <p:pRg st="4" end="4"/>
                                            </p:txEl>
                                          </p:spTgt>
                                        </p:tgtEl>
                                        <p:attrNameLst>
                                          <p:attrName>style.visibility</p:attrName>
                                        </p:attrNameLst>
                                      </p:cBhvr>
                                      <p:to>
                                        <p:strVal val="visible"/>
                                      </p:to>
                                    </p:set>
                                    <p:anim calcmode="lin" valueType="num">
                                      <p:cBhvr additive="base">
                                        <p:cTn id="65" dur="500" fill="hold"/>
                                        <p:tgtEl>
                                          <p:spTgt spid="302085">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0208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4" grpId="0" uiExpand="1" build="p" animBg="1"/>
      <p:bldP spid="302085" grpId="0" uiExpand="1" build="p" animBg="1"/>
    </p:bld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04130" name="Rectangle 2">
            <a:extLst>
              <a:ext uri="{FF2B5EF4-FFF2-40B4-BE49-F238E27FC236}">
                <a16:creationId xmlns:a16="http://schemas.microsoft.com/office/drawing/2014/main" id="{61244F70-82F8-475E-BC5E-77FCC74FD4DC}"/>
              </a:ext>
            </a:extLst>
          </p:cNvPr>
          <p:cNvSpPr>
            <a:spLocks noGrp="1" noChangeArrowheads="1"/>
          </p:cNvSpPr>
          <p:nvPr>
            <p:ph type="title"/>
          </p:nvPr>
        </p:nvSpPr>
        <p:spPr>
          <a:xfrm>
            <a:off x="457200" y="0"/>
            <a:ext cx="8229600" cy="762000"/>
          </a:xfrm>
        </p:spPr>
        <p:txBody>
          <a:bodyPr/>
          <a:lstStyle/>
          <a:p>
            <a:pPr eaLnBrk="1" hangingPunct="1">
              <a:defRPr/>
            </a:pPr>
            <a:r>
              <a:rPr lang="en-US" altLang="en-US" dirty="0">
                <a:latin typeface="Eras Demi ITC" pitchFamily="34" charset="0"/>
              </a:rPr>
              <a:t>Mein Ansatz </a:t>
            </a:r>
            <a:r>
              <a:rPr lang="en-US" altLang="en-US" dirty="0" err="1">
                <a:latin typeface="Eras Demi ITC" pitchFamily="34" charset="0"/>
              </a:rPr>
              <a:t>mehr</a:t>
            </a:r>
            <a:r>
              <a:rPr lang="en-US" altLang="en-US" dirty="0">
                <a:latin typeface="Eras Demi ITC" pitchFamily="34" charset="0"/>
              </a:rPr>
              <a:t> …</a:t>
            </a:r>
          </a:p>
        </p:txBody>
      </p:sp>
      <p:sp>
        <p:nvSpPr>
          <p:cNvPr id="304132" name="Rectangle 4">
            <a:extLst>
              <a:ext uri="{FF2B5EF4-FFF2-40B4-BE49-F238E27FC236}">
                <a16:creationId xmlns:a16="http://schemas.microsoft.com/office/drawing/2014/main" id="{3CCC3121-3CE6-4715-9CFC-8EC983775B4C}"/>
              </a:ext>
            </a:extLst>
          </p:cNvPr>
          <p:cNvSpPr>
            <a:spLocks noGrp="1" noChangeArrowheads="1"/>
          </p:cNvSpPr>
          <p:nvPr>
            <p:ph type="body" sz="half" idx="1"/>
          </p:nvPr>
        </p:nvSpPr>
        <p:spPr>
          <a:xfrm>
            <a:off x="228600" y="838200"/>
            <a:ext cx="4191000" cy="3733800"/>
          </a:xfrm>
          <a:solidFill>
            <a:srgbClr val="009999"/>
          </a:solidFill>
        </p:spPr>
        <p:txBody>
          <a:bodyPr/>
          <a:lstStyle/>
          <a:p>
            <a:pPr eaLnBrk="1" hangingPunct="1">
              <a:buFontTx/>
              <a:buNone/>
              <a:defRPr/>
            </a:pPr>
            <a:r>
              <a:rPr lang="en-US" altLang="en-US" sz="2800" dirty="0">
                <a:solidFill>
                  <a:srgbClr val="FF9900"/>
                </a:solidFill>
                <a:latin typeface="Eras Demi ITC" pitchFamily="34" charset="0"/>
              </a:rPr>
              <a:t>ABSICHT NAHER VOR-AUSSAGEN:</a:t>
            </a:r>
            <a:r>
              <a:rPr lang="en-US" altLang="en-US" sz="2800" dirty="0">
                <a:latin typeface="Eras Demi ITC" pitchFamily="34" charset="0"/>
              </a:rPr>
              <a:t> </a:t>
            </a:r>
            <a:r>
              <a:rPr lang="en-US" altLang="en-US" sz="2400" i="1" dirty="0">
                <a:latin typeface="Comic Sans MS" panose="030F0702030302020204" pitchFamily="66" charset="0"/>
              </a:rPr>
              <a:t>NICHT um </a:t>
            </a:r>
            <a:r>
              <a:rPr lang="en-US" altLang="en-US" sz="2400" i="1" dirty="0" err="1">
                <a:latin typeface="Comic Sans MS" panose="030F0702030302020204" pitchFamily="66" charset="0"/>
              </a:rPr>
              <a:t>Neugier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befriedigen</a:t>
            </a:r>
            <a:r>
              <a:rPr lang="en-US" altLang="en-US" sz="2400" i="1" dirty="0">
                <a:latin typeface="Comic Sans MS" panose="030F0702030302020204" pitchFamily="66" charset="0"/>
              </a:rPr>
              <a:t>, ABER </a:t>
            </a:r>
            <a:r>
              <a:rPr lang="en-US" altLang="en-US" sz="2400" i="1" dirty="0" err="1">
                <a:latin typeface="Comic Sans MS" panose="030F0702030302020204" pitchFamily="66" charset="0"/>
              </a:rPr>
              <a:t>ein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Ruf</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ethi-scher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Heiligkeit</a:t>
            </a:r>
            <a:r>
              <a:rPr lang="en-US" altLang="en-US" sz="2400" i="1" dirty="0">
                <a:latin typeface="Comic Sans MS" panose="030F0702030302020204" pitchFamily="66" charset="0"/>
              </a:rPr>
              <a:t> in der </a:t>
            </a:r>
            <a:r>
              <a:rPr lang="en-US" altLang="en-US" sz="2400" i="1" dirty="0" err="1">
                <a:latin typeface="Comic Sans MS" panose="030F0702030302020204" pitchFamily="66" charset="0"/>
              </a:rPr>
              <a:t>Gegenwart</a:t>
            </a:r>
            <a:r>
              <a:rPr lang="en-US" altLang="en-US" sz="2400" i="1" dirty="0">
                <a:latin typeface="Comic Sans MS" panose="030F0702030302020204" pitchFamily="66" charset="0"/>
              </a:rPr>
              <a:t>, und </a:t>
            </a:r>
            <a:r>
              <a:rPr lang="en-US" altLang="en-US" sz="2400" i="1" dirty="0" err="1">
                <a:latin typeface="Comic Sans MS" panose="030F0702030302020204" pitchFamily="66" charset="0"/>
              </a:rPr>
              <a:t>Bestär</a:t>
            </a:r>
            <a:r>
              <a:rPr lang="en-US" altLang="en-US" sz="2400" i="1" dirty="0">
                <a:latin typeface="Comic Sans MS" panose="030F0702030302020204" pitchFamily="66" charset="0"/>
              </a:rPr>
              <a:t>-kung, </a:t>
            </a:r>
            <a:r>
              <a:rPr lang="en-US" altLang="en-US" sz="2400" i="1" dirty="0" err="1">
                <a:latin typeface="Comic Sans MS" panose="030F0702030302020204" pitchFamily="66" charset="0"/>
              </a:rPr>
              <a:t>dass</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Propheten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Sprachrohre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Gottes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sind</a:t>
            </a:r>
            <a:r>
              <a:rPr lang="en-US" altLang="en-US" sz="2400" i="1" dirty="0">
                <a:latin typeface="Comic Sans MS" panose="030F0702030302020204" pitchFamily="66" charset="0"/>
              </a:rPr>
              <a:t>.</a:t>
            </a:r>
          </a:p>
          <a:p>
            <a:pPr eaLnBrk="1" hangingPunct="1">
              <a:buFontTx/>
              <a:buNone/>
              <a:defRPr/>
            </a:pPr>
            <a:endParaRPr lang="en-US" altLang="en-US" sz="2400" i="1" dirty="0">
              <a:latin typeface="Comic Sans MS" panose="030F0702030302020204" pitchFamily="66" charset="0"/>
            </a:endParaRPr>
          </a:p>
        </p:txBody>
      </p:sp>
      <p:sp>
        <p:nvSpPr>
          <p:cNvPr id="304133" name="Rectangle 5">
            <a:extLst>
              <a:ext uri="{FF2B5EF4-FFF2-40B4-BE49-F238E27FC236}">
                <a16:creationId xmlns:a16="http://schemas.microsoft.com/office/drawing/2014/main" id="{FA821BF5-6940-4227-90FD-A8DC4C833294}"/>
              </a:ext>
            </a:extLst>
          </p:cNvPr>
          <p:cNvSpPr>
            <a:spLocks noGrp="1" noChangeArrowheads="1"/>
          </p:cNvSpPr>
          <p:nvPr>
            <p:ph type="body" sz="half" idx="2"/>
          </p:nvPr>
        </p:nvSpPr>
        <p:spPr>
          <a:xfrm>
            <a:off x="4724400" y="838200"/>
            <a:ext cx="4114800" cy="3733800"/>
          </a:xfrm>
          <a:solidFill>
            <a:srgbClr val="003366"/>
          </a:solidFill>
        </p:spPr>
        <p:txBody>
          <a:bodyPr/>
          <a:lstStyle/>
          <a:p>
            <a:pPr eaLnBrk="1" hangingPunct="1">
              <a:buFontTx/>
              <a:buNone/>
              <a:defRPr/>
            </a:pPr>
            <a:r>
              <a:rPr lang="en-US" altLang="en-US" sz="2800" dirty="0">
                <a:solidFill>
                  <a:srgbClr val="FF9900"/>
                </a:solidFill>
                <a:latin typeface="Eras Demi ITC" pitchFamily="34" charset="0"/>
              </a:rPr>
              <a:t>ABSICHT FERNER VOR-AUSSAGEN:</a:t>
            </a:r>
            <a:r>
              <a:rPr lang="en-US" altLang="en-US" sz="2800" dirty="0">
                <a:latin typeface="Eras Demi ITC" pitchFamily="34" charset="0"/>
              </a:rPr>
              <a:t> </a:t>
            </a:r>
            <a:r>
              <a:rPr lang="en-US" altLang="en-US" sz="2400" i="1" dirty="0" err="1">
                <a:latin typeface="Comic Sans MS" panose="030F0702030302020204" pitchFamily="66" charset="0"/>
              </a:rPr>
              <a:t>Zusiche</a:t>
            </a:r>
            <a:r>
              <a:rPr lang="en-US" altLang="en-US" sz="2400" i="1" dirty="0">
                <a:latin typeface="Comic Sans MS" panose="030F0702030302020204" pitchFamily="66" charset="0"/>
              </a:rPr>
              <a:t>-rung, </a:t>
            </a:r>
            <a:r>
              <a:rPr lang="en-US" altLang="en-US" sz="2400" i="1" dirty="0" err="1">
                <a:latin typeface="Comic Sans MS" panose="030F0702030302020204" pitchFamily="66" charset="0"/>
              </a:rPr>
              <a:t>dass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Jahwe</a:t>
            </a:r>
            <a:r>
              <a:rPr lang="en-US" altLang="en-US" sz="2400" i="1" dirty="0">
                <a:latin typeface="Comic Sans MS" panose="030F0702030302020204" pitchFamily="66" charset="0"/>
              </a:rPr>
              <a:t> der Herr </a:t>
            </a:r>
            <a:r>
              <a:rPr lang="en-US" altLang="en-US" sz="2400" i="1" dirty="0" err="1">
                <a:latin typeface="Comic Sans MS" panose="030F0702030302020204" pitchFamily="66" charset="0"/>
              </a:rPr>
              <a:t>aller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Geschichte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ist</a:t>
            </a:r>
            <a:endParaRPr lang="en-US" altLang="en-US" sz="2400" i="1" dirty="0">
              <a:latin typeface="Comic Sans MS" panose="030F0702030302020204" pitchFamily="66" charset="0"/>
            </a:endParaRPr>
          </a:p>
          <a:p>
            <a:pPr lvl="1" eaLnBrk="1" hangingPunct="1">
              <a:buFont typeface="Wingdings" panose="05000000000000000000" pitchFamily="2" charset="2"/>
              <a:buChar char="Ø"/>
              <a:defRPr/>
            </a:pPr>
            <a:r>
              <a:rPr lang="en-US" altLang="en-US" sz="2000" dirty="0">
                <a:latin typeface="Comic Sans MS" panose="030F0702030302020204" pitchFamily="66" charset="0"/>
              </a:rPr>
              <a:t>Er </a:t>
            </a:r>
            <a:r>
              <a:rPr lang="en-US" altLang="en-US" sz="2000" dirty="0" err="1">
                <a:latin typeface="Comic Sans MS" panose="030F0702030302020204" pitchFamily="66" charset="0"/>
              </a:rPr>
              <a:t>erfüllt</a:t>
            </a:r>
            <a:r>
              <a:rPr lang="en-US" altLang="en-US" sz="2000" dirty="0">
                <a:latin typeface="Comic Sans MS" panose="030F0702030302020204" pitchFamily="66" charset="0"/>
              </a:rPr>
              <a:t> seine </a:t>
            </a:r>
            <a:r>
              <a:rPr lang="en-US" altLang="en-US" sz="2000" dirty="0" err="1">
                <a:latin typeface="Comic Sans MS" panose="030F0702030302020204" pitchFamily="66" charset="0"/>
              </a:rPr>
              <a:t>Voraus-sagen</a:t>
            </a:r>
            <a:r>
              <a:rPr lang="en-US" altLang="en-US" sz="2000" dirty="0">
                <a:latin typeface="Comic Sans MS" panose="030F0702030302020204" pitchFamily="66" charset="0"/>
              </a:rPr>
              <a:t> </a:t>
            </a:r>
            <a:r>
              <a:rPr lang="en-US" altLang="en-US" sz="2000" dirty="0" err="1">
                <a:latin typeface="Comic Sans MS" panose="030F0702030302020204" pitchFamily="66" charset="0"/>
              </a:rPr>
              <a:t>gemäss</a:t>
            </a:r>
            <a:r>
              <a:rPr lang="en-US" altLang="en-US" sz="2000" dirty="0">
                <a:latin typeface="Comic Sans MS" panose="030F0702030302020204" pitchFamily="66" charset="0"/>
              </a:rPr>
              <a:t> </a:t>
            </a:r>
            <a:r>
              <a:rPr lang="en-US" altLang="en-US" sz="2000" dirty="0" err="1">
                <a:latin typeface="Comic Sans MS" panose="030F0702030302020204" pitchFamily="66" charset="0"/>
              </a:rPr>
              <a:t>seinem</a:t>
            </a:r>
            <a:r>
              <a:rPr lang="en-US" altLang="en-US" sz="2000" dirty="0">
                <a:latin typeface="Comic Sans MS" panose="030F0702030302020204" pitchFamily="66" charset="0"/>
              </a:rPr>
              <a:t> sou-</a:t>
            </a:r>
            <a:r>
              <a:rPr lang="en-US" altLang="en-US" sz="2000" dirty="0" err="1">
                <a:latin typeface="Comic Sans MS" panose="030F0702030302020204" pitchFamily="66" charset="0"/>
              </a:rPr>
              <a:t>veränen</a:t>
            </a:r>
            <a:r>
              <a:rPr lang="en-US" altLang="en-US" sz="2000" dirty="0">
                <a:latin typeface="Comic Sans MS" panose="030F0702030302020204" pitchFamily="66" charset="0"/>
              </a:rPr>
              <a:t> </a:t>
            </a:r>
            <a:r>
              <a:rPr lang="en-US" altLang="en-US" sz="2000" dirty="0" err="1">
                <a:latin typeface="Comic Sans MS" panose="030F0702030302020204" pitchFamily="66" charset="0"/>
              </a:rPr>
              <a:t>Willen</a:t>
            </a:r>
            <a:endParaRPr lang="en-US" altLang="en-US" sz="2000" dirty="0">
              <a:latin typeface="Comic Sans MS" panose="030F0702030302020204" pitchFamily="66" charset="0"/>
            </a:endParaRPr>
          </a:p>
          <a:p>
            <a:pPr lvl="1" eaLnBrk="1" hangingPunct="1">
              <a:buFont typeface="Wingdings" panose="05000000000000000000" pitchFamily="2" charset="2"/>
              <a:buChar char="Ø"/>
              <a:defRPr/>
            </a:pPr>
            <a:r>
              <a:rPr lang="en-US" altLang="en-US" sz="2000" dirty="0">
                <a:latin typeface="Comic Sans MS" panose="030F0702030302020204" pitchFamily="66" charset="0"/>
              </a:rPr>
              <a:t>Er </a:t>
            </a:r>
            <a:r>
              <a:rPr lang="en-US" altLang="en-US" sz="2000" dirty="0" err="1">
                <a:latin typeface="Comic Sans MS" panose="030F0702030302020204" pitchFamily="66" charset="0"/>
              </a:rPr>
              <a:t>behält</a:t>
            </a:r>
            <a:r>
              <a:rPr lang="en-US" altLang="en-US" sz="2000" dirty="0">
                <a:latin typeface="Comic Sans MS" panose="030F0702030302020204" pitchFamily="66" charset="0"/>
              </a:rPr>
              <a:t> </a:t>
            </a:r>
            <a:r>
              <a:rPr lang="en-US" altLang="en-US" sz="2000" dirty="0" err="1">
                <a:latin typeface="Comic Sans MS" panose="030F0702030302020204" pitchFamily="66" charset="0"/>
              </a:rPr>
              <a:t>sich</a:t>
            </a:r>
            <a:r>
              <a:rPr lang="en-US" altLang="en-US" sz="2000" dirty="0">
                <a:latin typeface="Comic Sans MS" panose="030F0702030302020204" pitchFamily="66" charset="0"/>
              </a:rPr>
              <a:t> das </a:t>
            </a:r>
            <a:r>
              <a:rPr lang="en-US" altLang="en-US" sz="2000" dirty="0" err="1">
                <a:latin typeface="Comic Sans MS" panose="030F0702030302020204" pitchFamily="66" charset="0"/>
              </a:rPr>
              <a:t>Recht</a:t>
            </a:r>
            <a:r>
              <a:rPr lang="en-US" altLang="en-US" sz="2000" dirty="0">
                <a:latin typeface="Comic Sans MS" panose="030F0702030302020204" pitchFamily="66" charset="0"/>
              </a:rPr>
              <a:t> </a:t>
            </a:r>
            <a:r>
              <a:rPr lang="en-US" altLang="en-US" sz="2000" dirty="0" err="1">
                <a:latin typeface="Comic Sans MS" panose="030F0702030302020204" pitchFamily="66" charset="0"/>
              </a:rPr>
              <a:t>vor</a:t>
            </a:r>
            <a:r>
              <a:rPr lang="en-US" altLang="en-US" sz="2000" dirty="0">
                <a:latin typeface="Comic Sans MS" panose="030F0702030302020204" pitchFamily="66" charset="0"/>
              </a:rPr>
              <a:t>, seine </a:t>
            </a:r>
            <a:r>
              <a:rPr lang="en-US" altLang="en-US" sz="2000" dirty="0" err="1">
                <a:latin typeface="Comic Sans MS" panose="030F0702030302020204" pitchFamily="66" charset="0"/>
              </a:rPr>
              <a:t>eigenen</a:t>
            </a:r>
            <a:r>
              <a:rPr lang="en-US" altLang="en-US" sz="2000" dirty="0">
                <a:latin typeface="Comic Sans MS" panose="030F0702030302020204" pitchFamily="66" charset="0"/>
              </a:rPr>
              <a:t> </a:t>
            </a:r>
            <a:r>
              <a:rPr lang="en-US" altLang="en-US" sz="2000" dirty="0" err="1">
                <a:latin typeface="Comic Sans MS" panose="030F0702030302020204" pitchFamily="66" charset="0"/>
              </a:rPr>
              <a:t>Voraus-sagen</a:t>
            </a:r>
            <a:r>
              <a:rPr lang="en-US" altLang="en-US" sz="2000" dirty="0">
                <a:latin typeface="Comic Sans MS" panose="030F0702030302020204" pitchFamily="66" charset="0"/>
              </a:rPr>
              <a:t> </a:t>
            </a:r>
            <a:r>
              <a:rPr lang="en-US" altLang="en-US" sz="2000" dirty="0" err="1">
                <a:latin typeface="Comic Sans MS" panose="030F0702030302020204" pitchFamily="66" charset="0"/>
              </a:rPr>
              <a:t>auszulegen</a:t>
            </a:r>
            <a:endParaRPr lang="en-US" altLang="en-US" sz="2000" dirty="0">
              <a:latin typeface="Comic Sans MS" panose="030F0702030302020204" pitchFamily="66" charset="0"/>
            </a:endParaRPr>
          </a:p>
        </p:txBody>
      </p:sp>
      <p:sp>
        <p:nvSpPr>
          <p:cNvPr id="304134" name="Text Box 6">
            <a:extLst>
              <a:ext uri="{FF2B5EF4-FFF2-40B4-BE49-F238E27FC236}">
                <a16:creationId xmlns:a16="http://schemas.microsoft.com/office/drawing/2014/main" id="{C9517B8C-817C-524E-8FE0-11589D43390B}"/>
              </a:ext>
            </a:extLst>
          </p:cNvPr>
          <p:cNvSpPr txBox="1">
            <a:spLocks noChangeArrowheads="1"/>
          </p:cNvSpPr>
          <p:nvPr/>
        </p:nvSpPr>
        <p:spPr bwMode="auto">
          <a:xfrm>
            <a:off x="228600" y="5105400"/>
            <a:ext cx="8610600" cy="1338828"/>
          </a:xfrm>
          <a:prstGeom prst="rect">
            <a:avLst/>
          </a:prstGeom>
          <a:solidFill>
            <a:srgbClr val="FFFF99"/>
          </a:solidFill>
          <a:ln w="31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lnSpc>
                <a:spcPct val="75000"/>
              </a:lnSpc>
              <a:spcBef>
                <a:spcPct val="50000"/>
              </a:spcBef>
              <a:buClrTx/>
              <a:buFontTx/>
              <a:buNone/>
            </a:pPr>
            <a:r>
              <a:rPr lang="en-US" altLang="en-US" sz="2800" b="0" dirty="0">
                <a:solidFill>
                  <a:srgbClr val="663300"/>
                </a:solidFill>
                <a:latin typeface="Berlin Sans FB Demi" panose="020E0602020502020306" pitchFamily="34" charset="77"/>
              </a:rPr>
              <a:t>BEISPIEL NAHER/FERNER VORAUSSAGEN:</a:t>
            </a:r>
          </a:p>
          <a:p>
            <a:pPr lvl="1" eaLnBrk="1" hangingPunct="1">
              <a:lnSpc>
                <a:spcPct val="75000"/>
              </a:lnSpc>
              <a:spcBef>
                <a:spcPct val="50000"/>
              </a:spcBef>
              <a:buFontTx/>
              <a:buChar char="•"/>
            </a:pPr>
            <a:r>
              <a:rPr lang="en-US" altLang="en-US" sz="2400" b="0" dirty="0" err="1">
                <a:solidFill>
                  <a:srgbClr val="663300"/>
                </a:solidFill>
                <a:latin typeface="Arial Narrow" panose="020B0604020202020204" pitchFamily="34" charset="0"/>
              </a:rPr>
              <a:t>Davids</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wird</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Gottes</a:t>
            </a:r>
            <a:r>
              <a:rPr lang="en-US" altLang="en-US" sz="2400" b="0" dirty="0">
                <a:solidFill>
                  <a:srgbClr val="663300"/>
                </a:solidFill>
                <a:latin typeface="Arial Narrow" panose="020B0604020202020204" pitchFamily="34" charset="0"/>
              </a:rPr>
              <a:t> Haus </a:t>
            </a:r>
            <a:r>
              <a:rPr lang="en-US" altLang="en-US" sz="2400" b="0" dirty="0" err="1">
                <a:solidFill>
                  <a:srgbClr val="663300"/>
                </a:solidFill>
                <a:latin typeface="Arial Narrow" panose="020B0604020202020204" pitchFamily="34" charset="0"/>
              </a:rPr>
              <a:t>bauen</a:t>
            </a:r>
            <a:r>
              <a:rPr lang="en-US" altLang="en-US" sz="2400" b="0" dirty="0">
                <a:solidFill>
                  <a:srgbClr val="663300"/>
                </a:solidFill>
                <a:latin typeface="Arial Narrow" panose="020B0604020202020204" pitchFamily="34" charset="0"/>
              </a:rPr>
              <a:t> und </a:t>
            </a:r>
            <a:r>
              <a:rPr lang="en-US" altLang="en-US" sz="2400" b="0" dirty="0" err="1">
                <a:solidFill>
                  <a:srgbClr val="663300"/>
                </a:solidFill>
                <a:latin typeface="Arial Narrow" panose="020B0604020202020204" pitchFamily="34" charset="0"/>
              </a:rPr>
              <a:t>für</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immer</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herrschen</a:t>
            </a:r>
            <a:endParaRPr lang="en-US" altLang="en-US" sz="2400" b="0" dirty="0">
              <a:solidFill>
                <a:srgbClr val="663300"/>
              </a:solidFill>
              <a:latin typeface="Arial Narrow" panose="020B0604020202020204" pitchFamily="34" charset="0"/>
            </a:endParaRPr>
          </a:p>
          <a:p>
            <a:pPr lvl="1" eaLnBrk="1" hangingPunct="1">
              <a:lnSpc>
                <a:spcPct val="75000"/>
              </a:lnSpc>
              <a:spcBef>
                <a:spcPct val="50000"/>
              </a:spcBef>
              <a:buFontTx/>
              <a:buChar char="•"/>
            </a:pPr>
            <a:r>
              <a:rPr lang="en-US" altLang="en-US" sz="2400" b="0" dirty="0" err="1">
                <a:solidFill>
                  <a:srgbClr val="663300"/>
                </a:solidFill>
                <a:latin typeface="Arial Narrow" panose="020B0604020202020204" pitchFamily="34" charset="0"/>
              </a:rPr>
              <a:t>Jesaias</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Trost</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für</a:t>
            </a:r>
            <a:r>
              <a:rPr lang="en-US" altLang="en-US" sz="2400" b="0" dirty="0">
                <a:solidFill>
                  <a:srgbClr val="663300"/>
                </a:solidFill>
                <a:latin typeface="Arial Narrow" panose="020B0604020202020204" pitchFamily="34" charset="0"/>
              </a:rPr>
              <a:t> die </a:t>
            </a:r>
            <a:r>
              <a:rPr lang="en-US" altLang="en-US" sz="2400" b="0" dirty="0" err="1">
                <a:solidFill>
                  <a:srgbClr val="663300"/>
                </a:solidFill>
                <a:latin typeface="Arial Narrow" panose="020B0604020202020204" pitchFamily="34" charset="0"/>
              </a:rPr>
              <a:t>Exilierten</a:t>
            </a:r>
            <a:r>
              <a:rPr lang="en-US" altLang="en-US" sz="2400" b="0" dirty="0">
                <a:solidFill>
                  <a:srgbClr val="663300"/>
                </a:solidFill>
                <a:latin typeface="Arial Narrow" panose="020B0604020202020204" pitchFamily="34" charset="0"/>
              </a:rPr>
              <a:t>, das </a:t>
            </a:r>
            <a:r>
              <a:rPr lang="en-US" altLang="en-US" sz="2400" b="0" dirty="0" err="1">
                <a:solidFill>
                  <a:srgbClr val="663300"/>
                </a:solidFill>
                <a:latin typeface="Arial Narrow" panose="020B0604020202020204" pitchFamily="34" charset="0"/>
              </a:rPr>
              <a:t>Wiederherstellung</a:t>
            </a:r>
            <a:r>
              <a:rPr lang="en-US" altLang="en-US" sz="2400" b="0" dirty="0">
                <a:solidFill>
                  <a:srgbClr val="663300"/>
                </a:solidFill>
                <a:latin typeface="Arial Narrow" panose="020B0604020202020204" pitchFamily="34" charset="0"/>
              </a:rPr>
              <a:t> </a:t>
            </a:r>
            <a:r>
              <a:rPr lang="en-US" altLang="en-US" sz="2400" b="0" dirty="0" err="1">
                <a:solidFill>
                  <a:srgbClr val="663300"/>
                </a:solidFill>
                <a:latin typeface="Arial Narrow" panose="020B0604020202020204" pitchFamily="34" charset="0"/>
              </a:rPr>
              <a:t>kommt</a:t>
            </a:r>
            <a:endParaRPr lang="en-US" altLang="en-US" sz="2400" b="0" dirty="0">
              <a:solidFill>
                <a:srgbClr val="663300"/>
              </a:solidFill>
              <a:latin typeface="Arial Narrow" panose="020B0604020202020204" pitchFamily="34" charset="0"/>
            </a:endParaRPr>
          </a:p>
        </p:txBody>
      </p:sp>
      <p:sp>
        <p:nvSpPr>
          <p:cNvPr id="7" name="Slide Number Placeholder 5">
            <a:extLst>
              <a:ext uri="{FF2B5EF4-FFF2-40B4-BE49-F238E27FC236}">
                <a16:creationId xmlns:a16="http://schemas.microsoft.com/office/drawing/2014/main" id="{3B643997-B091-724E-AD9A-F5C51194163A}"/>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04132">
                                            <p:bg/>
                                          </p:spTgt>
                                        </p:tgtEl>
                                        <p:attrNameLst>
                                          <p:attrName>style.visibility</p:attrName>
                                        </p:attrNameLst>
                                      </p:cBhvr>
                                      <p:to>
                                        <p:strVal val="visible"/>
                                      </p:to>
                                    </p:set>
                                    <p:animEffect transition="in" filter="randombar(vertical)">
                                      <p:cBhvr>
                                        <p:cTn id="7" dur="500"/>
                                        <p:tgtEl>
                                          <p:spTgt spid="304132">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04132">
                                            <p:txEl>
                                              <p:pRg st="0" end="0"/>
                                            </p:txEl>
                                          </p:spTgt>
                                        </p:tgtEl>
                                        <p:attrNameLst>
                                          <p:attrName>style.visibility</p:attrName>
                                        </p:attrNameLst>
                                      </p:cBhvr>
                                      <p:to>
                                        <p:strVal val="visible"/>
                                      </p:to>
                                    </p:set>
                                    <p:animEffect transition="in" filter="randombar(vertical)">
                                      <p:cBhvr>
                                        <p:cTn id="10" dur="500"/>
                                        <p:tgtEl>
                                          <p:spTgt spid="30413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4" presetClass="entr" presetSubtype="5" fill="hold" grpId="0" nodeType="clickEffect">
                                  <p:stCondLst>
                                    <p:cond delay="0"/>
                                  </p:stCondLst>
                                  <p:childTnLst>
                                    <p:set>
                                      <p:cBhvr>
                                        <p:cTn id="14" dur="1" fill="hold">
                                          <p:stCondLst>
                                            <p:cond delay="0"/>
                                          </p:stCondLst>
                                        </p:cTn>
                                        <p:tgtEl>
                                          <p:spTgt spid="304133">
                                            <p:bg/>
                                          </p:spTgt>
                                        </p:tgtEl>
                                        <p:attrNameLst>
                                          <p:attrName>style.visibility</p:attrName>
                                        </p:attrNameLst>
                                      </p:cBhvr>
                                      <p:to>
                                        <p:strVal val="visible"/>
                                      </p:to>
                                    </p:set>
                                    <p:animEffect transition="in" filter="randombar(vertical)">
                                      <p:cBhvr>
                                        <p:cTn id="15" dur="500"/>
                                        <p:tgtEl>
                                          <p:spTgt spid="304133">
                                            <p:bg/>
                                          </p:spTgt>
                                        </p:tgtEl>
                                      </p:cBhvr>
                                    </p:animEffect>
                                  </p:childTnLst>
                                </p:cTn>
                              </p:par>
                              <p:par>
                                <p:cTn id="16" presetID="14" presetClass="entr" presetSubtype="5" fill="hold" grpId="0" nodeType="withEffect">
                                  <p:stCondLst>
                                    <p:cond delay="0"/>
                                  </p:stCondLst>
                                  <p:childTnLst>
                                    <p:set>
                                      <p:cBhvr>
                                        <p:cTn id="17" dur="1" fill="hold">
                                          <p:stCondLst>
                                            <p:cond delay="0"/>
                                          </p:stCondLst>
                                        </p:cTn>
                                        <p:tgtEl>
                                          <p:spTgt spid="304133">
                                            <p:txEl>
                                              <p:pRg st="0" end="0"/>
                                            </p:txEl>
                                          </p:spTgt>
                                        </p:tgtEl>
                                        <p:attrNameLst>
                                          <p:attrName>style.visibility</p:attrName>
                                        </p:attrNameLst>
                                      </p:cBhvr>
                                      <p:to>
                                        <p:strVal val="visible"/>
                                      </p:to>
                                    </p:set>
                                    <p:animEffect transition="in" filter="randombar(vertical)">
                                      <p:cBhvr>
                                        <p:cTn id="18" dur="500"/>
                                        <p:tgtEl>
                                          <p:spTgt spid="304133">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04133">
                                            <p:txEl>
                                              <p:pRg st="1" end="1"/>
                                            </p:txEl>
                                          </p:spTgt>
                                        </p:tgtEl>
                                        <p:attrNameLst>
                                          <p:attrName>style.visibility</p:attrName>
                                        </p:attrNameLst>
                                      </p:cBhvr>
                                      <p:to>
                                        <p:strVal val="visible"/>
                                      </p:to>
                                    </p:set>
                                    <p:anim calcmode="lin" valueType="num">
                                      <p:cBhvr additive="base">
                                        <p:cTn id="23" dur="500" fill="hold"/>
                                        <p:tgtEl>
                                          <p:spTgt spid="30413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413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304133">
                                            <p:txEl>
                                              <p:pRg st="2" end="2"/>
                                            </p:txEl>
                                          </p:spTgt>
                                        </p:tgtEl>
                                        <p:attrNameLst>
                                          <p:attrName>style.visibility</p:attrName>
                                        </p:attrNameLst>
                                      </p:cBhvr>
                                      <p:to>
                                        <p:strVal val="visible"/>
                                      </p:to>
                                    </p:set>
                                    <p:anim calcmode="lin" valueType="num">
                                      <p:cBhvr additive="base">
                                        <p:cTn id="29" dur="500" fill="hold"/>
                                        <p:tgtEl>
                                          <p:spTgt spid="304133">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413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04134"/>
                                        </p:tgtEl>
                                        <p:attrNameLst>
                                          <p:attrName>style.visibility</p:attrName>
                                        </p:attrNameLst>
                                      </p:cBhvr>
                                      <p:to>
                                        <p:strVal val="visible"/>
                                      </p:to>
                                    </p:set>
                                    <p:animEffect transition="in" filter="dissolve">
                                      <p:cBhvr>
                                        <p:cTn id="35" dur="500"/>
                                        <p:tgtEl>
                                          <p:spTgt spid="30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2" grpId="0" uiExpand="1" build="p" animBg="1"/>
      <p:bldP spid="304133" grpId="0" uiExpand="1" build="p" animBg="1"/>
      <p:bldP spid="304134"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404729C0-47ED-4109-8D09-C62DB96040EC}"/>
              </a:ext>
            </a:extLst>
          </p:cNvPr>
          <p:cNvSpPr>
            <a:spLocks noGrp="1" noChangeArrowheads="1"/>
          </p:cNvSpPr>
          <p:nvPr>
            <p:ph type="title"/>
          </p:nvPr>
        </p:nvSpPr>
        <p:spPr/>
        <p:txBody>
          <a:bodyPr/>
          <a:lstStyle/>
          <a:p>
            <a:pPr eaLnBrk="1" hangingPunct="1">
              <a:defRPr/>
            </a:pPr>
            <a:r>
              <a:rPr lang="en-US" altLang="en-US" sz="4000" dirty="0">
                <a:latin typeface="Papyrus" panose="03070502060502030205" pitchFamily="66" charset="0"/>
              </a:rPr>
              <a:t>Wort </a:t>
            </a:r>
            <a:r>
              <a:rPr lang="en-US" altLang="en-US" sz="4000" dirty="0" err="1">
                <a:latin typeface="Papyrus" panose="03070502060502030205" pitchFamily="66" charset="0"/>
              </a:rPr>
              <a:t>vom</a:t>
            </a:r>
            <a:r>
              <a:rPr lang="en-US" altLang="en-US" sz="4000" dirty="0">
                <a:latin typeface="Papyrus" panose="03070502060502030205" pitchFamily="66" charset="0"/>
              </a:rPr>
              <a:t> </a:t>
            </a:r>
            <a:r>
              <a:rPr lang="en-US" altLang="en-US" sz="4000" dirty="0" err="1">
                <a:latin typeface="Papyrus" panose="03070502060502030205" pitchFamily="66" charset="0"/>
              </a:rPr>
              <a:t>Guten</a:t>
            </a:r>
            <a:r>
              <a:rPr lang="en-US" altLang="en-US" sz="4000" dirty="0">
                <a:latin typeface="Papyrus" panose="03070502060502030205" pitchFamily="66" charset="0"/>
              </a:rPr>
              <a:t> </a:t>
            </a:r>
            <a:r>
              <a:rPr lang="en-US" altLang="en-US" sz="4000" dirty="0" err="1">
                <a:latin typeface="Papyrus" panose="03070502060502030205" pitchFamily="66" charset="0"/>
              </a:rPr>
              <a:t>Hirten</a:t>
            </a:r>
            <a:br>
              <a:rPr lang="en-US" altLang="en-US" sz="4000" dirty="0">
                <a:latin typeface="Papyrus" panose="03070502060502030205" pitchFamily="66" charset="0"/>
              </a:rPr>
            </a:br>
            <a:r>
              <a:rPr lang="en-US" altLang="en-US" sz="2400" dirty="0">
                <a:latin typeface="Arial Narrow" panose="020B0606020202030204" pitchFamily="34" charset="0"/>
              </a:rPr>
              <a:t>(34)</a:t>
            </a:r>
          </a:p>
        </p:txBody>
      </p:sp>
      <p:sp>
        <p:nvSpPr>
          <p:cNvPr id="306179" name="Rectangle 3">
            <a:extLst>
              <a:ext uri="{FF2B5EF4-FFF2-40B4-BE49-F238E27FC236}">
                <a16:creationId xmlns:a16="http://schemas.microsoft.com/office/drawing/2014/main" id="{7AD91D43-BE9F-4364-BC5B-08810B1E6433}"/>
              </a:ext>
            </a:extLst>
          </p:cNvPr>
          <p:cNvSpPr>
            <a:spLocks noGrp="1" noChangeArrowheads="1"/>
          </p:cNvSpPr>
          <p:nvPr>
            <p:ph type="body" idx="1"/>
          </p:nvPr>
        </p:nvSpPr>
        <p:spPr>
          <a:xfrm>
            <a:off x="457200" y="1600200"/>
            <a:ext cx="8229600" cy="5029200"/>
          </a:xfrm>
        </p:spPr>
        <p:txBody>
          <a:bodyPr/>
          <a:lstStyle/>
          <a:p>
            <a:pPr eaLnBrk="1" hangingPunct="1">
              <a:lnSpc>
                <a:spcPct val="90000"/>
              </a:lnSpc>
              <a:buFontTx/>
              <a:buNone/>
              <a:defRPr/>
            </a:pPr>
            <a:r>
              <a:rPr lang="en-US" altLang="en-US" sz="2400" b="1" dirty="0" err="1">
                <a:solidFill>
                  <a:srgbClr val="FFCC00"/>
                </a:solidFill>
                <a:latin typeface="Lucida Sans Unicode" panose="020B0602030504020204" pitchFamily="34" charset="0"/>
              </a:rPr>
              <a:t>Anklage</a:t>
            </a:r>
            <a:r>
              <a:rPr lang="en-US" altLang="en-US" sz="2400" b="1" dirty="0">
                <a:solidFill>
                  <a:srgbClr val="FFCC00"/>
                </a:solidFill>
                <a:latin typeface="Lucida Sans Unicode" panose="020B0602030504020204" pitchFamily="34" charset="0"/>
              </a:rPr>
              <a:t> und </a:t>
            </a:r>
            <a:r>
              <a:rPr lang="en-US" altLang="en-US" sz="2400" b="1" dirty="0" err="1">
                <a:solidFill>
                  <a:srgbClr val="FFCC00"/>
                </a:solidFill>
                <a:latin typeface="Lucida Sans Unicode" panose="020B0602030504020204" pitchFamily="34" charset="0"/>
              </a:rPr>
              <a:t>Entfernen</a:t>
            </a:r>
            <a:r>
              <a:rPr lang="en-US" altLang="en-US" sz="2400" b="1" dirty="0">
                <a:solidFill>
                  <a:srgbClr val="FFCC00"/>
                </a:solidFill>
                <a:latin typeface="Lucida Sans Unicode" panose="020B0602030504020204" pitchFamily="34" charset="0"/>
              </a:rPr>
              <a:t> der </a:t>
            </a:r>
            <a:r>
              <a:rPr lang="en-US" altLang="en-US" sz="2400" b="1" dirty="0" err="1">
                <a:solidFill>
                  <a:srgbClr val="FFCC00"/>
                </a:solidFill>
                <a:latin typeface="Lucida Sans Unicode" panose="020B0602030504020204" pitchFamily="34" charset="0"/>
              </a:rPr>
              <a:t>missbrauchenden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Könige</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Hirten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oder</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Pastoren</a:t>
            </a:r>
            <a:r>
              <a:rPr lang="en-US" altLang="en-US" sz="2400" b="1" dirty="0">
                <a:solidFill>
                  <a:srgbClr val="FFCC00"/>
                </a:solidFill>
                <a:latin typeface="Lucida Sans Unicode" panose="020B0602030504020204" pitchFamily="34" charset="0"/>
              </a:rPr>
              <a:t>) von </a:t>
            </a:r>
            <a:r>
              <a:rPr lang="en-US" altLang="en-US" sz="2400" b="1" dirty="0" err="1">
                <a:solidFill>
                  <a:srgbClr val="FFCC00"/>
                </a:solidFill>
                <a:latin typeface="Lucida Sans Unicode" panose="020B0602030504020204" pitchFamily="34" charset="0"/>
              </a:rPr>
              <a:t>Davids</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Dynastie</a:t>
            </a:r>
            <a:endParaRPr lang="en-US" altLang="en-US" sz="2400" b="1" dirty="0">
              <a:solidFill>
                <a:srgbClr val="FFCC00"/>
              </a:solidFill>
              <a:latin typeface="Lucida Sans Unicode" panose="020B0602030504020204" pitchFamily="34" charset="0"/>
            </a:endParaRPr>
          </a:p>
          <a:p>
            <a:pPr eaLnBrk="1" hangingPunct="1">
              <a:lnSpc>
                <a:spcPct val="90000"/>
              </a:lnSpc>
              <a:buFontTx/>
              <a:buNone/>
              <a:defRPr/>
            </a:pPr>
            <a:endParaRPr lang="en-US" altLang="en-US" sz="900" b="1" dirty="0">
              <a:solidFill>
                <a:srgbClr val="FFCC00"/>
              </a:solidFill>
              <a:latin typeface="Lucida Sans Unicode" panose="020B0602030504020204" pitchFamily="34" charset="0"/>
            </a:endParaRPr>
          </a:p>
          <a:p>
            <a:pPr eaLnBrk="1" hangingPunct="1">
              <a:lnSpc>
                <a:spcPct val="90000"/>
              </a:lnSpc>
              <a:buFontTx/>
              <a:buNone/>
              <a:defRPr/>
            </a:pPr>
            <a:r>
              <a:rPr lang="en-US" altLang="en-US" sz="2400" b="1" dirty="0">
                <a:solidFill>
                  <a:srgbClr val="FFCC00"/>
                </a:solidFill>
                <a:latin typeface="Lucida Sans Unicode" panose="020B0602030504020204" pitchFamily="34" charset="0"/>
              </a:rPr>
              <a:t>Ersatz der </a:t>
            </a:r>
            <a:r>
              <a:rPr lang="en-US" altLang="en-US" sz="2400" b="1" dirty="0" err="1">
                <a:solidFill>
                  <a:srgbClr val="FFCC00"/>
                </a:solidFill>
                <a:latin typeface="Lucida Sans Unicode" panose="020B0602030504020204" pitchFamily="34" charset="0"/>
              </a:rPr>
              <a:t>missbrauchenden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Hirten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mit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einem</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Guten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Hirten</a:t>
            </a:r>
            <a:r>
              <a:rPr lang="en-US" altLang="en-US" sz="2400" b="1" dirty="0">
                <a:solidFill>
                  <a:srgbClr val="FFCC00"/>
                </a:solidFill>
                <a:latin typeface="Lucida Sans Unicode" panose="020B0602030504020204" pitchFamily="34" charset="0"/>
              </a:rPr>
              <a:t> – der </a:t>
            </a:r>
            <a:r>
              <a:rPr lang="en-US" altLang="en-US" sz="2400" b="1" dirty="0" err="1">
                <a:solidFill>
                  <a:srgbClr val="FFCC00"/>
                </a:solidFill>
                <a:latin typeface="Lucida Sans Unicode" panose="020B0602030504020204" pitchFamily="34" charset="0"/>
              </a:rPr>
              <a:t>Souveräne</a:t>
            </a:r>
            <a:r>
              <a:rPr lang="en-US" altLang="en-US" sz="2400" b="1" dirty="0">
                <a:solidFill>
                  <a:srgbClr val="FFCC00"/>
                </a:solidFill>
                <a:latin typeface="Lucida Sans Unicode" panose="020B0602030504020204" pitchFamily="34" charset="0"/>
              </a:rPr>
              <a:t> HERR </a:t>
            </a:r>
            <a:r>
              <a:rPr lang="en-US" altLang="en-US" sz="2400" b="1" dirty="0" err="1">
                <a:solidFill>
                  <a:srgbClr val="FFCC00"/>
                </a:solidFill>
                <a:latin typeface="Lucida Sans Unicode" panose="020B0602030504020204" pitchFamily="34" charset="0"/>
              </a:rPr>
              <a:t>selber</a:t>
            </a:r>
            <a:r>
              <a:rPr lang="en-US" altLang="en-US" sz="2400" b="1" dirty="0">
                <a:solidFill>
                  <a:srgbClr val="FFCC00"/>
                </a:solidFill>
                <a:latin typeface="Lucida Sans Unicode" panose="020B0602030504020204" pitchFamily="34" charset="0"/>
              </a:rPr>
              <a:t>!</a:t>
            </a:r>
          </a:p>
          <a:p>
            <a:pPr eaLnBrk="1" hangingPunct="1">
              <a:lnSpc>
                <a:spcPct val="90000"/>
              </a:lnSpc>
              <a:buFontTx/>
              <a:buNone/>
              <a:defRPr/>
            </a:pPr>
            <a:endParaRPr lang="en-US" altLang="en-US" sz="900" b="1" dirty="0">
              <a:solidFill>
                <a:srgbClr val="FFCC00"/>
              </a:solidFill>
              <a:latin typeface="Lucida Sans Unicode" panose="020B0602030504020204" pitchFamily="34" charset="0"/>
            </a:endParaRPr>
          </a:p>
          <a:p>
            <a:pPr eaLnBrk="1" hangingPunct="1">
              <a:lnSpc>
                <a:spcPct val="90000"/>
              </a:lnSpc>
              <a:buFontTx/>
              <a:buNone/>
              <a:defRPr/>
            </a:pPr>
            <a:r>
              <a:rPr lang="en-US" altLang="en-US" sz="2400" b="1" dirty="0" err="1">
                <a:solidFill>
                  <a:srgbClr val="FFCC00"/>
                </a:solidFill>
                <a:latin typeface="Lucida Sans Unicode" panose="020B0602030504020204" pitchFamily="34" charset="0"/>
              </a:rPr>
              <a:t>Zurechtweisen</a:t>
            </a:r>
            <a:r>
              <a:rPr lang="en-US" altLang="en-US" sz="2400" b="1" dirty="0">
                <a:solidFill>
                  <a:srgbClr val="FFCC00"/>
                </a:solidFill>
                <a:latin typeface="Lucida Sans Unicode" panose="020B0602030504020204" pitchFamily="34" charset="0"/>
              </a:rPr>
              <a:t> der </a:t>
            </a:r>
            <a:r>
              <a:rPr lang="en-US" altLang="en-US" sz="2400" b="1" dirty="0" err="1">
                <a:solidFill>
                  <a:srgbClr val="FFCC00"/>
                </a:solidFill>
                <a:latin typeface="Lucida Sans Unicode" panose="020B0602030504020204" pitchFamily="34" charset="0"/>
              </a:rPr>
              <a:t>Glieder</a:t>
            </a:r>
            <a:r>
              <a:rPr lang="en-US" altLang="en-US" sz="2400" b="1" dirty="0">
                <a:solidFill>
                  <a:srgbClr val="FFCC00"/>
                </a:solidFill>
                <a:latin typeface="Lucida Sans Unicode" panose="020B0602030504020204" pitchFamily="34" charset="0"/>
              </a:rPr>
              <a:t> der </a:t>
            </a:r>
            <a:r>
              <a:rPr lang="en-US" altLang="en-US" sz="2400" b="1" dirty="0" err="1">
                <a:solidFill>
                  <a:srgbClr val="FFCC00"/>
                </a:solidFill>
                <a:latin typeface="Lucida Sans Unicode" panose="020B0602030504020204" pitchFamily="34" charset="0"/>
              </a:rPr>
              <a:t>Herde</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welche</a:t>
            </a:r>
            <a:r>
              <a:rPr lang="en-US" altLang="en-US" sz="2400" b="1" dirty="0">
                <a:solidFill>
                  <a:srgbClr val="FFCC00"/>
                </a:solidFill>
                <a:latin typeface="Lucida Sans Unicode" panose="020B0602030504020204" pitchFamily="34" charset="0"/>
              </a:rPr>
              <a:t> die </a:t>
            </a:r>
            <a:r>
              <a:rPr lang="en-US" altLang="en-US" sz="2400" b="1" dirty="0" err="1">
                <a:solidFill>
                  <a:srgbClr val="FFCC00"/>
                </a:solidFill>
                <a:latin typeface="Lucida Sans Unicode" panose="020B0602030504020204" pitchFamily="34" charset="0"/>
              </a:rPr>
              <a:t>Schwachen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ausnutzen</a:t>
            </a:r>
            <a:r>
              <a:rPr lang="en-US" altLang="en-US" sz="2400" b="1" dirty="0">
                <a:solidFill>
                  <a:srgbClr val="FFCC00"/>
                </a:solidFill>
                <a:latin typeface="Lucida Sans Unicode" panose="020B0602030504020204" pitchFamily="34" charset="0"/>
              </a:rPr>
              <a:t>, und </a:t>
            </a:r>
            <a:r>
              <a:rPr lang="en-US" altLang="en-US" sz="2400" b="1" dirty="0" err="1">
                <a:solidFill>
                  <a:srgbClr val="FFCC00"/>
                </a:solidFill>
                <a:latin typeface="Lucida Sans Unicode" panose="020B0602030504020204" pitchFamily="34" charset="0"/>
              </a:rPr>
              <a:t>Gericht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zwischen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Schafen</a:t>
            </a:r>
            <a:r>
              <a:rPr lang="en-US" altLang="en-US" sz="2400" b="1" dirty="0">
                <a:solidFill>
                  <a:srgbClr val="FFCC00"/>
                </a:solidFill>
                <a:latin typeface="Lucida Sans Unicode" panose="020B0602030504020204" pitchFamily="34" charset="0"/>
              </a:rPr>
              <a:t> und </a:t>
            </a:r>
            <a:r>
              <a:rPr lang="en-US" altLang="en-US" sz="2400" b="1" dirty="0" err="1">
                <a:solidFill>
                  <a:srgbClr val="FFCC00"/>
                </a:solidFill>
                <a:latin typeface="Lucida Sans Unicode" panose="020B0602030504020204" pitchFamily="34" charset="0"/>
              </a:rPr>
              <a:t>Ziegen</a:t>
            </a:r>
            <a:r>
              <a:rPr lang="en-US" altLang="en-US" sz="2400" b="1" dirty="0">
                <a:solidFill>
                  <a:srgbClr val="FFCC00"/>
                </a:solidFill>
                <a:latin typeface="Lucida Sans Unicode" panose="020B0602030504020204" pitchFamily="34" charset="0"/>
              </a:rPr>
              <a:t>.</a:t>
            </a:r>
          </a:p>
          <a:p>
            <a:pPr eaLnBrk="1" hangingPunct="1">
              <a:lnSpc>
                <a:spcPct val="90000"/>
              </a:lnSpc>
              <a:buFontTx/>
              <a:buNone/>
              <a:defRPr/>
            </a:pPr>
            <a:endParaRPr lang="en-US" altLang="en-US" sz="900" b="1" dirty="0">
              <a:solidFill>
                <a:srgbClr val="FFCC00"/>
              </a:solidFill>
              <a:latin typeface="Lucida Sans Unicode" panose="020B0602030504020204" pitchFamily="34" charset="0"/>
            </a:endParaRPr>
          </a:p>
          <a:p>
            <a:pPr eaLnBrk="1" hangingPunct="1">
              <a:lnSpc>
                <a:spcPct val="90000"/>
              </a:lnSpc>
              <a:buFontTx/>
              <a:buNone/>
              <a:defRPr/>
            </a:pPr>
            <a:r>
              <a:rPr lang="en-US" altLang="en-US" sz="2400" b="1" dirty="0">
                <a:solidFill>
                  <a:srgbClr val="FFCC00"/>
                </a:solidFill>
                <a:latin typeface="Lucida Sans Unicode" panose="020B0602030504020204" pitchFamily="34" charset="0"/>
              </a:rPr>
              <a:t>Das </a:t>
            </a:r>
            <a:r>
              <a:rPr lang="en-US" altLang="en-US" sz="2400" b="1" dirty="0" err="1">
                <a:solidFill>
                  <a:srgbClr val="FFCC00"/>
                </a:solidFill>
                <a:latin typeface="Lucida Sans Unicode" panose="020B0602030504020204" pitchFamily="34" charset="0"/>
              </a:rPr>
              <a:t>Aufrichten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eines</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Bundes</a:t>
            </a:r>
            <a:r>
              <a:rPr lang="en-US" altLang="en-US" sz="2400" b="1" dirty="0">
                <a:solidFill>
                  <a:srgbClr val="FFCC00"/>
                </a:solidFill>
                <a:latin typeface="Lucida Sans Unicode" panose="020B0602030504020204" pitchFamily="34" charset="0"/>
              </a:rPr>
              <a:t> des Friedens, so das die </a:t>
            </a:r>
            <a:r>
              <a:rPr lang="en-US" altLang="en-US" sz="2400" b="1" dirty="0" err="1">
                <a:solidFill>
                  <a:srgbClr val="FFCC00"/>
                </a:solidFill>
                <a:latin typeface="Lucida Sans Unicode" panose="020B0602030504020204" pitchFamily="34" charset="0"/>
              </a:rPr>
              <a:t>Herde</a:t>
            </a:r>
            <a:r>
              <a:rPr lang="en-US" altLang="en-US" sz="2400" b="1" dirty="0">
                <a:solidFill>
                  <a:srgbClr val="FFCC00"/>
                </a:solidFill>
                <a:latin typeface="Lucida Sans Unicode" panose="020B0602030504020204" pitchFamily="34" charset="0"/>
              </a:rPr>
              <a:t> in </a:t>
            </a:r>
            <a:r>
              <a:rPr lang="en-US" altLang="en-US" sz="2400" b="1" dirty="0" err="1">
                <a:solidFill>
                  <a:srgbClr val="FFCC00"/>
                </a:solidFill>
                <a:latin typeface="Lucida Sans Unicode" panose="020B0602030504020204" pitchFamily="34" charset="0"/>
              </a:rPr>
              <a:t>Sicherheit</a:t>
            </a:r>
            <a:r>
              <a:rPr lang="en-US" altLang="en-US" sz="2400" b="1" dirty="0">
                <a:solidFill>
                  <a:srgbClr val="FFCC00"/>
                </a:solidFill>
                <a:latin typeface="Lucida Sans Unicode" panose="020B0602030504020204" pitchFamily="34" charset="0"/>
              </a:rPr>
              <a:t> leben </a:t>
            </a:r>
            <a:r>
              <a:rPr lang="en-US" altLang="en-US" sz="2400" b="1" dirty="0" err="1">
                <a:solidFill>
                  <a:srgbClr val="FFCC00"/>
                </a:solidFill>
                <a:latin typeface="Lucida Sans Unicode" panose="020B0602030504020204" pitchFamily="34" charset="0"/>
              </a:rPr>
              <a:t>kann</a:t>
            </a:r>
            <a:endParaRPr lang="en-US" altLang="en-US" sz="2400" b="1" dirty="0">
              <a:solidFill>
                <a:srgbClr val="FFCC00"/>
              </a:solidFill>
              <a:latin typeface="Lucida Sans Unicode" panose="020B0602030504020204" pitchFamily="34" charset="0"/>
            </a:endParaRPr>
          </a:p>
          <a:p>
            <a:pPr eaLnBrk="1" hangingPunct="1">
              <a:lnSpc>
                <a:spcPct val="90000"/>
              </a:lnSpc>
              <a:buFontTx/>
              <a:buNone/>
              <a:defRPr/>
            </a:pPr>
            <a:endParaRPr lang="en-US" altLang="en-US" sz="2400" dirty="0">
              <a:solidFill>
                <a:srgbClr val="FFCC00"/>
              </a:solidFill>
              <a:latin typeface="Lucida Sans Unicode" panose="020B0602030504020204" pitchFamily="34" charset="0"/>
            </a:endParaRPr>
          </a:p>
          <a:p>
            <a:pPr eaLnBrk="1" hangingPunct="1">
              <a:lnSpc>
                <a:spcPct val="90000"/>
              </a:lnSpc>
              <a:buFontTx/>
              <a:buNone/>
              <a:defRPr/>
            </a:pPr>
            <a:r>
              <a:rPr lang="en-US" altLang="en-US" sz="2400" dirty="0">
                <a:solidFill>
                  <a:srgbClr val="FFFF99"/>
                </a:solidFill>
                <a:latin typeface="Eras Bold ITC" pitchFamily="34" charset="0"/>
              </a:rPr>
              <a:t>NAHER BEZUG			     FERNER BEZUG</a:t>
            </a:r>
          </a:p>
          <a:p>
            <a:pPr eaLnBrk="1" hangingPunct="1">
              <a:lnSpc>
                <a:spcPct val="90000"/>
              </a:lnSpc>
              <a:buFontTx/>
              <a:buNone/>
              <a:defRPr/>
            </a:pPr>
            <a:r>
              <a:rPr lang="en-US" altLang="en-US" sz="2400" dirty="0">
                <a:latin typeface="Arial Narrow" panose="020B0606020202030204" pitchFamily="34" charset="0"/>
              </a:rPr>
              <a:t>	</a:t>
            </a:r>
            <a:r>
              <a:rPr lang="en-US" altLang="en-US" sz="2400" dirty="0" err="1">
                <a:latin typeface="Arial Narrow" panose="020B0606020202030204" pitchFamily="34" charset="0"/>
              </a:rPr>
              <a:t>Rückkehr</a:t>
            </a:r>
            <a:r>
              <a:rPr lang="en-US" altLang="en-US" sz="2400" dirty="0">
                <a:latin typeface="Arial Narrow" panose="020B0606020202030204" pitchFamily="34" charset="0"/>
              </a:rPr>
              <a:t> </a:t>
            </a:r>
            <a:r>
              <a:rPr lang="en-US" altLang="en-US" sz="2400" dirty="0" err="1">
                <a:latin typeface="Arial Narrow" panose="020B0606020202030204" pitchFamily="34" charset="0"/>
              </a:rPr>
              <a:t>vom</a:t>
            </a:r>
            <a:r>
              <a:rPr lang="en-US" altLang="en-US" sz="2400" dirty="0">
                <a:latin typeface="Arial Narrow" panose="020B0606020202030204" pitchFamily="34" charset="0"/>
              </a:rPr>
              <a:t> </a:t>
            </a:r>
            <a:r>
              <a:rPr lang="en-US" altLang="en-US" sz="2400" dirty="0" err="1">
                <a:latin typeface="Arial Narrow" panose="020B0606020202030204" pitchFamily="34" charset="0"/>
              </a:rPr>
              <a:t>Exil</a:t>
            </a:r>
            <a:r>
              <a:rPr lang="en-US" altLang="en-US" sz="2400" dirty="0">
                <a:latin typeface="Arial Narrow" panose="020B0606020202030204" pitchFamily="34" charset="0"/>
              </a:rPr>
              <a:t>			      Christus, der </a:t>
            </a:r>
            <a:r>
              <a:rPr lang="en-US" altLang="en-US" sz="2400" dirty="0" err="1">
                <a:latin typeface="Arial Narrow" panose="020B0606020202030204" pitchFamily="34" charset="0"/>
              </a:rPr>
              <a:t>gute</a:t>
            </a:r>
            <a:r>
              <a:rPr lang="en-US" altLang="en-US" sz="2400" dirty="0">
                <a:latin typeface="Arial Narrow" panose="020B0606020202030204" pitchFamily="34" charset="0"/>
              </a:rPr>
              <a:t> </a:t>
            </a:r>
            <a:r>
              <a:rPr lang="en-US" altLang="en-US" sz="2400" dirty="0" err="1">
                <a:latin typeface="Arial Narrow" panose="020B0606020202030204" pitchFamily="34" charset="0"/>
              </a:rPr>
              <a:t>Hirte</a:t>
            </a:r>
            <a:endParaRPr lang="en-US" altLang="en-US" sz="2400" dirty="0">
              <a:latin typeface="Arial Narrow" panose="020B0606020202030204" pitchFamily="34" charset="0"/>
            </a:endParaRPr>
          </a:p>
        </p:txBody>
      </p:sp>
      <p:sp>
        <p:nvSpPr>
          <p:cNvPr id="5" name="Slide Number Placeholder 5">
            <a:extLst>
              <a:ext uri="{FF2B5EF4-FFF2-40B4-BE49-F238E27FC236}">
                <a16:creationId xmlns:a16="http://schemas.microsoft.com/office/drawing/2014/main" id="{D166DFEE-CB9A-F04C-A0F5-CA2CEE428CD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 calcmode="lin" valueType="num">
                                      <p:cBhvr additive="base">
                                        <p:cTn id="7" dur="500" fill="hold"/>
                                        <p:tgtEl>
                                          <p:spTgt spid="306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6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6179">
                                            <p:txEl>
                                              <p:pRg st="2" end="2"/>
                                            </p:txEl>
                                          </p:spTgt>
                                        </p:tgtEl>
                                        <p:attrNameLst>
                                          <p:attrName>style.visibility</p:attrName>
                                        </p:attrNameLst>
                                      </p:cBhvr>
                                      <p:to>
                                        <p:strVal val="visible"/>
                                      </p:to>
                                    </p:set>
                                    <p:anim calcmode="lin" valueType="num">
                                      <p:cBhvr additive="base">
                                        <p:cTn id="13" dur="500" fill="hold"/>
                                        <p:tgtEl>
                                          <p:spTgt spid="30617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61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6179">
                                            <p:txEl>
                                              <p:pRg st="4" end="4"/>
                                            </p:txEl>
                                          </p:spTgt>
                                        </p:tgtEl>
                                        <p:attrNameLst>
                                          <p:attrName>style.visibility</p:attrName>
                                        </p:attrNameLst>
                                      </p:cBhvr>
                                      <p:to>
                                        <p:strVal val="visible"/>
                                      </p:to>
                                    </p:set>
                                    <p:anim calcmode="lin" valueType="num">
                                      <p:cBhvr additive="base">
                                        <p:cTn id="19" dur="500" fill="hold"/>
                                        <p:tgtEl>
                                          <p:spTgt spid="306179">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61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6179">
                                            <p:txEl>
                                              <p:pRg st="6" end="6"/>
                                            </p:txEl>
                                          </p:spTgt>
                                        </p:tgtEl>
                                        <p:attrNameLst>
                                          <p:attrName>style.visibility</p:attrName>
                                        </p:attrNameLst>
                                      </p:cBhvr>
                                      <p:to>
                                        <p:strVal val="visible"/>
                                      </p:to>
                                    </p:set>
                                    <p:anim calcmode="lin" valueType="num">
                                      <p:cBhvr additive="base">
                                        <p:cTn id="25" dur="500" fill="hold"/>
                                        <p:tgtEl>
                                          <p:spTgt spid="306179">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617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06179">
                                            <p:txEl>
                                              <p:pRg st="8" end="8"/>
                                            </p:txEl>
                                          </p:spTgt>
                                        </p:tgtEl>
                                        <p:attrNameLst>
                                          <p:attrName>style.visibility</p:attrName>
                                        </p:attrNameLst>
                                      </p:cBhvr>
                                      <p:to>
                                        <p:strVal val="visible"/>
                                      </p:to>
                                    </p:set>
                                    <p:anim calcmode="lin" valueType="num">
                                      <p:cBhvr>
                                        <p:cTn id="31" dur="500" fill="hold"/>
                                        <p:tgtEl>
                                          <p:spTgt spid="306179">
                                            <p:txEl>
                                              <p:pRg st="8" end="8"/>
                                            </p:txEl>
                                          </p:spTgt>
                                        </p:tgtEl>
                                        <p:attrNameLst>
                                          <p:attrName>ppt_w</p:attrName>
                                        </p:attrNameLst>
                                      </p:cBhvr>
                                      <p:tavLst>
                                        <p:tav tm="0">
                                          <p:val>
                                            <p:fltVal val="0"/>
                                          </p:val>
                                        </p:tav>
                                        <p:tav tm="100000">
                                          <p:val>
                                            <p:strVal val="#ppt_w"/>
                                          </p:val>
                                        </p:tav>
                                      </p:tavLst>
                                    </p:anim>
                                    <p:anim calcmode="lin" valueType="num">
                                      <p:cBhvr>
                                        <p:cTn id="32" dur="500" fill="hold"/>
                                        <p:tgtEl>
                                          <p:spTgt spid="306179">
                                            <p:txEl>
                                              <p:pRg st="8" end="8"/>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06179">
                                            <p:txEl>
                                              <p:pRg st="9" end="9"/>
                                            </p:txEl>
                                          </p:spTgt>
                                        </p:tgtEl>
                                        <p:attrNameLst>
                                          <p:attrName>style.visibility</p:attrName>
                                        </p:attrNameLst>
                                      </p:cBhvr>
                                      <p:to>
                                        <p:strVal val="visible"/>
                                      </p:to>
                                    </p:set>
                                    <p:anim calcmode="lin" valueType="num">
                                      <p:cBhvr>
                                        <p:cTn id="35" dur="500" fill="hold"/>
                                        <p:tgtEl>
                                          <p:spTgt spid="306179">
                                            <p:txEl>
                                              <p:pRg st="9" end="9"/>
                                            </p:txEl>
                                          </p:spTgt>
                                        </p:tgtEl>
                                        <p:attrNameLst>
                                          <p:attrName>ppt_w</p:attrName>
                                        </p:attrNameLst>
                                      </p:cBhvr>
                                      <p:tavLst>
                                        <p:tav tm="0">
                                          <p:val>
                                            <p:fltVal val="0"/>
                                          </p:val>
                                        </p:tav>
                                        <p:tav tm="100000">
                                          <p:val>
                                            <p:strVal val="#ppt_w"/>
                                          </p:val>
                                        </p:tav>
                                      </p:tavLst>
                                    </p:anim>
                                    <p:anim calcmode="lin" valueType="num">
                                      <p:cBhvr>
                                        <p:cTn id="36" dur="500" fill="hold"/>
                                        <p:tgtEl>
                                          <p:spTgt spid="306179">
                                            <p:txEl>
                                              <p:pRg st="9" end="9"/>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15074" name="Rectangle 2">
            <a:extLst>
              <a:ext uri="{FF2B5EF4-FFF2-40B4-BE49-F238E27FC236}">
                <a16:creationId xmlns:a16="http://schemas.microsoft.com/office/drawing/2014/main" id="{EECC9AD1-7C6B-4317-8391-536F5A98EEE1}"/>
              </a:ext>
            </a:extLst>
          </p:cNvPr>
          <p:cNvSpPr>
            <a:spLocks noGrp="1" noChangeArrowheads="1"/>
          </p:cNvSpPr>
          <p:nvPr>
            <p:ph type="title"/>
          </p:nvPr>
        </p:nvSpPr>
        <p:spPr>
          <a:xfrm>
            <a:off x="457200" y="76200"/>
            <a:ext cx="8229600" cy="868363"/>
          </a:xfrm>
        </p:spPr>
        <p:txBody>
          <a:bodyPr/>
          <a:lstStyle/>
          <a:p>
            <a:pPr eaLnBrk="1" hangingPunct="1">
              <a:defRPr/>
            </a:pPr>
            <a:r>
              <a:rPr lang="en-US" altLang="en-US" sz="4000" b="0" dirty="0" err="1">
                <a:latin typeface="Impact" panose="020B0806030902050204" pitchFamily="34" charset="0"/>
              </a:rPr>
              <a:t>Auslegung</a:t>
            </a:r>
            <a:r>
              <a:rPr lang="en-US" altLang="en-US" sz="4000" b="0" dirty="0">
                <a:latin typeface="Impact" panose="020B0806030902050204" pitchFamily="34" charset="0"/>
              </a:rPr>
              <a:t> </a:t>
            </a:r>
            <a:r>
              <a:rPr lang="en-US" altLang="en-US" sz="4000" b="0" dirty="0" err="1">
                <a:latin typeface="Impact" panose="020B0806030902050204" pitchFamily="34" charset="0"/>
              </a:rPr>
              <a:t>vom</a:t>
            </a:r>
            <a:r>
              <a:rPr lang="en-US" altLang="en-US" sz="4000" b="0" dirty="0">
                <a:latin typeface="Impact" panose="020B0806030902050204" pitchFamily="34" charset="0"/>
              </a:rPr>
              <a:t> </a:t>
            </a:r>
            <a:r>
              <a:rPr lang="en-US" altLang="en-US" sz="4000" b="0" dirty="0" err="1">
                <a:latin typeface="Impact" panose="020B0806030902050204" pitchFamily="34" charset="0"/>
              </a:rPr>
              <a:t>Guten</a:t>
            </a:r>
            <a:r>
              <a:rPr lang="en-US" altLang="en-US" sz="4000" b="0" dirty="0">
                <a:latin typeface="Impact" panose="020B0806030902050204" pitchFamily="34" charset="0"/>
              </a:rPr>
              <a:t> </a:t>
            </a:r>
            <a:r>
              <a:rPr lang="en-US" altLang="en-US" sz="4000" b="0" dirty="0" err="1">
                <a:latin typeface="Impact" panose="020B0806030902050204" pitchFamily="34" charset="0"/>
              </a:rPr>
              <a:t>Hirten</a:t>
            </a:r>
            <a:r>
              <a:rPr lang="en-US" altLang="en-US" sz="4000" b="0" dirty="0">
                <a:latin typeface="Impact" panose="020B0806030902050204" pitchFamily="34" charset="0"/>
              </a:rPr>
              <a:t> - Wort</a:t>
            </a:r>
          </a:p>
        </p:txBody>
      </p:sp>
      <p:sp>
        <p:nvSpPr>
          <p:cNvPr id="515075" name="Rectangle 3">
            <a:extLst>
              <a:ext uri="{FF2B5EF4-FFF2-40B4-BE49-F238E27FC236}">
                <a16:creationId xmlns:a16="http://schemas.microsoft.com/office/drawing/2014/main" id="{97EC0C51-2EC1-40BD-A359-A33156C1F2A0}"/>
              </a:ext>
            </a:extLst>
          </p:cNvPr>
          <p:cNvSpPr>
            <a:spLocks noGrp="1" noChangeArrowheads="1"/>
          </p:cNvSpPr>
          <p:nvPr>
            <p:ph type="body" idx="1"/>
          </p:nvPr>
        </p:nvSpPr>
        <p:spPr>
          <a:xfrm>
            <a:off x="457200" y="914400"/>
            <a:ext cx="8229600" cy="1905000"/>
          </a:xfrm>
        </p:spPr>
        <p:txBody>
          <a:bodyPr/>
          <a:lstStyle/>
          <a:p>
            <a:pPr eaLnBrk="1" hangingPunct="1">
              <a:lnSpc>
                <a:spcPct val="90000"/>
              </a:lnSpc>
              <a:buFontTx/>
              <a:buNone/>
              <a:defRPr/>
            </a:pPr>
            <a:r>
              <a:rPr lang="en-US" altLang="en-US" sz="2400" dirty="0" err="1">
                <a:solidFill>
                  <a:srgbClr val="FFCC00"/>
                </a:solidFill>
                <a:latin typeface="Eras Demi ITC" pitchFamily="34" charset="0"/>
              </a:rPr>
              <a:t>Hauptfrage</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ist</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ob</a:t>
            </a:r>
            <a:r>
              <a:rPr lang="en-US" altLang="en-US" sz="2400" dirty="0">
                <a:solidFill>
                  <a:srgbClr val="FFCC00"/>
                </a:solidFill>
                <a:latin typeface="Eras Demi ITC" pitchFamily="34" charset="0"/>
              </a:rPr>
              <a:t> man die </a:t>
            </a:r>
            <a:r>
              <a:rPr lang="en-US" altLang="en-US" sz="2400" dirty="0" err="1">
                <a:solidFill>
                  <a:srgbClr val="FFCC00"/>
                </a:solidFill>
                <a:latin typeface="Eras Demi ITC" pitchFamily="34" charset="0"/>
              </a:rPr>
              <a:t>Bilder</a:t>
            </a:r>
            <a:r>
              <a:rPr lang="en-US" altLang="en-US" sz="2400" dirty="0">
                <a:solidFill>
                  <a:srgbClr val="FFCC00"/>
                </a:solidFill>
                <a:latin typeface="Eras Demi ITC" pitchFamily="34" charset="0"/>
              </a:rPr>
              <a:t> der </a:t>
            </a:r>
            <a:r>
              <a:rPr lang="en-US" altLang="en-US" sz="2400" dirty="0" err="1">
                <a:solidFill>
                  <a:srgbClr val="FFCC00"/>
                </a:solidFill>
                <a:latin typeface="Eras Demi ITC" pitchFamily="34" charset="0"/>
              </a:rPr>
              <a:t>Wiederherstel</a:t>
            </a:r>
            <a:r>
              <a:rPr lang="en-US" altLang="en-US" sz="2400" dirty="0">
                <a:solidFill>
                  <a:srgbClr val="FFCC00"/>
                </a:solidFill>
                <a:latin typeface="Eras Demi ITC" pitchFamily="34" charset="0"/>
              </a:rPr>
              <a:t>-lung </a:t>
            </a:r>
            <a:r>
              <a:rPr lang="en-US" altLang="en-US" sz="2400" dirty="0" err="1">
                <a:solidFill>
                  <a:srgbClr val="FFCC00"/>
                </a:solidFill>
                <a:latin typeface="Eras Demi ITC" pitchFamily="34" charset="0"/>
              </a:rPr>
              <a:t>als</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wörtliche</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Beschreibung</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oder</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als</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Metaphern</a:t>
            </a:r>
            <a:r>
              <a:rPr lang="en-US" altLang="en-US" sz="2400" dirty="0">
                <a:solidFill>
                  <a:srgbClr val="FFCC00"/>
                </a:solidFill>
                <a:latin typeface="Eras Demi ITC" pitchFamily="34" charset="0"/>
              </a:rPr>
              <a:t> von </a:t>
            </a:r>
            <a:r>
              <a:rPr lang="en-US" altLang="en-US" sz="2400" dirty="0" err="1">
                <a:solidFill>
                  <a:srgbClr val="FFCC00"/>
                </a:solidFill>
                <a:latin typeface="Eras Demi ITC" pitchFamily="34" charset="0"/>
              </a:rPr>
              <a:t>zukünftigem</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Segen</a:t>
            </a:r>
            <a:r>
              <a:rPr lang="en-US" altLang="en-US" sz="2400" dirty="0">
                <a:solidFill>
                  <a:srgbClr val="FFCC00"/>
                </a:solidFill>
                <a:latin typeface="Eras Demi ITC" pitchFamily="34" charset="0"/>
              </a:rPr>
              <a:t> verstehen </a:t>
            </a:r>
            <a:r>
              <a:rPr lang="en-US" altLang="en-US" sz="2400" dirty="0" err="1">
                <a:solidFill>
                  <a:srgbClr val="FFCC00"/>
                </a:solidFill>
                <a:latin typeface="Eras Demi ITC" pitchFamily="34" charset="0"/>
              </a:rPr>
              <a:t>soll</a:t>
            </a:r>
            <a:r>
              <a:rPr lang="en-US" altLang="en-US" sz="2400" dirty="0">
                <a:solidFill>
                  <a:srgbClr val="FFCC00"/>
                </a:solidFill>
                <a:latin typeface="Eras Demi ITC" pitchFamily="34" charset="0"/>
              </a:rPr>
              <a:t>. So </a:t>
            </a:r>
            <a:r>
              <a:rPr lang="en-US" altLang="en-US" sz="2400" dirty="0" err="1">
                <a:solidFill>
                  <a:srgbClr val="FFCC00"/>
                </a:solidFill>
                <a:latin typeface="Eras Demi ITC" pitchFamily="34" charset="0"/>
              </a:rPr>
              <a:t>oder</a:t>
            </a:r>
            <a:r>
              <a:rPr lang="en-US" altLang="en-US" sz="2400" dirty="0">
                <a:solidFill>
                  <a:srgbClr val="FFCC00"/>
                </a:solidFill>
                <a:latin typeface="Eras Demi ITC" pitchFamily="34" charset="0"/>
              </a:rPr>
              <a:t> so </a:t>
            </a:r>
            <a:r>
              <a:rPr lang="en-US" altLang="en-US" sz="2400" dirty="0" err="1">
                <a:solidFill>
                  <a:srgbClr val="FFCC00"/>
                </a:solidFill>
                <a:latin typeface="Eras Demi ITC" pitchFamily="34" charset="0"/>
              </a:rPr>
              <a:t>gibt</a:t>
            </a:r>
            <a:r>
              <a:rPr lang="en-US" altLang="en-US" sz="2400" dirty="0">
                <a:solidFill>
                  <a:srgbClr val="FFCC00"/>
                </a:solidFill>
                <a:latin typeface="Eras Demi ITC" pitchFamily="34" charset="0"/>
              </a:rPr>
              <a:t> es </a:t>
            </a:r>
            <a:r>
              <a:rPr lang="en-US" altLang="en-US" sz="2400" dirty="0" err="1">
                <a:solidFill>
                  <a:srgbClr val="FFCC00"/>
                </a:solidFill>
                <a:latin typeface="Eras Demi ITC" pitchFamily="34" charset="0"/>
              </a:rPr>
              <a:t>erstaunliche</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Parallelen</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dieser</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Stellen</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zum</a:t>
            </a:r>
            <a:r>
              <a:rPr lang="en-US" altLang="en-US" sz="2400" dirty="0">
                <a:solidFill>
                  <a:srgbClr val="FFCC00"/>
                </a:solidFill>
                <a:latin typeface="Eras Demi ITC" pitchFamily="34" charset="0"/>
              </a:rPr>
              <a:t> </a:t>
            </a:r>
            <a:r>
              <a:rPr lang="en-US" altLang="en-US" sz="2400" dirty="0" err="1">
                <a:solidFill>
                  <a:srgbClr val="FFCC00"/>
                </a:solidFill>
                <a:latin typeface="Eras Demi ITC" pitchFamily="34" charset="0"/>
              </a:rPr>
              <a:t>Dienst</a:t>
            </a:r>
            <a:r>
              <a:rPr lang="en-US" altLang="en-US" sz="2400" dirty="0">
                <a:solidFill>
                  <a:srgbClr val="FFCC00"/>
                </a:solidFill>
                <a:latin typeface="Eras Demi ITC" pitchFamily="34" charset="0"/>
              </a:rPr>
              <a:t> von Jesus.</a:t>
            </a:r>
          </a:p>
        </p:txBody>
      </p:sp>
      <p:sp>
        <p:nvSpPr>
          <p:cNvPr id="515076" name="Text Box 4">
            <a:extLst>
              <a:ext uri="{FF2B5EF4-FFF2-40B4-BE49-F238E27FC236}">
                <a16:creationId xmlns:a16="http://schemas.microsoft.com/office/drawing/2014/main" id="{92D1DDEC-CC00-E14D-82AA-93176149E31D}"/>
              </a:ext>
            </a:extLst>
          </p:cNvPr>
          <p:cNvSpPr txBox="1">
            <a:spLocks noChangeArrowheads="1"/>
          </p:cNvSpPr>
          <p:nvPr/>
        </p:nvSpPr>
        <p:spPr bwMode="auto">
          <a:xfrm>
            <a:off x="228600" y="2895600"/>
            <a:ext cx="3962400" cy="2924175"/>
          </a:xfrm>
          <a:prstGeom prst="rect">
            <a:avLst/>
          </a:prstGeom>
          <a:solidFill>
            <a:srgbClr val="66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err="1">
                <a:solidFill>
                  <a:srgbClr val="FFFF99"/>
                </a:solidFill>
                <a:latin typeface="Arial" panose="020B0604020202020204" pitchFamily="34" charset="0"/>
              </a:rPr>
              <a:t>Hesekiels</a:t>
            </a:r>
            <a:r>
              <a:rPr lang="en-US" altLang="en-US" sz="2800" dirty="0">
                <a:solidFill>
                  <a:srgbClr val="FFFF99"/>
                </a:solidFill>
                <a:latin typeface="Arial" panose="020B0604020202020204" pitchFamily="34" charset="0"/>
              </a:rPr>
              <a:t> Vision</a:t>
            </a:r>
          </a:p>
          <a:p>
            <a:pPr eaLnBrk="1" hangingPunct="1">
              <a:spcBef>
                <a:spcPct val="50000"/>
              </a:spcBef>
              <a:buClrTx/>
            </a:pPr>
            <a:r>
              <a:rPr lang="en-US" altLang="en-US" sz="2400" b="0" dirty="0">
                <a:latin typeface="Arial Narrow" panose="020B0604020202020204" pitchFamily="34" charset="0"/>
              </a:rPr>
              <a:t> </a:t>
            </a:r>
            <a:r>
              <a:rPr lang="en-US" altLang="en-US" sz="2400" b="0" i="1" dirty="0" err="1">
                <a:latin typeface="Arial Narrow" panose="020B0604020202020204" pitchFamily="34" charset="0"/>
              </a:rPr>
              <a:t>Verlorene</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Schafe</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suchen</a:t>
            </a:r>
            <a:endParaRPr lang="en-US" altLang="en-US" sz="2400" b="0" i="1" dirty="0">
              <a:latin typeface="Arial Narrow" panose="020B0604020202020204" pitchFamily="34" charset="0"/>
            </a:endParaRPr>
          </a:p>
          <a:p>
            <a:pPr eaLnBrk="1" hangingPunct="1">
              <a:spcBef>
                <a:spcPct val="0"/>
              </a:spcBef>
              <a:buClrTx/>
              <a:buFontTx/>
              <a:buNone/>
            </a:pPr>
            <a:r>
              <a:rPr lang="en-US" altLang="en-US" sz="2400" b="0" i="1" dirty="0">
                <a:latin typeface="Arial Narrow" panose="020B0604020202020204" pitchFamily="34" charset="0"/>
              </a:rPr>
              <a:t>   (34,11-12</a:t>
            </a:r>
          </a:p>
          <a:p>
            <a:pPr eaLnBrk="1" hangingPunct="1">
              <a:spcBef>
                <a:spcPct val="50000"/>
              </a:spcBef>
              <a:buClrTx/>
            </a:pP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Leiterschaft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Davids</a:t>
            </a:r>
            <a:r>
              <a:rPr lang="en-US" altLang="en-US" sz="2400" b="0" i="1" dirty="0">
                <a:latin typeface="Arial Narrow" panose="020B0604020202020204" pitchFamily="34" charset="0"/>
              </a:rPr>
              <a:t> (34,23-24)</a:t>
            </a:r>
          </a:p>
          <a:p>
            <a:pPr eaLnBrk="1" hangingPunct="1">
              <a:spcBef>
                <a:spcPct val="50000"/>
              </a:spcBef>
              <a:buClrTx/>
            </a:pPr>
            <a:r>
              <a:rPr lang="en-US" altLang="en-US" sz="2400" b="0" i="1" dirty="0">
                <a:latin typeface="Arial Narrow" panose="020B0604020202020204" pitchFamily="34" charset="0"/>
              </a:rPr>
              <a:t> Ein </a:t>
            </a:r>
            <a:r>
              <a:rPr lang="en-US" altLang="en-US" sz="2400" b="0" i="1" dirty="0" err="1">
                <a:latin typeface="Arial Narrow" panose="020B0604020202020204" pitchFamily="34" charset="0"/>
              </a:rPr>
              <a:t>Hirte</a:t>
            </a:r>
            <a:r>
              <a:rPr lang="en-US" altLang="en-US" sz="2400" b="0" i="1" dirty="0">
                <a:latin typeface="Arial Narrow" panose="020B0604020202020204" pitchFamily="34" charset="0"/>
              </a:rPr>
              <a:t> (34,23)</a:t>
            </a:r>
          </a:p>
          <a:p>
            <a:pPr eaLnBrk="1" hangingPunct="1">
              <a:spcBef>
                <a:spcPct val="50000"/>
              </a:spcBef>
              <a:buClrTx/>
              <a:buFontTx/>
              <a:buNone/>
            </a:pPr>
            <a:endParaRPr lang="en-US" altLang="en-US" sz="1600" b="0" i="1" dirty="0">
              <a:latin typeface="Arial Narrow" panose="020B0604020202020204" pitchFamily="34" charset="0"/>
            </a:endParaRPr>
          </a:p>
        </p:txBody>
      </p:sp>
      <p:sp>
        <p:nvSpPr>
          <p:cNvPr id="515077" name="Text Box 5">
            <a:extLst>
              <a:ext uri="{FF2B5EF4-FFF2-40B4-BE49-F238E27FC236}">
                <a16:creationId xmlns:a16="http://schemas.microsoft.com/office/drawing/2014/main" id="{CC6FA4BC-C14D-8347-8CE1-40D3FA472A1F}"/>
              </a:ext>
            </a:extLst>
          </p:cNvPr>
          <p:cNvSpPr txBox="1">
            <a:spLocks noChangeArrowheads="1"/>
          </p:cNvSpPr>
          <p:nvPr/>
        </p:nvSpPr>
        <p:spPr bwMode="auto">
          <a:xfrm>
            <a:off x="4343400" y="2895600"/>
            <a:ext cx="4572000" cy="2923877"/>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a:solidFill>
                  <a:srgbClr val="FFFF99"/>
                </a:solidFill>
                <a:latin typeface="Arial" panose="020B0604020202020204" pitchFamily="34" charset="0"/>
              </a:rPr>
              <a:t>Christus</a:t>
            </a:r>
          </a:p>
          <a:p>
            <a:pPr eaLnBrk="1" hangingPunct="1">
              <a:spcBef>
                <a:spcPct val="50000"/>
              </a:spcBef>
              <a:buClrTx/>
            </a:pP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Gleichnis</a:t>
            </a:r>
            <a:r>
              <a:rPr lang="en-US" altLang="en-US" sz="2400" b="0" i="1" dirty="0">
                <a:latin typeface="Arial Narrow" panose="020B0604020202020204" pitchFamily="34" charset="0"/>
              </a:rPr>
              <a:t> des </a:t>
            </a:r>
            <a:r>
              <a:rPr lang="en-US" altLang="en-US" sz="2400" b="0" i="1" dirty="0" err="1">
                <a:latin typeface="Arial Narrow" panose="020B0604020202020204" pitchFamily="34" charset="0"/>
              </a:rPr>
              <a:t>verlorenen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Schafs</a:t>
            </a:r>
            <a:br>
              <a:rPr lang="en-US" altLang="en-US" sz="2400" b="0" i="1" dirty="0">
                <a:latin typeface="Arial Narrow" panose="020B0604020202020204" pitchFamily="34" charset="0"/>
              </a:rPr>
            </a:b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Luk</a:t>
            </a:r>
            <a:r>
              <a:rPr lang="en-US" altLang="en-US" sz="2400" b="0" i="1" dirty="0">
                <a:latin typeface="Arial Narrow" panose="020B0604020202020204" pitchFamily="34" charset="0"/>
              </a:rPr>
              <a:t> 15,3-7)</a:t>
            </a:r>
          </a:p>
          <a:p>
            <a:pPr eaLnBrk="1" hangingPunct="1">
              <a:spcBef>
                <a:spcPct val="50000"/>
              </a:spcBef>
              <a:buClrTx/>
            </a:pPr>
            <a:r>
              <a:rPr lang="en-US" altLang="en-US" sz="2400" b="0" i="1" dirty="0">
                <a:latin typeface="Arial Narrow" panose="020B0604020202020204" pitchFamily="34" charset="0"/>
              </a:rPr>
              <a:t> Jesus, der Sohn </a:t>
            </a:r>
            <a:r>
              <a:rPr lang="en-US" altLang="en-US" sz="2400" b="0" i="1" dirty="0" err="1">
                <a:latin typeface="Arial Narrow" panose="020B0604020202020204" pitchFamily="34" charset="0"/>
              </a:rPr>
              <a:t>Davids</a:t>
            </a:r>
            <a:r>
              <a:rPr lang="en-US" altLang="en-US" sz="2400" b="0" i="1" dirty="0">
                <a:latin typeface="Arial Narrow" panose="020B0604020202020204" pitchFamily="34" charset="0"/>
              </a:rPr>
              <a:t> (Mk 11,9-10)</a:t>
            </a:r>
          </a:p>
          <a:p>
            <a:pPr eaLnBrk="1" hangingPunct="1">
              <a:spcBef>
                <a:spcPct val="50000"/>
              </a:spcBef>
              <a:buClrTx/>
            </a:pPr>
            <a:r>
              <a:rPr lang="en-US" altLang="en-US" sz="2400" b="0" i="1" dirty="0">
                <a:latin typeface="Arial Narrow" panose="020B0604020202020204" pitchFamily="34" charset="0"/>
              </a:rPr>
              <a:t> Eine </a:t>
            </a:r>
            <a:r>
              <a:rPr lang="en-US" altLang="en-US" sz="2400" b="0" i="1" dirty="0" err="1">
                <a:latin typeface="Arial Narrow" panose="020B0604020202020204" pitchFamily="34" charset="0"/>
              </a:rPr>
              <a:t>Herde</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mit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anderen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Schafen</a:t>
            </a:r>
            <a:r>
              <a:rPr lang="en-US" altLang="en-US" sz="2400" b="0" i="1" dirty="0">
                <a:latin typeface="Arial Narrow" panose="020B0604020202020204" pitchFamily="34" charset="0"/>
              </a:rPr>
              <a:t>”)</a:t>
            </a:r>
            <a:br>
              <a:rPr lang="en-US" altLang="en-US" sz="2400" b="0" i="1" dirty="0">
                <a:latin typeface="Arial Narrow" panose="020B0604020202020204" pitchFamily="34" charset="0"/>
              </a:rPr>
            </a:br>
            <a:r>
              <a:rPr lang="en-US" altLang="en-US" sz="2400" b="0" i="1" dirty="0">
                <a:latin typeface="Arial Narrow" panose="020B0604020202020204" pitchFamily="34" charset="0"/>
              </a:rPr>
              <a:t>  und </a:t>
            </a:r>
            <a:r>
              <a:rPr lang="en-US" altLang="en-US" sz="2400" b="0" i="1" dirty="0" err="1">
                <a:latin typeface="Arial Narrow" panose="020B0604020202020204" pitchFamily="34" charset="0"/>
              </a:rPr>
              <a:t>einem</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Hirten</a:t>
            </a:r>
            <a:r>
              <a:rPr lang="en-US" altLang="en-US" sz="2400" b="0" i="1" dirty="0">
                <a:latin typeface="Arial Narrow" panose="020B0604020202020204" pitchFamily="34" charset="0"/>
              </a:rPr>
              <a:t> (Joh 10,16b)</a:t>
            </a:r>
          </a:p>
        </p:txBody>
      </p:sp>
      <p:sp>
        <p:nvSpPr>
          <p:cNvPr id="7" name="Slide Number Placeholder 5">
            <a:extLst>
              <a:ext uri="{FF2B5EF4-FFF2-40B4-BE49-F238E27FC236}">
                <a16:creationId xmlns:a16="http://schemas.microsoft.com/office/drawing/2014/main" id="{E05C45C4-6CE0-AB4C-B1F5-6E1DD041588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5075">
                                            <p:txEl>
                                              <p:pRg st="0" end="0"/>
                                            </p:txEl>
                                          </p:spTgt>
                                        </p:tgtEl>
                                        <p:attrNameLst>
                                          <p:attrName>style.visibility</p:attrName>
                                        </p:attrNameLst>
                                      </p:cBhvr>
                                      <p:to>
                                        <p:strVal val="visible"/>
                                      </p:to>
                                    </p:set>
                                    <p:anim calcmode="lin" valueType="num">
                                      <p:cBhvr>
                                        <p:cTn id="7" dur="500" fill="hold"/>
                                        <p:tgtEl>
                                          <p:spTgt spid="5150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5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515076"/>
                                        </p:tgtEl>
                                        <p:attrNameLst>
                                          <p:attrName>style.visibility</p:attrName>
                                        </p:attrNameLst>
                                      </p:cBhvr>
                                      <p:to>
                                        <p:strVal val="visible"/>
                                      </p:to>
                                    </p:set>
                                    <p:animEffect transition="in" filter="dissolve">
                                      <p:cBhvr>
                                        <p:cTn id="13" dur="500"/>
                                        <p:tgtEl>
                                          <p:spTgt spid="5150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515077"/>
                                        </p:tgtEl>
                                        <p:attrNameLst>
                                          <p:attrName>style.visibility</p:attrName>
                                        </p:attrNameLst>
                                      </p:cBhvr>
                                      <p:to>
                                        <p:strVal val="visible"/>
                                      </p:to>
                                    </p:set>
                                    <p:animEffect transition="in" filter="dissolve">
                                      <p:cBhvr>
                                        <p:cTn id="18" dur="500"/>
                                        <p:tgtEl>
                                          <p:spTgt spid="515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76" grpId="0" animBg="1"/>
      <p:bldP spid="515077"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08930" name="Rectangle 2">
            <a:extLst>
              <a:ext uri="{FF2B5EF4-FFF2-40B4-BE49-F238E27FC236}">
                <a16:creationId xmlns:a16="http://schemas.microsoft.com/office/drawing/2014/main" id="{60F75B3F-2115-4C8B-98B0-9E05D97705BB}"/>
              </a:ext>
            </a:extLst>
          </p:cNvPr>
          <p:cNvSpPr>
            <a:spLocks noGrp="1" noChangeArrowheads="1"/>
          </p:cNvSpPr>
          <p:nvPr>
            <p:ph type="title"/>
          </p:nvPr>
        </p:nvSpPr>
        <p:spPr>
          <a:xfrm>
            <a:off x="457200" y="76200"/>
            <a:ext cx="8229600" cy="914400"/>
          </a:xfrm>
        </p:spPr>
        <p:txBody>
          <a:bodyPr/>
          <a:lstStyle/>
          <a:p>
            <a:pPr eaLnBrk="1" hangingPunct="1">
              <a:defRPr/>
            </a:pPr>
            <a:r>
              <a:rPr lang="en-US" altLang="en-US" b="0" dirty="0">
                <a:latin typeface="Impact" panose="020B0806030902050204" pitchFamily="34" charset="0"/>
              </a:rPr>
              <a:t>Die </a:t>
            </a:r>
            <a:r>
              <a:rPr lang="en-US" altLang="en-US" b="0" dirty="0" err="1">
                <a:latin typeface="Impact" panose="020B0806030902050204" pitchFamily="34" charset="0"/>
              </a:rPr>
              <a:t>zentrale</a:t>
            </a:r>
            <a:r>
              <a:rPr lang="en-US" altLang="en-US" b="0" dirty="0">
                <a:latin typeface="Impact" panose="020B0806030902050204" pitchFamily="34" charset="0"/>
              </a:rPr>
              <a:t> Rolle </a:t>
            </a:r>
            <a:r>
              <a:rPr lang="en-US" altLang="en-US" b="0" dirty="0" err="1">
                <a:latin typeface="Impact" panose="020B0806030902050204" pitchFamily="34" charset="0"/>
              </a:rPr>
              <a:t>Davids</a:t>
            </a:r>
            <a:endParaRPr lang="en-US" altLang="en-US" b="0" dirty="0">
              <a:latin typeface="Impact" panose="020B0806030902050204" pitchFamily="34" charset="0"/>
            </a:endParaRPr>
          </a:p>
        </p:txBody>
      </p:sp>
      <p:sp>
        <p:nvSpPr>
          <p:cNvPr id="508931" name="Rectangle 3">
            <a:extLst>
              <a:ext uri="{FF2B5EF4-FFF2-40B4-BE49-F238E27FC236}">
                <a16:creationId xmlns:a16="http://schemas.microsoft.com/office/drawing/2014/main" id="{D9DB4789-53DC-46D8-9846-1A5098302D0C}"/>
              </a:ext>
            </a:extLst>
          </p:cNvPr>
          <p:cNvSpPr>
            <a:spLocks noGrp="1" noChangeArrowheads="1"/>
          </p:cNvSpPr>
          <p:nvPr>
            <p:ph type="body" idx="1"/>
          </p:nvPr>
        </p:nvSpPr>
        <p:spPr>
          <a:xfrm>
            <a:off x="228600" y="914400"/>
            <a:ext cx="8686800" cy="5943600"/>
          </a:xfrm>
        </p:spPr>
        <p:txBody>
          <a:bodyPr/>
          <a:lstStyle/>
          <a:p>
            <a:pPr eaLnBrk="1" hangingPunct="1">
              <a:buFontTx/>
              <a:buNone/>
              <a:defRPr/>
            </a:pPr>
            <a:r>
              <a:rPr lang="en-US" altLang="en-US" sz="2800" dirty="0">
                <a:solidFill>
                  <a:srgbClr val="FFCC00"/>
                </a:solidFill>
                <a:latin typeface="Eras Demi ITC" pitchFamily="34" charset="0"/>
              </a:rPr>
              <a:t>“</a:t>
            </a:r>
            <a:r>
              <a:rPr lang="en-US" altLang="en-US" sz="2800" dirty="0" err="1">
                <a:solidFill>
                  <a:srgbClr val="FFCC00"/>
                </a:solidFill>
                <a:latin typeface="Eras Demi ITC" pitchFamily="34" charset="0"/>
              </a:rPr>
              <a:t>Davids</a:t>
            </a:r>
            <a:r>
              <a:rPr lang="en-US" altLang="en-US" sz="2800" dirty="0">
                <a:solidFill>
                  <a:srgbClr val="FFCC00"/>
                </a:solidFill>
                <a:latin typeface="Eras Demi ITC" pitchFamily="34" charset="0"/>
              </a:rPr>
              <a:t>” Name </a:t>
            </a:r>
            <a:r>
              <a:rPr lang="en-US" altLang="en-US" sz="2800" dirty="0" err="1">
                <a:solidFill>
                  <a:srgbClr val="FFCC00"/>
                </a:solidFill>
                <a:latin typeface="Eras Demi ITC" pitchFamily="34" charset="0"/>
              </a:rPr>
              <a:t>ist</a:t>
            </a:r>
            <a:r>
              <a:rPr lang="en-US" altLang="en-US" sz="2800" dirty="0">
                <a:solidFill>
                  <a:srgbClr val="FFCC00"/>
                </a:solidFill>
                <a:latin typeface="Eras Demi ITC" pitchFamily="34" charset="0"/>
              </a:rPr>
              <a:t> in </a:t>
            </a:r>
            <a:r>
              <a:rPr lang="en-US" altLang="en-US" sz="2800" dirty="0" err="1">
                <a:solidFill>
                  <a:srgbClr val="FFCC00"/>
                </a:solidFill>
                <a:latin typeface="Eras Demi ITC" pitchFamily="34" charset="0"/>
              </a:rPr>
              <a:t>Hesekiels</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Visionen</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wichtig</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für</a:t>
            </a:r>
            <a:r>
              <a:rPr lang="en-US" altLang="en-US" sz="2800" dirty="0">
                <a:solidFill>
                  <a:srgbClr val="FFCC00"/>
                </a:solidFill>
                <a:latin typeface="Eras Demi ITC" pitchFamily="34" charset="0"/>
              </a:rPr>
              <a:t> die </a:t>
            </a:r>
            <a:r>
              <a:rPr lang="en-US" altLang="en-US" sz="2800" dirty="0" err="1">
                <a:solidFill>
                  <a:srgbClr val="FFCC00"/>
                </a:solidFill>
                <a:latin typeface="Eras Demi ITC" pitchFamily="34" charset="0"/>
              </a:rPr>
              <a:t>Wiederherstellung</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wie</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auch</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bei</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ande</a:t>
            </a:r>
            <a:r>
              <a:rPr lang="en-US" altLang="en-US" sz="2800" dirty="0">
                <a:solidFill>
                  <a:srgbClr val="FFCC00"/>
                </a:solidFill>
                <a:latin typeface="Eras Demi ITC" pitchFamily="34" charset="0"/>
              </a:rPr>
              <a:t>-ren </a:t>
            </a:r>
            <a:r>
              <a:rPr lang="en-US" altLang="en-US" sz="2800" dirty="0" err="1">
                <a:solidFill>
                  <a:srgbClr val="FFCC00"/>
                </a:solidFill>
                <a:latin typeface="Eras Demi ITC" pitchFamily="34" charset="0"/>
              </a:rPr>
              <a:t>Propheten</a:t>
            </a:r>
            <a:r>
              <a:rPr lang="en-US" altLang="en-US" sz="2800" dirty="0">
                <a:solidFill>
                  <a:srgbClr val="FFCC00"/>
                </a:solidFill>
                <a:latin typeface="Eras Demi ITC" pitchFamily="34" charset="0"/>
              </a:rPr>
              <a:t> (34,23-24; 37,24-25; </a:t>
            </a:r>
            <a:r>
              <a:rPr lang="en-US" altLang="en-US" sz="2800" dirty="0" err="1">
                <a:solidFill>
                  <a:srgbClr val="FFCC00"/>
                </a:solidFill>
                <a:latin typeface="Eras Demi ITC" pitchFamily="34" charset="0"/>
              </a:rPr>
              <a:t>vgl</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Jes</a:t>
            </a:r>
            <a:r>
              <a:rPr lang="en-US" altLang="en-US" sz="2800" dirty="0">
                <a:solidFill>
                  <a:srgbClr val="FFCC00"/>
                </a:solidFill>
                <a:latin typeface="Eras Demi ITC" pitchFamily="34" charset="0"/>
              </a:rPr>
              <a:t> 16,5; 55,3; </a:t>
            </a:r>
            <a:r>
              <a:rPr lang="en-US" altLang="en-US" sz="2800" dirty="0" err="1">
                <a:solidFill>
                  <a:srgbClr val="FFCC00"/>
                </a:solidFill>
                <a:latin typeface="Eras Demi ITC" pitchFamily="34" charset="0"/>
              </a:rPr>
              <a:t>Jer</a:t>
            </a:r>
            <a:r>
              <a:rPr lang="en-US" altLang="en-US" sz="2800" dirty="0">
                <a:solidFill>
                  <a:srgbClr val="FFCC00"/>
                </a:solidFill>
                <a:latin typeface="Eras Demi ITC" pitchFamily="34" charset="0"/>
              </a:rPr>
              <a:t> 23,5; 30,9; 33,17-26; Am 9,11; Hos 3,5).</a:t>
            </a:r>
          </a:p>
          <a:p>
            <a:pPr eaLnBrk="1" hangingPunct="1">
              <a:defRPr/>
            </a:pPr>
            <a:r>
              <a:rPr lang="en-US" altLang="en-US" sz="2400" i="1" dirty="0">
                <a:latin typeface="Arial" panose="020B0604020202020204" pitchFamily="34" charset="0"/>
              </a:rPr>
              <a:t>David war der </a:t>
            </a:r>
            <a:r>
              <a:rPr lang="en-US" altLang="en-US" sz="2400" i="1" dirty="0" err="1">
                <a:latin typeface="Arial" panose="020B0604020202020204" pitchFamily="34" charset="0"/>
              </a:rPr>
              <a:t>ideale</a:t>
            </a:r>
            <a:r>
              <a:rPr lang="en-US" altLang="en-US" sz="2400" i="1" dirty="0">
                <a:latin typeface="Arial" panose="020B0604020202020204" pitchFamily="34" charset="0"/>
              </a:rPr>
              <a:t> König, der “Mann </a:t>
            </a:r>
            <a:r>
              <a:rPr lang="en-US" altLang="en-US" sz="2400" i="1" dirty="0" err="1">
                <a:latin typeface="Arial" panose="020B0604020202020204" pitchFamily="34" charset="0"/>
              </a:rPr>
              <a:t>nach</a:t>
            </a:r>
            <a:r>
              <a:rPr lang="en-US" altLang="en-US" sz="2400" i="1" dirty="0">
                <a:latin typeface="Arial" panose="020B0604020202020204" pitchFamily="34" charset="0"/>
              </a:rPr>
              <a:t> </a:t>
            </a:r>
            <a:r>
              <a:rPr lang="en-US" altLang="en-US" sz="2400" i="1" dirty="0" err="1">
                <a:latin typeface="Arial" panose="020B0604020202020204" pitchFamily="34" charset="0"/>
              </a:rPr>
              <a:t>Gottes</a:t>
            </a:r>
            <a:r>
              <a:rPr lang="en-US" altLang="en-US" sz="2400" i="1" dirty="0">
                <a:latin typeface="Arial" panose="020B0604020202020204" pitchFamily="34" charset="0"/>
              </a:rPr>
              <a:t> Herzen” (1Sam 13,14).</a:t>
            </a:r>
          </a:p>
          <a:p>
            <a:pPr eaLnBrk="1" hangingPunct="1">
              <a:defRPr/>
            </a:pPr>
            <a:r>
              <a:rPr lang="en-US" altLang="en-US" sz="2400" i="1" dirty="0" err="1">
                <a:latin typeface="Arial" panose="020B0604020202020204" pitchFamily="34" charset="0"/>
              </a:rPr>
              <a:t>Gottes</a:t>
            </a:r>
            <a:r>
              <a:rPr lang="en-US" altLang="en-US" sz="2400" i="1" dirty="0">
                <a:latin typeface="Arial" panose="020B0604020202020204" pitchFamily="34" charset="0"/>
              </a:rPr>
              <a:t> Bund </a:t>
            </a:r>
            <a:r>
              <a:rPr lang="en-US" altLang="en-US" sz="2400" i="1" dirty="0" err="1">
                <a:latin typeface="Arial" panose="020B0604020202020204" pitchFamily="34" charset="0"/>
              </a:rPr>
              <a:t>mit</a:t>
            </a:r>
            <a:r>
              <a:rPr lang="en-US" altLang="en-US" sz="2400" i="1" dirty="0">
                <a:latin typeface="Arial" panose="020B0604020202020204" pitchFamily="34" charset="0"/>
              </a:rPr>
              <a:t> David </a:t>
            </a:r>
            <a:r>
              <a:rPr lang="en-US" altLang="en-US" sz="2400" i="1" dirty="0" err="1">
                <a:latin typeface="Arial" panose="020B0604020202020204" pitchFamily="34" charset="0"/>
              </a:rPr>
              <a:t>sorgte</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eine</a:t>
            </a:r>
            <a:r>
              <a:rPr lang="en-US" altLang="en-US" sz="2400" i="1" dirty="0">
                <a:latin typeface="Arial" panose="020B0604020202020204" pitchFamily="34" charset="0"/>
              </a:rPr>
              <a:t> </a:t>
            </a:r>
            <a:r>
              <a:rPr lang="en-US" altLang="en-US" sz="2400" i="1" dirty="0" err="1">
                <a:latin typeface="Arial" panose="020B0604020202020204" pitchFamily="34" charset="0"/>
              </a:rPr>
              <a:t>dauernde</a:t>
            </a:r>
            <a:r>
              <a:rPr lang="en-US" altLang="en-US" sz="2400" i="1" dirty="0">
                <a:latin typeface="Arial" panose="020B0604020202020204" pitchFamily="34" charset="0"/>
              </a:rPr>
              <a:t> </a:t>
            </a:r>
            <a:r>
              <a:rPr lang="en-US" altLang="en-US" sz="2400" i="1" dirty="0" err="1">
                <a:latin typeface="Arial" panose="020B0604020202020204" pitchFamily="34" charset="0"/>
              </a:rPr>
              <a:t>Dynasite</a:t>
            </a:r>
            <a:r>
              <a:rPr lang="en-US" altLang="en-US" sz="2400" i="1" dirty="0">
                <a:latin typeface="Arial" panose="020B0604020202020204" pitchFamily="34" charset="0"/>
              </a:rPr>
              <a:t>, und </a:t>
            </a:r>
            <a:r>
              <a:rPr lang="en-US" altLang="en-US" sz="2400" i="1" dirty="0" err="1">
                <a:latin typeface="Arial" panose="020B0604020202020204" pitchFamily="34" charset="0"/>
              </a:rPr>
              <a:t>während</a:t>
            </a:r>
            <a:r>
              <a:rPr lang="en-US" altLang="en-US" sz="2400" i="1" dirty="0">
                <a:latin typeface="Arial" panose="020B0604020202020204" pitchFamily="34" charset="0"/>
              </a:rPr>
              <a:t> das </a:t>
            </a:r>
            <a:r>
              <a:rPr lang="en-US" altLang="en-US" sz="2400" i="1" dirty="0" err="1">
                <a:latin typeface="Arial" panose="020B0604020202020204" pitchFamily="34" charset="0"/>
              </a:rPr>
              <a:t>Exil</a:t>
            </a:r>
            <a:r>
              <a:rPr lang="en-US" altLang="en-US" sz="2400" i="1" dirty="0">
                <a:latin typeface="Arial" panose="020B0604020202020204" pitchFamily="34" charset="0"/>
              </a:rPr>
              <a:t> die </a:t>
            </a:r>
            <a:r>
              <a:rPr lang="en-US" altLang="en-US" sz="2400" i="1" dirty="0" err="1">
                <a:latin typeface="Arial" panose="020B0604020202020204" pitchFamily="34" charset="0"/>
              </a:rPr>
              <a:t>Kontinuität</a:t>
            </a:r>
            <a:r>
              <a:rPr lang="en-US" altLang="en-US" sz="2400" i="1" dirty="0">
                <a:latin typeface="Arial" panose="020B0604020202020204" pitchFamily="34" charset="0"/>
              </a:rPr>
              <a:t> </a:t>
            </a:r>
            <a:r>
              <a:rPr lang="en-US" altLang="en-US" sz="2400" i="1" dirty="0" err="1">
                <a:latin typeface="Arial" panose="020B0604020202020204" pitchFamily="34" charset="0"/>
              </a:rPr>
              <a:t>zerriss</a:t>
            </a:r>
            <a:r>
              <a:rPr lang="en-US" altLang="en-US" sz="2400" i="1" dirty="0">
                <a:latin typeface="Arial" panose="020B0604020202020204" pitchFamily="34" charset="0"/>
              </a:rPr>
              <a:t>, hat es die Ver-</a:t>
            </a:r>
            <a:r>
              <a:rPr lang="en-US" altLang="en-US" sz="2400" i="1" dirty="0" err="1">
                <a:latin typeface="Arial" panose="020B0604020202020204" pitchFamily="34" charset="0"/>
              </a:rPr>
              <a:t>heissung</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aufgehoben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33,17-26; Ps 89:19-37).</a:t>
            </a:r>
          </a:p>
          <a:p>
            <a:pPr eaLnBrk="1" hangingPunct="1">
              <a:defRPr/>
            </a:pPr>
            <a:r>
              <a:rPr lang="en-US" altLang="en-US" sz="2400" i="1" dirty="0">
                <a:latin typeface="Arial" panose="020B0604020202020204" pitchFamily="34" charset="0"/>
              </a:rPr>
              <a:t>So </a:t>
            </a:r>
            <a:r>
              <a:rPr lang="en-US" altLang="en-US" sz="2400" i="1" dirty="0" err="1">
                <a:latin typeface="Arial" panose="020B0604020202020204" pitchFamily="34" charset="0"/>
              </a:rPr>
              <a:t>wird</a:t>
            </a:r>
            <a:r>
              <a:rPr lang="en-US" altLang="en-US" sz="2400" i="1" dirty="0">
                <a:latin typeface="Arial" panose="020B0604020202020204" pitchFamily="34" charset="0"/>
              </a:rPr>
              <a:t> das Ideal </a:t>
            </a:r>
            <a:r>
              <a:rPr lang="en-US" altLang="en-US" sz="2400" i="1" dirty="0" err="1">
                <a:latin typeface="Arial" panose="020B0604020202020204" pitchFamily="34" charset="0"/>
              </a:rPr>
              <a:t>einer</a:t>
            </a:r>
            <a:r>
              <a:rPr lang="en-US" altLang="en-US" sz="2400" i="1" dirty="0">
                <a:latin typeface="Arial" panose="020B0604020202020204" pitchFamily="34" charset="0"/>
              </a:rPr>
              <a:t> </a:t>
            </a:r>
            <a:r>
              <a:rPr lang="en-US" altLang="en-US" sz="2400" i="1" dirty="0" err="1">
                <a:latin typeface="Arial" panose="020B0604020202020204" pitchFamily="34" charset="0"/>
              </a:rPr>
              <a:t>Davidischen</a:t>
            </a:r>
            <a:r>
              <a:rPr lang="en-US" altLang="en-US" sz="2400" i="1" dirty="0">
                <a:latin typeface="Arial" panose="020B0604020202020204" pitchFamily="34" charset="0"/>
              </a:rPr>
              <a:t> </a:t>
            </a:r>
            <a:r>
              <a:rPr lang="en-US" altLang="en-US" sz="2400" i="1" dirty="0" err="1">
                <a:latin typeface="Arial" panose="020B0604020202020204" pitchFamily="34" charset="0"/>
              </a:rPr>
              <a:t>Figur</a:t>
            </a:r>
            <a:r>
              <a:rPr lang="en-US" altLang="en-US" sz="2400" i="1" dirty="0">
                <a:latin typeface="Arial" panose="020B0604020202020204" pitchFamily="34" charset="0"/>
              </a:rPr>
              <a:t> </a:t>
            </a:r>
            <a:r>
              <a:rPr lang="en-US" altLang="en-US" sz="2400" i="1" dirty="0" err="1">
                <a:latin typeface="Arial" panose="020B0604020202020204" pitchFamily="34" charset="0"/>
              </a:rPr>
              <a:t>zur</a:t>
            </a:r>
            <a:r>
              <a:rPr lang="en-US" altLang="en-US" sz="2400" i="1" dirty="0">
                <a:latin typeface="Arial" panose="020B0604020202020204" pitchFamily="34" charset="0"/>
              </a:rPr>
              <a:t> Zukunft, auf die </a:t>
            </a:r>
            <a:r>
              <a:rPr lang="en-US" altLang="en-US" sz="2400" i="1" dirty="0" err="1">
                <a:latin typeface="Arial" panose="020B0604020202020204" pitchFamily="34" charset="0"/>
              </a:rPr>
              <a:t>andere</a:t>
            </a:r>
            <a:r>
              <a:rPr lang="en-US" altLang="en-US" sz="2400" i="1" dirty="0">
                <a:latin typeface="Arial" panose="020B0604020202020204" pitchFamily="34" charset="0"/>
              </a:rPr>
              <a:t> </a:t>
            </a:r>
            <a:r>
              <a:rPr lang="en-US" altLang="en-US" sz="2400" i="1" dirty="0" err="1">
                <a:latin typeface="Arial" panose="020B0604020202020204" pitchFamily="34" charset="0"/>
              </a:rPr>
              <a:t>Seite</a:t>
            </a:r>
            <a:r>
              <a:rPr lang="en-US" altLang="en-US" sz="2400" i="1" dirty="0">
                <a:latin typeface="Arial" panose="020B0604020202020204" pitchFamily="34" charset="0"/>
              </a:rPr>
              <a:t> des </a:t>
            </a:r>
            <a:r>
              <a:rPr lang="en-US" altLang="en-US" sz="2400" i="1" dirty="0" err="1">
                <a:latin typeface="Arial" panose="020B0604020202020204" pitchFamily="34" charset="0"/>
              </a:rPr>
              <a:t>Exils</a:t>
            </a:r>
            <a:r>
              <a:rPr lang="en-US" altLang="en-US" sz="2400" i="1" dirty="0">
                <a:latin typeface="Arial" panose="020B0604020202020204" pitchFamily="34" charset="0"/>
              </a:rPr>
              <a:t>. </a:t>
            </a:r>
            <a:r>
              <a:rPr lang="en-US" altLang="en-US" sz="2400" i="1" dirty="0" err="1">
                <a:latin typeface="Arial" panose="020B0604020202020204" pitchFamily="34" charset="0"/>
              </a:rPr>
              <a:t>Damit</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zur</a:t>
            </a:r>
            <a:r>
              <a:rPr lang="en-US" altLang="en-US" sz="2400" i="1" dirty="0">
                <a:latin typeface="Arial" panose="020B0604020202020204" pitchFamily="34" charset="0"/>
              </a:rPr>
              <a:t> </a:t>
            </a:r>
            <a:r>
              <a:rPr lang="en-US" altLang="en-US" sz="2400" i="1" dirty="0" err="1">
                <a:latin typeface="Arial" panose="020B0604020202020204" pitchFamily="34" charset="0"/>
              </a:rPr>
              <a:t>messiani-schen</a:t>
            </a:r>
            <a:r>
              <a:rPr lang="en-US" altLang="en-US" sz="2400" i="1" dirty="0">
                <a:latin typeface="Arial" panose="020B0604020202020204" pitchFamily="34" charset="0"/>
              </a:rPr>
              <a:t> </a:t>
            </a:r>
            <a:r>
              <a:rPr lang="en-US" altLang="en-US" sz="2400" i="1" dirty="0" err="1">
                <a:latin typeface="Arial" panose="020B0604020202020204" pitchFamily="34" charset="0"/>
              </a:rPr>
              <a:t>Referenz</a:t>
            </a:r>
            <a:r>
              <a:rPr lang="en-US" altLang="en-US" sz="2400" i="1" dirty="0">
                <a:latin typeface="Arial" panose="020B0604020202020204" pitchFamily="34" charset="0"/>
              </a:rPr>
              <a:t> des </a:t>
            </a:r>
            <a:r>
              <a:rPr lang="en-US" altLang="en-US" sz="2400" i="1" dirty="0" err="1">
                <a:latin typeface="Arial" panose="020B0604020202020204" pitchFamily="34" charset="0"/>
              </a:rPr>
              <a:t>kommenden</a:t>
            </a:r>
            <a:r>
              <a:rPr lang="en-US" altLang="en-US" sz="2400" i="1" dirty="0">
                <a:latin typeface="Arial" panose="020B0604020202020204" pitchFamily="34" charset="0"/>
              </a:rPr>
              <a:t> </a:t>
            </a:r>
            <a:r>
              <a:rPr lang="en-US" altLang="en-US" sz="2400" i="1" dirty="0" err="1">
                <a:latin typeface="Arial" panose="020B0604020202020204" pitchFamily="34" charset="0"/>
              </a:rPr>
              <a:t>Königs</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a:t>
            </a:r>
            <a:r>
              <a:rPr lang="en-US" altLang="en-US" sz="2400" i="1" dirty="0" err="1">
                <a:latin typeface="Arial" panose="020B0604020202020204" pitchFamily="34" charset="0"/>
              </a:rPr>
              <a:t>Davids</a:t>
            </a:r>
            <a:r>
              <a:rPr lang="en-US" altLang="en-US" sz="2400" i="1" dirty="0">
                <a:latin typeface="Arial" panose="020B0604020202020204" pitchFamily="34" charset="0"/>
              </a:rPr>
              <a:t> Haus.</a:t>
            </a:r>
          </a:p>
          <a:p>
            <a:pPr eaLnBrk="1" hangingPunct="1">
              <a:defRPr/>
            </a:pPr>
            <a:r>
              <a:rPr lang="en-US" altLang="en-US" sz="2400" i="1" dirty="0">
                <a:latin typeface="Arial" panose="020B0604020202020204" pitchFamily="34" charset="0"/>
              </a:rPr>
              <a:t>Dieses </a:t>
            </a:r>
            <a:r>
              <a:rPr lang="en-US" altLang="en-US" sz="2400" i="1" dirty="0" err="1">
                <a:latin typeface="Arial" panose="020B0604020202020204" pitchFamily="34" charset="0"/>
              </a:rPr>
              <a:t>messianische</a:t>
            </a:r>
            <a:r>
              <a:rPr lang="en-US" altLang="en-US" sz="2400" i="1" dirty="0">
                <a:latin typeface="Arial" panose="020B0604020202020204" pitchFamily="34" charset="0"/>
              </a:rPr>
              <a:t> Ideal </a:t>
            </a:r>
            <a:r>
              <a:rPr lang="en-US" altLang="en-US" sz="2400" i="1" dirty="0" err="1">
                <a:latin typeface="Arial" panose="020B0604020202020204" pitchFamily="34" charset="0"/>
              </a:rPr>
              <a:t>liegt</a:t>
            </a:r>
            <a:r>
              <a:rPr lang="en-US" altLang="en-US" sz="2400" i="1" dirty="0">
                <a:latin typeface="Arial" panose="020B0604020202020204" pitchFamily="34" charset="0"/>
              </a:rPr>
              <a:t> nun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Neuen</a:t>
            </a:r>
            <a:r>
              <a:rPr lang="en-US" altLang="en-US" sz="2400" i="1" dirty="0">
                <a:latin typeface="Arial" panose="020B0604020202020204" pitchFamily="34" charset="0"/>
              </a:rPr>
              <a:t> Testament hinter der </a:t>
            </a:r>
            <a:r>
              <a:rPr lang="en-US" altLang="en-US" sz="2400" i="1" dirty="0" err="1">
                <a:latin typeface="Arial" panose="020B0604020202020204" pitchFamily="34" charset="0"/>
              </a:rPr>
              <a:t>Akklamation</a:t>
            </a:r>
            <a:r>
              <a:rPr lang="en-US" altLang="en-US" sz="2400" i="1" dirty="0">
                <a:latin typeface="Arial" panose="020B0604020202020204" pitchFamily="34" charset="0"/>
              </a:rPr>
              <a:t> von Jesus </a:t>
            </a:r>
            <a:r>
              <a:rPr lang="en-US" altLang="en-US" sz="2400" i="1" dirty="0" err="1">
                <a:latin typeface="Arial" panose="020B0604020202020204" pitchFamily="34" charset="0"/>
              </a:rPr>
              <a:t>als</a:t>
            </a:r>
            <a:r>
              <a:rPr lang="en-US" altLang="en-US" sz="2400" i="1" dirty="0">
                <a:latin typeface="Arial" panose="020B0604020202020204" pitchFamily="34" charset="0"/>
              </a:rPr>
              <a:t> "Sohn </a:t>
            </a:r>
            <a:r>
              <a:rPr lang="en-US" altLang="en-US" sz="2400" i="1" dirty="0" err="1">
                <a:latin typeface="Arial" panose="020B0604020202020204" pitchFamily="34" charset="0"/>
              </a:rPr>
              <a:t>Davids</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71032F2E-5906-F442-A0A4-45327BD3676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08931">
                                            <p:txEl>
                                              <p:pRg st="0" end="0"/>
                                            </p:txEl>
                                          </p:spTgt>
                                        </p:tgtEl>
                                        <p:attrNameLst>
                                          <p:attrName>style.visibility</p:attrName>
                                        </p:attrNameLst>
                                      </p:cBhvr>
                                      <p:to>
                                        <p:strVal val="visible"/>
                                      </p:to>
                                    </p:set>
                                    <p:anim calcmode="lin" valueType="num">
                                      <p:cBhvr>
                                        <p:cTn id="7" dur="500" fill="hold"/>
                                        <p:tgtEl>
                                          <p:spTgt spid="5089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8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08931">
                                            <p:txEl>
                                              <p:pRg st="1" end="1"/>
                                            </p:txEl>
                                          </p:spTgt>
                                        </p:tgtEl>
                                        <p:attrNameLst>
                                          <p:attrName>style.visibility</p:attrName>
                                        </p:attrNameLst>
                                      </p:cBhvr>
                                      <p:to>
                                        <p:strVal val="visible"/>
                                      </p:to>
                                    </p:set>
                                    <p:anim calcmode="lin" valueType="num">
                                      <p:cBhvr additive="base">
                                        <p:cTn id="13" dur="500" fill="hold"/>
                                        <p:tgtEl>
                                          <p:spTgt spid="5089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89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08931">
                                            <p:txEl>
                                              <p:pRg st="2" end="2"/>
                                            </p:txEl>
                                          </p:spTgt>
                                        </p:tgtEl>
                                        <p:attrNameLst>
                                          <p:attrName>style.visibility</p:attrName>
                                        </p:attrNameLst>
                                      </p:cBhvr>
                                      <p:to>
                                        <p:strVal val="visible"/>
                                      </p:to>
                                    </p:set>
                                    <p:anim calcmode="lin" valueType="num">
                                      <p:cBhvr additive="base">
                                        <p:cTn id="19" dur="500" fill="hold"/>
                                        <p:tgtEl>
                                          <p:spTgt spid="5089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8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08931">
                                            <p:txEl>
                                              <p:pRg st="3" end="3"/>
                                            </p:txEl>
                                          </p:spTgt>
                                        </p:tgtEl>
                                        <p:attrNameLst>
                                          <p:attrName>style.visibility</p:attrName>
                                        </p:attrNameLst>
                                      </p:cBhvr>
                                      <p:to>
                                        <p:strVal val="visible"/>
                                      </p:to>
                                    </p:set>
                                    <p:anim calcmode="lin" valueType="num">
                                      <p:cBhvr additive="base">
                                        <p:cTn id="25" dur="500" fill="hold"/>
                                        <p:tgtEl>
                                          <p:spTgt spid="5089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089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08931">
                                            <p:txEl>
                                              <p:pRg st="4" end="4"/>
                                            </p:txEl>
                                          </p:spTgt>
                                        </p:tgtEl>
                                        <p:attrNameLst>
                                          <p:attrName>style.visibility</p:attrName>
                                        </p:attrNameLst>
                                      </p:cBhvr>
                                      <p:to>
                                        <p:strVal val="visible"/>
                                      </p:to>
                                    </p:set>
                                    <p:anim calcmode="lin" valueType="num">
                                      <p:cBhvr additive="base">
                                        <p:cTn id="31" dur="500" fill="hold"/>
                                        <p:tgtEl>
                                          <p:spTgt spid="5089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089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09954" name="Rectangle 2">
            <a:extLst>
              <a:ext uri="{FF2B5EF4-FFF2-40B4-BE49-F238E27FC236}">
                <a16:creationId xmlns:a16="http://schemas.microsoft.com/office/drawing/2014/main" id="{DC8E3FFD-A88B-456F-B1DD-CCCA171DF8B4}"/>
              </a:ext>
            </a:extLst>
          </p:cNvPr>
          <p:cNvSpPr>
            <a:spLocks noGrp="1" noChangeArrowheads="1"/>
          </p:cNvSpPr>
          <p:nvPr>
            <p:ph type="title"/>
          </p:nvPr>
        </p:nvSpPr>
        <p:spPr>
          <a:xfrm>
            <a:off x="533400" y="76200"/>
            <a:ext cx="8153400" cy="1371600"/>
          </a:xfrm>
        </p:spPr>
        <p:txBody>
          <a:bodyPr/>
          <a:lstStyle/>
          <a:p>
            <a:pPr eaLnBrk="1" hangingPunct="1">
              <a:defRPr/>
            </a:pPr>
            <a:r>
              <a:rPr lang="en-US" altLang="en-US" b="0" dirty="0">
                <a:latin typeface="Impact" panose="020B0806030902050204" pitchFamily="34" charset="0"/>
              </a:rPr>
              <a:t>Der Neue Bund</a:t>
            </a:r>
            <a:br>
              <a:rPr lang="en-US" altLang="en-US" b="0" dirty="0">
                <a:latin typeface="Impact" panose="020B0806030902050204" pitchFamily="34" charset="0"/>
              </a:rPr>
            </a:br>
            <a:r>
              <a:rPr lang="en-US" altLang="en-US" sz="2800" b="0" dirty="0" err="1">
                <a:latin typeface="Impact" panose="020B0806030902050204" pitchFamily="34" charset="0"/>
              </a:rPr>
              <a:t>Beide</a:t>
            </a:r>
            <a:r>
              <a:rPr lang="en-US" altLang="en-US" sz="2800" b="0" dirty="0">
                <a:latin typeface="Impact" panose="020B0806030902050204" pitchFamily="34" charset="0"/>
              </a:rPr>
              <a:t> </a:t>
            </a:r>
            <a:r>
              <a:rPr lang="en-US" altLang="en-US" sz="2800" b="0" dirty="0" err="1">
                <a:latin typeface="Impact" panose="020B0806030902050204" pitchFamily="34" charset="0"/>
              </a:rPr>
              <a:t>Hesekiel</a:t>
            </a:r>
            <a:r>
              <a:rPr lang="en-US" altLang="en-US" sz="2800" b="0" dirty="0">
                <a:latin typeface="Impact" panose="020B0806030902050204" pitchFamily="34" charset="0"/>
              </a:rPr>
              <a:t> &amp; </a:t>
            </a:r>
            <a:r>
              <a:rPr lang="en-US" altLang="en-US" sz="2800" b="0" dirty="0" err="1">
                <a:latin typeface="Impact" panose="020B0806030902050204" pitchFamily="34" charset="0"/>
              </a:rPr>
              <a:t>Jeremia</a:t>
            </a:r>
            <a:r>
              <a:rPr lang="en-US" altLang="en-US" sz="2800" b="0" dirty="0">
                <a:latin typeface="Impact" panose="020B0806030902050204" pitchFamily="34" charset="0"/>
              </a:rPr>
              <a:t> </a:t>
            </a:r>
            <a:r>
              <a:rPr lang="en-US" altLang="en-US" sz="2800" b="0" dirty="0" err="1">
                <a:latin typeface="Impact" panose="020B0806030902050204" pitchFamily="34" charset="0"/>
              </a:rPr>
              <a:t>sehen</a:t>
            </a:r>
            <a:r>
              <a:rPr lang="en-US" altLang="en-US" sz="2800" b="0" dirty="0">
                <a:latin typeface="Impact" panose="020B0806030902050204" pitchFamily="34" charset="0"/>
              </a:rPr>
              <a:t> </a:t>
            </a:r>
            <a:r>
              <a:rPr lang="en-US" altLang="en-US" sz="2800" b="0" dirty="0" err="1">
                <a:latin typeface="Impact" panose="020B0806030902050204" pitchFamily="34" charset="0"/>
              </a:rPr>
              <a:t>einen</a:t>
            </a:r>
            <a:r>
              <a:rPr lang="en-US" altLang="en-US" sz="2800" b="0" dirty="0">
                <a:latin typeface="Impact" panose="020B0806030902050204" pitchFamily="34" charset="0"/>
              </a:rPr>
              <a:t> </a:t>
            </a:r>
            <a:r>
              <a:rPr lang="en-US" altLang="en-US" sz="2800" b="0" dirty="0" err="1">
                <a:latin typeface="Impact" panose="020B0806030902050204" pitchFamily="34" charset="0"/>
              </a:rPr>
              <a:t>Neuen</a:t>
            </a:r>
            <a:r>
              <a:rPr lang="en-US" altLang="en-US" sz="2800" b="0" dirty="0">
                <a:latin typeface="Impact" panose="020B0806030902050204" pitchFamily="34" charset="0"/>
              </a:rPr>
              <a:t> Bund</a:t>
            </a:r>
            <a:endParaRPr lang="en-US" altLang="en-US" b="0" dirty="0">
              <a:latin typeface="Impact" panose="020B0806030902050204" pitchFamily="34" charset="0"/>
            </a:endParaRPr>
          </a:p>
        </p:txBody>
      </p:sp>
      <p:sp>
        <p:nvSpPr>
          <p:cNvPr id="509956" name="Rectangle 4">
            <a:extLst>
              <a:ext uri="{FF2B5EF4-FFF2-40B4-BE49-F238E27FC236}">
                <a16:creationId xmlns:a16="http://schemas.microsoft.com/office/drawing/2014/main" id="{2056F02E-CF64-4EC6-BC64-79FBC739541A}"/>
              </a:ext>
            </a:extLst>
          </p:cNvPr>
          <p:cNvSpPr>
            <a:spLocks noGrp="1" noChangeArrowheads="1"/>
          </p:cNvSpPr>
          <p:nvPr>
            <p:ph type="body" sz="half" idx="1"/>
          </p:nvPr>
        </p:nvSpPr>
        <p:spPr>
          <a:xfrm>
            <a:off x="76200" y="1676400"/>
            <a:ext cx="4267200" cy="4572000"/>
          </a:xfrm>
          <a:solidFill>
            <a:srgbClr val="000066"/>
          </a:solidFill>
          <a:ln w="12700">
            <a:solidFill>
              <a:schemeClr val="tx1"/>
            </a:solidFill>
            <a:miter lim="800000"/>
            <a:headEnd/>
            <a:tailEnd/>
          </a:ln>
        </p:spPr>
        <p:txBody>
          <a:bodyPr/>
          <a:lstStyle/>
          <a:p>
            <a:pPr eaLnBrk="1" hangingPunct="1">
              <a:buFontTx/>
              <a:buNone/>
              <a:defRPr/>
            </a:pPr>
            <a:r>
              <a:rPr lang="en-US" altLang="en-US" sz="2800" dirty="0">
                <a:solidFill>
                  <a:srgbClr val="FFFF66"/>
                </a:solidFill>
                <a:latin typeface="Harlow Solid Italic" pitchFamily="82" charset="0"/>
              </a:rPr>
              <a:t>Jeremias </a:t>
            </a:r>
            <a:r>
              <a:rPr lang="en-US" altLang="en-US" sz="2800" dirty="0" err="1">
                <a:solidFill>
                  <a:srgbClr val="FFFF66"/>
                </a:solidFill>
                <a:latin typeface="Harlow Solid Italic" pitchFamily="82" charset="0"/>
              </a:rPr>
              <a:t>Neuer</a:t>
            </a:r>
            <a:r>
              <a:rPr lang="en-US" altLang="en-US" sz="2800" dirty="0">
                <a:solidFill>
                  <a:srgbClr val="FFFF66"/>
                </a:solidFill>
                <a:latin typeface="Harlow Solid Italic" pitchFamily="82" charset="0"/>
              </a:rPr>
              <a:t> Bund</a:t>
            </a:r>
          </a:p>
          <a:p>
            <a:pPr eaLnBrk="1" hangingPunct="1">
              <a:buFontTx/>
              <a:buNone/>
              <a:defRPr/>
            </a:pPr>
            <a:r>
              <a:rPr lang="en-US" altLang="en-US" sz="2800" dirty="0">
                <a:solidFill>
                  <a:srgbClr val="FFFF66"/>
                </a:solidFill>
                <a:latin typeface="Harlow Solid Italic" pitchFamily="82" charset="0"/>
              </a:rPr>
              <a:t>(31,31-34)</a:t>
            </a:r>
          </a:p>
          <a:p>
            <a:pPr eaLnBrk="1" hangingPunct="1">
              <a:defRPr/>
            </a:pPr>
            <a:r>
              <a:rPr lang="en-US" altLang="en-US" sz="2400" i="1" dirty="0" err="1">
                <a:latin typeface="Arial Narrow" panose="020B0606020202030204" pitchFamily="34" charset="0"/>
              </a:rPr>
              <a:t>Aufgerichtet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sowohl</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dem Norden und dem </a:t>
            </a:r>
            <a:r>
              <a:rPr lang="en-US" altLang="en-US" sz="2400" i="1" dirty="0" err="1">
                <a:latin typeface="Arial Narrow" panose="020B0606020202030204" pitchFamily="34" charset="0"/>
              </a:rPr>
              <a:t>Süden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Tief</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verinnerlicht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einfach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äusserliche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Richtlinien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Begründet</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Vergebung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strafender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Gerechtigkeit</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Garantiert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immer</a:t>
            </a:r>
            <a:r>
              <a:rPr lang="en-US" altLang="en-US" sz="2400" i="1" dirty="0">
                <a:latin typeface="Arial Narrow" panose="020B0606020202030204" pitchFamily="34" charset="0"/>
              </a:rPr>
              <a:t>!</a:t>
            </a:r>
          </a:p>
          <a:p>
            <a:pPr marL="0" indent="0" eaLnBrk="1" hangingPunct="1">
              <a:buNone/>
              <a:defRPr/>
            </a:pPr>
            <a:endParaRPr lang="en-US" altLang="en-US" sz="2400" i="1" dirty="0">
              <a:latin typeface="Arial Narrow" panose="020B0606020202030204" pitchFamily="34" charset="0"/>
            </a:endParaRPr>
          </a:p>
        </p:txBody>
      </p:sp>
      <p:sp>
        <p:nvSpPr>
          <p:cNvPr id="509957" name="Rectangle 5">
            <a:extLst>
              <a:ext uri="{FF2B5EF4-FFF2-40B4-BE49-F238E27FC236}">
                <a16:creationId xmlns:a16="http://schemas.microsoft.com/office/drawing/2014/main" id="{DBED646F-150C-4390-BEA6-0288B5221CAE}"/>
              </a:ext>
            </a:extLst>
          </p:cNvPr>
          <p:cNvSpPr>
            <a:spLocks noGrp="1" noChangeArrowheads="1"/>
          </p:cNvSpPr>
          <p:nvPr>
            <p:ph type="body" sz="half" idx="2"/>
          </p:nvPr>
        </p:nvSpPr>
        <p:spPr>
          <a:xfrm>
            <a:off x="4572000" y="1676400"/>
            <a:ext cx="4495800" cy="4572000"/>
          </a:xfrm>
          <a:solidFill>
            <a:srgbClr val="003366"/>
          </a:solidFill>
          <a:ln w="12700">
            <a:solidFill>
              <a:schemeClr val="tx1"/>
            </a:solidFill>
            <a:miter lim="800000"/>
            <a:headEnd/>
            <a:tailEnd/>
          </a:ln>
        </p:spPr>
        <p:txBody>
          <a:bodyPr/>
          <a:lstStyle/>
          <a:p>
            <a:pPr eaLnBrk="1" hangingPunct="1">
              <a:buFontTx/>
              <a:buNone/>
              <a:defRPr/>
            </a:pPr>
            <a:r>
              <a:rPr lang="en-US" altLang="en-US" sz="2800" dirty="0" err="1">
                <a:solidFill>
                  <a:srgbClr val="FFFF66"/>
                </a:solidFill>
                <a:latin typeface="Harlow Solid Italic" pitchFamily="82" charset="0"/>
              </a:rPr>
              <a:t>Hesekiels</a:t>
            </a:r>
            <a:r>
              <a:rPr lang="en-US" altLang="en-US" sz="2800" dirty="0">
                <a:solidFill>
                  <a:srgbClr val="FFFF66"/>
                </a:solidFill>
                <a:latin typeface="Harlow Solid Italic" pitchFamily="82" charset="0"/>
              </a:rPr>
              <a:t> </a:t>
            </a:r>
            <a:r>
              <a:rPr lang="en-US" altLang="en-US" sz="2800" dirty="0" err="1">
                <a:solidFill>
                  <a:srgbClr val="FFFF66"/>
                </a:solidFill>
                <a:latin typeface="Harlow Solid Italic" pitchFamily="82" charset="0"/>
              </a:rPr>
              <a:t>Friedensbund</a:t>
            </a:r>
            <a:endParaRPr lang="en-US" altLang="en-US" sz="2800" dirty="0">
              <a:solidFill>
                <a:srgbClr val="FFFF66"/>
              </a:solidFill>
              <a:latin typeface="Harlow Solid Italic" pitchFamily="82" charset="0"/>
            </a:endParaRPr>
          </a:p>
          <a:p>
            <a:pPr eaLnBrk="1" hangingPunct="1">
              <a:buFontTx/>
              <a:buNone/>
              <a:defRPr/>
            </a:pPr>
            <a:r>
              <a:rPr lang="en-US" altLang="en-US" sz="2800" dirty="0">
                <a:solidFill>
                  <a:srgbClr val="FFFF66"/>
                </a:solidFill>
                <a:latin typeface="Harlow Solid Italic" pitchFamily="82" charset="0"/>
              </a:rPr>
              <a:t>(16,60-63; 34,25-31; 36,24-28)</a:t>
            </a:r>
          </a:p>
          <a:p>
            <a:pPr eaLnBrk="1" hangingPunct="1">
              <a:defRPr/>
            </a:pPr>
            <a:r>
              <a:rPr lang="en-US" altLang="en-US" sz="2400" i="1" dirty="0" err="1">
                <a:latin typeface="Arial Narrow" panose="020B0606020202030204" pitchFamily="34" charset="0"/>
              </a:rPr>
              <a:t>Errichtet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Israel </a:t>
            </a:r>
            <a:r>
              <a:rPr lang="en-US" altLang="en-US" sz="2400" i="1" dirty="0" err="1">
                <a:latin typeface="Arial Narrow" panose="020B0606020202030204" pitchFamily="34" charset="0"/>
              </a:rPr>
              <a:t>durch</a:t>
            </a:r>
            <a:r>
              <a:rPr lang="en-US" altLang="en-US" sz="2400" i="1" dirty="0">
                <a:latin typeface="Arial Narrow" panose="020B0606020202030204" pitchFamily="34" charset="0"/>
              </a:rPr>
              <a:t> den </a:t>
            </a:r>
            <a:r>
              <a:rPr lang="en-US" altLang="en-US" sz="2400" i="1" dirty="0" err="1">
                <a:latin typeface="Arial Narrow" panose="020B0606020202030204" pitchFamily="34" charset="0"/>
              </a:rPr>
              <a:t>Guten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Hirten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Garantierte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Sicherheit</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Friede</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Gegründet</a:t>
            </a:r>
            <a:r>
              <a:rPr lang="en-US" altLang="en-US" sz="2400" i="1" dirty="0">
                <a:latin typeface="Arial Narrow" panose="020B0606020202030204" pitchFamily="34" charset="0"/>
              </a:rPr>
              <a:t> in der </a:t>
            </a:r>
            <a:r>
              <a:rPr lang="en-US" altLang="en-US" sz="2400" i="1" dirty="0" err="1">
                <a:latin typeface="Arial Narrow" panose="020B0606020202030204" pitchFamily="34" charset="0"/>
              </a:rPr>
              <a:t>Sühnung</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Erneuert</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Bundesformat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immer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seid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meine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Schafe</a:t>
            </a:r>
            <a:r>
              <a:rPr lang="en-US" altLang="en-US" sz="2400" i="1" dirty="0">
                <a:latin typeface="Arial Narrow" panose="020B0606020202030204" pitchFamily="34" charset="0"/>
              </a:rPr>
              <a:t>, und Ich bin </a:t>
            </a:r>
            <a:r>
              <a:rPr lang="en-US" altLang="en-US" sz="2400" i="1" dirty="0" err="1">
                <a:latin typeface="Arial Narrow" panose="020B0606020202030204" pitchFamily="34" charset="0"/>
              </a:rPr>
              <a:t>euer</a:t>
            </a:r>
            <a:r>
              <a:rPr lang="en-US" altLang="en-US" sz="2400" i="1" dirty="0">
                <a:latin typeface="Arial Narrow" panose="020B0606020202030204" pitchFamily="34" charset="0"/>
              </a:rPr>
              <a:t> Gott!”</a:t>
            </a:r>
          </a:p>
          <a:p>
            <a:pPr eaLnBrk="1" hangingPunct="1">
              <a:defRPr/>
            </a:pPr>
            <a:r>
              <a:rPr lang="en-US" altLang="en-US" sz="2400" i="1" dirty="0">
                <a:latin typeface="Arial Narrow" panose="020B0606020202030204" pitchFamily="34" charset="0"/>
              </a:rPr>
              <a:t>David </a:t>
            </a:r>
            <a:r>
              <a:rPr lang="en-US" altLang="en-US" sz="2400" i="1" dirty="0" err="1">
                <a:latin typeface="Arial Narrow" panose="020B0606020202030204" pitchFamily="34" charset="0"/>
              </a:rPr>
              <a:t>wird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immer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ihr</a:t>
            </a:r>
            <a:r>
              <a:rPr lang="en-US" altLang="en-US" sz="2400" i="1" dirty="0">
                <a:latin typeface="Arial Narrow" panose="020B0606020202030204" pitchFamily="34" charset="0"/>
              </a:rPr>
              <a:t> König sein.</a:t>
            </a:r>
          </a:p>
        </p:txBody>
      </p:sp>
      <p:sp>
        <p:nvSpPr>
          <p:cNvPr id="6" name="Slide Number Placeholder 5">
            <a:extLst>
              <a:ext uri="{FF2B5EF4-FFF2-40B4-BE49-F238E27FC236}">
                <a16:creationId xmlns:a16="http://schemas.microsoft.com/office/drawing/2014/main" id="{36B8E725-2906-4C4A-9AE6-86A2E9ABFF5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179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09956">
                                            <p:bg/>
                                          </p:spTgt>
                                        </p:tgtEl>
                                        <p:attrNameLst>
                                          <p:attrName>style.visibility</p:attrName>
                                        </p:attrNameLst>
                                      </p:cBhvr>
                                      <p:to>
                                        <p:strVal val="visible"/>
                                      </p:to>
                                    </p:set>
                                    <p:animEffect transition="in" filter="randombar(vertical)">
                                      <p:cBhvr>
                                        <p:cTn id="7" dur="500"/>
                                        <p:tgtEl>
                                          <p:spTgt spid="509956">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509956">
                                            <p:txEl>
                                              <p:pRg st="0" end="0"/>
                                            </p:txEl>
                                          </p:spTgt>
                                        </p:tgtEl>
                                        <p:attrNameLst>
                                          <p:attrName>style.visibility</p:attrName>
                                        </p:attrNameLst>
                                      </p:cBhvr>
                                      <p:to>
                                        <p:strVal val="visible"/>
                                      </p:to>
                                    </p:set>
                                    <p:animEffect transition="in" filter="randombar(vertical)">
                                      <p:cBhvr>
                                        <p:cTn id="10" dur="500"/>
                                        <p:tgtEl>
                                          <p:spTgt spid="509956">
                                            <p:txEl>
                                              <p:pRg st="0" end="0"/>
                                            </p:txEl>
                                          </p:spTgt>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509956">
                                            <p:txEl>
                                              <p:pRg st="1" end="1"/>
                                            </p:txEl>
                                          </p:spTgt>
                                        </p:tgtEl>
                                        <p:attrNameLst>
                                          <p:attrName>style.visibility</p:attrName>
                                        </p:attrNameLst>
                                      </p:cBhvr>
                                      <p:to>
                                        <p:strVal val="visible"/>
                                      </p:to>
                                    </p:set>
                                    <p:animEffect transition="in" filter="randombar(vertical)">
                                      <p:cBhvr>
                                        <p:cTn id="13" dur="500"/>
                                        <p:tgtEl>
                                          <p:spTgt spid="509956">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509956">
                                            <p:txEl>
                                              <p:pRg st="2" end="2"/>
                                            </p:txEl>
                                          </p:spTgt>
                                        </p:tgtEl>
                                        <p:attrNameLst>
                                          <p:attrName>style.visibility</p:attrName>
                                        </p:attrNameLst>
                                      </p:cBhvr>
                                      <p:to>
                                        <p:strVal val="visible"/>
                                      </p:to>
                                    </p:set>
                                    <p:anim calcmode="lin" valueType="num">
                                      <p:cBhvr additive="base">
                                        <p:cTn id="18" dur="500" fill="hold"/>
                                        <p:tgtEl>
                                          <p:spTgt spid="50995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099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nodeType="clickEffect">
                                  <p:stCondLst>
                                    <p:cond delay="0"/>
                                  </p:stCondLst>
                                  <p:childTnLst>
                                    <p:set>
                                      <p:cBhvr>
                                        <p:cTn id="23" dur="1" fill="hold">
                                          <p:stCondLst>
                                            <p:cond delay="0"/>
                                          </p:stCondLst>
                                        </p:cTn>
                                        <p:tgtEl>
                                          <p:spTgt spid="509956">
                                            <p:txEl>
                                              <p:pRg st="3" end="3"/>
                                            </p:txEl>
                                          </p:spTgt>
                                        </p:tgtEl>
                                        <p:attrNameLst>
                                          <p:attrName>style.visibility</p:attrName>
                                        </p:attrNameLst>
                                      </p:cBhvr>
                                      <p:to>
                                        <p:strVal val="visible"/>
                                      </p:to>
                                    </p:set>
                                    <p:anim calcmode="lin" valueType="num">
                                      <p:cBhvr additive="base">
                                        <p:cTn id="24" dur="500" fill="hold"/>
                                        <p:tgtEl>
                                          <p:spTgt spid="509956">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0995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509956">
                                            <p:txEl>
                                              <p:pRg st="4" end="4"/>
                                            </p:txEl>
                                          </p:spTgt>
                                        </p:tgtEl>
                                        <p:attrNameLst>
                                          <p:attrName>style.visibility</p:attrName>
                                        </p:attrNameLst>
                                      </p:cBhvr>
                                      <p:to>
                                        <p:strVal val="visible"/>
                                      </p:to>
                                    </p:set>
                                    <p:anim calcmode="lin" valueType="num">
                                      <p:cBhvr additive="base">
                                        <p:cTn id="30" dur="500" fill="hold"/>
                                        <p:tgtEl>
                                          <p:spTgt spid="509956">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0995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nodeType="clickEffect">
                                  <p:stCondLst>
                                    <p:cond delay="0"/>
                                  </p:stCondLst>
                                  <p:childTnLst>
                                    <p:set>
                                      <p:cBhvr>
                                        <p:cTn id="35" dur="1" fill="hold">
                                          <p:stCondLst>
                                            <p:cond delay="0"/>
                                          </p:stCondLst>
                                        </p:cTn>
                                        <p:tgtEl>
                                          <p:spTgt spid="509956">
                                            <p:txEl>
                                              <p:pRg st="5" end="5"/>
                                            </p:txEl>
                                          </p:spTgt>
                                        </p:tgtEl>
                                        <p:attrNameLst>
                                          <p:attrName>style.visibility</p:attrName>
                                        </p:attrNameLst>
                                      </p:cBhvr>
                                      <p:to>
                                        <p:strVal val="visible"/>
                                      </p:to>
                                    </p:set>
                                    <p:anim calcmode="lin" valueType="num">
                                      <p:cBhvr additive="base">
                                        <p:cTn id="36" dur="500" fill="hold"/>
                                        <p:tgtEl>
                                          <p:spTgt spid="509956">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0995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09957">
                                            <p:bg/>
                                          </p:spTgt>
                                        </p:tgtEl>
                                        <p:attrNameLst>
                                          <p:attrName>style.visibility</p:attrName>
                                        </p:attrNameLst>
                                      </p:cBhvr>
                                      <p:to>
                                        <p:strVal val="visible"/>
                                      </p:to>
                                    </p:set>
                                    <p:animEffect transition="in" filter="randombar(vertical)">
                                      <p:cBhvr>
                                        <p:cTn id="42" dur="500"/>
                                        <p:tgtEl>
                                          <p:spTgt spid="509957">
                                            <p:bg/>
                                          </p:spTgt>
                                        </p:tgtEl>
                                      </p:cBhvr>
                                    </p:animEffect>
                                  </p:childTnLst>
                                </p:cTn>
                              </p:par>
                              <p:par>
                                <p:cTn id="43" presetID="14" presetClass="entr" presetSubtype="5" fill="hold" grpId="0" nodeType="withEffect">
                                  <p:stCondLst>
                                    <p:cond delay="0"/>
                                  </p:stCondLst>
                                  <p:childTnLst>
                                    <p:set>
                                      <p:cBhvr>
                                        <p:cTn id="44" dur="1" fill="hold">
                                          <p:stCondLst>
                                            <p:cond delay="0"/>
                                          </p:stCondLst>
                                        </p:cTn>
                                        <p:tgtEl>
                                          <p:spTgt spid="509957">
                                            <p:txEl>
                                              <p:pRg st="0" end="0"/>
                                            </p:txEl>
                                          </p:spTgt>
                                        </p:tgtEl>
                                        <p:attrNameLst>
                                          <p:attrName>style.visibility</p:attrName>
                                        </p:attrNameLst>
                                      </p:cBhvr>
                                      <p:to>
                                        <p:strVal val="visible"/>
                                      </p:to>
                                    </p:set>
                                    <p:animEffect transition="in" filter="randombar(vertical)">
                                      <p:cBhvr>
                                        <p:cTn id="45" dur="500"/>
                                        <p:tgtEl>
                                          <p:spTgt spid="509957">
                                            <p:txEl>
                                              <p:pRg st="0" end="0"/>
                                            </p:txEl>
                                          </p:spTgt>
                                        </p:tgtEl>
                                      </p:cBhvr>
                                    </p:animEffect>
                                  </p:childTnLst>
                                </p:cTn>
                              </p:par>
                              <p:par>
                                <p:cTn id="46" presetID="14" presetClass="entr" presetSubtype="5" fill="hold" grpId="0" nodeType="withEffect">
                                  <p:stCondLst>
                                    <p:cond delay="0"/>
                                  </p:stCondLst>
                                  <p:childTnLst>
                                    <p:set>
                                      <p:cBhvr>
                                        <p:cTn id="47" dur="1" fill="hold">
                                          <p:stCondLst>
                                            <p:cond delay="0"/>
                                          </p:stCondLst>
                                        </p:cTn>
                                        <p:tgtEl>
                                          <p:spTgt spid="509957">
                                            <p:txEl>
                                              <p:pRg st="1" end="1"/>
                                            </p:txEl>
                                          </p:spTgt>
                                        </p:tgtEl>
                                        <p:attrNameLst>
                                          <p:attrName>style.visibility</p:attrName>
                                        </p:attrNameLst>
                                      </p:cBhvr>
                                      <p:to>
                                        <p:strVal val="visible"/>
                                      </p:to>
                                    </p:set>
                                    <p:animEffect transition="in" filter="randombar(vertical)">
                                      <p:cBhvr>
                                        <p:cTn id="48" dur="500"/>
                                        <p:tgtEl>
                                          <p:spTgt spid="50995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509957">
                                            <p:txEl>
                                              <p:pRg st="2" end="2"/>
                                            </p:txEl>
                                          </p:spTgt>
                                        </p:tgtEl>
                                        <p:attrNameLst>
                                          <p:attrName>style.visibility</p:attrName>
                                        </p:attrNameLst>
                                      </p:cBhvr>
                                      <p:to>
                                        <p:strVal val="visible"/>
                                      </p:to>
                                    </p:set>
                                    <p:anim calcmode="lin" valueType="num">
                                      <p:cBhvr additive="base">
                                        <p:cTn id="53" dur="500" fill="hold"/>
                                        <p:tgtEl>
                                          <p:spTgt spid="509957">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0995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4" fill="hold" nodeType="clickEffect">
                                  <p:stCondLst>
                                    <p:cond delay="0"/>
                                  </p:stCondLst>
                                  <p:childTnLst>
                                    <p:set>
                                      <p:cBhvr>
                                        <p:cTn id="58" dur="1" fill="hold">
                                          <p:stCondLst>
                                            <p:cond delay="0"/>
                                          </p:stCondLst>
                                        </p:cTn>
                                        <p:tgtEl>
                                          <p:spTgt spid="509957">
                                            <p:txEl>
                                              <p:pRg st="3" end="3"/>
                                            </p:txEl>
                                          </p:spTgt>
                                        </p:tgtEl>
                                        <p:attrNameLst>
                                          <p:attrName>style.visibility</p:attrName>
                                        </p:attrNameLst>
                                      </p:cBhvr>
                                      <p:to>
                                        <p:strVal val="visible"/>
                                      </p:to>
                                    </p:set>
                                    <p:anim calcmode="lin" valueType="num">
                                      <p:cBhvr additive="base">
                                        <p:cTn id="59" dur="500" fill="hold"/>
                                        <p:tgtEl>
                                          <p:spTgt spid="509957">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50995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4" fill="hold" nodeType="clickEffect">
                                  <p:stCondLst>
                                    <p:cond delay="0"/>
                                  </p:stCondLst>
                                  <p:childTnLst>
                                    <p:set>
                                      <p:cBhvr>
                                        <p:cTn id="64" dur="1" fill="hold">
                                          <p:stCondLst>
                                            <p:cond delay="0"/>
                                          </p:stCondLst>
                                        </p:cTn>
                                        <p:tgtEl>
                                          <p:spTgt spid="509957">
                                            <p:txEl>
                                              <p:pRg st="4" end="4"/>
                                            </p:txEl>
                                          </p:spTgt>
                                        </p:tgtEl>
                                        <p:attrNameLst>
                                          <p:attrName>style.visibility</p:attrName>
                                        </p:attrNameLst>
                                      </p:cBhvr>
                                      <p:to>
                                        <p:strVal val="visible"/>
                                      </p:to>
                                    </p:set>
                                    <p:anim calcmode="lin" valueType="num">
                                      <p:cBhvr additive="base">
                                        <p:cTn id="65" dur="500" fill="hold"/>
                                        <p:tgtEl>
                                          <p:spTgt spid="509957">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0995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509957">
                                            <p:txEl>
                                              <p:pRg st="5" end="5"/>
                                            </p:txEl>
                                          </p:spTgt>
                                        </p:tgtEl>
                                        <p:attrNameLst>
                                          <p:attrName>style.visibility</p:attrName>
                                        </p:attrNameLst>
                                      </p:cBhvr>
                                      <p:to>
                                        <p:strVal val="visible"/>
                                      </p:to>
                                    </p:set>
                                    <p:anim calcmode="lin" valueType="num">
                                      <p:cBhvr additive="base">
                                        <p:cTn id="71" dur="500" fill="hold"/>
                                        <p:tgtEl>
                                          <p:spTgt spid="509957">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50995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nodeType="clickEffect">
                                  <p:stCondLst>
                                    <p:cond delay="0"/>
                                  </p:stCondLst>
                                  <p:childTnLst>
                                    <p:set>
                                      <p:cBhvr>
                                        <p:cTn id="76" dur="1" fill="hold">
                                          <p:stCondLst>
                                            <p:cond delay="0"/>
                                          </p:stCondLst>
                                        </p:cTn>
                                        <p:tgtEl>
                                          <p:spTgt spid="509957">
                                            <p:txEl>
                                              <p:pRg st="6" end="6"/>
                                            </p:txEl>
                                          </p:spTgt>
                                        </p:tgtEl>
                                        <p:attrNameLst>
                                          <p:attrName>style.visibility</p:attrName>
                                        </p:attrNameLst>
                                      </p:cBhvr>
                                      <p:to>
                                        <p:strVal val="visible"/>
                                      </p:to>
                                    </p:set>
                                    <p:anim calcmode="lin" valueType="num">
                                      <p:cBhvr additive="base">
                                        <p:cTn id="77" dur="500" fill="hold"/>
                                        <p:tgtEl>
                                          <p:spTgt spid="509957">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50995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956" grpId="0" uiExpand="1" build="p" animBg="1"/>
      <p:bldP spid="509957"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25314" name="Rectangle 2">
            <a:extLst>
              <a:ext uri="{FF2B5EF4-FFF2-40B4-BE49-F238E27FC236}">
                <a16:creationId xmlns:a16="http://schemas.microsoft.com/office/drawing/2014/main" id="{ABE5DB33-C8A7-4820-BC96-53CA19BC46F5}"/>
              </a:ext>
            </a:extLst>
          </p:cNvPr>
          <p:cNvSpPr>
            <a:spLocks noGrp="1" noChangeArrowheads="1"/>
          </p:cNvSpPr>
          <p:nvPr>
            <p:ph type="title"/>
          </p:nvPr>
        </p:nvSpPr>
        <p:spPr>
          <a:xfrm>
            <a:off x="152400" y="274638"/>
            <a:ext cx="44958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25315" name="Rectangle 3">
            <a:extLst>
              <a:ext uri="{FF2B5EF4-FFF2-40B4-BE49-F238E27FC236}">
                <a16:creationId xmlns:a16="http://schemas.microsoft.com/office/drawing/2014/main" id="{CD22D2A2-1FBB-4CBD-9958-6CC4F648E216}"/>
              </a:ext>
            </a:extLst>
          </p:cNvPr>
          <p:cNvSpPr>
            <a:spLocks noGrp="1" noChangeArrowheads="1"/>
          </p:cNvSpPr>
          <p:nvPr>
            <p:ph type="body" idx="1"/>
          </p:nvPr>
        </p:nvSpPr>
        <p:spPr>
          <a:xfrm>
            <a:off x="533400" y="1600200"/>
            <a:ext cx="8229600" cy="4495800"/>
          </a:xfrm>
        </p:spPr>
        <p:txBody>
          <a:bodyPr/>
          <a:lstStyle/>
          <a:p>
            <a:pPr eaLnBrk="1" hangingPunct="1">
              <a:buFontTx/>
              <a:buNone/>
              <a:defRPr/>
            </a:pPr>
            <a:r>
              <a:rPr lang="en-US" altLang="en-US" i="1" dirty="0">
                <a:latin typeface="Eras Demi ITC" pitchFamily="34" charset="0"/>
              </a:rPr>
              <a:t>Wie </a:t>
            </a:r>
            <a:r>
              <a:rPr lang="en-US" altLang="en-US" i="1" dirty="0" err="1">
                <a:latin typeface="Eras Demi ITC" pitchFamily="34" charset="0"/>
              </a:rPr>
              <a:t>geht</a:t>
            </a:r>
            <a:r>
              <a:rPr lang="en-US" altLang="en-US" i="1" dirty="0">
                <a:latin typeface="Eras Demi ITC" pitchFamily="34" charset="0"/>
              </a:rPr>
              <a:t> man </a:t>
            </a:r>
            <a:r>
              <a:rPr lang="en-US" altLang="en-US" i="1" dirty="0" err="1">
                <a:latin typeface="Eras Demi ITC" pitchFamily="34" charset="0"/>
              </a:rPr>
              <a:t>vor</a:t>
            </a:r>
            <a:r>
              <a:rPr lang="en-US" altLang="en-US" i="1" dirty="0">
                <a:latin typeface="Eras Demi ITC" pitchFamily="34" charset="0"/>
              </a:rPr>
              <a:t>, </a:t>
            </a:r>
            <a:r>
              <a:rPr lang="en-US" altLang="en-US" i="1" dirty="0" err="1">
                <a:latin typeface="Eras Demi ITC" pitchFamily="34" charset="0"/>
              </a:rPr>
              <a:t>jemanden</a:t>
            </a:r>
            <a:r>
              <a:rPr lang="en-US" altLang="en-US" i="1" dirty="0">
                <a:latin typeface="Eras Demi ITC" pitchFamily="34" charset="0"/>
              </a:rPr>
              <a:t> von </a:t>
            </a:r>
            <a:r>
              <a:rPr lang="en-US" altLang="en-US" i="1" dirty="0" err="1">
                <a:latin typeface="Eras Demi ITC" pitchFamily="34" charset="0"/>
              </a:rPr>
              <a:t>etwas</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überzeugen</a:t>
            </a:r>
            <a:r>
              <a:rPr lang="en-US" altLang="en-US" i="1" dirty="0">
                <a:latin typeface="Eras Demi ITC" pitchFamily="34" charset="0"/>
              </a:rPr>
              <a:t>, was </a:t>
            </a:r>
            <a:r>
              <a:rPr lang="en-US" altLang="en-US" i="1" dirty="0" err="1">
                <a:latin typeface="Eras Demi ITC" pitchFamily="34" charset="0"/>
              </a:rPr>
              <a:t>sie</a:t>
            </a:r>
            <a:r>
              <a:rPr lang="en-US" altLang="en-US" i="1" dirty="0">
                <a:latin typeface="Eras Demi ITC" pitchFamily="34" charset="0"/>
              </a:rPr>
              <a:t> </a:t>
            </a:r>
            <a:r>
              <a:rPr lang="en-US" altLang="en-US" i="1" dirty="0" err="1">
                <a:latin typeface="Eras Demi ITC" pitchFamily="34" charset="0"/>
              </a:rPr>
              <a:t>nicht</a:t>
            </a:r>
            <a:r>
              <a:rPr lang="en-US" altLang="en-US" i="1" dirty="0">
                <a:latin typeface="Eras Demi ITC" pitchFamily="34" charset="0"/>
              </a:rPr>
              <a:t> </a:t>
            </a:r>
            <a:r>
              <a:rPr lang="en-US" altLang="en-US" i="1" dirty="0" err="1">
                <a:latin typeface="Eras Demi ITC" pitchFamily="34" charset="0"/>
              </a:rPr>
              <a:t>glauben</a:t>
            </a:r>
            <a:r>
              <a:rPr lang="en-US" altLang="en-US" i="1" dirty="0">
                <a:latin typeface="Eras Demi ITC" pitchFamily="34" charset="0"/>
              </a:rPr>
              <a:t> </a:t>
            </a:r>
            <a:r>
              <a:rPr lang="en-US" altLang="en-US" i="1" dirty="0" err="1">
                <a:latin typeface="Eras Demi ITC" pitchFamily="34" charset="0"/>
              </a:rPr>
              <a:t>wollen</a:t>
            </a:r>
            <a:r>
              <a:rPr lang="en-US" altLang="en-US" i="1" dirty="0">
                <a:latin typeface="Eras Demi ITC" pitchFamily="34" charset="0"/>
              </a:rPr>
              <a:t>, und </a:t>
            </a:r>
            <a:r>
              <a:rPr lang="en-US" altLang="en-US" i="1" dirty="0" err="1">
                <a:latin typeface="Eras Demi ITC" pitchFamily="34" charset="0"/>
              </a:rPr>
              <a:t>sie</a:t>
            </a:r>
            <a:r>
              <a:rPr lang="en-US" altLang="en-US" i="1" dirty="0">
                <a:latin typeface="Eras Demi ITC" pitchFamily="34" charset="0"/>
              </a:rPr>
              <a:t> </a:t>
            </a:r>
            <a:r>
              <a:rPr lang="en-US" altLang="en-US" i="1" dirty="0" err="1">
                <a:latin typeface="Eras Demi ITC" pitchFamily="34" charset="0"/>
              </a:rPr>
              <a:t>denken</a:t>
            </a:r>
            <a:r>
              <a:rPr lang="en-US" altLang="en-US" i="1" dirty="0">
                <a:latin typeface="Eras Demi ITC" pitchFamily="34" charset="0"/>
              </a:rPr>
              <a:t>, </a:t>
            </a:r>
            <a:r>
              <a:rPr lang="en-US" altLang="en-US" i="1" dirty="0" err="1">
                <a:latin typeface="Eras Demi ITC" pitchFamily="34" charset="0"/>
              </a:rPr>
              <a:t>dass</a:t>
            </a:r>
            <a:r>
              <a:rPr lang="en-US" altLang="en-US" i="1" dirty="0">
                <a:latin typeface="Eras Demi ITC" pitchFamily="34" charset="0"/>
              </a:rPr>
              <a:t> es </a:t>
            </a:r>
            <a:r>
              <a:rPr lang="en-US" altLang="en-US" i="1" dirty="0" err="1">
                <a:latin typeface="Eras Demi ITC" pitchFamily="34" charset="0"/>
              </a:rPr>
              <a:t>nie</a:t>
            </a:r>
            <a:r>
              <a:rPr lang="en-US" altLang="en-US" i="1" dirty="0">
                <a:latin typeface="Eras Demi ITC" pitchFamily="34" charset="0"/>
              </a:rPr>
              <a:t> </a:t>
            </a:r>
            <a:r>
              <a:rPr lang="en-US" altLang="en-US" i="1" dirty="0" err="1">
                <a:latin typeface="Eras Demi ITC" pitchFamily="34" charset="0"/>
              </a:rPr>
              <a:t>eintreten</a:t>
            </a:r>
            <a:r>
              <a:rPr lang="en-US" altLang="en-US" i="1" dirty="0">
                <a:latin typeface="Eras Demi ITC" pitchFamily="34" charset="0"/>
              </a:rPr>
              <a:t> </a:t>
            </a:r>
            <a:r>
              <a:rPr lang="en-US" altLang="en-US" i="1" dirty="0" err="1">
                <a:latin typeface="Eras Demi ITC" pitchFamily="34" charset="0"/>
              </a:rPr>
              <a:t>wird</a:t>
            </a:r>
            <a:r>
              <a:rPr lang="en-US" altLang="en-US" i="1" dirty="0">
                <a:latin typeface="Eras Demi ITC" pitchFamily="34" charset="0"/>
              </a:rPr>
              <a:t>?</a:t>
            </a:r>
          </a:p>
          <a:p>
            <a:pPr eaLnBrk="1" hangingPunct="1">
              <a:buFontTx/>
              <a:buNone/>
              <a:defRPr/>
            </a:pPr>
            <a:endParaRPr lang="en-US" altLang="en-US" i="1" dirty="0">
              <a:latin typeface="Eras Demi ITC" pitchFamily="34" charset="0"/>
            </a:endParaRPr>
          </a:p>
          <a:p>
            <a:pPr eaLnBrk="1" hangingPunct="1">
              <a:buFontTx/>
              <a:buNone/>
              <a:defRPr/>
            </a:pPr>
            <a:r>
              <a:rPr lang="en-US" altLang="en-US" i="1" dirty="0" err="1">
                <a:latin typeface="Eras Demi ITC" pitchFamily="34" charset="0"/>
              </a:rPr>
              <a:t>Sollten</a:t>
            </a:r>
            <a:r>
              <a:rPr lang="en-US" altLang="en-US" i="1" dirty="0">
                <a:latin typeface="Eras Demi ITC" pitchFamily="34" charset="0"/>
              </a:rPr>
              <a:t> </a:t>
            </a:r>
            <a:r>
              <a:rPr lang="en-US" altLang="en-US" i="1" dirty="0" err="1">
                <a:latin typeface="Eras Demi ITC" pitchFamily="34" charset="0"/>
              </a:rPr>
              <a:t>sich</a:t>
            </a:r>
            <a:r>
              <a:rPr lang="en-US" altLang="en-US" i="1" dirty="0">
                <a:latin typeface="Eras Demi ITC" pitchFamily="34" charset="0"/>
              </a:rPr>
              <a:t> Christen </a:t>
            </a:r>
            <a:r>
              <a:rPr lang="en-US" altLang="en-US" i="1" dirty="0" err="1">
                <a:latin typeface="Eras Demi ITC" pitchFamily="34" charset="0"/>
              </a:rPr>
              <a:t>heute</a:t>
            </a:r>
            <a:r>
              <a:rPr lang="en-US" altLang="en-US" i="1" dirty="0">
                <a:latin typeface="Eras Demi ITC" pitchFamily="34" charset="0"/>
              </a:rPr>
              <a:t> </a:t>
            </a:r>
            <a:r>
              <a:rPr lang="en-US" altLang="en-US" i="1" dirty="0" err="1">
                <a:latin typeface="Eras Demi ITC" pitchFamily="34" charset="0"/>
              </a:rPr>
              <a:t>auch</a:t>
            </a:r>
            <a:r>
              <a:rPr lang="en-US" altLang="en-US" i="1" dirty="0">
                <a:latin typeface="Eras Demi ITC" pitchFamily="34" charset="0"/>
              </a:rPr>
              <a:t> um </a:t>
            </a:r>
            <a:r>
              <a:rPr lang="en-US" altLang="en-US" i="1" dirty="0" err="1">
                <a:latin typeface="Eras Demi ITC" pitchFamily="34" charset="0"/>
              </a:rPr>
              <a:t>ein</a:t>
            </a:r>
            <a:r>
              <a:rPr lang="en-US" altLang="en-US" i="1" dirty="0">
                <a:latin typeface="Eras Demi ITC" pitchFamily="34" charset="0"/>
              </a:rPr>
              <a:t> </a:t>
            </a:r>
            <a:r>
              <a:rPr lang="en-US" altLang="en-US" i="1" dirty="0" err="1">
                <a:latin typeface="Eras Demi ITC" pitchFamily="34" charset="0"/>
              </a:rPr>
              <a:t>falsches</a:t>
            </a:r>
            <a:r>
              <a:rPr lang="en-US" altLang="en-US" i="1" dirty="0">
                <a:latin typeface="Eras Demi ITC" pitchFamily="34" charset="0"/>
              </a:rPr>
              <a:t> </a:t>
            </a:r>
            <a:r>
              <a:rPr lang="en-US" altLang="en-US" i="1" dirty="0" err="1">
                <a:latin typeface="Eras Demi ITC" pitchFamily="34" charset="0"/>
              </a:rPr>
              <a:t>Sicherheitsdenken</a:t>
            </a:r>
            <a:r>
              <a:rPr lang="en-US" altLang="en-US" i="1" dirty="0">
                <a:latin typeface="Eras Demi ITC" pitchFamily="34" charset="0"/>
              </a:rPr>
              <a:t> </a:t>
            </a:r>
            <a:r>
              <a:rPr lang="en-US" altLang="en-US" i="1" dirty="0" err="1">
                <a:latin typeface="Eras Demi ITC" pitchFamily="34" charset="0"/>
              </a:rPr>
              <a:t>sorgen</a:t>
            </a:r>
            <a:r>
              <a:rPr lang="en-US" altLang="en-US" i="1" dirty="0">
                <a:latin typeface="Eras Demi ITC" pitchFamily="34" charset="0"/>
              </a:rPr>
              <a:t>, und </a:t>
            </a:r>
            <a:r>
              <a:rPr lang="en-US" altLang="en-US" i="1" dirty="0" err="1">
                <a:latin typeface="Eras Demi ITC" pitchFamily="34" charset="0"/>
              </a:rPr>
              <a:t>wenn</a:t>
            </a:r>
            <a:r>
              <a:rPr lang="en-US" altLang="en-US" i="1" dirty="0">
                <a:latin typeface="Eras Demi ITC" pitchFamily="34" charset="0"/>
              </a:rPr>
              <a:t> ja, in </a:t>
            </a:r>
            <a:r>
              <a:rPr lang="en-US" altLang="en-US" i="1" dirty="0" err="1">
                <a:latin typeface="Eras Demi ITC" pitchFamily="34" charset="0"/>
              </a:rPr>
              <a:t>welchem</a:t>
            </a:r>
            <a:r>
              <a:rPr lang="en-US" altLang="en-US" i="1" dirty="0">
                <a:latin typeface="Eras Demi ITC" pitchFamily="34" charset="0"/>
              </a:rPr>
              <a:t> Sinn?</a:t>
            </a:r>
          </a:p>
          <a:p>
            <a:pPr eaLnBrk="1" hangingPunct="1">
              <a:buFontTx/>
              <a:buNone/>
              <a:defRPr/>
            </a:pPr>
            <a:endParaRPr lang="en-US" altLang="en-US" i="1" dirty="0">
              <a:latin typeface="Eras Demi ITC" pitchFamily="34" charset="0"/>
            </a:endParaRPr>
          </a:p>
        </p:txBody>
      </p:sp>
      <p:sp>
        <p:nvSpPr>
          <p:cNvPr id="6" name="Slide Number Placeholder 5">
            <a:extLst>
              <a:ext uri="{FF2B5EF4-FFF2-40B4-BE49-F238E27FC236}">
                <a16:creationId xmlns:a16="http://schemas.microsoft.com/office/drawing/2014/main" id="{2D8EE4C3-B9EC-A543-9487-73332C46A4F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5315">
                                            <p:txEl>
                                              <p:pRg st="0" end="0"/>
                                            </p:txEl>
                                          </p:spTgt>
                                        </p:tgtEl>
                                        <p:attrNameLst>
                                          <p:attrName>style.visibility</p:attrName>
                                        </p:attrNameLst>
                                      </p:cBhvr>
                                      <p:to>
                                        <p:strVal val="visible"/>
                                      </p:to>
                                    </p:set>
                                    <p:anim calcmode="lin" valueType="num">
                                      <p:cBhvr additive="base">
                                        <p:cTn id="7" dur="500" fill="hold"/>
                                        <p:tgtEl>
                                          <p:spTgt spid="525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5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5315">
                                            <p:txEl>
                                              <p:pRg st="2" end="2"/>
                                            </p:txEl>
                                          </p:spTgt>
                                        </p:tgtEl>
                                        <p:attrNameLst>
                                          <p:attrName>style.visibility</p:attrName>
                                        </p:attrNameLst>
                                      </p:cBhvr>
                                      <p:to>
                                        <p:strVal val="visible"/>
                                      </p:to>
                                    </p:set>
                                    <p:anim calcmode="lin" valueType="num">
                                      <p:cBhvr additive="base">
                                        <p:cTn id="13" dur="500" fill="hold"/>
                                        <p:tgtEl>
                                          <p:spTgt spid="52531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5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16098" name="Rectangle 2">
            <a:extLst>
              <a:ext uri="{FF2B5EF4-FFF2-40B4-BE49-F238E27FC236}">
                <a16:creationId xmlns:a16="http://schemas.microsoft.com/office/drawing/2014/main" id="{B0CAC65A-AAB4-41B6-A0B9-F73BC9246590}"/>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Neues</a:t>
            </a:r>
            <a:r>
              <a:rPr lang="en-US" altLang="en-US" b="0" dirty="0">
                <a:latin typeface="Impact" panose="020B0806030902050204" pitchFamily="34" charset="0"/>
              </a:rPr>
              <a:t> Testament / </a:t>
            </a:r>
            <a:r>
              <a:rPr lang="en-US" altLang="en-US" b="0" dirty="0" err="1">
                <a:latin typeface="Impact" panose="020B0806030902050204" pitchFamily="34" charset="0"/>
              </a:rPr>
              <a:t>Neuer</a:t>
            </a:r>
            <a:r>
              <a:rPr lang="en-US" altLang="en-US" b="0" dirty="0">
                <a:latin typeface="Impact" panose="020B0806030902050204" pitchFamily="34" charset="0"/>
              </a:rPr>
              <a:t> Bund</a:t>
            </a:r>
          </a:p>
        </p:txBody>
      </p:sp>
      <p:sp>
        <p:nvSpPr>
          <p:cNvPr id="516099" name="Rectangle 3">
            <a:extLst>
              <a:ext uri="{FF2B5EF4-FFF2-40B4-BE49-F238E27FC236}">
                <a16:creationId xmlns:a16="http://schemas.microsoft.com/office/drawing/2014/main" id="{81572D89-07CC-4C39-AD04-79E5CA66D9A3}"/>
              </a:ext>
            </a:extLst>
          </p:cNvPr>
          <p:cNvSpPr>
            <a:spLocks noGrp="1" noChangeArrowheads="1"/>
          </p:cNvSpPr>
          <p:nvPr>
            <p:ph type="body" idx="1"/>
          </p:nvPr>
        </p:nvSpPr>
        <p:spPr>
          <a:xfrm>
            <a:off x="457200" y="1371600"/>
            <a:ext cx="8229600" cy="4953000"/>
          </a:xfrm>
        </p:spPr>
        <p:txBody>
          <a:bodyPr/>
          <a:lstStyle/>
          <a:p>
            <a:pPr eaLnBrk="1" hangingPunct="1">
              <a:lnSpc>
                <a:spcPct val="90000"/>
              </a:lnSpc>
              <a:buFontTx/>
              <a:buNone/>
              <a:defRPr/>
            </a:pPr>
            <a:r>
              <a:rPr lang="en-US" altLang="en-US" sz="2800" dirty="0">
                <a:solidFill>
                  <a:srgbClr val="FFCC00"/>
                </a:solidFill>
                <a:latin typeface="Eras Demi ITC" pitchFamily="34" charset="0"/>
              </a:rPr>
              <a:t>Die </a:t>
            </a:r>
            <a:r>
              <a:rPr lang="en-US" altLang="en-US" sz="2800" dirty="0" err="1">
                <a:solidFill>
                  <a:srgbClr val="FFCC00"/>
                </a:solidFill>
                <a:latin typeface="Eras Demi ITC" pitchFamily="34" charset="0"/>
              </a:rPr>
              <a:t>Apostel</a:t>
            </a:r>
            <a:r>
              <a:rPr lang="en-US" altLang="en-US" sz="2800" dirty="0">
                <a:solidFill>
                  <a:srgbClr val="FFCC00"/>
                </a:solidFill>
                <a:latin typeface="Eras Demi ITC" pitchFamily="34" charset="0"/>
              </a:rPr>
              <a:t> und </a:t>
            </a:r>
            <a:r>
              <a:rPr lang="en-US" altLang="en-US" sz="2800" dirty="0" err="1">
                <a:solidFill>
                  <a:srgbClr val="FFCC00"/>
                </a:solidFill>
                <a:latin typeface="Eras Demi ITC" pitchFamily="34" charset="0"/>
              </a:rPr>
              <a:t>Verfasser</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im</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Neuen</a:t>
            </a:r>
            <a:r>
              <a:rPr lang="en-US" altLang="en-US" sz="2800" dirty="0">
                <a:solidFill>
                  <a:srgbClr val="FFCC00"/>
                </a:solidFill>
                <a:latin typeface="Eras Demi ITC" pitchFamily="34" charset="0"/>
              </a:rPr>
              <a:t> Testament </a:t>
            </a:r>
            <a:r>
              <a:rPr lang="en-US" altLang="en-US" sz="2800" dirty="0" err="1">
                <a:solidFill>
                  <a:srgbClr val="FFCC00"/>
                </a:solidFill>
                <a:latin typeface="Eras Demi ITC" pitchFamily="34" charset="0"/>
              </a:rPr>
              <a:t>verstanden</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klar</a:t>
            </a:r>
            <a:r>
              <a:rPr lang="en-US" altLang="en-US" sz="2800" dirty="0">
                <a:solidFill>
                  <a:srgbClr val="FFCC00"/>
                </a:solidFill>
                <a:latin typeface="Eras Demi ITC" pitchFamily="34" charset="0"/>
              </a:rPr>
              <a:t> den </a:t>
            </a:r>
            <a:r>
              <a:rPr lang="en-US" altLang="en-US" sz="2800" dirty="0" err="1">
                <a:solidFill>
                  <a:srgbClr val="FFCC00"/>
                </a:solidFill>
                <a:latin typeface="Eras Demi ITC" pitchFamily="34" charset="0"/>
              </a:rPr>
              <a:t>neuen</a:t>
            </a:r>
            <a:r>
              <a:rPr lang="en-US" altLang="en-US" sz="2800" dirty="0">
                <a:solidFill>
                  <a:srgbClr val="FFCC00"/>
                </a:solidFill>
                <a:latin typeface="Eras Demi ITC" pitchFamily="34" charset="0"/>
              </a:rPr>
              <a:t> Bund </a:t>
            </a:r>
            <a:r>
              <a:rPr lang="en-US" altLang="en-US" sz="2800" dirty="0" err="1">
                <a:solidFill>
                  <a:srgbClr val="FFCC00"/>
                </a:solidFill>
                <a:latin typeface="Eras Demi ITC" pitchFamily="34" charset="0"/>
              </a:rPr>
              <a:t>als</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aufge-richtet</a:t>
            </a:r>
            <a:r>
              <a:rPr lang="en-US" altLang="en-US" sz="2800" dirty="0">
                <a:solidFill>
                  <a:srgbClr val="FFCC00"/>
                </a:solidFill>
                <a:latin typeface="Eras Demi ITC" pitchFamily="34" charset="0"/>
              </a:rPr>
              <a:t> </a:t>
            </a:r>
            <a:r>
              <a:rPr lang="en-US" altLang="en-US" sz="2800" dirty="0" err="1">
                <a:solidFill>
                  <a:srgbClr val="FFCC00"/>
                </a:solidFill>
                <a:latin typeface="Eras Demi ITC" pitchFamily="34" charset="0"/>
              </a:rPr>
              <a:t>im</a:t>
            </a:r>
            <a:r>
              <a:rPr lang="en-US" altLang="en-US" sz="2800" dirty="0">
                <a:solidFill>
                  <a:srgbClr val="FFCC00"/>
                </a:solidFill>
                <a:latin typeface="Eras Demi ITC" pitchFamily="34" charset="0"/>
              </a:rPr>
              <a:t> Tod Jesu.</a:t>
            </a:r>
          </a:p>
          <a:p>
            <a:pPr eaLnBrk="1" hangingPunct="1">
              <a:lnSpc>
                <a:spcPct val="90000"/>
              </a:lnSpc>
              <a:defRPr/>
            </a:pPr>
            <a:r>
              <a:rPr lang="en-US" altLang="en-US" sz="2400" i="1" dirty="0" err="1">
                <a:latin typeface="Arial" panose="020B0604020202020204" pitchFamily="34" charset="0"/>
              </a:rPr>
              <a:t>Direkt</a:t>
            </a:r>
            <a:r>
              <a:rPr lang="en-US" altLang="en-US" sz="2400" i="1" dirty="0">
                <a:latin typeface="Arial" panose="020B0604020202020204" pitchFamily="34" charset="0"/>
              </a:rPr>
              <a:t> von Jesus </a:t>
            </a:r>
            <a:r>
              <a:rPr lang="en-US" altLang="en-US" sz="2400" i="1" dirty="0" err="1">
                <a:latin typeface="Arial" panose="020B0604020202020204" pitchFamily="34" charset="0"/>
              </a:rPr>
              <a:t>beim</a:t>
            </a:r>
            <a:r>
              <a:rPr lang="en-US" altLang="en-US" sz="2400" i="1" dirty="0">
                <a:latin typeface="Arial" panose="020B0604020202020204" pitchFamily="34" charset="0"/>
              </a:rPr>
              <a:t> </a:t>
            </a:r>
            <a:r>
              <a:rPr lang="en-US" altLang="en-US" sz="2400" i="1" dirty="0" err="1">
                <a:latin typeface="Arial" panose="020B0604020202020204" pitchFamily="34" charset="0"/>
              </a:rPr>
              <a:t>Abendmahl</a:t>
            </a:r>
            <a:r>
              <a:rPr lang="en-US" altLang="en-US" sz="2400" i="1" dirty="0">
                <a:latin typeface="Arial" panose="020B0604020202020204" pitchFamily="34" charset="0"/>
              </a:rPr>
              <a:t> </a:t>
            </a:r>
            <a:r>
              <a:rPr lang="en-US" altLang="en-US" sz="2400" i="1" dirty="0" err="1">
                <a:latin typeface="Arial" panose="020B0604020202020204" pitchFamily="34" charset="0"/>
              </a:rPr>
              <a:t>zitiert</a:t>
            </a:r>
            <a:r>
              <a:rPr lang="en-US" altLang="en-US" sz="2400" i="1" dirty="0">
                <a:latin typeface="Arial" panose="020B0604020202020204" pitchFamily="34" charset="0"/>
              </a:rPr>
              <a:t> (Mat 26,28; </a:t>
            </a:r>
            <a:r>
              <a:rPr lang="en-US" altLang="en-US" sz="2400" i="1" dirty="0" err="1">
                <a:latin typeface="Arial" panose="020B0604020202020204" pitchFamily="34" charset="0"/>
              </a:rPr>
              <a:t>Luk</a:t>
            </a:r>
            <a:r>
              <a:rPr lang="en-US" altLang="en-US" sz="2400" i="1" dirty="0">
                <a:latin typeface="Arial" panose="020B0604020202020204" pitchFamily="34" charset="0"/>
              </a:rPr>
              <a:t> 22,20;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31,31).</a:t>
            </a:r>
          </a:p>
          <a:p>
            <a:pPr eaLnBrk="1" hangingPunct="1">
              <a:lnSpc>
                <a:spcPct val="90000"/>
              </a:lnSpc>
              <a:defRPr/>
            </a:pPr>
            <a:r>
              <a:rPr lang="en-US" altLang="en-US" sz="2400" i="1" dirty="0">
                <a:latin typeface="Arial" panose="020B0604020202020204" pitchFamily="34" charset="0"/>
              </a:rPr>
              <a:t>Von Paulus </a:t>
            </a:r>
            <a:r>
              <a:rPr lang="en-US" altLang="en-US" sz="2400" i="1" dirty="0" err="1">
                <a:latin typeface="Arial" panose="020B0604020202020204" pitchFamily="34" charset="0"/>
              </a:rPr>
              <a:t>zitiert</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Bezug</a:t>
            </a:r>
            <a:r>
              <a:rPr lang="en-US" altLang="en-US" sz="2400" i="1" dirty="0">
                <a:latin typeface="Arial" panose="020B0604020202020204" pitchFamily="34" charset="0"/>
              </a:rPr>
              <a:t> auf das </a:t>
            </a:r>
            <a:r>
              <a:rPr lang="en-US" altLang="en-US" sz="2400" i="1" dirty="0" err="1">
                <a:latin typeface="Arial" panose="020B0604020202020204" pitchFamily="34" charset="0"/>
              </a:rPr>
              <a:t>Abendmahl</a:t>
            </a:r>
            <a:r>
              <a:rPr lang="en-US" altLang="en-US" sz="2400" i="1" dirty="0">
                <a:latin typeface="Arial" panose="020B0604020202020204" pitchFamily="34" charset="0"/>
              </a:rPr>
              <a:t> (1Kor 11,25;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31,31).</a:t>
            </a:r>
          </a:p>
          <a:p>
            <a:pPr eaLnBrk="1" hangingPunct="1">
              <a:lnSpc>
                <a:spcPct val="90000"/>
              </a:lnSpc>
              <a:defRPr/>
            </a:pPr>
            <a:r>
              <a:rPr lang="en-US" altLang="en-US" sz="2400" i="1" dirty="0" err="1">
                <a:latin typeface="Arial" panose="020B0604020202020204" pitchFamily="34" charset="0"/>
              </a:rPr>
              <a:t>Bezug</a:t>
            </a:r>
            <a:r>
              <a:rPr lang="en-US" altLang="en-US" sz="2400" i="1" dirty="0">
                <a:latin typeface="Arial" panose="020B0604020202020204" pitchFamily="34" charset="0"/>
              </a:rPr>
              <a:t> von Paulus auf den </a:t>
            </a:r>
            <a:r>
              <a:rPr lang="en-US" altLang="en-US" sz="2400" i="1" dirty="0" err="1">
                <a:latin typeface="Arial" panose="020B0604020202020204" pitchFamily="34" charset="0"/>
              </a:rPr>
              <a:t>Christlichen</a:t>
            </a:r>
            <a:r>
              <a:rPr lang="en-US" altLang="en-US" sz="2400" i="1" dirty="0">
                <a:latin typeface="Arial" panose="020B0604020202020204" pitchFamily="34" charset="0"/>
              </a:rPr>
              <a:t> </a:t>
            </a:r>
            <a:r>
              <a:rPr lang="en-US" altLang="en-US" sz="2400" i="1" dirty="0" err="1">
                <a:latin typeface="Arial" panose="020B0604020202020204" pitchFamily="34" charset="0"/>
              </a:rPr>
              <a:t>Dienst</a:t>
            </a:r>
            <a:r>
              <a:rPr lang="en-US" altLang="en-US" sz="2400" i="1" dirty="0">
                <a:latin typeface="Arial" panose="020B0604020202020204" pitchFamily="34" charset="0"/>
              </a:rPr>
              <a:t> (2Kor 3,3. 6;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31,33).</a:t>
            </a:r>
          </a:p>
          <a:p>
            <a:pPr eaLnBrk="1" hangingPunct="1">
              <a:lnSpc>
                <a:spcPct val="90000"/>
              </a:lnSpc>
              <a:defRPr/>
            </a:pPr>
            <a:r>
              <a:rPr lang="en-US" altLang="en-US" sz="2400" i="1" dirty="0" err="1">
                <a:latin typeface="Arial" panose="020B0604020202020204" pitchFamily="34" charset="0"/>
              </a:rPr>
              <a:t>Zitiert</a:t>
            </a:r>
            <a:r>
              <a:rPr lang="en-US" altLang="en-US" sz="2400" i="1" dirty="0">
                <a:latin typeface="Arial" panose="020B0604020202020204" pitchFamily="34" charset="0"/>
              </a:rPr>
              <a:t> von Paulus </a:t>
            </a:r>
            <a:r>
              <a:rPr lang="en-US" altLang="en-US" sz="2400" i="1" dirty="0" err="1">
                <a:latin typeface="Arial" panose="020B0604020202020204" pitchFamily="34" charset="0"/>
              </a:rPr>
              <a:t>bei</a:t>
            </a:r>
            <a:r>
              <a:rPr lang="en-US" altLang="en-US" sz="2400" i="1" dirty="0">
                <a:latin typeface="Arial" panose="020B0604020202020204" pitchFamily="34" charset="0"/>
              </a:rPr>
              <a:t> der </a:t>
            </a:r>
            <a:r>
              <a:rPr lang="en-US" altLang="en-US" sz="2400" i="1" dirty="0" err="1">
                <a:latin typeface="Arial" panose="020B0604020202020204" pitchFamily="34" charset="0"/>
              </a:rPr>
              <a:t>Aussage</a:t>
            </a:r>
            <a:r>
              <a:rPr lang="en-US" altLang="en-US" sz="2400" i="1" dirty="0">
                <a:latin typeface="Arial" panose="020B0604020202020204" pitchFamily="34" charset="0"/>
              </a:rPr>
              <a:t> “</a:t>
            </a:r>
            <a:r>
              <a:rPr lang="en-US" altLang="en-US" sz="2400" i="1" dirty="0" err="1">
                <a:latin typeface="Arial" panose="020B0604020202020204" pitchFamily="34" charset="0"/>
              </a:rPr>
              <a:t>ganz</a:t>
            </a:r>
            <a:r>
              <a:rPr lang="en-US" altLang="en-US" sz="2400" i="1" dirty="0">
                <a:latin typeface="Arial" panose="020B0604020202020204" pitchFamily="34" charset="0"/>
              </a:rPr>
              <a:t> Israel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gerettet</a:t>
            </a:r>
            <a:r>
              <a:rPr lang="en-US" altLang="en-US" sz="2400" i="1" dirty="0">
                <a:latin typeface="Arial" panose="020B0604020202020204" pitchFamily="34" charset="0"/>
              </a:rPr>
              <a:t> </a:t>
            </a:r>
            <a:r>
              <a:rPr lang="en-US" altLang="en-US" sz="2400" i="1" dirty="0" err="1">
                <a:latin typeface="Arial" panose="020B0604020202020204" pitchFamily="34" charset="0"/>
              </a:rPr>
              <a:t>werden</a:t>
            </a:r>
            <a:r>
              <a:rPr lang="en-US" altLang="en-US" sz="2400" i="1" dirty="0">
                <a:latin typeface="Arial" panose="020B0604020202020204" pitchFamily="34" charset="0"/>
              </a:rPr>
              <a:t>” (</a:t>
            </a:r>
            <a:r>
              <a:rPr lang="en-US" altLang="en-US" sz="2400" i="1" dirty="0" err="1">
                <a:latin typeface="Arial" panose="020B0604020202020204" pitchFamily="34" charset="0"/>
              </a:rPr>
              <a:t>Röm</a:t>
            </a:r>
            <a:r>
              <a:rPr lang="en-US" altLang="en-US" sz="2400" i="1" dirty="0">
                <a:latin typeface="Arial" panose="020B0604020202020204" pitchFamily="34" charset="0"/>
              </a:rPr>
              <a:t> 11,26, 27).</a:t>
            </a:r>
          </a:p>
          <a:p>
            <a:pPr eaLnBrk="1" hangingPunct="1">
              <a:lnSpc>
                <a:spcPct val="90000"/>
              </a:lnSpc>
              <a:defRPr/>
            </a:pP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Hebräer</a:t>
            </a:r>
            <a:r>
              <a:rPr lang="en-US" altLang="en-US" sz="2400" i="1" dirty="0">
                <a:latin typeface="Arial" panose="020B0604020202020204" pitchFamily="34" charset="0"/>
              </a:rPr>
              <a:t> </a:t>
            </a:r>
            <a:r>
              <a:rPr lang="en-US" altLang="en-US" sz="2400" i="1" dirty="0" err="1">
                <a:latin typeface="Arial" panose="020B0604020202020204" pitchFamily="34" charset="0"/>
              </a:rPr>
              <a:t>zitiert</a:t>
            </a:r>
            <a:r>
              <a:rPr lang="en-US" altLang="en-US" sz="2400" i="1" dirty="0">
                <a:latin typeface="Arial" panose="020B0604020202020204" pitchFamily="34" charset="0"/>
              </a:rPr>
              <a:t>, </a:t>
            </a:r>
            <a:r>
              <a:rPr lang="en-US" altLang="en-US" sz="2400" i="1" dirty="0" err="1">
                <a:latin typeface="Arial" panose="020B0604020202020204" pitchFamily="34" charset="0"/>
              </a:rPr>
              <a:t>Bezug</a:t>
            </a:r>
            <a:r>
              <a:rPr lang="en-US" altLang="en-US" sz="2400" i="1" dirty="0">
                <a:latin typeface="Arial" panose="020B0604020202020204" pitchFamily="34" charset="0"/>
              </a:rPr>
              <a:t> auf Jesu </a:t>
            </a:r>
            <a:r>
              <a:rPr lang="en-US" altLang="en-US" sz="2400" i="1" dirty="0" err="1">
                <a:latin typeface="Arial" panose="020B0604020202020204" pitchFamily="34" charset="0"/>
              </a:rPr>
              <a:t>Dienst</a:t>
            </a:r>
            <a:r>
              <a:rPr lang="en-US" altLang="en-US" sz="2400" i="1" dirty="0">
                <a:latin typeface="Arial" panose="020B0604020202020204" pitchFamily="34" charset="0"/>
              </a:rPr>
              <a:t> in </a:t>
            </a:r>
            <a:r>
              <a:rPr lang="en-US" altLang="en-US" sz="2400" i="1" dirty="0" err="1">
                <a:latin typeface="Arial" panose="020B0604020202020204" pitchFamily="34" charset="0"/>
              </a:rPr>
              <a:t>seinem</a:t>
            </a:r>
            <a:r>
              <a:rPr lang="en-US" altLang="en-US" sz="2400" i="1" dirty="0">
                <a:latin typeface="Arial" panose="020B0604020202020204" pitchFamily="34" charset="0"/>
              </a:rPr>
              <a:t> Op-fer </a:t>
            </a:r>
            <a:r>
              <a:rPr lang="en-US" altLang="en-US" sz="2400" i="1" dirty="0" err="1">
                <a:latin typeface="Arial" panose="020B0604020202020204" pitchFamily="34" charset="0"/>
              </a:rPr>
              <a:t>für</a:t>
            </a:r>
            <a:r>
              <a:rPr lang="en-US" altLang="en-US" sz="2400" i="1" dirty="0">
                <a:latin typeface="Arial" panose="020B0604020202020204" pitchFamily="34" charset="0"/>
              </a:rPr>
              <a:t> die </a:t>
            </a:r>
            <a:r>
              <a:rPr lang="en-US" altLang="en-US" sz="2400" i="1" dirty="0" err="1">
                <a:latin typeface="Arial" panose="020B0604020202020204" pitchFamily="34" charset="0"/>
              </a:rPr>
              <a:t>Sünde</a:t>
            </a:r>
            <a:r>
              <a:rPr lang="en-US" altLang="en-US" sz="2400" i="1" dirty="0">
                <a:latin typeface="Arial" panose="020B0604020202020204" pitchFamily="34" charset="0"/>
              </a:rPr>
              <a:t> des Menschen (Heb 8,8-13; 10,16-18).</a:t>
            </a:r>
          </a:p>
        </p:txBody>
      </p:sp>
      <p:sp>
        <p:nvSpPr>
          <p:cNvPr id="5" name="Slide Number Placeholder 5">
            <a:extLst>
              <a:ext uri="{FF2B5EF4-FFF2-40B4-BE49-F238E27FC236}">
                <a16:creationId xmlns:a16="http://schemas.microsoft.com/office/drawing/2014/main" id="{1203E2F0-0D23-204C-8ED2-7C5802E6297A}"/>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6099">
                                            <p:txEl>
                                              <p:pRg st="0" end="0"/>
                                            </p:txEl>
                                          </p:spTgt>
                                        </p:tgtEl>
                                        <p:attrNameLst>
                                          <p:attrName>style.visibility</p:attrName>
                                        </p:attrNameLst>
                                      </p:cBhvr>
                                      <p:to>
                                        <p:strVal val="visible"/>
                                      </p:to>
                                    </p:set>
                                    <p:anim calcmode="lin" valueType="num">
                                      <p:cBhvr>
                                        <p:cTn id="7" dur="500" fill="hold"/>
                                        <p:tgtEl>
                                          <p:spTgt spid="5160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60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6099">
                                            <p:txEl>
                                              <p:pRg st="1" end="1"/>
                                            </p:txEl>
                                          </p:spTgt>
                                        </p:tgtEl>
                                        <p:attrNameLst>
                                          <p:attrName>style.visibility</p:attrName>
                                        </p:attrNameLst>
                                      </p:cBhvr>
                                      <p:to>
                                        <p:strVal val="visible"/>
                                      </p:to>
                                    </p:set>
                                    <p:anim calcmode="lin" valueType="num">
                                      <p:cBhvr additive="base">
                                        <p:cTn id="13" dur="500" fill="hold"/>
                                        <p:tgtEl>
                                          <p:spTgt spid="5160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60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6099">
                                            <p:txEl>
                                              <p:pRg st="2" end="2"/>
                                            </p:txEl>
                                          </p:spTgt>
                                        </p:tgtEl>
                                        <p:attrNameLst>
                                          <p:attrName>style.visibility</p:attrName>
                                        </p:attrNameLst>
                                      </p:cBhvr>
                                      <p:to>
                                        <p:strVal val="visible"/>
                                      </p:to>
                                    </p:set>
                                    <p:anim calcmode="lin" valueType="num">
                                      <p:cBhvr additive="base">
                                        <p:cTn id="19" dur="500" fill="hold"/>
                                        <p:tgtEl>
                                          <p:spTgt spid="5160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60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16099">
                                            <p:txEl>
                                              <p:pRg st="3" end="3"/>
                                            </p:txEl>
                                          </p:spTgt>
                                        </p:tgtEl>
                                        <p:attrNameLst>
                                          <p:attrName>style.visibility</p:attrName>
                                        </p:attrNameLst>
                                      </p:cBhvr>
                                      <p:to>
                                        <p:strVal val="visible"/>
                                      </p:to>
                                    </p:set>
                                    <p:anim calcmode="lin" valueType="num">
                                      <p:cBhvr additive="base">
                                        <p:cTn id="25" dur="500" fill="hold"/>
                                        <p:tgtEl>
                                          <p:spTgt spid="5160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60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16099">
                                            <p:txEl>
                                              <p:pRg st="4" end="4"/>
                                            </p:txEl>
                                          </p:spTgt>
                                        </p:tgtEl>
                                        <p:attrNameLst>
                                          <p:attrName>style.visibility</p:attrName>
                                        </p:attrNameLst>
                                      </p:cBhvr>
                                      <p:to>
                                        <p:strVal val="visible"/>
                                      </p:to>
                                    </p:set>
                                    <p:anim calcmode="lin" valueType="num">
                                      <p:cBhvr additive="base">
                                        <p:cTn id="31" dur="500" fill="hold"/>
                                        <p:tgtEl>
                                          <p:spTgt spid="51609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1609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16099">
                                            <p:txEl>
                                              <p:pRg st="5" end="5"/>
                                            </p:txEl>
                                          </p:spTgt>
                                        </p:tgtEl>
                                        <p:attrNameLst>
                                          <p:attrName>style.visibility</p:attrName>
                                        </p:attrNameLst>
                                      </p:cBhvr>
                                      <p:to>
                                        <p:strVal val="visible"/>
                                      </p:to>
                                    </p:set>
                                    <p:anim calcmode="lin" valueType="num">
                                      <p:cBhvr additive="base">
                                        <p:cTn id="37" dur="500" fill="hold"/>
                                        <p:tgtEl>
                                          <p:spTgt spid="51609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160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E479D9AF-AD99-41B9-BABB-97BA1B7B10ED}"/>
              </a:ext>
            </a:extLst>
          </p:cNvPr>
          <p:cNvSpPr>
            <a:spLocks noGrp="1" noChangeArrowheads="1"/>
          </p:cNvSpPr>
          <p:nvPr>
            <p:ph type="title"/>
          </p:nvPr>
        </p:nvSpPr>
        <p:spPr>
          <a:xfrm>
            <a:off x="457200" y="274638"/>
            <a:ext cx="8229600" cy="1706562"/>
          </a:xfrm>
        </p:spPr>
        <p:txBody>
          <a:bodyPr/>
          <a:lstStyle/>
          <a:p>
            <a:pPr eaLnBrk="1" hangingPunct="1">
              <a:defRPr/>
            </a:pPr>
            <a:r>
              <a:rPr lang="en-US" altLang="en-US" sz="4000" dirty="0">
                <a:latin typeface="Papyrus" panose="03070502060502030205" pitchFamily="66" charset="0"/>
              </a:rPr>
              <a:t>Der </a:t>
            </a:r>
            <a:r>
              <a:rPr lang="en-US" altLang="en-US" sz="4000" dirty="0" err="1">
                <a:latin typeface="Papyrus" panose="03070502060502030205" pitchFamily="66" charset="0"/>
              </a:rPr>
              <a:t>Untergang</a:t>
            </a:r>
            <a:r>
              <a:rPr lang="en-US" altLang="en-US" sz="4000" dirty="0">
                <a:latin typeface="Papyrus" panose="03070502060502030205" pitchFamily="66" charset="0"/>
              </a:rPr>
              <a:t> </a:t>
            </a:r>
            <a:r>
              <a:rPr lang="en-US" altLang="en-US" sz="4000" dirty="0" err="1">
                <a:latin typeface="Papyrus" panose="03070502060502030205" pitchFamily="66" charset="0"/>
              </a:rPr>
              <a:t>Edoms</a:t>
            </a:r>
            <a:br>
              <a:rPr lang="en-US" altLang="en-US" sz="4000" dirty="0">
                <a:latin typeface="Papyrus" panose="03070502060502030205" pitchFamily="66" charset="0"/>
              </a:rPr>
            </a:br>
            <a:r>
              <a:rPr lang="en-US" altLang="en-US" sz="2400" dirty="0">
                <a:latin typeface="Arial Narrow" panose="020B0606020202030204" pitchFamily="34" charset="0"/>
              </a:rPr>
              <a:t>(35)</a:t>
            </a:r>
            <a:endParaRPr lang="en-US" altLang="en-US" sz="4000" dirty="0">
              <a:latin typeface="Papyrus" panose="03070502060502030205" pitchFamily="66" charset="0"/>
            </a:endParaRPr>
          </a:p>
        </p:txBody>
      </p:sp>
      <p:sp>
        <p:nvSpPr>
          <p:cNvPr id="510979" name="Rectangle 3">
            <a:extLst>
              <a:ext uri="{FF2B5EF4-FFF2-40B4-BE49-F238E27FC236}">
                <a16:creationId xmlns:a16="http://schemas.microsoft.com/office/drawing/2014/main" id="{1F9545A6-F27E-4377-B329-37FF4F382C04}"/>
              </a:ext>
            </a:extLst>
          </p:cNvPr>
          <p:cNvSpPr>
            <a:spLocks noGrp="1" noChangeArrowheads="1"/>
          </p:cNvSpPr>
          <p:nvPr>
            <p:ph type="body" idx="1"/>
          </p:nvPr>
        </p:nvSpPr>
        <p:spPr>
          <a:xfrm>
            <a:off x="457200" y="1752600"/>
            <a:ext cx="8458200" cy="4343400"/>
          </a:xfrm>
        </p:spPr>
        <p:txBody>
          <a:bodyPr/>
          <a:lstStyle/>
          <a:p>
            <a:pPr eaLnBrk="1" hangingPunct="1">
              <a:lnSpc>
                <a:spcPct val="90000"/>
              </a:lnSpc>
              <a:buFontTx/>
              <a:buNone/>
              <a:defRPr/>
            </a:pPr>
            <a:r>
              <a:rPr lang="en-US" altLang="en-US" sz="2800" b="1" dirty="0">
                <a:solidFill>
                  <a:srgbClr val="FFCC00"/>
                </a:solidFill>
                <a:latin typeface="Lucida Sans Unicode" panose="020B0602030504020204" pitchFamily="34" charset="0"/>
              </a:rPr>
              <a:t>Das </a:t>
            </a:r>
            <a:r>
              <a:rPr lang="en-US" altLang="en-US" sz="2800" b="1" dirty="0" err="1">
                <a:solidFill>
                  <a:srgbClr val="FFCC00"/>
                </a:solidFill>
                <a:latin typeface="Lucida Sans Unicode" panose="020B0602030504020204" pitchFamily="34" charset="0"/>
              </a:rPr>
              <a:t>Gegenstück</a:t>
            </a:r>
            <a:r>
              <a:rPr lang="en-US" altLang="en-US" sz="2800" b="1" dirty="0">
                <a:solidFill>
                  <a:srgbClr val="FFCC00"/>
                </a:solidFill>
                <a:latin typeface="Lucida Sans Unicode" panose="020B0602030504020204" pitchFamily="34" charset="0"/>
              </a:rPr>
              <a:t> </a:t>
            </a:r>
            <a:r>
              <a:rPr lang="en-US" altLang="en-US" sz="2800" b="1" dirty="0" err="1">
                <a:solidFill>
                  <a:srgbClr val="FFCC00"/>
                </a:solidFill>
                <a:latin typeface="Lucida Sans Unicode" panose="020B0602030504020204" pitchFamily="34" charset="0"/>
              </a:rPr>
              <a:t>zu</a:t>
            </a:r>
            <a:r>
              <a:rPr lang="en-US" altLang="en-US" sz="2800" b="1" dirty="0">
                <a:solidFill>
                  <a:srgbClr val="FFCC00"/>
                </a:solidFill>
                <a:latin typeface="Lucida Sans Unicode" panose="020B0602030504020204" pitchFamily="34" charset="0"/>
              </a:rPr>
              <a:t> </a:t>
            </a:r>
            <a:r>
              <a:rPr lang="en-US" altLang="en-US" sz="2800" b="1" dirty="0" err="1">
                <a:solidFill>
                  <a:srgbClr val="FFCC00"/>
                </a:solidFill>
                <a:latin typeface="Lucida Sans Unicode" panose="020B0602030504020204" pitchFamily="34" charset="0"/>
              </a:rPr>
              <a:t>Israels</a:t>
            </a:r>
            <a:r>
              <a:rPr lang="en-US" altLang="en-US" sz="2800" b="1" dirty="0">
                <a:solidFill>
                  <a:srgbClr val="FFCC00"/>
                </a:solidFill>
                <a:latin typeface="Lucida Sans Unicode" panose="020B0602030504020204" pitchFamily="34" charset="0"/>
              </a:rPr>
              <a:t> </a:t>
            </a:r>
            <a:r>
              <a:rPr lang="en-US" altLang="en-US" sz="2800" b="1" dirty="0" err="1">
                <a:solidFill>
                  <a:srgbClr val="FFCC00"/>
                </a:solidFill>
                <a:latin typeface="Lucida Sans Unicode" panose="020B0602030504020204" pitchFamily="34" charset="0"/>
              </a:rPr>
              <a:t>Wiederherstellung</a:t>
            </a:r>
            <a:r>
              <a:rPr lang="en-US" altLang="en-US" sz="2800" b="1" dirty="0">
                <a:solidFill>
                  <a:srgbClr val="FFCC00"/>
                </a:solidFill>
                <a:latin typeface="Lucida Sans Unicode" panose="020B0602030504020204" pitchFamily="34" charset="0"/>
              </a:rPr>
              <a:t> war </a:t>
            </a:r>
            <a:r>
              <a:rPr lang="en-US" altLang="en-US" sz="2800" b="1" dirty="0" err="1">
                <a:solidFill>
                  <a:srgbClr val="FFCC00"/>
                </a:solidFill>
                <a:latin typeface="Lucida Sans Unicode" panose="020B0602030504020204" pitchFamily="34" charset="0"/>
              </a:rPr>
              <a:t>Gottes</a:t>
            </a:r>
            <a:r>
              <a:rPr lang="en-US" altLang="en-US" sz="2800" b="1" dirty="0">
                <a:solidFill>
                  <a:srgbClr val="FFCC00"/>
                </a:solidFill>
                <a:latin typeface="Lucida Sans Unicode" panose="020B0602030504020204" pitchFamily="34" charset="0"/>
              </a:rPr>
              <a:t> </a:t>
            </a:r>
            <a:r>
              <a:rPr lang="en-US" altLang="en-US" sz="2800" b="1" dirty="0" err="1">
                <a:solidFill>
                  <a:srgbClr val="FFCC00"/>
                </a:solidFill>
                <a:latin typeface="Lucida Sans Unicode" panose="020B0602030504020204" pitchFamily="34" charset="0"/>
              </a:rPr>
              <a:t>Gericht</a:t>
            </a:r>
            <a:r>
              <a:rPr lang="en-US" altLang="en-US" sz="2800" b="1" dirty="0">
                <a:solidFill>
                  <a:srgbClr val="FFCC00"/>
                </a:solidFill>
                <a:latin typeface="Lucida Sans Unicode" panose="020B0602030504020204" pitchFamily="34" charset="0"/>
              </a:rPr>
              <a:t> </a:t>
            </a:r>
            <a:r>
              <a:rPr lang="en-US" altLang="en-US" sz="2800" b="1" dirty="0" err="1">
                <a:solidFill>
                  <a:srgbClr val="FFCC00"/>
                </a:solidFill>
                <a:latin typeface="Lucida Sans Unicode" panose="020B0602030504020204" pitchFamily="34" charset="0"/>
              </a:rPr>
              <a:t>über</a:t>
            </a:r>
            <a:r>
              <a:rPr lang="en-US" altLang="en-US" sz="2800" b="1" dirty="0">
                <a:solidFill>
                  <a:srgbClr val="FFCC00"/>
                </a:solidFill>
                <a:latin typeface="Lucida Sans Unicode" panose="020B0602030504020204" pitchFamily="34" charset="0"/>
              </a:rPr>
              <a:t> Edom.</a:t>
            </a:r>
          </a:p>
          <a:p>
            <a:pPr eaLnBrk="1" hangingPunct="1">
              <a:lnSpc>
                <a:spcPct val="90000"/>
              </a:lnSpc>
              <a:defRPr/>
            </a:pPr>
            <a:r>
              <a:rPr lang="en-US" altLang="en-US" sz="2400" i="1" dirty="0">
                <a:latin typeface="Arial" panose="020B0604020202020204" pitchFamily="34" charset="0"/>
              </a:rPr>
              <a:t>Wie in </a:t>
            </a:r>
            <a:r>
              <a:rPr lang="en-US" altLang="en-US" sz="2400" i="1" dirty="0" err="1">
                <a:latin typeface="Arial" panose="020B0604020202020204" pitchFamily="34" charset="0"/>
              </a:rPr>
              <a:t>Hesekiels</a:t>
            </a:r>
            <a:r>
              <a:rPr lang="en-US" altLang="en-US" sz="2400" i="1" dirty="0">
                <a:latin typeface="Arial" panose="020B0604020202020204" pitchFamily="34" charset="0"/>
              </a:rPr>
              <a:t> </a:t>
            </a:r>
            <a:r>
              <a:rPr lang="en-US" altLang="en-US" sz="2400" i="1" dirty="0" err="1">
                <a:latin typeface="Arial" panose="020B0604020202020204" pitchFamily="34" charset="0"/>
              </a:rPr>
              <a:t>Worten</a:t>
            </a:r>
            <a:r>
              <a:rPr lang="en-US" altLang="en-US" sz="2400" i="1" dirty="0">
                <a:latin typeface="Arial" panose="020B0604020202020204" pitchFamily="34" charset="0"/>
              </a:rPr>
              <a:t> </a:t>
            </a:r>
            <a:r>
              <a:rPr lang="en-US" altLang="en-US" sz="2400" i="1" dirty="0" err="1">
                <a:latin typeface="Arial" panose="020B0604020202020204" pitchFamily="34" charset="0"/>
              </a:rPr>
              <a:t>über</a:t>
            </a:r>
            <a:r>
              <a:rPr lang="en-US" altLang="en-US" sz="2400" i="1" dirty="0">
                <a:latin typeface="Arial" panose="020B0604020202020204" pitchFamily="34" charset="0"/>
              </a:rPr>
              <a:t> die </a:t>
            </a:r>
            <a:r>
              <a:rPr lang="en-US" altLang="en-US" sz="2400" i="1" dirty="0" err="1">
                <a:latin typeface="Arial" panose="020B0604020202020204" pitchFamily="34" charset="0"/>
              </a:rPr>
              <a:t>Völker</a:t>
            </a:r>
            <a:r>
              <a:rPr lang="en-US" altLang="en-US" sz="2400" i="1" dirty="0">
                <a:latin typeface="Arial" panose="020B0604020202020204" pitchFamily="34" charset="0"/>
              </a:rPr>
              <a:t>, </a:t>
            </a:r>
            <a:r>
              <a:rPr lang="en-US" altLang="en-US" sz="2400" i="1" dirty="0" err="1">
                <a:latin typeface="Arial" panose="020B0604020202020204" pitchFamily="34" charset="0"/>
              </a:rPr>
              <a:t>werden</a:t>
            </a:r>
            <a:r>
              <a:rPr lang="en-US" altLang="en-US" sz="2400" i="1" dirty="0">
                <a:latin typeface="Arial" panose="020B0604020202020204" pitchFamily="34" charset="0"/>
              </a:rPr>
              <a:t> die Edo-miter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ihre</a:t>
            </a:r>
            <a:r>
              <a:rPr lang="en-US" altLang="en-US" sz="2400" i="1" dirty="0">
                <a:latin typeface="Arial" panose="020B0604020202020204" pitchFamily="34" charset="0"/>
              </a:rPr>
              <a:t> </a:t>
            </a:r>
            <a:r>
              <a:rPr lang="en-US" altLang="en-US" sz="2400" i="1" dirty="0" err="1">
                <a:latin typeface="Arial" panose="020B0604020202020204" pitchFamily="34" charset="0"/>
              </a:rPr>
              <a:t>Feindschaft</a:t>
            </a:r>
            <a:r>
              <a:rPr lang="en-US" altLang="en-US" sz="2400" i="1" dirty="0">
                <a:latin typeface="Arial" panose="020B0604020202020204" pitchFamily="34" charset="0"/>
              </a:rPr>
              <a:t> </a:t>
            </a:r>
            <a:r>
              <a:rPr lang="en-US" altLang="en-US" sz="2400" i="1" dirty="0" err="1">
                <a:latin typeface="Arial" panose="020B0604020202020204" pitchFamily="34" charset="0"/>
              </a:rPr>
              <a:t>gegen</a:t>
            </a:r>
            <a:r>
              <a:rPr lang="en-US" altLang="en-US" sz="2400" i="1" dirty="0">
                <a:latin typeface="Arial" panose="020B0604020202020204" pitchFamily="34" charset="0"/>
              </a:rPr>
              <a:t> </a:t>
            </a:r>
            <a:r>
              <a:rPr lang="en-US" altLang="en-US" sz="2400" i="1" dirty="0" err="1">
                <a:latin typeface="Arial" panose="020B0604020202020204" pitchFamily="34" charset="0"/>
              </a:rPr>
              <a:t>Gottes</a:t>
            </a:r>
            <a:r>
              <a:rPr lang="en-US" altLang="en-US" sz="2400" i="1" dirty="0">
                <a:latin typeface="Arial" panose="020B0604020202020204" pitchFamily="34" charset="0"/>
              </a:rPr>
              <a:t> Volk </a:t>
            </a:r>
            <a:r>
              <a:rPr lang="en-US" altLang="en-US" sz="2400" i="1" dirty="0" err="1">
                <a:latin typeface="Arial" panose="020B0604020202020204" pitchFamily="34" charset="0"/>
              </a:rPr>
              <a:t>gerichtet</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25,3-4. 8-9. 12-13. 15-16; 26,2-3; 28,24; 29,6-9a).</a:t>
            </a:r>
          </a:p>
          <a:p>
            <a:pPr eaLnBrk="1" hangingPunct="1">
              <a:lnSpc>
                <a:spcPct val="90000"/>
              </a:lnSpc>
              <a:defRPr/>
            </a:pPr>
            <a:r>
              <a:rPr lang="en-US" altLang="en-US" sz="2400" i="1" dirty="0">
                <a:latin typeface="Arial" panose="020B0604020202020204" pitchFamily="34" charset="0"/>
              </a:rPr>
              <a:t>Es </a:t>
            </a:r>
            <a:r>
              <a:rPr lang="en-US" altLang="en-US" sz="2400" i="1" dirty="0" err="1">
                <a:latin typeface="Arial" panose="020B0604020202020204" pitchFamily="34" charset="0"/>
              </a:rPr>
              <a:t>impliziert</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die </a:t>
            </a:r>
            <a:r>
              <a:rPr lang="en-US" altLang="en-US" sz="2400" i="1" dirty="0" err="1">
                <a:latin typeface="Arial" panose="020B0604020202020204" pitchFamily="34" charset="0"/>
              </a:rPr>
              <a:t>Edomiter</a:t>
            </a:r>
            <a:r>
              <a:rPr lang="en-US" altLang="en-US" sz="2400" i="1" dirty="0">
                <a:latin typeface="Arial" panose="020B0604020202020204" pitchFamily="34" charset="0"/>
              </a:rPr>
              <a:t> die </a:t>
            </a:r>
            <a:r>
              <a:rPr lang="en-US" altLang="en-US" sz="2400" i="1" dirty="0" err="1">
                <a:latin typeface="Arial" panose="020B0604020202020204" pitchFamily="34" charset="0"/>
              </a:rPr>
              <a:t>Bürger</a:t>
            </a:r>
            <a:r>
              <a:rPr lang="en-US" altLang="en-US" sz="2400" i="1" dirty="0">
                <a:latin typeface="Arial" panose="020B0604020202020204" pitchFamily="34" charset="0"/>
              </a:rPr>
              <a:t> </a:t>
            </a:r>
            <a:r>
              <a:rPr lang="en-US" altLang="en-US" sz="2400" i="1" dirty="0" err="1">
                <a:latin typeface="Arial" panose="020B0604020202020204" pitchFamily="34" charset="0"/>
              </a:rPr>
              <a:t>Jerusa-lems</a:t>
            </a:r>
            <a:r>
              <a:rPr lang="en-US" altLang="en-US" sz="2400" i="1" dirty="0">
                <a:latin typeface="Arial" panose="020B0604020202020204" pitchFamily="34" charset="0"/>
              </a:rPr>
              <a:t> </a:t>
            </a:r>
            <a:r>
              <a:rPr lang="en-US" altLang="en-US" sz="2400" i="1" dirty="0" err="1">
                <a:latin typeface="Arial" panose="020B0604020202020204" pitchFamily="34" charset="0"/>
              </a:rPr>
              <a:t>während</a:t>
            </a:r>
            <a:r>
              <a:rPr lang="en-US" altLang="en-US" sz="2400" i="1" dirty="0">
                <a:latin typeface="Arial" panose="020B0604020202020204" pitchFamily="34" charset="0"/>
              </a:rPr>
              <a:t> der </a:t>
            </a:r>
            <a:r>
              <a:rPr lang="en-US" altLang="en-US" sz="2400" i="1" dirty="0" err="1">
                <a:latin typeface="Arial" panose="020B0604020202020204" pitchFamily="34" charset="0"/>
              </a:rPr>
              <a:t>Belagerung</a:t>
            </a:r>
            <a:r>
              <a:rPr lang="en-US" altLang="en-US" sz="2400" i="1" dirty="0">
                <a:latin typeface="Arial" panose="020B0604020202020204" pitchFamily="34" charset="0"/>
              </a:rPr>
              <a:t> </a:t>
            </a:r>
            <a:r>
              <a:rPr lang="en-US" altLang="en-US" sz="2400" i="1" dirty="0" err="1">
                <a:latin typeface="Arial" panose="020B0604020202020204" pitchFamily="34" charset="0"/>
              </a:rPr>
              <a:t>verraten</a:t>
            </a:r>
            <a:r>
              <a:rPr lang="en-US" altLang="en-US" sz="2400" i="1" dirty="0">
                <a:latin typeface="Arial" panose="020B0604020202020204" pitchFamily="34" charset="0"/>
              </a:rPr>
              <a:t> </a:t>
            </a:r>
            <a:r>
              <a:rPr lang="en-US" altLang="en-US" sz="2400" i="1" dirty="0" err="1">
                <a:latin typeface="Arial" panose="020B0604020202020204" pitchFamily="34" charset="0"/>
              </a:rPr>
              <a:t>haben</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wenn</a:t>
            </a:r>
            <a:r>
              <a:rPr lang="en-US" altLang="en-US" sz="2400" i="1" dirty="0">
                <a:latin typeface="Arial" panose="020B0604020202020204" pitchFamily="34" charset="0"/>
              </a:rPr>
              <a:t> </a:t>
            </a:r>
            <a:r>
              <a:rPr lang="en-US" altLang="en-US" sz="2400" i="1" dirty="0" err="1">
                <a:latin typeface="Arial" panose="020B0604020202020204" pitchFamily="34" charset="0"/>
              </a:rPr>
              <a:t>unklar</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a:t>
            </a:r>
            <a:r>
              <a:rPr lang="en-US" altLang="en-US" sz="2400" i="1" dirty="0" err="1">
                <a:latin typeface="Arial" panose="020B0604020202020204" pitchFamily="34" charset="0"/>
              </a:rPr>
              <a:t>wie</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Oba 10-14).</a:t>
            </a:r>
          </a:p>
          <a:p>
            <a:pPr eaLnBrk="1" hangingPunct="1">
              <a:lnSpc>
                <a:spcPct val="90000"/>
              </a:lnSpc>
              <a:defRPr/>
            </a:pPr>
            <a:r>
              <a:rPr lang="en-US" altLang="en-US" sz="2400" i="1" dirty="0">
                <a:latin typeface="Arial" panose="020B0604020202020204" pitchFamily="34" charset="0"/>
              </a:rPr>
              <a:t>Dieses </a:t>
            </a:r>
            <a:r>
              <a:rPr lang="en-US" altLang="en-US" sz="2400" i="1" dirty="0" err="1">
                <a:latin typeface="Arial" panose="020B0604020202020204" pitchFamily="34" charset="0"/>
              </a:rPr>
              <a:t>Gericht</a:t>
            </a:r>
            <a:r>
              <a:rPr lang="en-US" altLang="en-US" sz="2400" i="1" dirty="0">
                <a:latin typeface="Arial" panose="020B0604020202020204" pitchFamily="34" charset="0"/>
              </a:rPr>
              <a:t> </a:t>
            </a:r>
            <a:r>
              <a:rPr lang="en-US" altLang="en-US" sz="2400" i="1" dirty="0" err="1">
                <a:latin typeface="Arial" panose="020B0604020202020204" pitchFamily="34" charset="0"/>
              </a:rPr>
              <a:t>gegen</a:t>
            </a:r>
            <a:r>
              <a:rPr lang="en-US" altLang="en-US" sz="2400" i="1" dirty="0">
                <a:latin typeface="Arial" panose="020B0604020202020204" pitchFamily="34" charset="0"/>
              </a:rPr>
              <a:t> Edom </a:t>
            </a:r>
            <a:r>
              <a:rPr lang="en-US" altLang="en-US" sz="2400" i="1" dirty="0" err="1">
                <a:latin typeface="Arial" panose="020B0604020202020204" pitchFamily="34" charset="0"/>
              </a:rPr>
              <a:t>ist</a:t>
            </a:r>
            <a:r>
              <a:rPr lang="en-US" altLang="en-US" sz="2400" i="1" dirty="0">
                <a:latin typeface="Arial" panose="020B0604020202020204" pitchFamily="34" charset="0"/>
              </a:rPr>
              <a:t> </a:t>
            </a:r>
            <a:r>
              <a:rPr lang="en-US" altLang="en-US" sz="2400" i="1" dirty="0" err="1">
                <a:latin typeface="Arial" panose="020B0604020202020204" pitchFamily="34" charset="0"/>
              </a:rPr>
              <a:t>ähnlich</a:t>
            </a:r>
            <a:r>
              <a:rPr lang="en-US" altLang="en-US" sz="2400" i="1" dirty="0">
                <a:latin typeface="Arial" panose="020B0604020202020204" pitchFamily="34" charset="0"/>
              </a:rPr>
              <a:t> </a:t>
            </a:r>
            <a:r>
              <a:rPr lang="en-US" altLang="en-US" sz="2400" i="1" dirty="0" err="1">
                <a:latin typeface="Arial" panose="020B0604020202020204" pitchFamily="34" charset="0"/>
              </a:rPr>
              <a:t>wie</a:t>
            </a:r>
            <a:r>
              <a:rPr lang="en-US" altLang="en-US" sz="2400" i="1" dirty="0">
                <a:latin typeface="Arial" panose="020B0604020202020204" pitchFamily="34" charset="0"/>
              </a:rPr>
              <a:t> Jesus’ </a:t>
            </a:r>
            <a:r>
              <a:rPr lang="en-US" altLang="en-US" sz="2400" i="1" dirty="0" err="1">
                <a:latin typeface="Arial" panose="020B0604020202020204" pitchFamily="34" charset="0"/>
              </a:rPr>
              <a:t>Gericht</a:t>
            </a:r>
            <a:r>
              <a:rPr lang="en-US" altLang="en-US" sz="2400" i="1" dirty="0">
                <a:latin typeface="Arial" panose="020B0604020202020204" pitchFamily="34" charset="0"/>
              </a:rPr>
              <a:t> </a:t>
            </a:r>
            <a:r>
              <a:rPr lang="en-US" altLang="en-US" sz="2400" i="1" dirty="0" err="1">
                <a:latin typeface="Arial" panose="020B0604020202020204" pitchFamily="34" charset="0"/>
              </a:rPr>
              <a:t>gegen</a:t>
            </a:r>
            <a:r>
              <a:rPr lang="en-US" altLang="en-US" sz="2400" i="1" dirty="0">
                <a:latin typeface="Arial" panose="020B0604020202020204" pitchFamily="34" charset="0"/>
              </a:rPr>
              <a:t> die, die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ihren</a:t>
            </a:r>
            <a:r>
              <a:rPr lang="en-US" altLang="en-US" sz="2400" i="1" dirty="0">
                <a:latin typeface="Arial" panose="020B0604020202020204" pitchFamily="34" charset="0"/>
              </a:rPr>
              <a:t> “</a:t>
            </a:r>
            <a:r>
              <a:rPr lang="en-US" altLang="en-US" sz="2400" i="1" dirty="0" err="1">
                <a:latin typeface="Arial" panose="020B0604020202020204" pitchFamily="34" charset="0"/>
              </a:rPr>
              <a:t>Brüdern</a:t>
            </a:r>
            <a:r>
              <a:rPr lang="en-US" altLang="en-US" sz="2400" i="1" dirty="0">
                <a:latin typeface="Arial" panose="020B0604020202020204" pitchFamily="34" charset="0"/>
              </a:rPr>
              <a:t>” </a:t>
            </a:r>
            <a:r>
              <a:rPr lang="en-US" altLang="en-US" sz="2400" i="1" dirty="0" err="1">
                <a:latin typeface="Arial" panose="020B0604020202020204" pitchFamily="34" charset="0"/>
              </a:rPr>
              <a:t>helfen</a:t>
            </a:r>
            <a:r>
              <a:rPr lang="en-US" altLang="en-US" sz="2400" i="1" dirty="0">
                <a:latin typeface="Arial" panose="020B0604020202020204" pitchFamily="34" charset="0"/>
              </a:rPr>
              <a:t> (Mat 25,34-46).</a:t>
            </a:r>
          </a:p>
        </p:txBody>
      </p:sp>
      <p:sp>
        <p:nvSpPr>
          <p:cNvPr id="5" name="Slide Number Placeholder 5">
            <a:extLst>
              <a:ext uri="{FF2B5EF4-FFF2-40B4-BE49-F238E27FC236}">
                <a16:creationId xmlns:a16="http://schemas.microsoft.com/office/drawing/2014/main" id="{1E66DC1B-7952-5746-B7AA-D930D5C2CA8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0979">
                                            <p:txEl>
                                              <p:pRg st="0" end="0"/>
                                            </p:txEl>
                                          </p:spTgt>
                                        </p:tgtEl>
                                        <p:attrNameLst>
                                          <p:attrName>style.visibility</p:attrName>
                                        </p:attrNameLst>
                                      </p:cBhvr>
                                      <p:to>
                                        <p:strVal val="visible"/>
                                      </p:to>
                                    </p:set>
                                    <p:anim calcmode="lin" valueType="num">
                                      <p:cBhvr>
                                        <p:cTn id="7" dur="500" fill="hold"/>
                                        <p:tgtEl>
                                          <p:spTgt spid="5109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09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0979">
                                            <p:txEl>
                                              <p:pRg st="1" end="1"/>
                                            </p:txEl>
                                          </p:spTgt>
                                        </p:tgtEl>
                                        <p:attrNameLst>
                                          <p:attrName>style.visibility</p:attrName>
                                        </p:attrNameLst>
                                      </p:cBhvr>
                                      <p:to>
                                        <p:strVal val="visible"/>
                                      </p:to>
                                    </p:set>
                                    <p:anim calcmode="lin" valueType="num">
                                      <p:cBhvr additive="base">
                                        <p:cTn id="13" dur="500" fill="hold"/>
                                        <p:tgtEl>
                                          <p:spTgt spid="5109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09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0979">
                                            <p:txEl>
                                              <p:pRg st="2" end="2"/>
                                            </p:txEl>
                                          </p:spTgt>
                                        </p:tgtEl>
                                        <p:attrNameLst>
                                          <p:attrName>style.visibility</p:attrName>
                                        </p:attrNameLst>
                                      </p:cBhvr>
                                      <p:to>
                                        <p:strVal val="visible"/>
                                      </p:to>
                                    </p:set>
                                    <p:anim calcmode="lin" valueType="num">
                                      <p:cBhvr additive="base">
                                        <p:cTn id="19" dur="500" fill="hold"/>
                                        <p:tgtEl>
                                          <p:spTgt spid="5109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09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10979">
                                            <p:txEl>
                                              <p:pRg st="3" end="3"/>
                                            </p:txEl>
                                          </p:spTgt>
                                        </p:tgtEl>
                                        <p:attrNameLst>
                                          <p:attrName>style.visibility</p:attrName>
                                        </p:attrNameLst>
                                      </p:cBhvr>
                                      <p:to>
                                        <p:strVal val="visible"/>
                                      </p:to>
                                    </p:set>
                                    <p:anim calcmode="lin" valueType="num">
                                      <p:cBhvr additive="base">
                                        <p:cTn id="25" dur="500" fill="hold"/>
                                        <p:tgtEl>
                                          <p:spTgt spid="5109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097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a:extLst>
              <a:ext uri="{FF2B5EF4-FFF2-40B4-BE49-F238E27FC236}">
                <a16:creationId xmlns:a16="http://schemas.microsoft.com/office/drawing/2014/main" id="{CAA1F95B-33F8-436A-A899-B3E8AAF9F36A}"/>
              </a:ext>
            </a:extLst>
          </p:cNvPr>
          <p:cNvSpPr>
            <a:spLocks noGrp="1" noChangeArrowheads="1"/>
          </p:cNvSpPr>
          <p:nvPr>
            <p:ph type="title"/>
          </p:nvPr>
        </p:nvSpPr>
        <p:spPr>
          <a:xfrm>
            <a:off x="457200" y="76200"/>
            <a:ext cx="8229600" cy="1143000"/>
          </a:xfrm>
        </p:spPr>
        <p:txBody>
          <a:bodyPr/>
          <a:lstStyle/>
          <a:p>
            <a:pPr eaLnBrk="1" hangingPunct="1">
              <a:defRPr/>
            </a:pPr>
            <a:r>
              <a:rPr lang="en-US" altLang="en-US" sz="4000" dirty="0">
                <a:latin typeface="Papyrus" panose="03070502060502030205" pitchFamily="66" charset="0"/>
              </a:rPr>
              <a:t>Wort an </a:t>
            </a:r>
            <a:r>
              <a:rPr lang="en-US" altLang="en-US" sz="4000" dirty="0" err="1">
                <a:latin typeface="Papyrus" panose="03070502060502030205" pitchFamily="66" charset="0"/>
              </a:rPr>
              <a:t>Israels</a:t>
            </a:r>
            <a:r>
              <a:rPr lang="en-US" altLang="en-US" sz="4000" dirty="0">
                <a:latin typeface="Papyrus" panose="03070502060502030205" pitchFamily="66" charset="0"/>
              </a:rPr>
              <a:t> Berge</a:t>
            </a:r>
            <a:br>
              <a:rPr lang="en-US" altLang="en-US" sz="4000" dirty="0">
                <a:latin typeface="Papyrus" panose="03070502060502030205" pitchFamily="66" charset="0"/>
              </a:rPr>
            </a:br>
            <a:r>
              <a:rPr lang="en-US" altLang="en-US" sz="2400" dirty="0">
                <a:latin typeface="Arial Narrow" panose="020B0606020202030204" pitchFamily="34" charset="0"/>
              </a:rPr>
              <a:t>(36)</a:t>
            </a:r>
          </a:p>
        </p:txBody>
      </p:sp>
      <p:sp>
        <p:nvSpPr>
          <p:cNvPr id="307203" name="Rectangle 3">
            <a:extLst>
              <a:ext uri="{FF2B5EF4-FFF2-40B4-BE49-F238E27FC236}">
                <a16:creationId xmlns:a16="http://schemas.microsoft.com/office/drawing/2014/main" id="{F02A3723-FE6F-44A1-B40A-44D77EBEAFBB}"/>
              </a:ext>
            </a:extLst>
          </p:cNvPr>
          <p:cNvSpPr>
            <a:spLocks noGrp="1" noChangeArrowheads="1"/>
          </p:cNvSpPr>
          <p:nvPr>
            <p:ph type="body" idx="1"/>
          </p:nvPr>
        </p:nvSpPr>
        <p:spPr>
          <a:xfrm>
            <a:off x="457200" y="1371600"/>
            <a:ext cx="8382000" cy="5257800"/>
          </a:xfrm>
        </p:spPr>
        <p:txBody>
          <a:bodyPr/>
          <a:lstStyle/>
          <a:p>
            <a:pPr eaLnBrk="1" hangingPunct="1">
              <a:buFontTx/>
              <a:buNone/>
              <a:defRPr/>
            </a:pPr>
            <a:r>
              <a:rPr lang="en-US" altLang="en-US" sz="2400" b="1" dirty="0">
                <a:solidFill>
                  <a:srgbClr val="FFCC00"/>
                </a:solidFill>
                <a:latin typeface="Lucida Sans Unicode" panose="020B0602030504020204" pitchFamily="34" charset="0"/>
              </a:rPr>
              <a:t>Dieses Wort </a:t>
            </a:r>
            <a:r>
              <a:rPr lang="en-US" altLang="en-US" sz="2400" b="1" dirty="0" err="1">
                <a:solidFill>
                  <a:srgbClr val="FFCC00"/>
                </a:solidFill>
                <a:latin typeface="Lucida Sans Unicode" panose="020B0602030504020204" pitchFamily="34" charset="0"/>
              </a:rPr>
              <a:t>ist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ein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beabsichtigter</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Kontrast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mit</a:t>
            </a:r>
            <a:r>
              <a:rPr lang="en-US" altLang="en-US" sz="2400" b="1" dirty="0">
                <a:solidFill>
                  <a:srgbClr val="FFCC00"/>
                </a:solidFill>
                <a:latin typeface="Lucida Sans Unicode" panose="020B0602030504020204" pitchFamily="34" charset="0"/>
              </a:rPr>
              <a:t> dem </a:t>
            </a:r>
            <a:r>
              <a:rPr lang="en-US" altLang="en-US" sz="2400" b="1" dirty="0" err="1">
                <a:solidFill>
                  <a:srgbClr val="FFCC00"/>
                </a:solidFill>
                <a:latin typeface="Lucida Sans Unicode" panose="020B0602030504020204" pitchFamily="34" charset="0"/>
              </a:rPr>
              <a:t>früheren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Gerichtswort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über</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Israels</a:t>
            </a:r>
            <a:r>
              <a:rPr lang="en-US" altLang="en-US" sz="2400" b="1" dirty="0">
                <a:solidFill>
                  <a:srgbClr val="FFCC00"/>
                </a:solidFill>
                <a:latin typeface="Lucida Sans Unicode" panose="020B0602030504020204" pitchFamily="34" charset="0"/>
              </a:rPr>
              <a:t> Berge, dem Ort des </a:t>
            </a:r>
            <a:r>
              <a:rPr lang="en-US" altLang="en-US" sz="2400" b="1" dirty="0" err="1">
                <a:solidFill>
                  <a:srgbClr val="FFCC00"/>
                </a:solidFill>
                <a:latin typeface="Lucida Sans Unicode" panose="020B0602030504020204" pitchFamily="34" charset="0"/>
              </a:rPr>
              <a:t>heinischen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Kultes</a:t>
            </a:r>
            <a:r>
              <a:rPr lang="en-US" altLang="en-US" sz="2400" b="1" dirty="0">
                <a:solidFill>
                  <a:srgbClr val="FFCC00"/>
                </a:solidFill>
                <a:latin typeface="Lucida Sans Unicode" panose="020B0602030504020204" pitchFamily="34" charset="0"/>
              </a:rPr>
              <a:t> (6,1-14).</a:t>
            </a:r>
          </a:p>
          <a:p>
            <a:pPr eaLnBrk="1" hangingPunct="1">
              <a:lnSpc>
                <a:spcPct val="80000"/>
              </a:lnSpc>
              <a:buFontTx/>
              <a:buNone/>
              <a:defRPr/>
            </a:pPr>
            <a:endParaRPr lang="en-US" altLang="en-US" sz="1000" b="1" dirty="0">
              <a:solidFill>
                <a:srgbClr val="FFCC00"/>
              </a:solidFill>
              <a:latin typeface="Lucida Sans Unicode" panose="020B0602030504020204" pitchFamily="34" charset="0"/>
            </a:endParaRPr>
          </a:p>
          <a:p>
            <a:pPr eaLnBrk="1" hangingPunct="1">
              <a:lnSpc>
                <a:spcPct val="80000"/>
              </a:lnSpc>
              <a:buFontTx/>
              <a:buNone/>
              <a:defRPr/>
            </a:pPr>
            <a:r>
              <a:rPr lang="en-US" altLang="en-US" sz="2400" b="1" dirty="0">
                <a:solidFill>
                  <a:srgbClr val="FFCC00"/>
                </a:solidFill>
                <a:latin typeface="Lucida Sans Unicode" panose="020B0602030504020204" pitchFamily="34" charset="0"/>
              </a:rPr>
              <a:t>Die Berge </a:t>
            </a:r>
            <a:r>
              <a:rPr lang="en-US" altLang="en-US" sz="2400" b="1" dirty="0" err="1">
                <a:solidFill>
                  <a:srgbClr val="FFCC00"/>
                </a:solidFill>
                <a:latin typeface="Lucida Sans Unicode" panose="020B0602030504020204" pitchFamily="34" charset="0"/>
              </a:rPr>
              <a:t>Israels</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sollen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gesegnet</a:t>
            </a:r>
            <a:r>
              <a:rPr lang="en-US" altLang="en-US" sz="2400" b="1" dirty="0">
                <a:solidFill>
                  <a:srgbClr val="FFCC00"/>
                </a:solidFill>
                <a:latin typeface="Lucida Sans Unicode" panose="020B0602030504020204" pitchFamily="34" charset="0"/>
              </a:rPr>
              <a:t> sein:</a:t>
            </a:r>
          </a:p>
          <a:p>
            <a:pPr eaLnBrk="1" hangingPunct="1">
              <a:lnSpc>
                <a:spcPct val="80000"/>
              </a:lnSpc>
              <a:defRPr/>
            </a:pPr>
            <a:r>
              <a:rPr lang="en-US" altLang="en-US" sz="2400" i="1" dirty="0" err="1">
                <a:latin typeface="Arial Narrow" panose="020B0606020202030204" pitchFamily="34" charset="0"/>
              </a:rPr>
              <a:t>Sammeln</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Exilierten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werden</a:t>
            </a:r>
            <a:r>
              <a:rPr lang="en-US" altLang="en-US" sz="2400" i="1" dirty="0">
                <a:latin typeface="Arial Narrow" panose="020B0606020202030204" pitchFamily="34" charset="0"/>
              </a:rPr>
              <a:t> bald </a:t>
            </a:r>
            <a:r>
              <a:rPr lang="en-US" altLang="en-US" sz="2400" i="1" dirty="0" err="1">
                <a:latin typeface="Arial Narrow" panose="020B0606020202030204" pitchFamily="34" charset="0"/>
              </a:rPr>
              <a:t>heimkommen</a:t>
            </a:r>
            <a:r>
              <a:rPr lang="en-US" altLang="en-US" sz="2400" i="1" dirty="0">
                <a:latin typeface="Arial Narrow" panose="020B0606020202030204" pitchFamily="34" charset="0"/>
              </a:rPr>
              <a:t>,” 36,8)</a:t>
            </a:r>
          </a:p>
          <a:p>
            <a:pPr eaLnBrk="1" hangingPunct="1">
              <a:lnSpc>
                <a:spcPct val="80000"/>
              </a:lnSpc>
              <a:defRPr/>
            </a:pPr>
            <a:r>
              <a:rPr lang="en-US" altLang="en-US" sz="2400" i="1" dirty="0" err="1">
                <a:latin typeface="Arial Narrow" panose="020B0606020202030204" pitchFamily="34" charset="0"/>
              </a:rPr>
              <a:t>Reinigung</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Sünde</a:t>
            </a:r>
            <a:r>
              <a:rPr lang="en-US" altLang="en-US" sz="2400" i="1" dirty="0">
                <a:latin typeface="Arial Narrow" panose="020B0606020202030204" pitchFamily="34" charset="0"/>
              </a:rPr>
              <a:t> (36,24-27; </a:t>
            </a:r>
            <a:r>
              <a:rPr lang="en-US" altLang="en-US" sz="2400" i="1" dirty="0" err="1">
                <a:latin typeface="Arial Narrow" panose="020B0606020202030204" pitchFamily="34" charset="0"/>
              </a:rPr>
              <a:t>vgl</a:t>
            </a:r>
            <a:r>
              <a:rPr lang="en-US" altLang="en-US" sz="2400" i="1" dirty="0">
                <a:latin typeface="Arial Narrow" panose="020B0606020202030204" pitchFamily="34" charset="0"/>
              </a:rPr>
              <a:t>. 11,19)</a:t>
            </a:r>
          </a:p>
          <a:p>
            <a:pPr eaLnBrk="1" hangingPunct="1">
              <a:lnSpc>
                <a:spcPct val="80000"/>
              </a:lnSpc>
              <a:defRPr/>
            </a:pPr>
            <a:r>
              <a:rPr lang="en-US" altLang="en-US" sz="2400" i="1" dirty="0">
                <a:latin typeface="Arial Narrow" panose="020B0606020202030204" pitchFamily="34" charset="0"/>
              </a:rPr>
              <a:t>Gabe des </a:t>
            </a:r>
            <a:r>
              <a:rPr lang="en-US" altLang="en-US" sz="2400" i="1" dirty="0" err="1">
                <a:latin typeface="Arial Narrow" panose="020B0606020202030204" pitchFamily="34" charset="0"/>
              </a:rPr>
              <a:t>Heiligen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Geistes</a:t>
            </a:r>
            <a:r>
              <a:rPr lang="en-US" altLang="en-US" sz="2400" i="1" dirty="0">
                <a:latin typeface="Arial Narrow" panose="020B0606020202030204" pitchFamily="34" charset="0"/>
              </a:rPr>
              <a:t> (36,27)</a:t>
            </a:r>
          </a:p>
          <a:p>
            <a:pPr eaLnBrk="1" hangingPunct="1">
              <a:lnSpc>
                <a:spcPct val="80000"/>
              </a:lnSpc>
              <a:defRPr/>
            </a:pPr>
            <a:r>
              <a:rPr lang="en-US" altLang="en-US" sz="2400" i="1" dirty="0" err="1">
                <a:latin typeface="Arial Narrow" panose="020B0606020202030204" pitchFamily="34" charset="0"/>
              </a:rPr>
              <a:t>Wiederherst</a:t>
            </a:r>
            <a:r>
              <a:rPr lang="en-US" altLang="en-US" sz="2400" i="1" dirty="0">
                <a:latin typeface="Arial Narrow" panose="020B0606020202030204" pitchFamily="34" charset="0"/>
              </a:rPr>
              <a:t>. des </a:t>
            </a:r>
            <a:r>
              <a:rPr lang="en-US" altLang="en-US" sz="2400" i="1" dirty="0" err="1">
                <a:latin typeface="Arial Narrow" panose="020B0606020202030204" pitchFamily="34" charset="0"/>
              </a:rPr>
              <a:t>Landes</a:t>
            </a:r>
            <a:r>
              <a:rPr lang="en-US" altLang="en-US" sz="2400" i="1" dirty="0">
                <a:latin typeface="Arial Narrow" panose="020B0606020202030204" pitchFamily="34" charset="0"/>
              </a:rPr>
              <a:t> (36,28)</a:t>
            </a:r>
          </a:p>
          <a:p>
            <a:pPr eaLnBrk="1" hangingPunct="1">
              <a:lnSpc>
                <a:spcPct val="80000"/>
              </a:lnSpc>
              <a:buFontTx/>
              <a:buNone/>
              <a:defRPr/>
            </a:pPr>
            <a:endParaRPr lang="en-US" altLang="en-US" sz="2400" i="1" dirty="0">
              <a:latin typeface="Arial Narrow" panose="020B0606020202030204" pitchFamily="34" charset="0"/>
            </a:endParaRPr>
          </a:p>
          <a:p>
            <a:pPr eaLnBrk="1" hangingPunct="1">
              <a:lnSpc>
                <a:spcPct val="80000"/>
              </a:lnSpc>
              <a:buFontTx/>
              <a:buNone/>
              <a:defRPr/>
            </a:pPr>
            <a:r>
              <a:rPr lang="en-US" altLang="en-US" sz="2400" dirty="0">
                <a:solidFill>
                  <a:srgbClr val="FFFF99"/>
                </a:solidFill>
                <a:latin typeface="Eras Bold ITC" pitchFamily="34" charset="0"/>
              </a:rPr>
              <a:t>NAHER BEZUG		</a:t>
            </a:r>
          </a:p>
          <a:p>
            <a:pPr eaLnBrk="1" hangingPunct="1">
              <a:lnSpc>
                <a:spcPct val="80000"/>
              </a:lnSpc>
              <a:buFontTx/>
              <a:buNone/>
              <a:defRPr/>
            </a:pPr>
            <a:r>
              <a:rPr lang="en-US" altLang="en-US" sz="2400" dirty="0">
                <a:latin typeface="Arial Narrow" panose="020B0606020202030204" pitchFamily="34" charset="0"/>
              </a:rPr>
              <a:t>	</a:t>
            </a:r>
            <a:r>
              <a:rPr lang="en-US" altLang="en-US" sz="2400" dirty="0" err="1">
                <a:latin typeface="Arial Narrow" panose="020B0606020202030204" pitchFamily="34" charset="0"/>
              </a:rPr>
              <a:t>Rückkehr</a:t>
            </a:r>
            <a:r>
              <a:rPr lang="en-US" altLang="en-US" sz="2400" dirty="0">
                <a:latin typeface="Arial Narrow" panose="020B0606020202030204" pitchFamily="34" charset="0"/>
              </a:rPr>
              <a:t> </a:t>
            </a:r>
            <a:r>
              <a:rPr lang="en-US" altLang="en-US" sz="2400" dirty="0" err="1">
                <a:latin typeface="Arial Narrow" panose="020B0606020202030204" pitchFamily="34" charset="0"/>
              </a:rPr>
              <a:t>vom</a:t>
            </a:r>
            <a:r>
              <a:rPr lang="en-US" altLang="en-US" sz="2400" dirty="0">
                <a:latin typeface="Arial Narrow" panose="020B0606020202030204" pitchFamily="34" charset="0"/>
              </a:rPr>
              <a:t> </a:t>
            </a:r>
            <a:r>
              <a:rPr lang="en-US" altLang="en-US" sz="2400" dirty="0" err="1">
                <a:latin typeface="Arial Narrow" panose="020B0606020202030204" pitchFamily="34" charset="0"/>
              </a:rPr>
              <a:t>Exil</a:t>
            </a:r>
            <a:r>
              <a:rPr lang="en-US" altLang="en-US" sz="2400" dirty="0">
                <a:latin typeface="Arial Narrow" panose="020B0606020202030204" pitchFamily="34" charset="0"/>
              </a:rPr>
              <a:t>			</a:t>
            </a:r>
          </a:p>
          <a:p>
            <a:pPr eaLnBrk="1" hangingPunct="1">
              <a:lnSpc>
                <a:spcPct val="80000"/>
              </a:lnSpc>
              <a:buFontTx/>
              <a:buNone/>
              <a:defRPr/>
            </a:pPr>
            <a:r>
              <a:rPr lang="en-US" altLang="en-US" sz="2400" dirty="0">
                <a:solidFill>
                  <a:srgbClr val="FFFF99"/>
                </a:solidFill>
                <a:latin typeface="Eras Bold ITC" pitchFamily="34" charset="0"/>
              </a:rPr>
              <a:t>FERNER BEZUG</a:t>
            </a:r>
          </a:p>
          <a:p>
            <a:pPr eaLnBrk="1" hangingPunct="1">
              <a:lnSpc>
                <a:spcPct val="80000"/>
              </a:lnSpc>
              <a:buFontTx/>
              <a:buNone/>
              <a:defRPr/>
            </a:pPr>
            <a:r>
              <a:rPr lang="en-US" altLang="en-US" sz="2400" dirty="0">
                <a:latin typeface="Arial Narrow" panose="020B0606020202030204" pitchFamily="34" charset="0"/>
              </a:rPr>
              <a:t>	</a:t>
            </a:r>
            <a:r>
              <a:rPr lang="en-US" altLang="en-US" sz="2400" dirty="0" err="1">
                <a:latin typeface="Arial Narrow" panose="020B0606020202030204" pitchFamily="34" charset="0"/>
              </a:rPr>
              <a:t>Kommen</a:t>
            </a:r>
            <a:r>
              <a:rPr lang="en-US" altLang="en-US" sz="2400" dirty="0">
                <a:latin typeface="Arial Narrow" panose="020B0606020202030204" pitchFamily="34" charset="0"/>
              </a:rPr>
              <a:t> Christi, dem </a:t>
            </a:r>
            <a:r>
              <a:rPr lang="en-US" altLang="en-US" sz="2400" dirty="0" err="1">
                <a:latin typeface="Arial Narrow" panose="020B0606020202030204" pitchFamily="34" charset="0"/>
              </a:rPr>
              <a:t>Retter</a:t>
            </a:r>
            <a:endParaRPr lang="en-US" altLang="en-US" sz="2400" dirty="0">
              <a:latin typeface="Arial Narrow" panose="020B0606020202030204" pitchFamily="34" charset="0"/>
            </a:endParaRPr>
          </a:p>
        </p:txBody>
      </p:sp>
      <p:sp>
        <p:nvSpPr>
          <p:cNvPr id="307204" name="Text Box 4">
            <a:extLst>
              <a:ext uri="{FF2B5EF4-FFF2-40B4-BE49-F238E27FC236}">
                <a16:creationId xmlns:a16="http://schemas.microsoft.com/office/drawing/2014/main" id="{4054432E-EA39-5C46-83D0-7B73951F3C48}"/>
              </a:ext>
            </a:extLst>
          </p:cNvPr>
          <p:cNvSpPr txBox="1">
            <a:spLocks noChangeArrowheads="1"/>
          </p:cNvSpPr>
          <p:nvPr/>
        </p:nvSpPr>
        <p:spPr bwMode="auto">
          <a:xfrm>
            <a:off x="4724400" y="4044950"/>
            <a:ext cx="4419600" cy="2677656"/>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dirty="0" err="1">
                <a:solidFill>
                  <a:srgbClr val="FFFF66"/>
                </a:solidFill>
                <a:latin typeface="Arial" panose="020B0604020202020204" pitchFamily="34" charset="0"/>
              </a:rPr>
              <a:t>Genau</a:t>
            </a:r>
            <a:r>
              <a:rPr lang="en-US" altLang="en-US" sz="2400" dirty="0">
                <a:solidFill>
                  <a:srgbClr val="FFFF66"/>
                </a:solidFill>
                <a:latin typeface="Arial" panose="020B0604020202020204" pitchFamily="34" charset="0"/>
              </a:rPr>
              <a:t>, </a:t>
            </a:r>
            <a:r>
              <a:rPr lang="en-US" altLang="en-US" sz="2400" dirty="0" err="1">
                <a:solidFill>
                  <a:srgbClr val="FFFF66"/>
                </a:solidFill>
                <a:latin typeface="Arial" panose="020B0604020202020204" pitchFamily="34" charset="0"/>
              </a:rPr>
              <a:t>wie</a:t>
            </a:r>
            <a:r>
              <a:rPr lang="en-US" altLang="en-US" sz="2400" dirty="0">
                <a:solidFill>
                  <a:srgbClr val="FFFF66"/>
                </a:solidFill>
                <a:latin typeface="Arial" panose="020B0604020202020204" pitchFamily="34" charset="0"/>
              </a:rPr>
              <a:t> das </a:t>
            </a:r>
            <a:r>
              <a:rPr lang="en-US" altLang="en-US" sz="2400" dirty="0" err="1">
                <a:solidFill>
                  <a:srgbClr val="FFFF66"/>
                </a:solidFill>
                <a:latin typeface="Arial" panose="020B0604020202020204" pitchFamily="34" charset="0"/>
              </a:rPr>
              <a:t>Gericht</a:t>
            </a:r>
            <a:r>
              <a:rPr lang="en-US" altLang="en-US" sz="2400" dirty="0">
                <a:solidFill>
                  <a:srgbClr val="FFFF66"/>
                </a:solidFill>
                <a:latin typeface="Arial" panose="020B0604020202020204" pitchFamily="34" charset="0"/>
              </a:rPr>
              <a:t> des </a:t>
            </a:r>
            <a:r>
              <a:rPr lang="en-US" altLang="en-US" sz="2400" dirty="0" err="1">
                <a:solidFill>
                  <a:srgbClr val="FFFF66"/>
                </a:solidFill>
                <a:latin typeface="Arial" panose="020B0604020202020204" pitchFamily="34" charset="0"/>
              </a:rPr>
              <a:t>Exils</a:t>
            </a:r>
            <a:r>
              <a:rPr lang="en-US" altLang="en-US" sz="2400" dirty="0">
                <a:solidFill>
                  <a:srgbClr val="FFFF66"/>
                </a:solidFill>
                <a:latin typeface="Arial" panose="020B0604020202020204" pitchFamily="34" charset="0"/>
              </a:rPr>
              <a:t> </a:t>
            </a:r>
            <a:r>
              <a:rPr lang="en-US" altLang="en-US" sz="2400" dirty="0" err="1">
                <a:solidFill>
                  <a:srgbClr val="FFFF66"/>
                </a:solidFill>
                <a:latin typeface="Arial" panose="020B0604020202020204" pitchFamily="34" charset="0"/>
              </a:rPr>
              <a:t>Zeichen</a:t>
            </a:r>
            <a:r>
              <a:rPr lang="en-US" altLang="en-US" sz="2400" dirty="0">
                <a:solidFill>
                  <a:srgbClr val="FFFF66"/>
                </a:solidFill>
                <a:latin typeface="Arial" panose="020B0604020202020204" pitchFamily="34" charset="0"/>
              </a:rPr>
              <a:t> von </a:t>
            </a:r>
            <a:r>
              <a:rPr lang="en-US" altLang="en-US" sz="2400" dirty="0" err="1">
                <a:solidFill>
                  <a:srgbClr val="FFFF66"/>
                </a:solidFill>
                <a:latin typeface="Arial" panose="020B0604020202020204" pitchFamily="34" charset="0"/>
              </a:rPr>
              <a:t>Gottes</a:t>
            </a:r>
            <a:r>
              <a:rPr lang="en-US" altLang="en-US" sz="2400" dirty="0">
                <a:solidFill>
                  <a:srgbClr val="FFFF66"/>
                </a:solidFill>
                <a:latin typeface="Arial" panose="020B0604020202020204" pitchFamily="34" charset="0"/>
              </a:rPr>
              <a:t> Ge-</a:t>
            </a:r>
            <a:r>
              <a:rPr lang="en-US" altLang="en-US" sz="2400" dirty="0" err="1">
                <a:solidFill>
                  <a:srgbClr val="FFFF66"/>
                </a:solidFill>
                <a:latin typeface="Arial" panose="020B0604020202020204" pitchFamily="34" charset="0"/>
              </a:rPr>
              <a:t>rechtigkeit</a:t>
            </a:r>
            <a:r>
              <a:rPr lang="en-US" altLang="en-US" sz="2400" dirty="0">
                <a:solidFill>
                  <a:srgbClr val="FFFF66"/>
                </a:solidFill>
                <a:latin typeface="Arial" panose="020B0604020202020204" pitchFamily="34" charset="0"/>
              </a:rPr>
              <a:t> war, </a:t>
            </a:r>
            <a:r>
              <a:rPr lang="en-US" altLang="en-US" sz="2400" dirty="0" err="1">
                <a:solidFill>
                  <a:srgbClr val="FFFF66"/>
                </a:solidFill>
                <a:latin typeface="Arial" panose="020B0604020202020204" pitchFamily="34" charset="0"/>
              </a:rPr>
              <a:t>nicht</a:t>
            </a:r>
            <a:r>
              <a:rPr lang="en-US" altLang="en-US" sz="2400" dirty="0">
                <a:solidFill>
                  <a:srgbClr val="FFFF66"/>
                </a:solidFill>
                <a:latin typeface="Arial" panose="020B0604020202020204" pitchFamily="34" charset="0"/>
              </a:rPr>
              <a:t> seiner </a:t>
            </a:r>
            <a:r>
              <a:rPr lang="en-US" altLang="en-US" sz="2400" dirty="0" err="1">
                <a:solidFill>
                  <a:srgbClr val="FFFF66"/>
                </a:solidFill>
                <a:latin typeface="Arial" panose="020B0604020202020204" pitchFamily="34" charset="0"/>
              </a:rPr>
              <a:t>Schwäche</a:t>
            </a:r>
            <a:r>
              <a:rPr lang="en-US" altLang="en-US" sz="2400" dirty="0">
                <a:solidFill>
                  <a:srgbClr val="FFFF66"/>
                </a:solidFill>
                <a:latin typeface="Arial" panose="020B0604020202020204" pitchFamily="34" charset="0"/>
              </a:rPr>
              <a:t>, so die </a:t>
            </a:r>
            <a:r>
              <a:rPr lang="en-US" altLang="en-US" sz="2400" dirty="0" err="1">
                <a:solidFill>
                  <a:srgbClr val="FFFF66"/>
                </a:solidFill>
                <a:latin typeface="Arial" panose="020B0604020202020204" pitchFamily="34" charset="0"/>
              </a:rPr>
              <a:t>Wiederher-stellung</a:t>
            </a:r>
            <a:r>
              <a:rPr lang="en-US" altLang="en-US" sz="2400" dirty="0">
                <a:solidFill>
                  <a:srgbClr val="FFFF66"/>
                </a:solidFill>
                <a:latin typeface="Arial" panose="020B0604020202020204" pitchFamily="34" charset="0"/>
              </a:rPr>
              <a:t> </a:t>
            </a:r>
            <a:r>
              <a:rPr lang="en-US" altLang="en-US" sz="2400" dirty="0" err="1">
                <a:solidFill>
                  <a:srgbClr val="FFFF66"/>
                </a:solidFill>
                <a:latin typeface="Arial" panose="020B0604020202020204" pitchFamily="34" charset="0"/>
              </a:rPr>
              <a:t>ein</a:t>
            </a:r>
            <a:r>
              <a:rPr lang="en-US" altLang="en-US" sz="2400" dirty="0">
                <a:solidFill>
                  <a:srgbClr val="FFFF66"/>
                </a:solidFill>
                <a:latin typeface="Arial" panose="020B0604020202020204" pitchFamily="34" charset="0"/>
              </a:rPr>
              <a:t> Akt von </a:t>
            </a:r>
            <a:r>
              <a:rPr lang="en-US" altLang="en-US" sz="2400" dirty="0" err="1">
                <a:solidFill>
                  <a:srgbClr val="FFFF66"/>
                </a:solidFill>
                <a:latin typeface="Arial" panose="020B0604020202020204" pitchFamily="34" charset="0"/>
              </a:rPr>
              <a:t>Gottes</a:t>
            </a:r>
            <a:r>
              <a:rPr lang="en-US" altLang="en-US" sz="2400" dirty="0">
                <a:solidFill>
                  <a:srgbClr val="FFFF66"/>
                </a:solidFill>
                <a:latin typeface="Arial" panose="020B0604020202020204" pitchFamily="34" charset="0"/>
              </a:rPr>
              <a:t> </a:t>
            </a:r>
            <a:r>
              <a:rPr lang="en-US" altLang="en-US" sz="2400" dirty="0" err="1">
                <a:solidFill>
                  <a:srgbClr val="FFFF66"/>
                </a:solidFill>
                <a:latin typeface="Arial" panose="020B0604020202020204" pitchFamily="34" charset="0"/>
              </a:rPr>
              <a:t>Gnade</a:t>
            </a:r>
            <a:r>
              <a:rPr lang="en-US" altLang="en-US" sz="2400" dirty="0">
                <a:solidFill>
                  <a:srgbClr val="FFFF66"/>
                </a:solidFill>
                <a:latin typeface="Arial" panose="020B0604020202020204" pitchFamily="34" charset="0"/>
              </a:rPr>
              <a:t>, </a:t>
            </a:r>
            <a:r>
              <a:rPr lang="en-US" altLang="en-US" sz="2400" dirty="0" err="1">
                <a:solidFill>
                  <a:srgbClr val="FFFF66"/>
                </a:solidFill>
                <a:latin typeface="Arial" panose="020B0604020202020204" pitchFamily="34" charset="0"/>
              </a:rPr>
              <a:t>nicht</a:t>
            </a:r>
            <a:r>
              <a:rPr lang="en-US" altLang="en-US" sz="2400" dirty="0">
                <a:solidFill>
                  <a:srgbClr val="FFFF66"/>
                </a:solidFill>
                <a:latin typeface="Arial" panose="020B0604020202020204" pitchFamily="34" charset="0"/>
              </a:rPr>
              <a:t> von Israel's </a:t>
            </a:r>
            <a:r>
              <a:rPr lang="en-US" altLang="en-US" sz="2400" dirty="0" err="1">
                <a:solidFill>
                  <a:srgbClr val="FFFF66"/>
                </a:solidFill>
                <a:latin typeface="Arial" panose="020B0604020202020204" pitchFamily="34" charset="0"/>
              </a:rPr>
              <a:t>Würde</a:t>
            </a:r>
            <a:r>
              <a:rPr lang="en-US" altLang="en-US" sz="2400" dirty="0">
                <a:solidFill>
                  <a:srgbClr val="FFFF66"/>
                </a:solidFill>
                <a:latin typeface="Arial" panose="020B0604020202020204" pitchFamily="34" charset="0"/>
              </a:rPr>
              <a:t>, </a:t>
            </a:r>
            <a:r>
              <a:rPr lang="en-US" altLang="en-US" sz="2400" dirty="0" err="1">
                <a:solidFill>
                  <a:srgbClr val="FFFF66"/>
                </a:solidFill>
                <a:latin typeface="Arial" panose="020B0604020202020204" pitchFamily="34" charset="0"/>
              </a:rPr>
              <a:t>vgl</a:t>
            </a:r>
            <a:r>
              <a:rPr lang="en-US" altLang="en-US" sz="2400" dirty="0">
                <a:solidFill>
                  <a:srgbClr val="FFFF66"/>
                </a:solidFill>
                <a:latin typeface="Arial" panose="020B0604020202020204" pitchFamily="34" charset="0"/>
              </a:rPr>
              <a:t>. 36,22-23.</a:t>
            </a:r>
          </a:p>
        </p:txBody>
      </p:sp>
      <p:sp>
        <p:nvSpPr>
          <p:cNvPr id="6" name="Slide Number Placeholder 5">
            <a:extLst>
              <a:ext uri="{FF2B5EF4-FFF2-40B4-BE49-F238E27FC236}">
                <a16:creationId xmlns:a16="http://schemas.microsoft.com/office/drawing/2014/main" id="{62937333-0596-0D42-A72C-5373E762C09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07203">
                                            <p:txEl>
                                              <p:pRg st="0" end="0"/>
                                            </p:txEl>
                                          </p:spTgt>
                                        </p:tgtEl>
                                        <p:attrNameLst>
                                          <p:attrName>style.visibility</p:attrName>
                                        </p:attrNameLst>
                                      </p:cBhvr>
                                      <p:to>
                                        <p:strVal val="visible"/>
                                      </p:to>
                                    </p:set>
                                    <p:anim calcmode="lin" valueType="num">
                                      <p:cBhvr>
                                        <p:cTn id="7" dur="500" fill="hold"/>
                                        <p:tgtEl>
                                          <p:spTgt spid="307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72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7203">
                                            <p:txEl>
                                              <p:pRg st="2" end="2"/>
                                            </p:txEl>
                                          </p:spTgt>
                                        </p:tgtEl>
                                        <p:attrNameLst>
                                          <p:attrName>style.visibility</p:attrName>
                                        </p:attrNameLst>
                                      </p:cBhvr>
                                      <p:to>
                                        <p:strVal val="visible"/>
                                      </p:to>
                                    </p:set>
                                    <p:anim calcmode="lin" valueType="num">
                                      <p:cBhvr additive="base">
                                        <p:cTn id="13" dur="500" fill="hold"/>
                                        <p:tgtEl>
                                          <p:spTgt spid="30720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0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07203">
                                            <p:txEl>
                                              <p:pRg st="3" end="3"/>
                                            </p:txEl>
                                          </p:spTgt>
                                        </p:tgtEl>
                                        <p:attrNameLst>
                                          <p:attrName>style.visibility</p:attrName>
                                        </p:attrNameLst>
                                      </p:cBhvr>
                                      <p:to>
                                        <p:strVal val="visible"/>
                                      </p:to>
                                    </p:set>
                                    <p:anim calcmode="lin" valueType="num">
                                      <p:cBhvr additive="base">
                                        <p:cTn id="17" dur="500" fill="hold"/>
                                        <p:tgtEl>
                                          <p:spTgt spid="30720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0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203">
                                            <p:txEl>
                                              <p:pRg st="4" end="4"/>
                                            </p:txEl>
                                          </p:spTgt>
                                        </p:tgtEl>
                                        <p:attrNameLst>
                                          <p:attrName>style.visibility</p:attrName>
                                        </p:attrNameLst>
                                      </p:cBhvr>
                                      <p:to>
                                        <p:strVal val="visible"/>
                                      </p:to>
                                    </p:set>
                                    <p:anim calcmode="lin" valueType="num">
                                      <p:cBhvr additive="base">
                                        <p:cTn id="21" dur="500" fill="hold"/>
                                        <p:tgtEl>
                                          <p:spTgt spid="30720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0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203">
                                            <p:txEl>
                                              <p:pRg st="5" end="5"/>
                                            </p:txEl>
                                          </p:spTgt>
                                        </p:tgtEl>
                                        <p:attrNameLst>
                                          <p:attrName>style.visibility</p:attrName>
                                        </p:attrNameLst>
                                      </p:cBhvr>
                                      <p:to>
                                        <p:strVal val="visible"/>
                                      </p:to>
                                    </p:set>
                                    <p:anim calcmode="lin" valueType="num">
                                      <p:cBhvr additive="base">
                                        <p:cTn id="25" dur="500" fill="hold"/>
                                        <p:tgtEl>
                                          <p:spTgt spid="3072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07203">
                                            <p:txEl>
                                              <p:pRg st="6" end="6"/>
                                            </p:txEl>
                                          </p:spTgt>
                                        </p:tgtEl>
                                        <p:attrNameLst>
                                          <p:attrName>style.visibility</p:attrName>
                                        </p:attrNameLst>
                                      </p:cBhvr>
                                      <p:to>
                                        <p:strVal val="visible"/>
                                      </p:to>
                                    </p:set>
                                    <p:anim calcmode="lin" valueType="num">
                                      <p:cBhvr additive="base">
                                        <p:cTn id="29" dur="500" fill="hold"/>
                                        <p:tgtEl>
                                          <p:spTgt spid="3072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072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307203">
                                            <p:txEl>
                                              <p:pRg st="8" end="8"/>
                                            </p:txEl>
                                          </p:spTgt>
                                        </p:tgtEl>
                                        <p:attrNameLst>
                                          <p:attrName>style.visibility</p:attrName>
                                        </p:attrNameLst>
                                      </p:cBhvr>
                                      <p:to>
                                        <p:strVal val="visible"/>
                                      </p:to>
                                    </p:set>
                                    <p:anim calcmode="lin" valueType="num">
                                      <p:cBhvr additive="base">
                                        <p:cTn id="35" dur="500" fill="hold"/>
                                        <p:tgtEl>
                                          <p:spTgt spid="30720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720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7203">
                                            <p:txEl>
                                              <p:pRg st="9" end="9"/>
                                            </p:txEl>
                                          </p:spTgt>
                                        </p:tgtEl>
                                        <p:attrNameLst>
                                          <p:attrName>style.visibility</p:attrName>
                                        </p:attrNameLst>
                                      </p:cBhvr>
                                      <p:to>
                                        <p:strVal val="visible"/>
                                      </p:to>
                                    </p:set>
                                    <p:anim calcmode="lin" valueType="num">
                                      <p:cBhvr additive="base">
                                        <p:cTn id="39" dur="500" fill="hold"/>
                                        <p:tgtEl>
                                          <p:spTgt spid="30720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0720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307203">
                                            <p:txEl>
                                              <p:pRg st="10" end="10"/>
                                            </p:txEl>
                                          </p:spTgt>
                                        </p:tgtEl>
                                        <p:attrNameLst>
                                          <p:attrName>style.visibility</p:attrName>
                                        </p:attrNameLst>
                                      </p:cBhvr>
                                      <p:to>
                                        <p:strVal val="visible"/>
                                      </p:to>
                                    </p:set>
                                    <p:anim calcmode="lin" valueType="num">
                                      <p:cBhvr additive="base">
                                        <p:cTn id="45" dur="500" fill="hold"/>
                                        <p:tgtEl>
                                          <p:spTgt spid="307203">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7203">
                                            <p:txEl>
                                              <p:pRg st="10" end="10"/>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07203">
                                            <p:txEl>
                                              <p:pRg st="11" end="11"/>
                                            </p:txEl>
                                          </p:spTgt>
                                        </p:tgtEl>
                                        <p:attrNameLst>
                                          <p:attrName>style.visibility</p:attrName>
                                        </p:attrNameLst>
                                      </p:cBhvr>
                                      <p:to>
                                        <p:strVal val="visible"/>
                                      </p:to>
                                    </p:set>
                                    <p:anim calcmode="lin" valueType="num">
                                      <p:cBhvr additive="base">
                                        <p:cTn id="49" dur="500" fill="hold"/>
                                        <p:tgtEl>
                                          <p:spTgt spid="307203">
                                            <p:txEl>
                                              <p:pRg st="11" end="11"/>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0720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07204"/>
                                        </p:tgtEl>
                                        <p:attrNameLst>
                                          <p:attrName>style.visibility</p:attrName>
                                        </p:attrNameLst>
                                      </p:cBhvr>
                                      <p:to>
                                        <p:strVal val="visible"/>
                                      </p:to>
                                    </p:set>
                                    <p:animEffect transition="in" filter="dissolve">
                                      <p:cBhvr>
                                        <p:cTn id="55" dur="500"/>
                                        <p:tgtEl>
                                          <p:spTgt spid="307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4" grpId="0" animBg="1"/>
    </p:bld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17122" name="Rectangle 2">
            <a:extLst>
              <a:ext uri="{FF2B5EF4-FFF2-40B4-BE49-F238E27FC236}">
                <a16:creationId xmlns:a16="http://schemas.microsoft.com/office/drawing/2014/main" id="{91F7B7D7-9EA5-4FE6-A1A1-DD8C4E73F87D}"/>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4000" b="0" dirty="0">
                <a:latin typeface="Impact" panose="020B0806030902050204" pitchFamily="34" charset="0"/>
              </a:rPr>
              <a:t>Neu-Testament </a:t>
            </a:r>
            <a:r>
              <a:rPr lang="en-US" altLang="en-US" sz="4000" b="0" dirty="0" err="1">
                <a:latin typeface="Impact" panose="020B0806030902050204" pitchFamily="34" charset="0"/>
              </a:rPr>
              <a:t>Bezüge</a:t>
            </a:r>
            <a:r>
              <a:rPr lang="en-US" altLang="en-US" sz="4000" b="0" dirty="0">
                <a:latin typeface="Impact" panose="020B0806030902050204" pitchFamily="34" charset="0"/>
              </a:rPr>
              <a:t> </a:t>
            </a:r>
            <a:r>
              <a:rPr lang="en-US" altLang="en-US" sz="4000" b="0" dirty="0" err="1">
                <a:latin typeface="Impact" panose="020B0806030902050204" pitchFamily="34" charset="0"/>
              </a:rPr>
              <a:t>zu</a:t>
            </a:r>
            <a:r>
              <a:rPr lang="en-US" altLang="en-US" sz="4000" b="0" dirty="0">
                <a:latin typeface="Impact" panose="020B0806030902050204" pitchFamily="34" charset="0"/>
              </a:rPr>
              <a:t> </a:t>
            </a:r>
            <a:r>
              <a:rPr lang="en-US" altLang="en-US" sz="4000" b="0" dirty="0" err="1">
                <a:latin typeface="Impact" panose="020B0806030902050204" pitchFamily="34" charset="0"/>
              </a:rPr>
              <a:t>Hesekiels</a:t>
            </a:r>
            <a:r>
              <a:rPr lang="en-US" altLang="en-US" sz="4000" b="0" dirty="0">
                <a:latin typeface="Impact" panose="020B0806030902050204" pitchFamily="34" charset="0"/>
              </a:rPr>
              <a:t> </a:t>
            </a:r>
            <a:r>
              <a:rPr lang="en-US" altLang="en-US" sz="4000" b="0" dirty="0" err="1">
                <a:latin typeface="Impact" panose="020B0806030902050204" pitchFamily="34" charset="0"/>
              </a:rPr>
              <a:t>Worte</a:t>
            </a:r>
            <a:r>
              <a:rPr lang="en-US" altLang="en-US" sz="4000" b="0" dirty="0">
                <a:latin typeface="Impact" panose="020B0806030902050204" pitchFamily="34" charset="0"/>
              </a:rPr>
              <a:t> an die Berge</a:t>
            </a:r>
          </a:p>
        </p:txBody>
      </p:sp>
      <p:sp>
        <p:nvSpPr>
          <p:cNvPr id="517124" name="Rectangle 4">
            <a:extLst>
              <a:ext uri="{FF2B5EF4-FFF2-40B4-BE49-F238E27FC236}">
                <a16:creationId xmlns:a16="http://schemas.microsoft.com/office/drawing/2014/main" id="{7D18B70A-ACC0-40FB-BF1C-7DB5DCD00CEC}"/>
              </a:ext>
            </a:extLst>
          </p:cNvPr>
          <p:cNvSpPr>
            <a:spLocks noGrp="1" noChangeArrowheads="1"/>
          </p:cNvSpPr>
          <p:nvPr>
            <p:ph type="body" sz="half" idx="1"/>
          </p:nvPr>
        </p:nvSpPr>
        <p:spPr>
          <a:xfrm>
            <a:off x="457200" y="1447800"/>
            <a:ext cx="4038600" cy="5029200"/>
          </a:xfrm>
        </p:spPr>
        <p:txBody>
          <a:bodyPr/>
          <a:lstStyle/>
          <a:p>
            <a:pPr eaLnBrk="1" hangingPunct="1">
              <a:lnSpc>
                <a:spcPct val="90000"/>
              </a:lnSpc>
              <a:defRPr/>
            </a:pPr>
            <a:r>
              <a:rPr lang="en-US" altLang="en-US" sz="2400" i="1" dirty="0">
                <a:solidFill>
                  <a:srgbClr val="FFFF66"/>
                </a:solidFill>
                <a:latin typeface="Arial Narrow" panose="020B0606020202030204" pitchFamily="34" charset="0"/>
              </a:rPr>
              <a:t>“Ich will </a:t>
            </a:r>
            <a:r>
              <a:rPr lang="en-US" altLang="en-US" sz="2400" i="1" dirty="0" err="1">
                <a:solidFill>
                  <a:srgbClr val="FFFF66"/>
                </a:solidFill>
                <a:latin typeface="Arial Narrow" panose="020B0606020202030204" pitchFamily="34" charset="0"/>
              </a:rPr>
              <a:t>reines</a:t>
            </a:r>
            <a:r>
              <a:rPr lang="en-US" altLang="en-US" sz="2400" i="1" dirty="0">
                <a:solidFill>
                  <a:srgbClr val="FFFF66"/>
                </a:solidFill>
                <a:latin typeface="Arial Narrow" panose="020B0606020202030204" pitchFamily="34" charset="0"/>
              </a:rPr>
              <a:t> Wasser auf dich </a:t>
            </a:r>
            <a:r>
              <a:rPr lang="en-US" altLang="en-US" sz="2400" i="1" dirty="0" err="1">
                <a:solidFill>
                  <a:srgbClr val="FFFF66"/>
                </a:solidFill>
                <a:latin typeface="Arial Narrow" panose="020B0606020202030204" pitchFamily="34" charset="0"/>
              </a:rPr>
              <a:t>giessen</a:t>
            </a:r>
            <a:r>
              <a:rPr lang="en-US" altLang="en-US" sz="2400" i="1" dirty="0">
                <a:solidFill>
                  <a:srgbClr val="FFFF66"/>
                </a:solidFill>
                <a:latin typeface="Arial Narrow" panose="020B0606020202030204" pitchFamily="34" charset="0"/>
              </a:rPr>
              <a:t>, und du </a:t>
            </a:r>
            <a:r>
              <a:rPr lang="en-US" altLang="en-US" sz="2400" i="1" dirty="0" err="1">
                <a:solidFill>
                  <a:srgbClr val="FFFF66"/>
                </a:solidFill>
                <a:latin typeface="Arial Narrow" panose="020B0606020202030204" pitchFamily="34" charset="0"/>
              </a:rPr>
              <a:t>wirst</a:t>
            </a:r>
            <a:r>
              <a:rPr lang="en-US" altLang="en-US" sz="2400" i="1" dirty="0">
                <a:solidFill>
                  <a:srgbClr val="FFFF66"/>
                </a:solidFill>
                <a:latin typeface="Arial Narrow" panose="020B0606020202030204" pitchFamily="34" charset="0"/>
              </a:rPr>
              <a:t> rein sein; Ich will dich von </a:t>
            </a:r>
            <a:r>
              <a:rPr lang="en-US" altLang="en-US" sz="2400" i="1" dirty="0" err="1">
                <a:solidFill>
                  <a:srgbClr val="FFFF66"/>
                </a:solidFill>
                <a:latin typeface="Arial Narrow" panose="020B0606020202030204" pitchFamily="34" charset="0"/>
              </a:rPr>
              <a:t>aller</a:t>
            </a:r>
            <a:r>
              <a:rPr lang="en-US" altLang="en-US" sz="2400" i="1" dirty="0">
                <a:solidFill>
                  <a:srgbClr val="FFFF66"/>
                </a:solidFill>
                <a:latin typeface="Arial Narrow" panose="020B0606020202030204" pitchFamily="34" charset="0"/>
              </a:rPr>
              <a:t> Unrein-</a:t>
            </a:r>
            <a:r>
              <a:rPr lang="en-US" altLang="en-US" sz="2400" i="1" dirty="0" err="1">
                <a:solidFill>
                  <a:srgbClr val="FFFF66"/>
                </a:solidFill>
                <a:latin typeface="Arial Narrow" panose="020B0606020202030204" pitchFamily="34" charset="0"/>
              </a:rPr>
              <a:t>heit</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reinigen</a:t>
            </a:r>
            <a:r>
              <a:rPr lang="en-US" altLang="en-US" sz="2400" i="1" dirty="0">
                <a:solidFill>
                  <a:srgbClr val="FFFF66"/>
                </a:solidFill>
                <a:latin typeface="Arial Narrow" panose="020B0606020202030204" pitchFamily="34" charset="0"/>
              </a:rPr>
              <a:t>…” (36,25).</a:t>
            </a:r>
          </a:p>
          <a:p>
            <a:pPr eaLnBrk="1" hangingPunct="1">
              <a:lnSpc>
                <a:spcPct val="90000"/>
              </a:lnSpc>
              <a:buFontTx/>
              <a:buNone/>
              <a:defRPr/>
            </a:pPr>
            <a:endParaRPr lang="en-US" altLang="en-US" sz="2400" i="1" dirty="0">
              <a:solidFill>
                <a:srgbClr val="FFFF66"/>
              </a:solidFill>
              <a:latin typeface="Arial Narrow" panose="020B0606020202030204" pitchFamily="34" charset="0"/>
            </a:endParaRPr>
          </a:p>
          <a:p>
            <a:pPr eaLnBrk="1" hangingPunct="1">
              <a:lnSpc>
                <a:spcPct val="90000"/>
              </a:lnSpc>
              <a:buFontTx/>
              <a:buNone/>
              <a:defRPr/>
            </a:pPr>
            <a:endParaRPr lang="en-US" altLang="en-US" sz="2400" i="1" dirty="0">
              <a:latin typeface="Arial Narrow" panose="020B0606020202030204" pitchFamily="34" charset="0"/>
            </a:endParaRPr>
          </a:p>
          <a:p>
            <a:pPr eaLnBrk="1" hangingPunct="1">
              <a:lnSpc>
                <a:spcPct val="90000"/>
              </a:lnSpc>
              <a:defRPr/>
            </a:pPr>
            <a:r>
              <a:rPr lang="en-US" altLang="en-US" sz="2400" i="1" dirty="0">
                <a:latin typeface="Arial Narrow" panose="020B0606020202030204" pitchFamily="34" charset="0"/>
              </a:rPr>
              <a:t>“Ich will </a:t>
            </a:r>
            <a:r>
              <a:rPr lang="en-US" altLang="en-US" sz="2400" i="1" dirty="0" err="1">
                <a:latin typeface="Arial Narrow" panose="020B0606020202030204" pitchFamily="34" charset="0"/>
              </a:rPr>
              <a:t>euch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neues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Herz</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einen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neuen</a:t>
            </a:r>
            <a:r>
              <a:rPr lang="en-US" altLang="en-US" sz="2400" i="1" dirty="0">
                <a:latin typeface="Arial Narrow" panose="020B0606020202030204" pitchFamily="34" charset="0"/>
              </a:rPr>
              <a:t> Geist </a:t>
            </a:r>
            <a:r>
              <a:rPr lang="en-US" altLang="en-US" sz="2400" i="1" dirty="0" err="1">
                <a:latin typeface="Arial Narrow" panose="020B0606020202030204" pitchFamily="34" charset="0"/>
              </a:rPr>
              <a:t>geben</a:t>
            </a:r>
            <a:r>
              <a:rPr lang="en-US" altLang="en-US" sz="2400" i="1" dirty="0">
                <a:latin typeface="Arial Narrow" panose="020B0606020202030204" pitchFamily="34" charset="0"/>
              </a:rPr>
              <a:t>; ich </a:t>
            </a:r>
            <a:r>
              <a:rPr lang="en-US" altLang="en-US" sz="2400" i="1" dirty="0" err="1">
                <a:latin typeface="Arial Narrow" panose="020B0606020202030204" pitchFamily="34" charset="0"/>
              </a:rPr>
              <a:t>nehme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euch</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Herz</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aus</a:t>
            </a:r>
            <a:r>
              <a:rPr lang="en-US" altLang="en-US" sz="2400" i="1" dirty="0">
                <a:latin typeface="Arial Narrow" panose="020B0606020202030204" pitchFamily="34" charset="0"/>
              </a:rPr>
              <a:t> Stein und </a:t>
            </a:r>
            <a:r>
              <a:rPr lang="en-US" altLang="en-US" sz="2400" i="1" dirty="0" err="1">
                <a:latin typeface="Arial Narrow" panose="020B0606020202030204" pitchFamily="34" charset="0"/>
              </a:rPr>
              <a:t>gebe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euch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Herz</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Fleisch</a:t>
            </a:r>
            <a:r>
              <a:rPr lang="en-US" altLang="en-US" sz="2400" i="1" dirty="0">
                <a:latin typeface="Arial Narrow" panose="020B0606020202030204" pitchFamily="34" charset="0"/>
              </a:rPr>
              <a:t>. Und ich </a:t>
            </a:r>
            <a:r>
              <a:rPr lang="en-US" altLang="en-US" sz="2400" i="1" dirty="0" err="1">
                <a:latin typeface="Arial Narrow" panose="020B0606020202030204" pitchFamily="34" charset="0"/>
              </a:rPr>
              <a:t>lege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mei-nen</a:t>
            </a:r>
            <a:r>
              <a:rPr lang="en-US" altLang="en-US" sz="2400" i="1" dirty="0">
                <a:latin typeface="Arial Narrow" panose="020B0606020202030204" pitchFamily="34" charset="0"/>
              </a:rPr>
              <a:t> Geist in </a:t>
            </a:r>
            <a:r>
              <a:rPr lang="en-US" altLang="en-US" sz="2400" i="1" dirty="0" err="1">
                <a:latin typeface="Arial Narrow" panose="020B0606020202030204" pitchFamily="34" charset="0"/>
              </a:rPr>
              <a:t>euch</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lasse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euch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meine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Gebote</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Gesetze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befolgen</a:t>
            </a:r>
            <a:r>
              <a:rPr lang="en-US" altLang="en-US" sz="2400" i="1" dirty="0">
                <a:latin typeface="Arial Narrow" panose="020B0606020202030204" pitchFamily="34" charset="0"/>
              </a:rPr>
              <a:t>” (36,26-27).</a:t>
            </a:r>
          </a:p>
        </p:txBody>
      </p:sp>
      <p:sp>
        <p:nvSpPr>
          <p:cNvPr id="517125" name="Rectangle 5">
            <a:extLst>
              <a:ext uri="{FF2B5EF4-FFF2-40B4-BE49-F238E27FC236}">
                <a16:creationId xmlns:a16="http://schemas.microsoft.com/office/drawing/2014/main" id="{128F554C-BAA3-4D53-8219-2385A2994CE6}"/>
              </a:ext>
            </a:extLst>
          </p:cNvPr>
          <p:cNvSpPr>
            <a:spLocks noGrp="1" noChangeArrowheads="1"/>
          </p:cNvSpPr>
          <p:nvPr>
            <p:ph type="body" sz="half" idx="2"/>
          </p:nvPr>
        </p:nvSpPr>
        <p:spPr>
          <a:xfrm>
            <a:off x="4648200" y="1447800"/>
            <a:ext cx="4191000" cy="5029200"/>
          </a:xfrm>
        </p:spPr>
        <p:txBody>
          <a:bodyPr/>
          <a:lstStyle/>
          <a:p>
            <a:pPr eaLnBrk="1" hangingPunct="1">
              <a:lnSpc>
                <a:spcPct val="90000"/>
              </a:lnSpc>
              <a:defRPr/>
            </a:pPr>
            <a:r>
              <a:rPr lang="en-US" altLang="en-US" sz="2400" i="1" dirty="0">
                <a:solidFill>
                  <a:srgbClr val="FFFF66"/>
                </a:solidFill>
                <a:latin typeface="Arial Narrow" panose="020B0606020202030204" pitchFamily="34" charset="0"/>
              </a:rPr>
              <a:t>“</a:t>
            </a:r>
            <a:r>
              <a:rPr lang="en-US" altLang="en-US" sz="2400" i="1" dirty="0" err="1">
                <a:solidFill>
                  <a:srgbClr val="FFFF66"/>
                </a:solidFill>
                <a:latin typeface="Arial Narrow" panose="020B0606020202030204" pitchFamily="34" charset="0"/>
              </a:rPr>
              <a:t>Lasst</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uns</a:t>
            </a:r>
            <a:r>
              <a:rPr lang="en-US" altLang="en-US" sz="2400" i="1" dirty="0">
                <a:solidFill>
                  <a:srgbClr val="FFFF66"/>
                </a:solidFill>
                <a:latin typeface="Arial Narrow" panose="020B0606020202030204" pitchFamily="34" charset="0"/>
              </a:rPr>
              <a:t> Gott </a:t>
            </a:r>
            <a:r>
              <a:rPr lang="en-US" altLang="en-US" sz="2400" i="1" dirty="0" err="1">
                <a:solidFill>
                  <a:srgbClr val="FFFF66"/>
                </a:solidFill>
                <a:latin typeface="Arial Narrow" panose="020B0606020202030204" pitchFamily="34" charset="0"/>
              </a:rPr>
              <a:t>nahen</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mit</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ei-nem</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aufrichtigem</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Herz</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voll</a:t>
            </a:r>
            <a:r>
              <a:rPr lang="en-US" altLang="en-US" sz="2400" i="1" dirty="0">
                <a:solidFill>
                  <a:srgbClr val="FFFF66"/>
                </a:solidFill>
                <a:latin typeface="Arial Narrow" panose="020B0606020202030204" pitchFamily="34" charset="0"/>
              </a:rPr>
              <a:t> Zu-</a:t>
            </a:r>
            <a:r>
              <a:rPr lang="en-US" altLang="en-US" sz="2400" i="1" dirty="0" err="1">
                <a:solidFill>
                  <a:srgbClr val="FFFF66"/>
                </a:solidFill>
                <a:latin typeface="Arial Narrow" panose="020B0606020202030204" pitchFamily="34" charset="0"/>
              </a:rPr>
              <a:t>versicht</a:t>
            </a:r>
            <a:r>
              <a:rPr lang="en-US" altLang="en-US" sz="2400" i="1" dirty="0">
                <a:solidFill>
                  <a:srgbClr val="FFFF66"/>
                </a:solidFill>
                <a:latin typeface="Arial Narrow" panose="020B0606020202030204" pitchFamily="34" charset="0"/>
              </a:rPr>
              <a:t> des </a:t>
            </a:r>
            <a:r>
              <a:rPr lang="en-US" altLang="en-US" sz="2400" i="1" dirty="0" err="1">
                <a:solidFill>
                  <a:srgbClr val="FFFF66"/>
                </a:solidFill>
                <a:latin typeface="Arial Narrow" panose="020B0606020202030204" pitchFamily="34" charset="0"/>
              </a:rPr>
              <a:t>Glaubens</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unsere</a:t>
            </a:r>
            <a:r>
              <a:rPr lang="en-US" altLang="en-US" sz="2400" i="1" dirty="0">
                <a:solidFill>
                  <a:srgbClr val="FFFF66"/>
                </a:solidFill>
                <a:latin typeface="Arial Narrow" panose="020B0606020202030204" pitchFamily="34" charset="0"/>
              </a:rPr>
              <a:t> Herzen </a:t>
            </a:r>
            <a:r>
              <a:rPr lang="en-US" altLang="en-US" sz="2400" i="1" dirty="0" err="1">
                <a:solidFill>
                  <a:srgbClr val="FFFF66"/>
                </a:solidFill>
                <a:latin typeface="Arial Narrow" panose="020B0606020202030204" pitchFamily="34" charset="0"/>
              </a:rPr>
              <a:t>gereinigt</a:t>
            </a:r>
            <a:r>
              <a:rPr lang="en-US" altLang="en-US" sz="2400" i="1" dirty="0">
                <a:solidFill>
                  <a:srgbClr val="FFFF66"/>
                </a:solidFill>
                <a:latin typeface="Arial Narrow" panose="020B0606020202030204" pitchFamily="34" charset="0"/>
              </a:rPr>
              <a:t> und </a:t>
            </a:r>
            <a:r>
              <a:rPr lang="en-US" altLang="en-US" sz="2400" i="1" dirty="0" err="1">
                <a:solidFill>
                  <a:srgbClr val="FFFF66"/>
                </a:solidFill>
                <a:latin typeface="Arial Narrow" panose="020B0606020202030204" pitchFamily="34" charset="0"/>
              </a:rPr>
              <a:t>vom</a:t>
            </a:r>
            <a:r>
              <a:rPr lang="en-US" altLang="en-US" sz="2400" i="1" dirty="0">
                <a:solidFill>
                  <a:srgbClr val="FFFF66"/>
                </a:solidFill>
                <a:latin typeface="Arial Narrow" panose="020B0606020202030204" pitchFamily="34" charset="0"/>
              </a:rPr>
              <a:t> schul-</a:t>
            </a:r>
            <a:r>
              <a:rPr lang="en-US" altLang="en-US" sz="2400" i="1" dirty="0" err="1">
                <a:solidFill>
                  <a:srgbClr val="FFFF66"/>
                </a:solidFill>
                <a:latin typeface="Arial Narrow" panose="020B0606020202030204" pitchFamily="34" charset="0"/>
              </a:rPr>
              <a:t>digem</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Gewissen</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befreit</a:t>
            </a:r>
            <a:r>
              <a:rPr lang="en-US" altLang="en-US" sz="2400" i="1" dirty="0">
                <a:solidFill>
                  <a:srgbClr val="FFFF66"/>
                </a:solidFill>
                <a:latin typeface="Arial Narrow" panose="020B0606020202030204" pitchFamily="34" charset="0"/>
              </a:rPr>
              <a:t> und un-sere </a:t>
            </a:r>
            <a:r>
              <a:rPr lang="en-US" altLang="en-US" sz="2400" i="1" dirty="0" err="1">
                <a:solidFill>
                  <a:srgbClr val="FFFF66"/>
                </a:solidFill>
                <a:latin typeface="Arial Narrow" panose="020B0606020202030204" pitchFamily="34" charset="0"/>
              </a:rPr>
              <a:t>Leiber</a:t>
            </a:r>
            <a:r>
              <a:rPr lang="en-US" altLang="en-US" sz="2400" i="1" dirty="0">
                <a:solidFill>
                  <a:srgbClr val="FFFF66"/>
                </a:solidFill>
                <a:latin typeface="Arial Narrow" panose="020B0606020202030204" pitchFamily="34" charset="0"/>
              </a:rPr>
              <a:t> </a:t>
            </a:r>
            <a:r>
              <a:rPr lang="en-US" altLang="en-US" sz="2400" i="1" dirty="0" err="1">
                <a:solidFill>
                  <a:srgbClr val="FFFF66"/>
                </a:solidFill>
                <a:latin typeface="Arial Narrow" panose="020B0606020202030204" pitchFamily="34" charset="0"/>
              </a:rPr>
              <a:t>gewaschen</a:t>
            </a:r>
            <a:r>
              <a:rPr lang="en-US" altLang="en-US" sz="2400" i="1" dirty="0">
                <a:solidFill>
                  <a:srgbClr val="FFFF66"/>
                </a:solidFill>
                <a:latin typeface="Arial Narrow" panose="020B0606020202030204" pitchFamily="34" charset="0"/>
              </a:rPr>
              <a:t> in rei-</a:t>
            </a:r>
            <a:r>
              <a:rPr lang="en-US" altLang="en-US" sz="2400" i="1" dirty="0" err="1">
                <a:solidFill>
                  <a:srgbClr val="FFFF66"/>
                </a:solidFill>
                <a:latin typeface="Arial Narrow" panose="020B0606020202030204" pitchFamily="34" charset="0"/>
              </a:rPr>
              <a:t>nem</a:t>
            </a:r>
            <a:r>
              <a:rPr lang="en-US" altLang="en-US" sz="2400" i="1" dirty="0">
                <a:solidFill>
                  <a:srgbClr val="FFFF66"/>
                </a:solidFill>
                <a:latin typeface="Arial Narrow" panose="020B0606020202030204" pitchFamily="34" charset="0"/>
              </a:rPr>
              <a:t> Wasser” (Heb 10,22).</a:t>
            </a:r>
          </a:p>
          <a:p>
            <a:pPr eaLnBrk="1" hangingPunct="1">
              <a:lnSpc>
                <a:spcPct val="90000"/>
              </a:lnSpc>
              <a:defRPr/>
            </a:pPr>
            <a:r>
              <a:rPr lang="en-US" altLang="en-US" sz="2400" i="1" dirty="0">
                <a:latin typeface="Arial Narrow" panose="020B0606020202030204" pitchFamily="34" charset="0"/>
              </a:rPr>
              <a:t>“</a:t>
            </a:r>
            <a:r>
              <a:rPr lang="en-US" altLang="en-US" sz="2400" i="1" dirty="0" err="1">
                <a:latin typeface="Arial Narrow" panose="020B0606020202030204" pitchFamily="34" charset="0"/>
              </a:rPr>
              <a:t>Ihr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zeigt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dass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a:t>
            </a:r>
            <a:r>
              <a:rPr lang="en-US" altLang="en-US" sz="2400" i="1" dirty="0">
                <a:latin typeface="Arial Narrow" panose="020B0606020202030204" pitchFamily="34" charset="0"/>
              </a:rPr>
              <a:t> Brief von Christus </a:t>
            </a:r>
            <a:r>
              <a:rPr lang="en-US" altLang="en-US" sz="2400" i="1" dirty="0" err="1">
                <a:latin typeface="Arial Narrow" panose="020B0606020202030204" pitchFamily="34" charset="0"/>
              </a:rPr>
              <a:t>seid</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Wirkung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unse</a:t>
            </a:r>
            <a:r>
              <a:rPr lang="en-US" altLang="en-US" sz="2400" i="1" dirty="0">
                <a:latin typeface="Arial Narrow" panose="020B0606020202030204" pitchFamily="34" charset="0"/>
              </a:rPr>
              <a:t>-res </a:t>
            </a:r>
            <a:r>
              <a:rPr lang="en-US" altLang="en-US" sz="2400" i="1" dirty="0" err="1">
                <a:latin typeface="Arial Narrow" panose="020B0606020202030204" pitchFamily="34" charset="0"/>
              </a:rPr>
              <a:t>Dienstes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Tinte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ge-schrieben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sondern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dem Geist des </a:t>
            </a:r>
            <a:r>
              <a:rPr lang="en-US" altLang="en-US" sz="2400" i="1" dirty="0" err="1">
                <a:latin typeface="Arial Narrow" panose="020B0606020202030204" pitchFamily="34" charset="0"/>
              </a:rPr>
              <a:t>lebendigen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Gottes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nicht</a:t>
            </a:r>
            <a:r>
              <a:rPr lang="en-US" altLang="en-US" sz="2400" i="1" dirty="0">
                <a:latin typeface="Arial Narrow" panose="020B0606020202030204" pitchFamily="34" charset="0"/>
              </a:rPr>
              <a:t> auf </a:t>
            </a:r>
            <a:r>
              <a:rPr lang="en-US" altLang="en-US" sz="2400" i="1" dirty="0" err="1">
                <a:latin typeface="Arial Narrow" panose="020B0606020202030204" pitchFamily="34" charset="0"/>
              </a:rPr>
              <a:t>Steintafeln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sondern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Tafeln</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menschlichen</a:t>
            </a:r>
            <a:r>
              <a:rPr lang="en-US" altLang="en-US" sz="2400" i="1" dirty="0">
                <a:latin typeface="Arial Narrow" panose="020B0606020202030204" pitchFamily="34" charset="0"/>
              </a:rPr>
              <a:t> Herzen” (2Kor 3,3).</a:t>
            </a:r>
          </a:p>
        </p:txBody>
      </p:sp>
      <p:sp>
        <p:nvSpPr>
          <p:cNvPr id="6" name="Slide Number Placeholder 5">
            <a:extLst>
              <a:ext uri="{FF2B5EF4-FFF2-40B4-BE49-F238E27FC236}">
                <a16:creationId xmlns:a16="http://schemas.microsoft.com/office/drawing/2014/main" id="{6EA57056-D2C1-7D4D-A700-62937544070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17124">
                                            <p:txEl>
                                              <p:pRg st="0" end="0"/>
                                            </p:txEl>
                                          </p:spTgt>
                                        </p:tgtEl>
                                        <p:attrNameLst>
                                          <p:attrName>style.visibility</p:attrName>
                                        </p:attrNameLst>
                                      </p:cBhvr>
                                      <p:to>
                                        <p:strVal val="visible"/>
                                      </p:to>
                                    </p:set>
                                    <p:anim calcmode="lin" valueType="num">
                                      <p:cBhvr additive="base">
                                        <p:cTn id="7" dur="500" fill="hold"/>
                                        <p:tgtEl>
                                          <p:spTgt spid="51712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712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7125">
                                            <p:txEl>
                                              <p:pRg st="0" end="0"/>
                                            </p:txEl>
                                          </p:spTgt>
                                        </p:tgtEl>
                                        <p:attrNameLst>
                                          <p:attrName>style.visibility</p:attrName>
                                        </p:attrNameLst>
                                      </p:cBhvr>
                                      <p:to>
                                        <p:strVal val="visible"/>
                                      </p:to>
                                    </p:set>
                                    <p:anim calcmode="lin" valueType="num">
                                      <p:cBhvr additive="base">
                                        <p:cTn id="11" dur="500" fill="hold"/>
                                        <p:tgtEl>
                                          <p:spTgt spid="51712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7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17124">
                                            <p:txEl>
                                              <p:pRg st="3" end="3"/>
                                            </p:txEl>
                                          </p:spTgt>
                                        </p:tgtEl>
                                        <p:attrNameLst>
                                          <p:attrName>style.visibility</p:attrName>
                                        </p:attrNameLst>
                                      </p:cBhvr>
                                      <p:to>
                                        <p:strVal val="visible"/>
                                      </p:to>
                                    </p:set>
                                    <p:anim calcmode="lin" valueType="num">
                                      <p:cBhvr additive="base">
                                        <p:cTn id="17" dur="500" fill="hold"/>
                                        <p:tgtEl>
                                          <p:spTgt spid="51712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7124">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17125">
                                            <p:txEl>
                                              <p:pRg st="1" end="1"/>
                                            </p:txEl>
                                          </p:spTgt>
                                        </p:tgtEl>
                                        <p:attrNameLst>
                                          <p:attrName>style.visibility</p:attrName>
                                        </p:attrNameLst>
                                      </p:cBhvr>
                                      <p:to>
                                        <p:strVal val="visible"/>
                                      </p:to>
                                    </p:set>
                                    <p:anim calcmode="lin" valueType="num">
                                      <p:cBhvr additive="base">
                                        <p:cTn id="21" dur="500" fill="hold"/>
                                        <p:tgtEl>
                                          <p:spTgt spid="517125">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1712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C4F82187-BF8A-4E22-8115-AD236BA328A3}"/>
              </a:ext>
            </a:extLst>
          </p:cNvPr>
          <p:cNvSpPr>
            <a:spLocks noGrp="1" noChangeArrowheads="1"/>
          </p:cNvSpPr>
          <p:nvPr>
            <p:ph type="title"/>
          </p:nvPr>
        </p:nvSpPr>
        <p:spPr>
          <a:xfrm>
            <a:off x="457200" y="76200"/>
            <a:ext cx="8229600" cy="1143000"/>
          </a:xfrm>
        </p:spPr>
        <p:txBody>
          <a:bodyPr/>
          <a:lstStyle/>
          <a:p>
            <a:pPr eaLnBrk="1" hangingPunct="1">
              <a:defRPr/>
            </a:pPr>
            <a:r>
              <a:rPr lang="en-US" altLang="en-US" sz="4000" dirty="0">
                <a:latin typeface="Papyrus" panose="03070502060502030205" pitchFamily="66" charset="0"/>
              </a:rPr>
              <a:t>Wort </a:t>
            </a:r>
            <a:r>
              <a:rPr lang="en-US" altLang="en-US" sz="4000" dirty="0" err="1">
                <a:latin typeface="Papyrus" panose="03070502060502030205" pitchFamily="66" charset="0"/>
              </a:rPr>
              <a:t>zu</a:t>
            </a:r>
            <a:r>
              <a:rPr lang="en-US" altLang="en-US" sz="4000" dirty="0">
                <a:latin typeface="Papyrus" panose="03070502060502030205" pitchFamily="66" charset="0"/>
              </a:rPr>
              <a:t> den </a:t>
            </a:r>
            <a:r>
              <a:rPr lang="en-US" altLang="en-US" sz="4000" dirty="0" err="1">
                <a:latin typeface="Papyrus" panose="03070502060502030205" pitchFamily="66" charset="0"/>
              </a:rPr>
              <a:t>Knoche</a:t>
            </a:r>
            <a:br>
              <a:rPr lang="en-US" altLang="en-US" sz="4000" dirty="0">
                <a:latin typeface="Papyrus" panose="03070502060502030205" pitchFamily="66" charset="0"/>
              </a:rPr>
            </a:br>
            <a:r>
              <a:rPr lang="en-US" altLang="en-US" sz="2400" dirty="0">
                <a:latin typeface="Arial Narrow" panose="020B0606020202030204" pitchFamily="34" charset="0"/>
              </a:rPr>
              <a:t>(37,1-14)</a:t>
            </a:r>
          </a:p>
        </p:txBody>
      </p:sp>
      <p:sp>
        <p:nvSpPr>
          <p:cNvPr id="308227" name="Rectangle 3">
            <a:extLst>
              <a:ext uri="{FF2B5EF4-FFF2-40B4-BE49-F238E27FC236}">
                <a16:creationId xmlns:a16="http://schemas.microsoft.com/office/drawing/2014/main" id="{E0EE3B00-4158-4C4E-B16D-A71949E103B5}"/>
              </a:ext>
            </a:extLst>
          </p:cNvPr>
          <p:cNvSpPr>
            <a:spLocks noGrp="1" noChangeArrowheads="1"/>
          </p:cNvSpPr>
          <p:nvPr>
            <p:ph type="body" idx="1"/>
          </p:nvPr>
        </p:nvSpPr>
        <p:spPr>
          <a:xfrm>
            <a:off x="457200" y="1295400"/>
            <a:ext cx="8229600" cy="5181600"/>
          </a:xfrm>
        </p:spPr>
        <p:txBody>
          <a:bodyPr/>
          <a:lstStyle/>
          <a:p>
            <a:pPr eaLnBrk="1" hangingPunct="1">
              <a:buFontTx/>
              <a:buNone/>
              <a:defRPr/>
            </a:pPr>
            <a:r>
              <a:rPr lang="en-US" altLang="en-US" sz="2400" b="1" dirty="0">
                <a:solidFill>
                  <a:srgbClr val="FFCC00"/>
                </a:solidFill>
                <a:latin typeface="Lucida Sans Unicode" panose="020B0602030504020204" pitchFamily="34" charset="0"/>
              </a:rPr>
              <a:t>Der Fall Judas war </a:t>
            </a:r>
            <a:r>
              <a:rPr lang="en-US" altLang="en-US" sz="2400" b="1" dirty="0" err="1">
                <a:solidFill>
                  <a:srgbClr val="FFCC00"/>
                </a:solidFill>
                <a:latin typeface="Lucida Sans Unicode" panose="020B0602030504020204" pitchFamily="34" charset="0"/>
              </a:rPr>
              <a:t>nicht</a:t>
            </a:r>
            <a:r>
              <a:rPr lang="en-US" altLang="en-US" sz="2400" b="1" dirty="0">
                <a:solidFill>
                  <a:srgbClr val="FFCC00"/>
                </a:solidFill>
                <a:latin typeface="Lucida Sans Unicode" panose="020B0602030504020204" pitchFamily="34" charset="0"/>
              </a:rPr>
              <a:t> das Ende der Nation.</a:t>
            </a:r>
          </a:p>
          <a:p>
            <a:pPr eaLnBrk="1" hangingPunct="1">
              <a:buFontTx/>
              <a:buNone/>
              <a:defRPr/>
            </a:pPr>
            <a:endParaRPr lang="en-US" altLang="en-US" sz="1000" b="1" dirty="0">
              <a:solidFill>
                <a:srgbClr val="FFCC00"/>
              </a:solidFill>
              <a:latin typeface="Lucida Sans Unicode" panose="020B0602030504020204" pitchFamily="34" charset="0"/>
            </a:endParaRPr>
          </a:p>
          <a:p>
            <a:pPr eaLnBrk="1" hangingPunct="1">
              <a:buFontTx/>
              <a:buNone/>
              <a:defRPr/>
            </a:pPr>
            <a:r>
              <a:rPr lang="en-US" altLang="en-US" sz="2400" b="1" dirty="0">
                <a:solidFill>
                  <a:srgbClr val="FFCC00"/>
                </a:solidFill>
                <a:latin typeface="Lucida Sans Unicode" panose="020B0602030504020204" pitchFamily="34" charset="0"/>
              </a:rPr>
              <a:t>Das “</a:t>
            </a:r>
            <a:r>
              <a:rPr lang="en-US" altLang="en-US" sz="2400" b="1" dirty="0" err="1">
                <a:solidFill>
                  <a:srgbClr val="FFCC00"/>
                </a:solidFill>
                <a:latin typeface="Lucida Sans Unicode" panose="020B0602030504020204" pitchFamily="34" charset="0"/>
              </a:rPr>
              <a:t>ganze</a:t>
            </a:r>
            <a:r>
              <a:rPr lang="en-US" altLang="en-US" sz="2400" b="1" dirty="0">
                <a:solidFill>
                  <a:srgbClr val="FFCC00"/>
                </a:solidFill>
                <a:latin typeface="Lucida Sans Unicode" panose="020B0602030504020204" pitchFamily="34" charset="0"/>
              </a:rPr>
              <a:t> Haus Israel” </a:t>
            </a:r>
            <a:r>
              <a:rPr lang="en-US" altLang="en-US" sz="2400" b="1" dirty="0" err="1">
                <a:solidFill>
                  <a:srgbClr val="FFCC00"/>
                </a:solidFill>
                <a:latin typeface="Lucida Sans Unicode" panose="020B0602030504020204" pitchFamily="34" charset="0"/>
              </a:rPr>
              <a:t>zusammen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mit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Weggeführten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aus</a:t>
            </a:r>
            <a:r>
              <a:rPr lang="en-US" altLang="en-US" sz="2400" b="1" dirty="0">
                <a:solidFill>
                  <a:srgbClr val="FFCC00"/>
                </a:solidFill>
                <a:latin typeface="Lucida Sans Unicode" panose="020B0602030504020204" pitchFamily="34" charset="0"/>
              </a:rPr>
              <a:t> dem Norden und dem </a:t>
            </a:r>
            <a:r>
              <a:rPr lang="en-US" altLang="en-US" sz="2400" b="1" dirty="0" err="1">
                <a:solidFill>
                  <a:srgbClr val="FFCC00"/>
                </a:solidFill>
                <a:latin typeface="Lucida Sans Unicode" panose="020B0602030504020204" pitchFamily="34" charset="0"/>
              </a:rPr>
              <a:t>Süden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welche</a:t>
            </a:r>
            <a:r>
              <a:rPr lang="en-US" altLang="en-US" sz="2400" b="1" dirty="0">
                <a:solidFill>
                  <a:srgbClr val="FFCC00"/>
                </a:solidFill>
                <a:latin typeface="Lucida Sans Unicode" panose="020B0602030504020204" pitchFamily="34" charset="0"/>
              </a:rPr>
              <a:t> Gott </a:t>
            </a:r>
            <a:r>
              <a:rPr lang="en-US" altLang="en-US" sz="2400" b="1" dirty="0" err="1">
                <a:solidFill>
                  <a:srgbClr val="FFCC00"/>
                </a:solidFill>
                <a:latin typeface="Lucida Sans Unicode" panose="020B0602030504020204" pitchFamily="34" charset="0"/>
              </a:rPr>
              <a:t>mit</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seinem</a:t>
            </a:r>
            <a:r>
              <a:rPr lang="en-US" altLang="en-US" sz="2400" b="1" dirty="0">
                <a:solidFill>
                  <a:srgbClr val="FFCC00"/>
                </a:solidFill>
                <a:latin typeface="Lucida Sans Unicode" panose="020B0602030504020204" pitchFamily="34" charset="0"/>
              </a:rPr>
              <a:t> Geist </a:t>
            </a:r>
            <a:r>
              <a:rPr lang="en-US" altLang="en-US" sz="2400" b="1" dirty="0" err="1">
                <a:solidFill>
                  <a:srgbClr val="FFCC00"/>
                </a:solidFill>
                <a:latin typeface="Lucida Sans Unicode" panose="020B0602030504020204" pitchFamily="34" charset="0"/>
              </a:rPr>
              <a:t>erfüllen</a:t>
            </a:r>
            <a:r>
              <a:rPr lang="en-US" altLang="en-US" sz="2400" b="1" dirty="0">
                <a:solidFill>
                  <a:srgbClr val="FFCC00"/>
                </a:solidFill>
                <a:latin typeface="Lucida Sans Unicode" panose="020B0602030504020204" pitchFamily="34" charset="0"/>
              </a:rPr>
              <a:t> </a:t>
            </a:r>
            <a:r>
              <a:rPr lang="en-US" altLang="en-US" sz="2400" b="1" dirty="0" err="1">
                <a:solidFill>
                  <a:srgbClr val="FFCC00"/>
                </a:solidFill>
                <a:latin typeface="Lucida Sans Unicode" panose="020B0602030504020204" pitchFamily="34" charset="0"/>
              </a:rPr>
              <a:t>würde</a:t>
            </a:r>
            <a:r>
              <a:rPr lang="en-US" altLang="en-US" sz="2400" b="1" dirty="0">
                <a:solidFill>
                  <a:srgbClr val="FFCC00"/>
                </a:solidFill>
                <a:latin typeface="Lucida Sans Unicode" panose="020B0602030504020204" pitchFamily="34" charset="0"/>
              </a:rPr>
              <a:t>.</a:t>
            </a:r>
          </a:p>
          <a:p>
            <a:pPr lvl="2" eaLnBrk="1" hangingPunct="1">
              <a:defRPr/>
            </a:pPr>
            <a:r>
              <a:rPr lang="en-US" altLang="en-US" i="1" dirty="0">
                <a:latin typeface="Arial Narrow" panose="020B0606020202030204" pitchFamily="34" charset="0"/>
              </a:rPr>
              <a:t>Das Wort </a:t>
            </a:r>
            <a:r>
              <a:rPr lang="en-US" altLang="en-US" dirty="0">
                <a:latin typeface="HebrewTh" pitchFamily="2" charset="0"/>
              </a:rPr>
              <a:t>Hav0r </a:t>
            </a:r>
            <a:r>
              <a:rPr lang="en-US" altLang="en-US" i="1" dirty="0">
                <a:latin typeface="Arial Narrow" panose="020B0606020202030204" pitchFamily="34" charset="0"/>
              </a:rPr>
              <a:t>(</a:t>
            </a:r>
            <a:r>
              <a:rPr lang="en-US" altLang="en-US" i="1" dirty="0" err="1">
                <a:latin typeface="Arial Narrow" panose="020B0606020202030204" pitchFamily="34" charset="0"/>
              </a:rPr>
              <a:t>ruah</a:t>
            </a:r>
            <a:r>
              <a:rPr lang="en-US" altLang="en-US" i="1" dirty="0">
                <a:latin typeface="Arial Narrow" panose="020B0606020202030204" pitchFamily="34" charset="0"/>
              </a:rPr>
              <a:t>) </a:t>
            </a:r>
            <a:r>
              <a:rPr lang="en-US" altLang="en-US" i="1" dirty="0" err="1">
                <a:latin typeface="Arial Narrow" panose="020B0606020202030204" pitchFamily="34" charset="0"/>
              </a:rPr>
              <a:t>ist</a:t>
            </a:r>
            <a:r>
              <a:rPr lang="en-US" altLang="en-US" i="1" dirty="0">
                <a:latin typeface="Arial Narrow" panose="020B0606020202030204" pitchFamily="34" charset="0"/>
              </a:rPr>
              <a:t> </a:t>
            </a:r>
            <a:r>
              <a:rPr lang="en-US" altLang="en-US" i="1" dirty="0" err="1">
                <a:latin typeface="Arial Narrow" panose="020B0606020202030204" pitchFamily="34" charset="0"/>
              </a:rPr>
              <a:t>ein</a:t>
            </a:r>
            <a:r>
              <a:rPr lang="en-US" altLang="en-US" i="1" dirty="0">
                <a:latin typeface="Arial Narrow" panose="020B0606020202030204" pitchFamily="34" charset="0"/>
              </a:rPr>
              <a:t> </a:t>
            </a:r>
            <a:r>
              <a:rPr lang="en-US" altLang="en-US" i="1" dirty="0" err="1">
                <a:latin typeface="Arial Narrow" panose="020B0606020202030204" pitchFamily="34" charset="0"/>
              </a:rPr>
              <a:t>ausführliches</a:t>
            </a:r>
            <a:r>
              <a:rPr lang="en-US" altLang="en-US" i="1" dirty="0">
                <a:latin typeface="Arial Narrow" panose="020B0606020202030204" pitchFamily="34" charset="0"/>
              </a:rPr>
              <a:t> </a:t>
            </a:r>
            <a:r>
              <a:rPr lang="en-US" altLang="en-US" i="1" dirty="0" err="1">
                <a:latin typeface="Arial Narrow" panose="020B0606020202030204" pitchFamily="34" charset="0"/>
              </a:rPr>
              <a:t>Wortspiel</a:t>
            </a:r>
            <a:r>
              <a:rPr lang="en-US" altLang="en-US" i="1" dirty="0">
                <a:latin typeface="Arial Narrow" panose="020B0606020202030204" pitchFamily="34" charset="0"/>
              </a:rPr>
              <a:t>, da es </a:t>
            </a:r>
            <a:r>
              <a:rPr lang="en-US" altLang="en-US" i="1" dirty="0" err="1">
                <a:latin typeface="Arial Narrow" panose="020B0606020202030204" pitchFamily="34" charset="0"/>
              </a:rPr>
              <a:t>dreifach</a:t>
            </a:r>
            <a:r>
              <a:rPr lang="en-US" altLang="en-US" i="1" dirty="0">
                <a:latin typeface="Arial Narrow" panose="020B0606020202030204" pitchFamily="34" charset="0"/>
              </a:rPr>
              <a:t> </a:t>
            </a:r>
            <a:r>
              <a:rPr lang="en-US" altLang="en-US" i="1" dirty="0" err="1">
                <a:latin typeface="Arial Narrow" panose="020B0606020202030204" pitchFamily="34" charset="0"/>
              </a:rPr>
              <a:t>steht</a:t>
            </a:r>
            <a:r>
              <a:rPr lang="en-US" altLang="en-US" i="1" dirty="0">
                <a:latin typeface="Arial Narrow" panose="020B0606020202030204" pitchFamily="34" charset="0"/>
              </a:rPr>
              <a:t> </a:t>
            </a:r>
            <a:r>
              <a:rPr lang="en-US" altLang="en-US" i="1" dirty="0" err="1">
                <a:latin typeface="Arial Narrow" panose="020B0606020202030204" pitchFamily="34" charset="0"/>
              </a:rPr>
              <a:t>für</a:t>
            </a:r>
            <a:r>
              <a:rPr lang="en-US" altLang="en-US" i="1" dirty="0">
                <a:latin typeface="Arial Narrow" panose="020B0606020202030204" pitchFamily="34" charset="0"/>
              </a:rPr>
              <a:t> “</a:t>
            </a:r>
            <a:r>
              <a:rPr lang="en-US" altLang="en-US" i="1" dirty="0" err="1">
                <a:latin typeface="Arial Narrow" panose="020B0606020202030204" pitchFamily="34" charset="0"/>
              </a:rPr>
              <a:t>Atem</a:t>
            </a:r>
            <a:r>
              <a:rPr lang="en-US" altLang="en-US" i="1" dirty="0">
                <a:latin typeface="Arial Narrow" panose="020B0606020202030204" pitchFamily="34" charset="0"/>
              </a:rPr>
              <a:t>”, “Wind” und “Geist”.</a:t>
            </a:r>
          </a:p>
          <a:p>
            <a:pPr eaLnBrk="1" hangingPunct="1">
              <a:buFontTx/>
              <a:buNone/>
              <a:defRPr/>
            </a:pPr>
            <a:endParaRPr lang="en-US" altLang="en-US" sz="2400" dirty="0">
              <a:latin typeface="Arial Narrow" panose="020B0606020202030204" pitchFamily="34" charset="0"/>
            </a:endParaRPr>
          </a:p>
          <a:p>
            <a:pPr eaLnBrk="1" hangingPunct="1">
              <a:buFontTx/>
              <a:buNone/>
              <a:defRPr/>
            </a:pPr>
            <a:r>
              <a:rPr lang="en-US" altLang="en-US" sz="2400" dirty="0">
                <a:solidFill>
                  <a:srgbClr val="FFFF99"/>
                </a:solidFill>
                <a:latin typeface="Eras Bold ITC" pitchFamily="34" charset="0"/>
              </a:rPr>
              <a:t>NAHER BEZUG		</a:t>
            </a:r>
          </a:p>
          <a:p>
            <a:pPr eaLnBrk="1" hangingPunct="1">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Rückkehr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Exil</a:t>
            </a:r>
            <a:r>
              <a:rPr lang="en-US" altLang="en-US" sz="2400" i="1" dirty="0">
                <a:latin typeface="Arial Narrow" panose="020B0606020202030204" pitchFamily="34" charset="0"/>
              </a:rPr>
              <a:t> (37,12)</a:t>
            </a:r>
          </a:p>
          <a:p>
            <a:pPr eaLnBrk="1" hangingPunct="1">
              <a:buFontTx/>
              <a:buNone/>
              <a:defRPr/>
            </a:pPr>
            <a:r>
              <a:rPr lang="en-US" altLang="en-US" sz="2400" dirty="0">
                <a:solidFill>
                  <a:srgbClr val="FFFF99"/>
                </a:solidFill>
                <a:latin typeface="Eras Bold ITC" pitchFamily="34" charset="0"/>
              </a:rPr>
              <a:t>FERNER BEZUG</a:t>
            </a:r>
          </a:p>
          <a:p>
            <a:pPr eaLnBrk="1" hangingPunct="1">
              <a:buFontTx/>
              <a:buNone/>
              <a:defRPr/>
            </a:pPr>
            <a:r>
              <a:rPr lang="en-US" altLang="en-US" sz="2400" i="1" dirty="0">
                <a:latin typeface="Arial Narrow" panose="020B0606020202030204" pitchFamily="34" charset="0"/>
              </a:rPr>
              <a:t>	Gabe des </a:t>
            </a:r>
            <a:r>
              <a:rPr lang="en-US" altLang="en-US" sz="2400" i="1" dirty="0" err="1">
                <a:latin typeface="Arial Narrow" panose="020B0606020202030204" pitchFamily="34" charset="0"/>
              </a:rPr>
              <a:t>Geistes</a:t>
            </a:r>
            <a:r>
              <a:rPr lang="en-US" altLang="en-US" sz="2400" i="1" dirty="0">
                <a:latin typeface="Arial Narrow" panose="020B0606020202030204" pitchFamily="34" charset="0"/>
              </a:rPr>
              <a:t> (37,14)</a:t>
            </a:r>
          </a:p>
        </p:txBody>
      </p:sp>
      <p:sp>
        <p:nvSpPr>
          <p:cNvPr id="308228" name="Text Box 4">
            <a:extLst>
              <a:ext uri="{FF2B5EF4-FFF2-40B4-BE49-F238E27FC236}">
                <a16:creationId xmlns:a16="http://schemas.microsoft.com/office/drawing/2014/main" id="{86AA78AD-B346-784F-AED3-12A8A4DDBB19}"/>
              </a:ext>
            </a:extLst>
          </p:cNvPr>
          <p:cNvSpPr txBox="1">
            <a:spLocks noChangeArrowheads="1"/>
          </p:cNvSpPr>
          <p:nvPr/>
        </p:nvSpPr>
        <p:spPr bwMode="auto">
          <a:xfrm>
            <a:off x="3886200" y="3962400"/>
            <a:ext cx="5105400" cy="2739211"/>
          </a:xfrm>
          <a:prstGeom prst="rect">
            <a:avLst/>
          </a:prstGeom>
          <a:solidFill>
            <a:srgbClr val="003366"/>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2800" dirty="0" err="1">
                <a:solidFill>
                  <a:srgbClr val="FFCC00"/>
                </a:solidFill>
                <a:latin typeface="Arial" panose="020B0604020202020204" pitchFamily="34" charset="0"/>
              </a:rPr>
              <a:t>Weitere</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Fragen</a:t>
            </a:r>
            <a:r>
              <a:rPr lang="en-US" altLang="en-US" sz="2800" dirty="0">
                <a:solidFill>
                  <a:srgbClr val="FFCC00"/>
                </a:solidFill>
                <a:latin typeface="Arial" panose="020B0604020202020204" pitchFamily="34" charset="0"/>
              </a:rPr>
              <a:t>:</a:t>
            </a:r>
          </a:p>
          <a:p>
            <a:pPr eaLnBrk="1" hangingPunct="1">
              <a:spcBef>
                <a:spcPct val="0"/>
              </a:spcBef>
              <a:buClrTx/>
            </a:pPr>
            <a:r>
              <a:rPr lang="en-US" altLang="en-US" sz="2400" i="1" dirty="0">
                <a:latin typeface="Arial Narrow" panose="020B0604020202020204" pitchFamily="34" charset="0"/>
              </a:rPr>
              <a:t> </a:t>
            </a:r>
            <a:r>
              <a:rPr lang="en-US" altLang="en-US" sz="2400" b="0" i="1" dirty="0">
                <a:latin typeface="Arial Narrow" panose="020B0604020202020204" pitchFamily="34" charset="0"/>
              </a:rPr>
              <a:t>Hat das “</a:t>
            </a:r>
            <a:r>
              <a:rPr lang="en-US" altLang="en-US" sz="2400" b="0" i="1" dirty="0" err="1">
                <a:latin typeface="Arial Narrow" panose="020B0604020202020204" pitchFamily="34" charset="0"/>
              </a:rPr>
              <a:t>ganze</a:t>
            </a:r>
            <a:r>
              <a:rPr lang="en-US" altLang="en-US" sz="2400" b="0" i="1" dirty="0">
                <a:latin typeface="Arial Narrow" panose="020B0604020202020204" pitchFamily="34" charset="0"/>
              </a:rPr>
              <a:t> Haus Israel” </a:t>
            </a:r>
            <a:r>
              <a:rPr lang="en-US" altLang="en-US" sz="2400" b="0" i="1" dirty="0" err="1">
                <a:latin typeface="Arial Narrow" panose="020B0604020202020204" pitchFamily="34" charset="0"/>
              </a:rPr>
              <a:t>mit</a:t>
            </a:r>
            <a:r>
              <a:rPr lang="en-US" altLang="en-US" sz="2400" b="0" i="1" dirty="0">
                <a:latin typeface="Arial Narrow" panose="020B0604020202020204" pitchFamily="34" charset="0"/>
              </a:rPr>
              <a:t> Paulus' </a:t>
            </a:r>
          </a:p>
          <a:p>
            <a:pPr eaLnBrk="1" hangingPunct="1">
              <a:spcBef>
                <a:spcPct val="0"/>
              </a:spcBef>
              <a:buClrTx/>
              <a:buFontTx/>
              <a:buNone/>
            </a:pP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Sprache</a:t>
            </a:r>
            <a:r>
              <a:rPr lang="en-US" altLang="en-US" sz="2400" b="0" i="1" dirty="0">
                <a:latin typeface="Arial Narrow" panose="020B0604020202020204" pitchFamily="34" charset="0"/>
              </a:rPr>
              <a:t> von “</a:t>
            </a:r>
            <a:r>
              <a:rPr lang="en-US" altLang="en-US" sz="2400" b="0" i="1" dirty="0" err="1">
                <a:latin typeface="Arial Narrow" panose="020B0604020202020204" pitchFamily="34" charset="0"/>
              </a:rPr>
              <a:t>ganz</a:t>
            </a:r>
            <a:r>
              <a:rPr lang="en-US" altLang="en-US" sz="2400" b="0" i="1" dirty="0">
                <a:latin typeface="Arial Narrow" panose="020B0604020202020204" pitchFamily="34" charset="0"/>
              </a:rPr>
              <a:t> Israel” </a:t>
            </a:r>
            <a:r>
              <a:rPr lang="en-US" altLang="en-US" sz="2400" b="0" i="1" dirty="0" err="1">
                <a:latin typeface="Arial Narrow" panose="020B0604020202020204" pitchFamily="34" charset="0"/>
              </a:rPr>
              <a:t>gerettet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zu</a:t>
            </a:r>
            <a:r>
              <a:rPr lang="en-US" altLang="en-US" sz="2400" b="0" i="1" dirty="0">
                <a:latin typeface="Arial Narrow" panose="020B0604020202020204" pitchFamily="34" charset="0"/>
              </a:rPr>
              <a:t> tun?</a:t>
            </a:r>
          </a:p>
          <a:p>
            <a:pPr eaLnBrk="1" hangingPunct="1">
              <a:spcBef>
                <a:spcPct val="0"/>
              </a:spcBef>
              <a:buClrTx/>
              <a:buFontTx/>
              <a:buNone/>
            </a:pP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vgl</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Röm</a:t>
            </a:r>
            <a:r>
              <a:rPr lang="en-US" altLang="en-US" sz="2400" b="0" i="1" dirty="0">
                <a:latin typeface="Arial Narrow" panose="020B0604020202020204" pitchFamily="34" charset="0"/>
              </a:rPr>
              <a:t> 11,26)?</a:t>
            </a:r>
          </a:p>
          <a:p>
            <a:pPr eaLnBrk="1" hangingPunct="1">
              <a:spcBef>
                <a:spcPct val="0"/>
              </a:spcBef>
              <a:buClrTx/>
            </a:pPr>
            <a:r>
              <a:rPr lang="en-US" altLang="en-US" sz="2400" b="0" i="1" dirty="0">
                <a:latin typeface="Arial Narrow" panose="020B0604020202020204" pitchFamily="34" charset="0"/>
              </a:rPr>
              <a:t> Hat die Vision der </a:t>
            </a:r>
            <a:r>
              <a:rPr lang="en-US" altLang="en-US" sz="2400" b="0" i="1" dirty="0" err="1">
                <a:latin typeface="Arial Narrow" panose="020B0604020202020204" pitchFamily="34" charset="0"/>
              </a:rPr>
              <a:t>Knochen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etwas</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zu</a:t>
            </a:r>
            <a:r>
              <a:rPr lang="en-US" altLang="en-US" sz="2400" b="0" i="1" dirty="0">
                <a:latin typeface="Arial Narrow" panose="020B0604020202020204" pitchFamily="34" charset="0"/>
              </a:rPr>
              <a:t> tun</a:t>
            </a:r>
          </a:p>
          <a:p>
            <a:pPr eaLnBrk="1" hangingPunct="1">
              <a:spcBef>
                <a:spcPct val="0"/>
              </a:spcBef>
              <a:buClrTx/>
              <a:buFontTx/>
              <a:buNone/>
            </a:pP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mit</a:t>
            </a:r>
            <a:r>
              <a:rPr lang="en-US" altLang="en-US" sz="2400" b="0" i="1" dirty="0">
                <a:latin typeface="Arial Narrow" panose="020B0604020202020204" pitchFamily="34" charset="0"/>
              </a:rPr>
              <a:t> dem </a:t>
            </a:r>
            <a:r>
              <a:rPr lang="en-US" altLang="en-US" sz="2400" b="0" i="1" dirty="0" err="1">
                <a:latin typeface="Arial Narrow" panose="020B0604020202020204" pitchFamily="34" charset="0"/>
              </a:rPr>
              <a:t>modernen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Staat</a:t>
            </a:r>
            <a:r>
              <a:rPr lang="en-US" altLang="en-US" sz="2400" b="0" i="1" dirty="0">
                <a:latin typeface="Arial Narrow" panose="020B0604020202020204" pitchFamily="34" charset="0"/>
              </a:rPr>
              <a:t> Israel (</a:t>
            </a:r>
            <a:r>
              <a:rPr lang="en-US" altLang="en-US" sz="2400" b="0" i="1" dirty="0" err="1">
                <a:latin typeface="Arial Narrow" panose="020B0604020202020204" pitchFamily="34" charset="0"/>
              </a:rPr>
              <a:t>Heilszei</a:t>
            </a:r>
            <a:r>
              <a:rPr lang="en-US" altLang="en-US" sz="2400" b="0" i="1" dirty="0">
                <a:latin typeface="Arial Narrow" panose="020B0604020202020204" pitchFamily="34" charset="0"/>
              </a:rPr>
              <a:t>-</a:t>
            </a:r>
            <a:br>
              <a:rPr lang="en-US" altLang="en-US" sz="2400" b="0" i="1" dirty="0">
                <a:latin typeface="Arial Narrow" panose="020B0604020202020204" pitchFamily="34" charset="0"/>
              </a:rPr>
            </a:b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tenlehre</a:t>
            </a:r>
            <a:r>
              <a:rPr lang="en-US" altLang="en-US" sz="2400" b="0" i="1" dirty="0">
                <a:latin typeface="Arial Narrow" panose="020B0604020202020204" pitchFamily="34" charset="0"/>
              </a:rPr>
              <a:t>)?</a:t>
            </a:r>
            <a:endParaRPr lang="en-US" altLang="en-US" sz="2400" i="1" dirty="0">
              <a:latin typeface="Arial Narrow" panose="020B0604020202020204" pitchFamily="34" charset="0"/>
            </a:endParaRPr>
          </a:p>
        </p:txBody>
      </p:sp>
      <p:sp>
        <p:nvSpPr>
          <p:cNvPr id="6" name="Slide Number Placeholder 5">
            <a:extLst>
              <a:ext uri="{FF2B5EF4-FFF2-40B4-BE49-F238E27FC236}">
                <a16:creationId xmlns:a16="http://schemas.microsoft.com/office/drawing/2014/main" id="{01DBFB4A-6EC6-3541-9A77-C5C9049A562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 calcmode="lin" valueType="num">
                                      <p:cBhvr>
                                        <p:cTn id="7" dur="500" fill="hold"/>
                                        <p:tgtEl>
                                          <p:spTgt spid="3082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82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82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82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08227">
                                            <p:txEl>
                                              <p:pRg st="2" end="2"/>
                                            </p:txEl>
                                          </p:spTgt>
                                        </p:tgtEl>
                                        <p:attrNameLst>
                                          <p:attrName>style.visibility</p:attrName>
                                        </p:attrNameLst>
                                      </p:cBhvr>
                                      <p:to>
                                        <p:strVal val="visible"/>
                                      </p:to>
                                    </p:set>
                                    <p:anim calcmode="lin" valueType="num">
                                      <p:cBhvr>
                                        <p:cTn id="15" dur="500" fill="hold"/>
                                        <p:tgtEl>
                                          <p:spTgt spid="3082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082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082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0822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08227">
                                            <p:txEl>
                                              <p:pRg st="3" end="3"/>
                                            </p:txEl>
                                          </p:spTgt>
                                        </p:tgtEl>
                                        <p:attrNameLst>
                                          <p:attrName>style.visibility</p:attrName>
                                        </p:attrNameLst>
                                      </p:cBhvr>
                                      <p:to>
                                        <p:strVal val="visible"/>
                                      </p:to>
                                    </p:set>
                                    <p:anim calcmode="lin" valueType="num">
                                      <p:cBhvr>
                                        <p:cTn id="23" dur="500" fill="hold"/>
                                        <p:tgtEl>
                                          <p:spTgt spid="3082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082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082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0822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8227">
                                            <p:txEl>
                                              <p:pRg st="5" end="5"/>
                                            </p:txEl>
                                          </p:spTgt>
                                        </p:tgtEl>
                                        <p:attrNameLst>
                                          <p:attrName>style.visibility</p:attrName>
                                        </p:attrNameLst>
                                      </p:cBhvr>
                                      <p:to>
                                        <p:strVal val="visible"/>
                                      </p:to>
                                    </p:set>
                                    <p:anim calcmode="lin" valueType="num">
                                      <p:cBhvr additive="base">
                                        <p:cTn id="31" dur="500" fill="hold"/>
                                        <p:tgtEl>
                                          <p:spTgt spid="308227">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8227">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8227">
                                            <p:txEl>
                                              <p:pRg st="6" end="6"/>
                                            </p:txEl>
                                          </p:spTgt>
                                        </p:tgtEl>
                                        <p:attrNameLst>
                                          <p:attrName>style.visibility</p:attrName>
                                        </p:attrNameLst>
                                      </p:cBhvr>
                                      <p:to>
                                        <p:strVal val="visible"/>
                                      </p:to>
                                    </p:set>
                                    <p:anim calcmode="lin" valueType="num">
                                      <p:cBhvr additive="base">
                                        <p:cTn id="35" dur="500" fill="hold"/>
                                        <p:tgtEl>
                                          <p:spTgt spid="30822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082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08227">
                                            <p:txEl>
                                              <p:pRg st="7" end="7"/>
                                            </p:txEl>
                                          </p:spTgt>
                                        </p:tgtEl>
                                        <p:attrNameLst>
                                          <p:attrName>style.visibility</p:attrName>
                                        </p:attrNameLst>
                                      </p:cBhvr>
                                      <p:to>
                                        <p:strVal val="visible"/>
                                      </p:to>
                                    </p:set>
                                    <p:anim calcmode="lin" valueType="num">
                                      <p:cBhvr additive="base">
                                        <p:cTn id="41" dur="500" fill="hold"/>
                                        <p:tgtEl>
                                          <p:spTgt spid="308227">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08227">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8227">
                                            <p:txEl>
                                              <p:pRg st="8" end="8"/>
                                            </p:txEl>
                                          </p:spTgt>
                                        </p:tgtEl>
                                        <p:attrNameLst>
                                          <p:attrName>style.visibility</p:attrName>
                                        </p:attrNameLst>
                                      </p:cBhvr>
                                      <p:to>
                                        <p:strVal val="visible"/>
                                      </p:to>
                                    </p:set>
                                    <p:anim calcmode="lin" valueType="num">
                                      <p:cBhvr additive="base">
                                        <p:cTn id="45" dur="500" fill="hold"/>
                                        <p:tgtEl>
                                          <p:spTgt spid="30822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0822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08228"/>
                                        </p:tgtEl>
                                        <p:attrNameLst>
                                          <p:attrName>style.visibility</p:attrName>
                                        </p:attrNameLst>
                                      </p:cBhvr>
                                      <p:to>
                                        <p:strVal val="visible"/>
                                      </p:to>
                                    </p:set>
                                    <p:animEffect transition="in" filter="dissolve">
                                      <p:cBhvr>
                                        <p:cTn id="51" dur="500"/>
                                        <p:tgtEl>
                                          <p:spTgt spid="308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E36D432F-0CD9-4B5E-8861-1C295CF24DF1}"/>
              </a:ext>
            </a:extLst>
          </p:cNvPr>
          <p:cNvSpPr>
            <a:spLocks noGrp="1" noChangeArrowheads="1"/>
          </p:cNvSpPr>
          <p:nvPr>
            <p:ph type="title"/>
          </p:nvPr>
        </p:nvSpPr>
        <p:spPr>
          <a:xfrm>
            <a:off x="457200" y="76200"/>
            <a:ext cx="8229600" cy="1143000"/>
          </a:xfrm>
        </p:spPr>
        <p:txBody>
          <a:bodyPr/>
          <a:lstStyle/>
          <a:p>
            <a:pPr eaLnBrk="1" hangingPunct="1">
              <a:defRPr/>
            </a:pPr>
            <a:r>
              <a:rPr lang="en-US" altLang="en-US" sz="4000" dirty="0">
                <a:latin typeface="Papyrus" panose="03070502060502030205" pitchFamily="66" charset="0"/>
              </a:rPr>
              <a:t>Wort der </a:t>
            </a:r>
            <a:r>
              <a:rPr lang="en-US" altLang="en-US" sz="4000" dirty="0" err="1">
                <a:latin typeface="Papyrus" panose="03070502060502030205" pitchFamily="66" charset="0"/>
              </a:rPr>
              <a:t>zwei</a:t>
            </a:r>
            <a:r>
              <a:rPr lang="en-US" altLang="en-US" sz="4000" dirty="0">
                <a:latin typeface="Papyrus" panose="03070502060502030205" pitchFamily="66" charset="0"/>
              </a:rPr>
              <a:t> </a:t>
            </a:r>
            <a:r>
              <a:rPr lang="en-US" altLang="en-US" sz="4000" dirty="0" err="1">
                <a:latin typeface="Papyrus" panose="03070502060502030205" pitchFamily="66" charset="0"/>
              </a:rPr>
              <a:t>Stäbe</a:t>
            </a:r>
            <a:br>
              <a:rPr lang="en-US" altLang="en-US" sz="4000" dirty="0">
                <a:latin typeface="Papyrus" panose="03070502060502030205" pitchFamily="66" charset="0"/>
              </a:rPr>
            </a:br>
            <a:r>
              <a:rPr lang="en-US" altLang="en-US" sz="2400" dirty="0">
                <a:latin typeface="Arial Narrow" panose="020B0606020202030204" pitchFamily="34" charset="0"/>
              </a:rPr>
              <a:t>(37,15-28)</a:t>
            </a:r>
          </a:p>
        </p:txBody>
      </p:sp>
      <p:sp>
        <p:nvSpPr>
          <p:cNvPr id="310275" name="Rectangle 3">
            <a:extLst>
              <a:ext uri="{FF2B5EF4-FFF2-40B4-BE49-F238E27FC236}">
                <a16:creationId xmlns:a16="http://schemas.microsoft.com/office/drawing/2014/main" id="{065090AC-5240-4B74-99A0-D2A834C875D8}"/>
              </a:ext>
            </a:extLst>
          </p:cNvPr>
          <p:cNvSpPr>
            <a:spLocks noGrp="1" noChangeArrowheads="1"/>
          </p:cNvSpPr>
          <p:nvPr>
            <p:ph type="body" idx="1"/>
          </p:nvPr>
        </p:nvSpPr>
        <p:spPr>
          <a:xfrm>
            <a:off x="457200" y="1371600"/>
            <a:ext cx="8229600" cy="5257800"/>
          </a:xfrm>
        </p:spPr>
        <p:txBody>
          <a:bodyPr/>
          <a:lstStyle/>
          <a:p>
            <a:pPr eaLnBrk="1" hangingPunct="1">
              <a:buFontTx/>
              <a:buNone/>
              <a:defRPr/>
            </a:pPr>
            <a:r>
              <a:rPr lang="en-US" altLang="en-US" sz="2400" b="1" dirty="0">
                <a:solidFill>
                  <a:srgbClr val="FFCC00"/>
                </a:solidFill>
                <a:latin typeface="Lucida Sans Unicode" panose="020B0602030504020204" pitchFamily="34" charset="0"/>
              </a:rPr>
              <a:t>Die </a:t>
            </a:r>
            <a:r>
              <a:rPr lang="en-US" altLang="en-US" sz="2400" b="1" dirty="0" err="1">
                <a:solidFill>
                  <a:srgbClr val="FFCC00"/>
                </a:solidFill>
                <a:latin typeface="Lucida Sans Unicode" panose="020B0602030504020204" pitchFamily="34" charset="0"/>
              </a:rPr>
              <a:t>Vereinigung</a:t>
            </a:r>
            <a:r>
              <a:rPr lang="en-US" altLang="en-US" sz="2400" b="1" dirty="0">
                <a:solidFill>
                  <a:srgbClr val="FFCC00"/>
                </a:solidFill>
                <a:latin typeface="Lucida Sans Unicode" panose="020B0602030504020204" pitchFamily="34" charset="0"/>
              </a:rPr>
              <a:t> Judas, der </a:t>
            </a:r>
            <a:r>
              <a:rPr lang="en-US" altLang="en-US" sz="2400" b="1" dirty="0" err="1">
                <a:solidFill>
                  <a:srgbClr val="FFCC00"/>
                </a:solidFill>
                <a:latin typeface="Lucida Sans Unicode" panose="020B0602030504020204" pitchFamily="34" charset="0"/>
              </a:rPr>
              <a:t>südlichen</a:t>
            </a:r>
            <a:r>
              <a:rPr lang="en-US" altLang="en-US" sz="2400" b="1" dirty="0">
                <a:solidFill>
                  <a:srgbClr val="FFCC00"/>
                </a:solidFill>
                <a:latin typeface="Lucida Sans Unicode" panose="020B0602030504020204" pitchFamily="34" charset="0"/>
              </a:rPr>
              <a:t> Nation, und </a:t>
            </a:r>
            <a:r>
              <a:rPr lang="en-US" altLang="en-US" sz="2400" b="1" dirty="0" err="1">
                <a:solidFill>
                  <a:srgbClr val="FFCC00"/>
                </a:solidFill>
                <a:latin typeface="Lucida Sans Unicode" panose="020B0602030504020204" pitchFamily="34" charset="0"/>
              </a:rPr>
              <a:t>Ephraims</a:t>
            </a:r>
            <a:r>
              <a:rPr lang="en-US" altLang="en-US" sz="2400" b="1" dirty="0">
                <a:solidFill>
                  <a:srgbClr val="FFCC00"/>
                </a:solidFill>
                <a:latin typeface="Lucida Sans Unicode" panose="020B0602030504020204" pitchFamily="34" charset="0"/>
              </a:rPr>
              <a:t>, der </a:t>
            </a:r>
            <a:r>
              <a:rPr lang="en-US" altLang="en-US" sz="2400" b="1" dirty="0" err="1">
                <a:solidFill>
                  <a:srgbClr val="FFCC00"/>
                </a:solidFill>
                <a:latin typeface="Lucida Sans Unicode" panose="020B0602030504020204" pitchFamily="34" charset="0"/>
              </a:rPr>
              <a:t>nördlichen</a:t>
            </a:r>
            <a:r>
              <a:rPr lang="en-US" altLang="en-US" sz="2400" b="1" dirty="0">
                <a:solidFill>
                  <a:srgbClr val="FFCC00"/>
                </a:solidFill>
                <a:latin typeface="Lucida Sans Unicode" panose="020B0602030504020204" pitchFamily="34" charset="0"/>
              </a:rPr>
              <a:t> Nation, in </a:t>
            </a:r>
            <a:r>
              <a:rPr lang="en-US" altLang="en-US" sz="2400" b="1" dirty="0" err="1">
                <a:solidFill>
                  <a:srgbClr val="FFCC00"/>
                </a:solidFill>
                <a:latin typeface="Lucida Sans Unicode" panose="020B0602030504020204" pitchFamily="34" charset="0"/>
              </a:rPr>
              <a:t>eine</a:t>
            </a:r>
            <a:r>
              <a:rPr lang="en-US" altLang="en-US" sz="2400" b="1" dirty="0">
                <a:solidFill>
                  <a:srgbClr val="FFCC00"/>
                </a:solidFill>
                <a:latin typeface="Lucida Sans Unicode" panose="020B0602030504020204" pitchFamily="34" charset="0"/>
              </a:rPr>
              <a:t> Einheit:</a:t>
            </a:r>
          </a:p>
          <a:p>
            <a:pPr lvl="2" eaLnBrk="1" hangingPunct="1">
              <a:defRPr/>
            </a:pPr>
            <a:r>
              <a:rPr lang="en-US" altLang="en-US" i="1" dirty="0" err="1">
                <a:latin typeface="Arial Narrow" panose="020B0606020202030204" pitchFamily="34" charset="0"/>
              </a:rPr>
              <a:t>Sammeln</a:t>
            </a:r>
            <a:r>
              <a:rPr lang="en-US" altLang="en-US" i="1" dirty="0">
                <a:latin typeface="Arial Narrow" panose="020B0606020202030204" pitchFamily="34" charset="0"/>
              </a:rPr>
              <a:t> der </a:t>
            </a:r>
            <a:r>
              <a:rPr lang="en-US" altLang="en-US" i="1" dirty="0" err="1">
                <a:latin typeface="Arial Narrow" panose="020B0606020202030204" pitchFamily="34" charset="0"/>
              </a:rPr>
              <a:t>Exilierten</a:t>
            </a:r>
            <a:r>
              <a:rPr lang="en-US" altLang="en-US" i="1" dirty="0">
                <a:latin typeface="Arial Narrow" panose="020B0606020202030204" pitchFamily="34" charset="0"/>
              </a:rPr>
              <a:t> von </a:t>
            </a:r>
            <a:r>
              <a:rPr lang="en-US" altLang="en-US" i="1" dirty="0" err="1">
                <a:latin typeface="Arial Narrow" panose="020B0606020202030204" pitchFamily="34" charset="0"/>
              </a:rPr>
              <a:t>beiden</a:t>
            </a:r>
            <a:r>
              <a:rPr lang="en-US" altLang="en-US" i="1" dirty="0">
                <a:latin typeface="Arial Narrow" panose="020B0606020202030204" pitchFamily="34" charset="0"/>
              </a:rPr>
              <a:t> </a:t>
            </a:r>
            <a:r>
              <a:rPr lang="en-US" altLang="en-US" i="1" dirty="0" err="1">
                <a:latin typeface="Arial Narrow" panose="020B0606020202030204" pitchFamily="34" charset="0"/>
              </a:rPr>
              <a:t>Nationen</a:t>
            </a:r>
            <a:r>
              <a:rPr lang="en-US" altLang="en-US" i="1" dirty="0">
                <a:latin typeface="Arial Narrow" panose="020B0606020202030204" pitchFamily="34" charset="0"/>
              </a:rPr>
              <a:t> in </a:t>
            </a:r>
            <a:r>
              <a:rPr lang="en-US" altLang="en-US" i="1" dirty="0" err="1">
                <a:latin typeface="Arial Narrow" panose="020B0606020202030204" pitchFamily="34" charset="0"/>
              </a:rPr>
              <a:t>ihr</a:t>
            </a:r>
            <a:r>
              <a:rPr lang="en-US" altLang="en-US" i="1" dirty="0">
                <a:latin typeface="Arial Narrow" panose="020B0606020202030204" pitchFamily="34" charset="0"/>
              </a:rPr>
              <a:t> Land</a:t>
            </a:r>
          </a:p>
          <a:p>
            <a:pPr lvl="2" eaLnBrk="1" hangingPunct="1">
              <a:defRPr/>
            </a:pPr>
            <a:r>
              <a:rPr lang="en-US" altLang="en-US" i="1" dirty="0" err="1">
                <a:latin typeface="Arial Narrow" panose="020B0606020202030204" pitchFamily="34" charset="0"/>
              </a:rPr>
              <a:t>Herrschaft</a:t>
            </a:r>
            <a:r>
              <a:rPr lang="en-US" altLang="en-US" i="1" dirty="0">
                <a:latin typeface="Arial Narrow" panose="020B0606020202030204" pitchFamily="34" charset="0"/>
              </a:rPr>
              <a:t> </a:t>
            </a:r>
            <a:r>
              <a:rPr lang="en-US" altLang="en-US" i="1" dirty="0" err="1">
                <a:latin typeface="Arial Narrow" panose="020B0606020202030204" pitchFamily="34" charset="0"/>
              </a:rPr>
              <a:t>unter</a:t>
            </a:r>
            <a:r>
              <a:rPr lang="en-US" altLang="en-US" i="1" dirty="0">
                <a:latin typeface="Arial Narrow" panose="020B0606020202030204" pitchFamily="34" charset="0"/>
              </a:rPr>
              <a:t> </a:t>
            </a:r>
            <a:r>
              <a:rPr lang="en-US" altLang="en-US" i="1" dirty="0" err="1">
                <a:latin typeface="Arial Narrow" panose="020B0606020202030204" pitchFamily="34" charset="0"/>
              </a:rPr>
              <a:t>einem</a:t>
            </a:r>
            <a:r>
              <a:rPr lang="en-US" altLang="en-US" i="1" dirty="0">
                <a:latin typeface="Arial Narrow" panose="020B0606020202030204" pitchFamily="34" charset="0"/>
              </a:rPr>
              <a:t> </a:t>
            </a:r>
            <a:r>
              <a:rPr lang="en-US" altLang="en-US" i="1" dirty="0" err="1">
                <a:latin typeface="Arial Narrow" panose="020B0606020202030204" pitchFamily="34" charset="0"/>
              </a:rPr>
              <a:t>Herrscher</a:t>
            </a:r>
            <a:r>
              <a:rPr lang="en-US" altLang="en-US" i="1" dirty="0">
                <a:latin typeface="Arial Narrow" panose="020B0606020202030204" pitchFamily="34" charset="0"/>
              </a:rPr>
              <a:t> </a:t>
            </a:r>
            <a:r>
              <a:rPr lang="en-US" altLang="en-US" i="1" dirty="0" err="1">
                <a:latin typeface="Arial Narrow" panose="020B0606020202030204" pitchFamily="34" charset="0"/>
              </a:rPr>
              <a:t>aus</a:t>
            </a:r>
            <a:r>
              <a:rPr lang="en-US" altLang="en-US" i="1" dirty="0">
                <a:latin typeface="Arial Narrow" panose="020B0606020202030204" pitchFamily="34" charset="0"/>
              </a:rPr>
              <a:t> </a:t>
            </a:r>
            <a:r>
              <a:rPr lang="en-US" altLang="en-US" i="1" dirty="0" err="1">
                <a:latin typeface="Arial Narrow" panose="020B0606020202030204" pitchFamily="34" charset="0"/>
              </a:rPr>
              <a:t>Davids</a:t>
            </a:r>
            <a:r>
              <a:rPr lang="en-US" altLang="en-US" i="1" dirty="0">
                <a:latin typeface="Arial Narrow" panose="020B0606020202030204" pitchFamily="34" charset="0"/>
              </a:rPr>
              <a:t> </a:t>
            </a:r>
            <a:r>
              <a:rPr lang="en-US" altLang="en-US" i="1" dirty="0" err="1">
                <a:latin typeface="Arial Narrow" panose="020B0606020202030204" pitchFamily="34" charset="0"/>
              </a:rPr>
              <a:t>Linie</a:t>
            </a:r>
            <a:endParaRPr lang="en-US" altLang="en-US" i="1" dirty="0">
              <a:latin typeface="Arial Narrow" panose="020B0606020202030204" pitchFamily="34" charset="0"/>
            </a:endParaRPr>
          </a:p>
          <a:p>
            <a:pPr lvl="2" eaLnBrk="1" hangingPunct="1">
              <a:defRPr/>
            </a:pPr>
            <a:r>
              <a:rPr lang="en-US" altLang="en-US" i="1" dirty="0" err="1">
                <a:latin typeface="Arial Narrow" panose="020B0606020202030204" pitchFamily="34" charset="0"/>
              </a:rPr>
              <a:t>Reinigung</a:t>
            </a:r>
            <a:r>
              <a:rPr lang="en-US" altLang="en-US" i="1" dirty="0">
                <a:latin typeface="Arial Narrow" panose="020B0606020202030204" pitchFamily="34" charset="0"/>
              </a:rPr>
              <a:t> von </a:t>
            </a:r>
            <a:r>
              <a:rPr lang="en-US" altLang="en-US" i="1" dirty="0" err="1">
                <a:latin typeface="Arial Narrow" panose="020B0606020202030204" pitchFamily="34" charset="0"/>
              </a:rPr>
              <a:t>Sünde</a:t>
            </a:r>
            <a:endParaRPr lang="en-US" altLang="en-US" i="1" dirty="0">
              <a:latin typeface="Arial Narrow" panose="020B0606020202030204" pitchFamily="34" charset="0"/>
            </a:endParaRPr>
          </a:p>
          <a:p>
            <a:pPr lvl="2" eaLnBrk="1" hangingPunct="1">
              <a:defRPr/>
            </a:pPr>
            <a:r>
              <a:rPr lang="en-US" altLang="en-US" i="1" dirty="0" err="1">
                <a:latin typeface="Arial Narrow" panose="020B0606020202030204" pitchFamily="34" charset="0"/>
              </a:rPr>
              <a:t>Wieder</a:t>
            </a:r>
            <a:r>
              <a:rPr lang="en-US" altLang="en-US" i="1" dirty="0">
                <a:latin typeface="Arial Narrow" panose="020B0606020202030204" pitchFamily="34" charset="0"/>
              </a:rPr>
              <a:t> </a:t>
            </a:r>
            <a:r>
              <a:rPr lang="en-US" altLang="en-US" i="1" dirty="0" err="1">
                <a:latin typeface="Arial Narrow" panose="020B0606020202030204" pitchFamily="34" charset="0"/>
              </a:rPr>
              <a:t>versöhnt</a:t>
            </a:r>
            <a:r>
              <a:rPr lang="en-US" altLang="en-US" i="1" dirty="0">
                <a:latin typeface="Arial Narrow" panose="020B0606020202030204" pitchFamily="34" charset="0"/>
              </a:rPr>
              <a:t> </a:t>
            </a:r>
            <a:r>
              <a:rPr lang="en-US" altLang="en-US" i="1" dirty="0" err="1">
                <a:latin typeface="Arial Narrow" panose="020B0606020202030204" pitchFamily="34" charset="0"/>
              </a:rPr>
              <a:t>mit</a:t>
            </a:r>
            <a:r>
              <a:rPr lang="en-US" altLang="en-US" i="1" dirty="0">
                <a:latin typeface="Arial Narrow" panose="020B0606020202030204" pitchFamily="34" charset="0"/>
              </a:rPr>
              <a:t> Gott</a:t>
            </a:r>
          </a:p>
          <a:p>
            <a:pPr lvl="2" eaLnBrk="1" hangingPunct="1">
              <a:defRPr/>
            </a:pPr>
            <a:r>
              <a:rPr lang="en-US" altLang="en-US" i="1" dirty="0">
                <a:latin typeface="Arial Narrow" panose="020B0606020202030204" pitchFamily="34" charset="0"/>
              </a:rPr>
              <a:t>Bund des Friedens</a:t>
            </a:r>
          </a:p>
          <a:p>
            <a:pPr eaLnBrk="1" hangingPunct="1">
              <a:buFontTx/>
              <a:buNone/>
              <a:defRPr/>
            </a:pPr>
            <a:endParaRPr lang="en-US" altLang="en-US" sz="1000" dirty="0">
              <a:latin typeface="Lucida Bright" pitchFamily="18" charset="0"/>
            </a:endParaRPr>
          </a:p>
          <a:p>
            <a:pPr eaLnBrk="1" hangingPunct="1">
              <a:buFontTx/>
              <a:buNone/>
              <a:defRPr/>
            </a:pPr>
            <a:r>
              <a:rPr lang="en-US" altLang="en-US" sz="2400" dirty="0">
                <a:solidFill>
                  <a:srgbClr val="FFFF99"/>
                </a:solidFill>
                <a:latin typeface="Eras Bold ITC" pitchFamily="34" charset="0"/>
              </a:rPr>
              <a:t>NAHER BEZUG		</a:t>
            </a:r>
          </a:p>
          <a:p>
            <a:pPr eaLnBrk="1" hangingPunct="1">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Rückkehr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Exil</a:t>
            </a:r>
            <a:endParaRPr lang="en-US" altLang="en-US" sz="2400" i="1" dirty="0">
              <a:latin typeface="Arial Narrow" panose="020B0606020202030204" pitchFamily="34" charset="0"/>
            </a:endParaRPr>
          </a:p>
          <a:p>
            <a:pPr eaLnBrk="1" hangingPunct="1">
              <a:buFontTx/>
              <a:buNone/>
              <a:defRPr/>
            </a:pPr>
            <a:r>
              <a:rPr lang="en-US" altLang="en-US" sz="2400" dirty="0">
                <a:solidFill>
                  <a:srgbClr val="FFFF99"/>
                </a:solidFill>
                <a:latin typeface="Eras Bold ITC" pitchFamily="34" charset="0"/>
              </a:rPr>
              <a:t>FERNER BEZUG</a:t>
            </a:r>
          </a:p>
          <a:p>
            <a:pPr eaLnBrk="1" hangingPunct="1">
              <a:buFontTx/>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Messianisches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Königtum</a:t>
            </a:r>
            <a:endParaRPr lang="en-US" altLang="en-US" sz="2400" i="1" dirty="0">
              <a:latin typeface="Arial Narrow" panose="020B0606020202030204" pitchFamily="34" charset="0"/>
            </a:endParaRPr>
          </a:p>
        </p:txBody>
      </p:sp>
      <p:sp>
        <p:nvSpPr>
          <p:cNvPr id="310277" name="Text Box 5">
            <a:extLst>
              <a:ext uri="{FF2B5EF4-FFF2-40B4-BE49-F238E27FC236}">
                <a16:creationId xmlns:a16="http://schemas.microsoft.com/office/drawing/2014/main" id="{440ED9BA-ABC8-FD4C-84F3-0B453964C753}"/>
              </a:ext>
            </a:extLst>
          </p:cNvPr>
          <p:cNvSpPr txBox="1">
            <a:spLocks noChangeArrowheads="1"/>
          </p:cNvSpPr>
          <p:nvPr/>
        </p:nvSpPr>
        <p:spPr bwMode="auto">
          <a:xfrm>
            <a:off x="4343400" y="4325938"/>
            <a:ext cx="4495800" cy="2246769"/>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800" dirty="0" err="1">
                <a:solidFill>
                  <a:srgbClr val="FFCC00"/>
                </a:solidFill>
                <a:latin typeface="Arial" panose="020B0604020202020204" pitchFamily="34" charset="0"/>
              </a:rPr>
              <a:t>Vom</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Kontext</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können</a:t>
            </a:r>
            <a:r>
              <a:rPr lang="en-US" altLang="en-US" sz="2800" dirty="0">
                <a:solidFill>
                  <a:srgbClr val="FFCC00"/>
                </a:solidFill>
                <a:latin typeface="Arial" panose="020B0604020202020204" pitchFamily="34" charset="0"/>
              </a:rPr>
              <a:t> die </a:t>
            </a:r>
            <a:r>
              <a:rPr lang="en-US" altLang="en-US" sz="2800" dirty="0" err="1">
                <a:solidFill>
                  <a:srgbClr val="FFCC00"/>
                </a:solidFill>
                <a:latin typeface="Arial" panose="020B0604020202020204" pitchFamily="34" charset="0"/>
              </a:rPr>
              <a:t>zwei</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Stäbe</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sich</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nicht</a:t>
            </a:r>
            <a:r>
              <a:rPr lang="en-US" altLang="en-US" sz="2800" dirty="0">
                <a:solidFill>
                  <a:srgbClr val="FFCC00"/>
                </a:solidFill>
                <a:latin typeface="Arial" panose="020B0604020202020204" pitchFamily="34" charset="0"/>
              </a:rPr>
              <a:t> auf die </a:t>
            </a:r>
            <a:r>
              <a:rPr lang="en-US" altLang="en-US" sz="2800" dirty="0" err="1">
                <a:solidFill>
                  <a:srgbClr val="FFCC00"/>
                </a:solidFill>
                <a:latin typeface="Arial" panose="020B0604020202020204" pitchFamily="34" charset="0"/>
              </a:rPr>
              <a:t>Bibel</a:t>
            </a:r>
            <a:r>
              <a:rPr lang="en-US" altLang="en-US" sz="2800" dirty="0">
                <a:solidFill>
                  <a:srgbClr val="FFCC00"/>
                </a:solidFill>
                <a:latin typeface="Arial" panose="020B0604020202020204" pitchFamily="34" charset="0"/>
              </a:rPr>
              <a:t> und das Buch Mormon </a:t>
            </a:r>
            <a:r>
              <a:rPr lang="en-US" altLang="en-US" sz="2800" dirty="0" err="1">
                <a:solidFill>
                  <a:srgbClr val="FFCC00"/>
                </a:solidFill>
                <a:latin typeface="Arial" panose="020B0604020202020204" pitchFamily="34" charset="0"/>
              </a:rPr>
              <a:t>beziehen</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wie</a:t>
            </a:r>
            <a:r>
              <a:rPr lang="en-US" altLang="en-US" sz="2800" dirty="0">
                <a:solidFill>
                  <a:srgbClr val="FFCC00"/>
                </a:solidFill>
                <a:latin typeface="Arial" panose="020B0604020202020204" pitchFamily="34" charset="0"/>
              </a:rPr>
              <a:t> es die </a:t>
            </a:r>
            <a:r>
              <a:rPr lang="en-US" altLang="en-US" sz="2800" dirty="0" err="1">
                <a:solidFill>
                  <a:srgbClr val="FFCC00"/>
                </a:solidFill>
                <a:latin typeface="Arial" panose="020B0604020202020204" pitchFamily="34" charset="0"/>
              </a:rPr>
              <a:t>Mormonen</a:t>
            </a:r>
            <a:r>
              <a:rPr lang="en-US" altLang="en-US" sz="2800" dirty="0">
                <a:solidFill>
                  <a:srgbClr val="FFCC00"/>
                </a:solidFill>
                <a:latin typeface="Arial" panose="020B0604020202020204" pitchFamily="34" charset="0"/>
              </a:rPr>
              <a:t> </a:t>
            </a:r>
            <a:r>
              <a:rPr lang="en-US" altLang="en-US" sz="2800" dirty="0" err="1">
                <a:solidFill>
                  <a:srgbClr val="FFCC00"/>
                </a:solidFill>
                <a:latin typeface="Arial" panose="020B0604020202020204" pitchFamily="34" charset="0"/>
              </a:rPr>
              <a:t>sagen</a:t>
            </a:r>
            <a:r>
              <a:rPr lang="en-US" altLang="en-US" sz="2800" dirty="0">
                <a:solidFill>
                  <a:srgbClr val="FFCC00"/>
                </a:solidFill>
                <a:latin typeface="Arial" panose="020B0604020202020204" pitchFamily="34" charset="0"/>
              </a:rPr>
              <a:t>.</a:t>
            </a:r>
          </a:p>
        </p:txBody>
      </p:sp>
      <p:sp>
        <p:nvSpPr>
          <p:cNvPr id="6" name="Slide Number Placeholder 5">
            <a:extLst>
              <a:ext uri="{FF2B5EF4-FFF2-40B4-BE49-F238E27FC236}">
                <a16:creationId xmlns:a16="http://schemas.microsoft.com/office/drawing/2014/main" id="{7EFEA87E-998A-ED43-81E1-DB6FB97A7AB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anim calcmode="lin" valueType="num">
                                      <p:cBhvr>
                                        <p:cTn id="7" dur="500" fill="hold"/>
                                        <p:tgtEl>
                                          <p:spTgt spid="3102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02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10275">
                                            <p:txEl>
                                              <p:pRg st="1" end="1"/>
                                            </p:txEl>
                                          </p:spTgt>
                                        </p:tgtEl>
                                        <p:attrNameLst>
                                          <p:attrName>style.visibility</p:attrName>
                                        </p:attrNameLst>
                                      </p:cBhvr>
                                      <p:to>
                                        <p:strVal val="visible"/>
                                      </p:to>
                                    </p:set>
                                    <p:anim calcmode="lin" valueType="num">
                                      <p:cBhvr additive="base">
                                        <p:cTn id="13" dur="500" fill="hold"/>
                                        <p:tgtEl>
                                          <p:spTgt spid="3102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02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10275">
                                            <p:txEl>
                                              <p:pRg st="2" end="2"/>
                                            </p:txEl>
                                          </p:spTgt>
                                        </p:tgtEl>
                                        <p:attrNameLst>
                                          <p:attrName>style.visibility</p:attrName>
                                        </p:attrNameLst>
                                      </p:cBhvr>
                                      <p:to>
                                        <p:strVal val="visible"/>
                                      </p:to>
                                    </p:set>
                                    <p:anim calcmode="lin" valueType="num">
                                      <p:cBhvr additive="base">
                                        <p:cTn id="19" dur="500" fill="hold"/>
                                        <p:tgtEl>
                                          <p:spTgt spid="3102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02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0275">
                                            <p:txEl>
                                              <p:pRg st="3" end="3"/>
                                            </p:txEl>
                                          </p:spTgt>
                                        </p:tgtEl>
                                        <p:attrNameLst>
                                          <p:attrName>style.visibility</p:attrName>
                                        </p:attrNameLst>
                                      </p:cBhvr>
                                      <p:to>
                                        <p:strVal val="visible"/>
                                      </p:to>
                                    </p:set>
                                    <p:anim calcmode="lin" valueType="num">
                                      <p:cBhvr additive="base">
                                        <p:cTn id="25" dur="500" fill="hold"/>
                                        <p:tgtEl>
                                          <p:spTgt spid="3102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102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10275">
                                            <p:txEl>
                                              <p:pRg st="4" end="4"/>
                                            </p:txEl>
                                          </p:spTgt>
                                        </p:tgtEl>
                                        <p:attrNameLst>
                                          <p:attrName>style.visibility</p:attrName>
                                        </p:attrNameLst>
                                      </p:cBhvr>
                                      <p:to>
                                        <p:strVal val="visible"/>
                                      </p:to>
                                    </p:set>
                                    <p:anim calcmode="lin" valueType="num">
                                      <p:cBhvr additive="base">
                                        <p:cTn id="31" dur="500" fill="hold"/>
                                        <p:tgtEl>
                                          <p:spTgt spid="3102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1027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10275">
                                            <p:txEl>
                                              <p:pRg st="5" end="5"/>
                                            </p:txEl>
                                          </p:spTgt>
                                        </p:tgtEl>
                                        <p:attrNameLst>
                                          <p:attrName>style.visibility</p:attrName>
                                        </p:attrNameLst>
                                      </p:cBhvr>
                                      <p:to>
                                        <p:strVal val="visible"/>
                                      </p:to>
                                    </p:set>
                                    <p:anim calcmode="lin" valueType="num">
                                      <p:cBhvr additive="base">
                                        <p:cTn id="37" dur="500" fill="hold"/>
                                        <p:tgtEl>
                                          <p:spTgt spid="31027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1027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10275">
                                            <p:txEl>
                                              <p:pRg st="7" end="7"/>
                                            </p:txEl>
                                          </p:spTgt>
                                        </p:tgtEl>
                                        <p:attrNameLst>
                                          <p:attrName>style.visibility</p:attrName>
                                        </p:attrNameLst>
                                      </p:cBhvr>
                                      <p:to>
                                        <p:strVal val="visible"/>
                                      </p:to>
                                    </p:set>
                                    <p:anim calcmode="lin" valueType="num">
                                      <p:cBhvr additive="base">
                                        <p:cTn id="43" dur="500" fill="hold"/>
                                        <p:tgtEl>
                                          <p:spTgt spid="31027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1027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310275">
                                            <p:txEl>
                                              <p:pRg st="8" end="8"/>
                                            </p:txEl>
                                          </p:spTgt>
                                        </p:tgtEl>
                                        <p:attrNameLst>
                                          <p:attrName>style.visibility</p:attrName>
                                        </p:attrNameLst>
                                      </p:cBhvr>
                                      <p:to>
                                        <p:strVal val="visible"/>
                                      </p:to>
                                    </p:set>
                                    <p:anim calcmode="lin" valueType="num">
                                      <p:cBhvr additive="base">
                                        <p:cTn id="47" dur="500" fill="hold"/>
                                        <p:tgtEl>
                                          <p:spTgt spid="310275">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1027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4" fill="hold" nodeType="clickEffect">
                                  <p:stCondLst>
                                    <p:cond delay="0"/>
                                  </p:stCondLst>
                                  <p:childTnLst>
                                    <p:set>
                                      <p:cBhvr>
                                        <p:cTn id="52" dur="1" fill="hold">
                                          <p:stCondLst>
                                            <p:cond delay="0"/>
                                          </p:stCondLst>
                                        </p:cTn>
                                        <p:tgtEl>
                                          <p:spTgt spid="310275">
                                            <p:txEl>
                                              <p:pRg st="9" end="9"/>
                                            </p:txEl>
                                          </p:spTgt>
                                        </p:tgtEl>
                                        <p:attrNameLst>
                                          <p:attrName>style.visibility</p:attrName>
                                        </p:attrNameLst>
                                      </p:cBhvr>
                                      <p:to>
                                        <p:strVal val="visible"/>
                                      </p:to>
                                    </p:set>
                                    <p:anim calcmode="lin" valueType="num">
                                      <p:cBhvr additive="base">
                                        <p:cTn id="53" dur="500" fill="hold"/>
                                        <p:tgtEl>
                                          <p:spTgt spid="310275">
                                            <p:txEl>
                                              <p:pRg st="9" end="9"/>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10275">
                                            <p:txEl>
                                              <p:pRg st="9" end="9"/>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310275">
                                            <p:txEl>
                                              <p:pRg st="10" end="10"/>
                                            </p:txEl>
                                          </p:spTgt>
                                        </p:tgtEl>
                                        <p:attrNameLst>
                                          <p:attrName>style.visibility</p:attrName>
                                        </p:attrNameLst>
                                      </p:cBhvr>
                                      <p:to>
                                        <p:strVal val="visible"/>
                                      </p:to>
                                    </p:set>
                                    <p:anim calcmode="lin" valueType="num">
                                      <p:cBhvr additive="base">
                                        <p:cTn id="57" dur="500" fill="hold"/>
                                        <p:tgtEl>
                                          <p:spTgt spid="310275">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1027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10277"/>
                                        </p:tgtEl>
                                        <p:attrNameLst>
                                          <p:attrName>style.visibility</p:attrName>
                                        </p:attrNameLst>
                                      </p:cBhvr>
                                      <p:to>
                                        <p:strVal val="visible"/>
                                      </p:to>
                                    </p:set>
                                    <p:animEffect transition="in" filter="dissolve">
                                      <p:cBhvr>
                                        <p:cTn id="63" dur="500"/>
                                        <p:tgtEl>
                                          <p:spTgt spid="31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7"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13026" name="Rectangle 2">
            <a:extLst>
              <a:ext uri="{FF2B5EF4-FFF2-40B4-BE49-F238E27FC236}">
                <a16:creationId xmlns:a16="http://schemas.microsoft.com/office/drawing/2014/main" id="{5C1C03CC-4387-4D52-A314-D7F3D2E9A787}"/>
              </a:ext>
            </a:extLst>
          </p:cNvPr>
          <p:cNvSpPr>
            <a:spLocks noGrp="1" noChangeArrowheads="1"/>
          </p:cNvSpPr>
          <p:nvPr>
            <p:ph type="title"/>
          </p:nvPr>
        </p:nvSpPr>
        <p:spPr>
          <a:xfrm>
            <a:off x="228600" y="152400"/>
            <a:ext cx="8686800" cy="1447800"/>
          </a:xfrm>
        </p:spPr>
        <p:txBody>
          <a:bodyPr/>
          <a:lstStyle/>
          <a:p>
            <a:pPr eaLnBrk="1" hangingPunct="1">
              <a:lnSpc>
                <a:spcPct val="90000"/>
              </a:lnSpc>
              <a:defRPr/>
            </a:pPr>
            <a:r>
              <a:rPr lang="en-US" altLang="en-US" sz="4000" b="0" dirty="0" err="1">
                <a:latin typeface="Impact" panose="020B0806030902050204" pitchFamily="34" charset="0"/>
              </a:rPr>
              <a:t>Verlorene</a:t>
            </a:r>
            <a:r>
              <a:rPr lang="en-US" altLang="en-US" sz="4000" b="0" dirty="0">
                <a:latin typeface="Impact" panose="020B0806030902050204" pitchFamily="34" charset="0"/>
              </a:rPr>
              <a:t> 10 </a:t>
            </a:r>
            <a:r>
              <a:rPr lang="en-US" altLang="en-US" sz="4000" b="0" dirty="0" err="1">
                <a:latin typeface="Impact" panose="020B0806030902050204" pitchFamily="34" charset="0"/>
              </a:rPr>
              <a:t>Stämme</a:t>
            </a:r>
            <a:r>
              <a:rPr lang="en-US" altLang="en-US" sz="4000" b="0" dirty="0"/>
              <a:t> </a:t>
            </a:r>
            <a:r>
              <a:rPr lang="en-US" altLang="en-US" sz="2800" b="0" dirty="0">
                <a:latin typeface="Arial" panose="020B0604020202020204" pitchFamily="34" charset="0"/>
              </a:rPr>
              <a:t>(2Kön 17,24-41)</a:t>
            </a:r>
            <a:br>
              <a:rPr lang="en-US" altLang="en-US" sz="4000" b="0" dirty="0"/>
            </a:br>
            <a:r>
              <a:rPr lang="en-US" altLang="en-US" sz="2800" i="1" dirty="0">
                <a:latin typeface="Arial Narrow" panose="020B0606020202030204" pitchFamily="34" charset="0"/>
              </a:rPr>
              <a:t>Das </a:t>
            </a:r>
            <a:r>
              <a:rPr lang="en-US" altLang="en-US" sz="2800" i="1" dirty="0" err="1">
                <a:latin typeface="Arial Narrow" panose="020B0606020202030204" pitchFamily="34" charset="0"/>
              </a:rPr>
              <a:t>Verschwinden</a:t>
            </a:r>
            <a:r>
              <a:rPr lang="en-US" altLang="en-US" sz="2800" i="1" dirty="0">
                <a:latin typeface="Arial Narrow" panose="020B0606020202030204" pitchFamily="34" charset="0"/>
              </a:rPr>
              <a:t> der </a:t>
            </a:r>
            <a:r>
              <a:rPr lang="en-US" altLang="en-US" sz="2800" i="1" dirty="0" err="1">
                <a:latin typeface="Arial Narrow" panose="020B0606020202030204" pitchFamily="34" charset="0"/>
              </a:rPr>
              <a:t>nördl</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Israeliten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aus</a:t>
            </a:r>
            <a:r>
              <a:rPr lang="en-US" altLang="en-US" sz="2800" i="1" dirty="0">
                <a:latin typeface="Arial Narrow" panose="020B0606020202030204" pitchFamily="34" charset="0"/>
              </a:rPr>
              <a:t> der </a:t>
            </a:r>
            <a:r>
              <a:rPr lang="en-US" altLang="en-US" sz="2800" i="1" dirty="0" err="1">
                <a:latin typeface="Arial Narrow" panose="020B0606020202030204" pitchFamily="34" charset="0"/>
              </a:rPr>
              <a:t>Geschichte</a:t>
            </a:r>
            <a:r>
              <a:rPr lang="en-US" altLang="en-US" sz="2800" i="1" dirty="0">
                <a:latin typeface="Arial Narrow" panose="020B0606020202030204" pitchFamily="34" charset="0"/>
              </a:rPr>
              <a:t> hat </a:t>
            </a:r>
            <a:r>
              <a:rPr lang="en-US" altLang="en-US" sz="2800" i="1" dirty="0" err="1">
                <a:latin typeface="Arial Narrow" panose="020B0606020202030204" pitchFamily="34" charset="0"/>
              </a:rPr>
              <a:t>zu</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diversen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Spekulationen</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über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ihre</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Identität</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geführt</a:t>
            </a:r>
            <a:r>
              <a:rPr lang="en-US" altLang="en-US" sz="2800" i="1" dirty="0">
                <a:latin typeface="Arial Narrow" panose="020B0606020202030204" pitchFamily="34" charset="0"/>
              </a:rPr>
              <a:t>.</a:t>
            </a:r>
            <a:endParaRPr lang="en-US" altLang="en-US" sz="4000" i="1" dirty="0">
              <a:latin typeface="Arial Narrow" panose="020B0606020202030204" pitchFamily="34" charset="0"/>
            </a:endParaRPr>
          </a:p>
        </p:txBody>
      </p:sp>
      <p:sp>
        <p:nvSpPr>
          <p:cNvPr id="513027" name="Rectangle 3">
            <a:extLst>
              <a:ext uri="{FF2B5EF4-FFF2-40B4-BE49-F238E27FC236}">
                <a16:creationId xmlns:a16="http://schemas.microsoft.com/office/drawing/2014/main" id="{0DE24FD9-FA7F-8544-9361-73EA6D26082D}"/>
              </a:ext>
            </a:extLst>
          </p:cNvPr>
          <p:cNvSpPr>
            <a:spLocks noGrp="1" noChangeArrowheads="1"/>
          </p:cNvSpPr>
          <p:nvPr>
            <p:ph type="body" sz="half" idx="1"/>
          </p:nvPr>
        </p:nvSpPr>
        <p:spPr>
          <a:xfrm>
            <a:off x="228600" y="1828800"/>
            <a:ext cx="4267200" cy="4876800"/>
          </a:xfrm>
          <a:solidFill>
            <a:srgbClr val="FFFF99"/>
          </a:solidFill>
          <a:ln w="12700">
            <a:solidFill>
              <a:schemeClr val="tx1"/>
            </a:solidFill>
            <a:miter lim="800000"/>
            <a:headEnd/>
            <a:tailEnd/>
          </a:ln>
        </p:spPr>
        <p:txBody>
          <a:bodyPr/>
          <a:lstStyle/>
          <a:p>
            <a:pPr eaLnBrk="1" hangingPunct="1">
              <a:lnSpc>
                <a:spcPct val="80000"/>
              </a:lnSpc>
              <a:buFontTx/>
              <a:buNone/>
            </a:pPr>
            <a:r>
              <a:rPr lang="en-US" altLang="en-US" sz="2400" b="1" dirty="0">
                <a:solidFill>
                  <a:srgbClr val="660033"/>
                </a:solidFill>
                <a:effectLst/>
                <a:latin typeface="Arial" panose="020B0604020202020204" pitchFamily="34" charset="0"/>
              </a:rPr>
              <a:t>Was </a:t>
            </a:r>
            <a:r>
              <a:rPr lang="en-US" altLang="en-US" sz="2400" b="1" dirty="0" err="1">
                <a:solidFill>
                  <a:srgbClr val="660033"/>
                </a:solidFill>
                <a:effectLst/>
                <a:latin typeface="Arial" panose="020B0604020202020204" pitchFamily="34" charset="0"/>
              </a:rPr>
              <a:t>wir</a:t>
            </a:r>
            <a:r>
              <a:rPr lang="en-US" altLang="en-US" sz="2400" b="1" dirty="0">
                <a:solidFill>
                  <a:srgbClr val="660033"/>
                </a:solidFill>
                <a:effectLst/>
                <a:latin typeface="Arial" panose="020B0604020202020204" pitchFamily="34" charset="0"/>
              </a:rPr>
              <a:t> </a:t>
            </a:r>
            <a:r>
              <a:rPr lang="en-US" altLang="en-US" sz="2400" b="1" dirty="0" err="1">
                <a:solidFill>
                  <a:srgbClr val="660033"/>
                </a:solidFill>
                <a:effectLst/>
                <a:latin typeface="Arial" panose="020B0604020202020204" pitchFamily="34" charset="0"/>
              </a:rPr>
              <a:t>wissen</a:t>
            </a:r>
            <a:r>
              <a:rPr lang="en-US" altLang="en-US" sz="2400" b="1" dirty="0">
                <a:solidFill>
                  <a:srgbClr val="660033"/>
                </a:solidFill>
                <a:effectLst/>
                <a:latin typeface="Arial" panose="020B0604020202020204" pitchFamily="34" charset="0"/>
              </a:rPr>
              <a:t>…</a:t>
            </a:r>
          </a:p>
          <a:p>
            <a:pPr eaLnBrk="1" hangingPunct="1">
              <a:lnSpc>
                <a:spcPct val="80000"/>
              </a:lnSpc>
            </a:pPr>
            <a:r>
              <a:rPr lang="en-US" altLang="en-US" sz="2400" b="1" i="1" dirty="0" err="1">
                <a:solidFill>
                  <a:srgbClr val="000066"/>
                </a:solidFill>
                <a:effectLst/>
                <a:latin typeface="Arial Narrow" panose="020B0604020202020204" pitchFamily="34" charset="0"/>
              </a:rPr>
              <a:t>Hebräisch-artige</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Namen</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sind</a:t>
            </a:r>
            <a:r>
              <a:rPr lang="en-US" altLang="en-US" sz="2400" b="1" i="1" dirty="0">
                <a:solidFill>
                  <a:srgbClr val="000066"/>
                </a:solidFill>
                <a:effectLst/>
                <a:latin typeface="Arial Narrow" panose="020B0604020202020204" pitchFamily="34" charset="0"/>
              </a:rPr>
              <a:t> in </a:t>
            </a:r>
            <a:r>
              <a:rPr lang="en-US" altLang="en-US" sz="2400" b="1" i="1" dirty="0" err="1">
                <a:solidFill>
                  <a:srgbClr val="000066"/>
                </a:solidFill>
                <a:effectLst/>
                <a:latin typeface="Arial Narrow" panose="020B0604020202020204" pitchFamily="34" charset="0"/>
              </a:rPr>
              <a:t>versch</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Assyrischen</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Texten</a:t>
            </a:r>
            <a:r>
              <a:rPr lang="en-US" altLang="en-US" sz="2400" b="1" i="1" dirty="0">
                <a:solidFill>
                  <a:srgbClr val="000066"/>
                </a:solidFill>
                <a:effectLst/>
                <a:latin typeface="Arial Narrow" panose="020B0604020202020204" pitchFamily="34" charset="0"/>
              </a:rPr>
              <a:t>. Sie </a:t>
            </a:r>
            <a:r>
              <a:rPr lang="en-US" altLang="en-US" sz="2400" b="1" i="1" dirty="0" err="1">
                <a:solidFill>
                  <a:srgbClr val="000066"/>
                </a:solidFill>
                <a:effectLst/>
                <a:latin typeface="Arial Narrow" panose="020B0604020202020204" pitchFamily="34" charset="0"/>
              </a:rPr>
              <a:t>zeigen</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Israeliten</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assimi-lierten</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sich</a:t>
            </a:r>
            <a:r>
              <a:rPr lang="en-US" altLang="en-US" sz="2400" b="1" i="1" dirty="0">
                <a:solidFill>
                  <a:srgbClr val="000066"/>
                </a:solidFill>
                <a:effectLst/>
                <a:latin typeface="Arial Narrow" panose="020B0604020202020204" pitchFamily="34" charset="0"/>
              </a:rPr>
              <a:t> in </a:t>
            </a:r>
            <a:r>
              <a:rPr lang="en-US" altLang="en-US" sz="2400" b="1" i="1" dirty="0" err="1">
                <a:solidFill>
                  <a:srgbClr val="000066"/>
                </a:solidFill>
                <a:effectLst/>
                <a:latin typeface="Arial Narrow" panose="020B0604020202020204" pitchFamily="34" charset="0"/>
              </a:rPr>
              <a:t>Assyriens</a:t>
            </a:r>
            <a:r>
              <a:rPr lang="en-US" altLang="en-US" sz="2400" b="1" i="1" dirty="0">
                <a:solidFill>
                  <a:srgbClr val="000066"/>
                </a:solidFill>
                <a:effectLst/>
                <a:latin typeface="Arial Narrow" panose="020B0604020202020204" pitchFamily="34" charset="0"/>
              </a:rPr>
              <a:t> Kultur.</a:t>
            </a:r>
          </a:p>
          <a:p>
            <a:pPr eaLnBrk="1" hangingPunct="1">
              <a:lnSpc>
                <a:spcPct val="80000"/>
              </a:lnSpc>
            </a:pPr>
            <a:r>
              <a:rPr lang="en-US" altLang="en-US" sz="2400" b="1" i="1" dirty="0" err="1">
                <a:solidFill>
                  <a:srgbClr val="000066"/>
                </a:solidFill>
                <a:effectLst/>
                <a:latin typeface="Arial Narrow" panose="020B0604020202020204" pitchFamily="34" charset="0"/>
              </a:rPr>
              <a:t>Flüchtende</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vom</a:t>
            </a:r>
            <a:r>
              <a:rPr lang="en-US" altLang="en-US" sz="2400" b="1" i="1" dirty="0">
                <a:solidFill>
                  <a:srgbClr val="000066"/>
                </a:solidFill>
                <a:effectLst/>
                <a:latin typeface="Arial Narrow" panose="020B0604020202020204" pitchFamily="34" charset="0"/>
              </a:rPr>
              <a:t> Norden </a:t>
            </a:r>
            <a:r>
              <a:rPr lang="en-US" altLang="en-US" sz="2400" b="1" i="1" dirty="0" err="1">
                <a:solidFill>
                  <a:srgbClr val="000066"/>
                </a:solidFill>
                <a:effectLst/>
                <a:latin typeface="Arial Narrow" panose="020B0604020202020204" pitchFamily="34" charset="0"/>
              </a:rPr>
              <a:t>flohen</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nach</a:t>
            </a:r>
            <a:r>
              <a:rPr lang="en-US" altLang="en-US" sz="2400" b="1" i="1" dirty="0">
                <a:solidFill>
                  <a:srgbClr val="000066"/>
                </a:solidFill>
                <a:effectLst/>
                <a:latin typeface="Arial Narrow" panose="020B0604020202020204" pitchFamily="34" charset="0"/>
              </a:rPr>
              <a:t> Juda, so </a:t>
            </a:r>
            <a:r>
              <a:rPr lang="en-US" altLang="en-US" sz="2400" b="1" i="1" dirty="0" err="1">
                <a:solidFill>
                  <a:srgbClr val="000066"/>
                </a:solidFill>
                <a:effectLst/>
                <a:latin typeface="Arial Narrow" panose="020B0604020202020204" pitchFamily="34" charset="0"/>
              </a:rPr>
              <a:t>dass</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Übrigblei-bende</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sogar</a:t>
            </a:r>
            <a:r>
              <a:rPr lang="en-US" altLang="en-US" sz="2400" b="1" i="1" dirty="0">
                <a:solidFill>
                  <a:srgbClr val="000066"/>
                </a:solidFill>
                <a:effectLst/>
                <a:latin typeface="Arial Narrow" panose="020B0604020202020204" pitchFamily="34" charset="0"/>
              </a:rPr>
              <a:t> in der Zeit des </a:t>
            </a:r>
            <a:r>
              <a:rPr lang="en-US" altLang="en-US" sz="2400" b="1" i="1" dirty="0" err="1">
                <a:solidFill>
                  <a:srgbClr val="000066"/>
                </a:solidFill>
                <a:effectLst/>
                <a:latin typeface="Arial Narrow" panose="020B0604020202020204" pitchFamily="34" charset="0"/>
              </a:rPr>
              <a:t>Neuen</a:t>
            </a:r>
            <a:r>
              <a:rPr lang="en-US" altLang="en-US" sz="2400" b="1" i="1" dirty="0">
                <a:solidFill>
                  <a:srgbClr val="000066"/>
                </a:solidFill>
                <a:effectLst/>
                <a:latin typeface="Arial Narrow" panose="020B0604020202020204" pitchFamily="34" charset="0"/>
              </a:rPr>
              <a:t> Testaments </a:t>
            </a:r>
            <a:r>
              <a:rPr lang="en-US" altLang="en-US" sz="2400" b="1" i="1" dirty="0" err="1">
                <a:solidFill>
                  <a:srgbClr val="000066"/>
                </a:solidFill>
                <a:effectLst/>
                <a:latin typeface="Arial Narrow" panose="020B0604020202020204" pitchFamily="34" charset="0"/>
              </a:rPr>
              <a:t>identifizier</a:t>
            </a:r>
            <a:r>
              <a:rPr lang="en-US" altLang="en-US" sz="2400" b="1" i="1" dirty="0">
                <a:solidFill>
                  <a:srgbClr val="000066"/>
                </a:solidFill>
                <a:effectLst/>
                <a:latin typeface="Arial Narrow" panose="020B0604020202020204" pitchFamily="34" charset="0"/>
              </a:rPr>
              <a:t>-bar </a:t>
            </a:r>
            <a:r>
              <a:rPr lang="en-US" altLang="en-US" sz="2400" b="1" i="1" dirty="0" err="1">
                <a:solidFill>
                  <a:srgbClr val="000066"/>
                </a:solidFill>
                <a:effectLst/>
                <a:latin typeface="Arial Narrow" panose="020B0604020202020204" pitchFamily="34" charset="0"/>
              </a:rPr>
              <a:t>bleiben</a:t>
            </a:r>
            <a:r>
              <a:rPr lang="en-US" altLang="en-US" sz="2400" b="1" i="1" dirty="0">
                <a:solidFill>
                  <a:srgbClr val="000066"/>
                </a:solidFill>
                <a:effectLst/>
                <a:latin typeface="Arial Narrow" panose="020B0604020202020204" pitchFamily="34" charset="0"/>
              </a:rPr>
              <a:t> (1Chr 9,3; </a:t>
            </a:r>
            <a:r>
              <a:rPr lang="en-US" altLang="en-US" sz="2400" b="1" i="1" dirty="0" err="1">
                <a:solidFill>
                  <a:srgbClr val="000066"/>
                </a:solidFill>
                <a:effectLst/>
                <a:latin typeface="Arial Narrow" panose="020B0604020202020204" pitchFamily="34" charset="0"/>
              </a:rPr>
              <a:t>vgl</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Luk</a:t>
            </a:r>
            <a:r>
              <a:rPr lang="en-US" altLang="en-US" sz="2400" b="1" i="1" dirty="0">
                <a:solidFill>
                  <a:srgbClr val="000066"/>
                </a:solidFill>
                <a:effectLst/>
                <a:latin typeface="Arial Narrow" panose="020B0604020202020204" pitchFamily="34" charset="0"/>
              </a:rPr>
              <a:t> 2,36).</a:t>
            </a:r>
          </a:p>
          <a:p>
            <a:pPr eaLnBrk="1" hangingPunct="1">
              <a:lnSpc>
                <a:spcPct val="80000"/>
              </a:lnSpc>
            </a:pPr>
            <a:r>
              <a:rPr lang="en-US" altLang="en-US" sz="2400" b="1" i="1" dirty="0" err="1">
                <a:solidFill>
                  <a:srgbClr val="000066"/>
                </a:solidFill>
                <a:effectLst/>
                <a:latin typeface="Arial Narrow" panose="020B0604020202020204" pitchFamily="34" charset="0"/>
              </a:rPr>
              <a:t>Andere</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Übrigbleibende</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sind</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wohl</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auch</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unter</a:t>
            </a:r>
            <a:r>
              <a:rPr lang="en-US" altLang="en-US" sz="2400" b="1" i="1" dirty="0">
                <a:solidFill>
                  <a:srgbClr val="000066"/>
                </a:solidFill>
                <a:effectLst/>
                <a:latin typeface="Arial Narrow" panose="020B0604020202020204" pitchFamily="34" charset="0"/>
              </a:rPr>
              <a:t> den </a:t>
            </a:r>
            <a:r>
              <a:rPr lang="en-US" altLang="en-US" sz="2400" b="1" i="1" dirty="0" err="1">
                <a:solidFill>
                  <a:srgbClr val="000066"/>
                </a:solidFill>
                <a:effectLst/>
                <a:latin typeface="Arial Narrow" panose="020B0604020202020204" pitchFamily="34" charset="0"/>
              </a:rPr>
              <a:t>Samari</a:t>
            </a:r>
            <a:r>
              <a:rPr lang="en-US" altLang="en-US" sz="2400" b="1" i="1" dirty="0">
                <a:solidFill>
                  <a:srgbClr val="000066"/>
                </a:solidFill>
                <a:effectLst/>
                <a:latin typeface="Arial Narrow" panose="020B0604020202020204" pitchFamily="34" charset="0"/>
              </a:rPr>
              <a:t>-tern </a:t>
            </a:r>
            <a:r>
              <a:rPr lang="en-US" altLang="en-US" sz="2400" b="1" i="1" dirty="0" err="1">
                <a:solidFill>
                  <a:srgbClr val="000066"/>
                </a:solidFill>
                <a:effectLst/>
                <a:latin typeface="Arial Narrow" panose="020B0604020202020204" pitchFamily="34" charset="0"/>
              </a:rPr>
              <a:t>zu</a:t>
            </a:r>
            <a:r>
              <a:rPr lang="en-US" altLang="en-US" sz="2400" b="1" i="1" dirty="0">
                <a:solidFill>
                  <a:srgbClr val="000066"/>
                </a:solidFill>
                <a:effectLst/>
                <a:latin typeface="Arial Narrow" panose="020B0604020202020204" pitchFamily="34" charset="0"/>
              </a:rPr>
              <a:t> </a:t>
            </a:r>
            <a:r>
              <a:rPr lang="en-US" altLang="en-US" sz="2400" b="1" i="1" dirty="0" err="1">
                <a:solidFill>
                  <a:srgbClr val="000066"/>
                </a:solidFill>
                <a:effectLst/>
                <a:latin typeface="Arial Narrow" panose="020B0604020202020204" pitchFamily="34" charset="0"/>
              </a:rPr>
              <a:t>finden</a:t>
            </a:r>
            <a:r>
              <a:rPr lang="en-US" altLang="en-US" sz="2400" b="1" i="1" dirty="0">
                <a:solidFill>
                  <a:srgbClr val="000066"/>
                </a:solidFill>
                <a:effectLst/>
                <a:latin typeface="Arial Narrow" panose="020B0604020202020204" pitchFamily="34" charset="0"/>
              </a:rPr>
              <a:t>.</a:t>
            </a:r>
          </a:p>
        </p:txBody>
      </p:sp>
      <p:sp>
        <p:nvSpPr>
          <p:cNvPr id="513028" name="Rectangle 4">
            <a:extLst>
              <a:ext uri="{FF2B5EF4-FFF2-40B4-BE49-F238E27FC236}">
                <a16:creationId xmlns:a16="http://schemas.microsoft.com/office/drawing/2014/main" id="{C9DDB7FA-3439-41C8-BC01-01896ABED936}"/>
              </a:ext>
            </a:extLst>
          </p:cNvPr>
          <p:cNvSpPr>
            <a:spLocks noGrp="1" noChangeArrowheads="1"/>
          </p:cNvSpPr>
          <p:nvPr>
            <p:ph type="body" sz="half" idx="2"/>
          </p:nvPr>
        </p:nvSpPr>
        <p:spPr>
          <a:xfrm>
            <a:off x="4648200" y="1828800"/>
            <a:ext cx="4343400" cy="4876800"/>
          </a:xfrm>
        </p:spPr>
        <p:txBody>
          <a:bodyPr/>
          <a:lstStyle/>
          <a:p>
            <a:pPr eaLnBrk="1" hangingPunct="1">
              <a:lnSpc>
                <a:spcPct val="80000"/>
              </a:lnSpc>
              <a:buFontTx/>
              <a:buNone/>
              <a:defRPr/>
            </a:pPr>
            <a:r>
              <a:rPr lang="en-US" altLang="en-US" sz="2400" b="1" dirty="0" err="1">
                <a:solidFill>
                  <a:srgbClr val="FFFF99"/>
                </a:solidFill>
                <a:latin typeface="Arial" panose="020B0604020202020204" pitchFamily="34" charset="0"/>
              </a:rPr>
              <a:t>Spekulative</a:t>
            </a:r>
            <a:r>
              <a:rPr lang="en-US" altLang="en-US" sz="2400" b="1" dirty="0">
                <a:solidFill>
                  <a:srgbClr val="FFFF99"/>
                </a:solidFill>
                <a:latin typeface="Arial" panose="020B0604020202020204" pitchFamily="34" charset="0"/>
              </a:rPr>
              <a:t> </a:t>
            </a:r>
            <a:r>
              <a:rPr lang="en-US" altLang="en-US" sz="2400" b="1" dirty="0" err="1">
                <a:solidFill>
                  <a:srgbClr val="FFFF99"/>
                </a:solidFill>
                <a:latin typeface="Arial" panose="020B0604020202020204" pitchFamily="34" charset="0"/>
              </a:rPr>
              <a:t>Theorien</a:t>
            </a:r>
            <a:r>
              <a:rPr lang="en-US" altLang="en-US" sz="2400" b="1" dirty="0">
                <a:solidFill>
                  <a:srgbClr val="FFFF99"/>
                </a:solidFill>
                <a:latin typeface="Arial" panose="020B0604020202020204" pitchFamily="34" charset="0"/>
              </a:rPr>
              <a:t>…</a:t>
            </a:r>
          </a:p>
          <a:p>
            <a:pPr eaLnBrk="1" hangingPunct="1">
              <a:lnSpc>
                <a:spcPct val="80000"/>
              </a:lnSpc>
              <a:defRPr/>
            </a:pPr>
            <a:r>
              <a:rPr lang="en-US" altLang="en-US" sz="2400" i="1" dirty="0" err="1">
                <a:latin typeface="Arial Narrow" panose="020B0606020202030204" pitchFamily="34" charset="0"/>
              </a:rPr>
              <a:t>Britischer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Israelismus</a:t>
            </a:r>
            <a:r>
              <a:rPr lang="en-US" altLang="en-US" sz="2400" i="1" dirty="0">
                <a:latin typeface="Arial Narrow" panose="020B0606020202030204" pitchFamily="34" charset="0"/>
              </a:rPr>
              <a:t> (die Idee, die </a:t>
            </a:r>
            <a:r>
              <a:rPr lang="en-US" altLang="en-US" sz="2400" i="1" dirty="0" err="1">
                <a:latin typeface="Arial Narrow" panose="020B0606020202030204" pitchFamily="34" charset="0"/>
              </a:rPr>
              <a:t>verlorenen</a:t>
            </a:r>
            <a:r>
              <a:rPr lang="en-US" altLang="en-US" sz="2400" i="1" dirty="0">
                <a:latin typeface="Arial Narrow" panose="020B0606020202030204" pitchFamily="34" charset="0"/>
              </a:rPr>
              <a:t> 10 </a:t>
            </a:r>
            <a:r>
              <a:rPr lang="en-US" altLang="en-US" sz="2400" i="1" dirty="0" err="1">
                <a:latin typeface="Arial Narrow" panose="020B0606020202030204" pitchFamily="34" charset="0"/>
              </a:rPr>
              <a:t>Stämme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zogen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nach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Britannien</a:t>
            </a:r>
            <a:r>
              <a:rPr lang="en-US" altLang="en-US" sz="2400" i="1" dirty="0">
                <a:latin typeface="Arial Narrow" panose="020B0606020202030204" pitchFamily="34" charset="0"/>
              </a:rPr>
              <a:t> &amp; Amerika)</a:t>
            </a:r>
          </a:p>
          <a:p>
            <a:pPr eaLnBrk="1" hangingPunct="1">
              <a:lnSpc>
                <a:spcPct val="80000"/>
              </a:lnSpc>
              <a:defRPr/>
            </a:pPr>
            <a:r>
              <a:rPr lang="en-US" altLang="en-US" sz="2400" i="1" dirty="0" err="1">
                <a:latin typeface="Arial Narrow" panose="020B0606020202030204" pitchFamily="34" charset="0"/>
              </a:rPr>
              <a:t>Russischer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Israelismus</a:t>
            </a:r>
            <a:r>
              <a:rPr lang="en-US" altLang="en-US" sz="2400" i="1" dirty="0">
                <a:latin typeface="Arial Narrow" panose="020B0606020202030204" pitchFamily="34" charset="0"/>
              </a:rPr>
              <a:t> (die </a:t>
            </a:r>
            <a:r>
              <a:rPr lang="en-US" altLang="en-US" sz="2400" i="1" dirty="0" err="1">
                <a:latin typeface="Arial Narrow" panose="020B0606020202030204" pitchFamily="34" charset="0"/>
              </a:rPr>
              <a:t>verlo-renen</a:t>
            </a:r>
            <a:r>
              <a:rPr lang="en-US" altLang="en-US" sz="2400" i="1" dirty="0">
                <a:latin typeface="Arial Narrow" panose="020B0606020202030204" pitchFamily="34" charset="0"/>
              </a:rPr>
              <a:t> 10 </a:t>
            </a:r>
            <a:r>
              <a:rPr lang="en-US" altLang="en-US" sz="2400" i="1" dirty="0" err="1">
                <a:latin typeface="Arial Narrow" panose="020B0606020202030204" pitchFamily="34" charset="0"/>
              </a:rPr>
              <a:t>Stämme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zogen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nach</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Moskau</a:t>
            </a:r>
            <a:r>
              <a:rPr lang="en-US" altLang="en-US" sz="2400" i="1" dirty="0">
                <a:latin typeface="Arial Narrow" panose="020B0606020202030204" pitchFamily="34" charset="0"/>
              </a:rPr>
              <a:t> &amp; </a:t>
            </a:r>
            <a:r>
              <a:rPr lang="en-US" altLang="en-US" sz="2400" i="1" dirty="0" err="1">
                <a:latin typeface="Arial Narrow" panose="020B0606020202030204" pitchFamily="34" charset="0"/>
              </a:rPr>
              <a:t>Tobolsk</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wurden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Russen</a:t>
            </a:r>
            <a:r>
              <a:rPr lang="en-US" altLang="en-US" sz="2400" i="1" dirty="0">
                <a:latin typeface="Arial Narrow" panose="020B0606020202030204" pitchFamily="34" charset="0"/>
              </a:rPr>
              <a:t>)</a:t>
            </a:r>
          </a:p>
          <a:p>
            <a:pPr eaLnBrk="1" hangingPunct="1">
              <a:lnSpc>
                <a:spcPct val="80000"/>
              </a:lnSpc>
              <a:defRPr/>
            </a:pPr>
            <a:r>
              <a:rPr lang="en-US" altLang="en-US" sz="2400" i="1" dirty="0" err="1">
                <a:latin typeface="Arial Narrow" panose="020B0606020202030204" pitchFamily="34" charset="0"/>
              </a:rPr>
              <a:t>Sephardische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Juden</a:t>
            </a:r>
            <a:r>
              <a:rPr lang="en-US" altLang="en-US" sz="2400" i="1" dirty="0">
                <a:latin typeface="Arial Narrow" panose="020B0606020202030204" pitchFamily="34" charset="0"/>
              </a:rPr>
              <a:t> in </a:t>
            </a:r>
            <a:r>
              <a:rPr lang="en-US" altLang="en-US" sz="2400" i="1" dirty="0" err="1">
                <a:latin typeface="Arial Narrow" panose="020B0606020202030204" pitchFamily="34" charset="0"/>
              </a:rPr>
              <a:t>Spanien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glauben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einige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sie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seien</a:t>
            </a:r>
            <a:r>
              <a:rPr lang="en-US" altLang="en-US" sz="2400" i="1" dirty="0">
                <a:latin typeface="Arial Narrow" panose="020B0606020202030204" pitchFamily="34" charset="0"/>
              </a:rPr>
              <a:t> der Rest der </a:t>
            </a:r>
            <a:r>
              <a:rPr lang="en-US" altLang="en-US" sz="2400" i="1" dirty="0" err="1">
                <a:latin typeface="Arial Narrow" panose="020B0606020202030204" pitchFamily="34" charset="0"/>
              </a:rPr>
              <a:t>verlorenen</a:t>
            </a:r>
            <a:r>
              <a:rPr lang="en-US" altLang="en-US" sz="2400" i="1" dirty="0">
                <a:latin typeface="Arial Narrow" panose="020B0606020202030204" pitchFamily="34" charset="0"/>
              </a:rPr>
              <a:t> 10 </a:t>
            </a:r>
            <a:r>
              <a:rPr lang="en-US" altLang="en-US" sz="2400" i="1" dirty="0" err="1">
                <a:latin typeface="Arial Narrow" panose="020B0606020202030204" pitchFamily="34" charset="0"/>
              </a:rPr>
              <a:t>Stämme</a:t>
            </a:r>
            <a:endParaRPr lang="en-US" altLang="en-US" sz="2400" i="1" dirty="0">
              <a:latin typeface="Arial Narrow" panose="020B0606020202030204" pitchFamily="34" charset="0"/>
            </a:endParaRPr>
          </a:p>
          <a:p>
            <a:pPr eaLnBrk="1" hangingPunct="1">
              <a:lnSpc>
                <a:spcPct val="80000"/>
              </a:lnSpc>
              <a:defRPr/>
            </a:pPr>
            <a:r>
              <a:rPr lang="en-US" altLang="en-US" sz="2400" i="1" dirty="0">
                <a:latin typeface="Arial Narrow" panose="020B0606020202030204" pitchFamily="34" charset="0"/>
              </a:rPr>
              <a:t>Buch Mormon (</a:t>
            </a:r>
            <a:r>
              <a:rPr lang="en-US" altLang="en-US" sz="2400" i="1" dirty="0" err="1">
                <a:latin typeface="Arial Narrow" panose="020B0606020202030204" pitchFamily="34" charset="0"/>
              </a:rPr>
              <a:t>sagt</a:t>
            </a:r>
            <a:r>
              <a:rPr lang="en-US" altLang="en-US" sz="2400" i="1" dirty="0">
                <a:latin typeface="Arial Narrow" panose="020B0606020202030204" pitchFamily="34" charset="0"/>
              </a:rPr>
              <a:t>, die 10 </a:t>
            </a:r>
            <a:r>
              <a:rPr lang="en-US" altLang="en-US" sz="2400" i="1" dirty="0" err="1">
                <a:latin typeface="Arial Narrow" panose="020B0606020202030204" pitchFamily="34" charset="0"/>
              </a:rPr>
              <a:t>seien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über</a:t>
            </a:r>
            <a:r>
              <a:rPr lang="en-US" altLang="en-US" sz="2400" i="1" dirty="0">
                <a:latin typeface="Arial Narrow" panose="020B0606020202030204" pitchFamily="34" charset="0"/>
              </a:rPr>
              <a:t> den </a:t>
            </a:r>
            <a:r>
              <a:rPr lang="en-US" altLang="en-US" sz="2400" i="1" dirty="0" err="1">
                <a:latin typeface="Arial Narrow" panose="020B0606020202030204" pitchFamily="34" charset="0"/>
              </a:rPr>
              <a:t>Pazific</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wurden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ein-geborene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Amerikaner</a:t>
            </a:r>
            <a:r>
              <a:rPr lang="en-US" altLang="en-US" sz="2400" i="1" dirty="0">
                <a:latin typeface="Arial Narrow" panose="020B0606020202030204" pitchFamily="34" charset="0"/>
              </a:rPr>
              <a:t>)</a:t>
            </a:r>
            <a:r>
              <a:rPr lang="en-US" altLang="en-US" sz="2400" dirty="0"/>
              <a:t> </a:t>
            </a:r>
          </a:p>
        </p:txBody>
      </p:sp>
      <p:sp>
        <p:nvSpPr>
          <p:cNvPr id="6" name="Slide Number Placeholder 5">
            <a:extLst>
              <a:ext uri="{FF2B5EF4-FFF2-40B4-BE49-F238E27FC236}">
                <a16:creationId xmlns:a16="http://schemas.microsoft.com/office/drawing/2014/main" id="{BDB35909-C1FC-0E44-9AAD-49FDE623AED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13027">
                                            <p:bg/>
                                          </p:spTgt>
                                        </p:tgtEl>
                                        <p:attrNameLst>
                                          <p:attrName>style.visibility</p:attrName>
                                        </p:attrNameLst>
                                      </p:cBhvr>
                                      <p:to>
                                        <p:strVal val="visible"/>
                                      </p:to>
                                    </p:set>
                                    <p:animEffect transition="in" filter="dissolve">
                                      <p:cBhvr>
                                        <p:cTn id="7" dur="500"/>
                                        <p:tgtEl>
                                          <p:spTgt spid="51302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13027">
                                            <p:txEl>
                                              <p:pRg st="0" end="0"/>
                                            </p:txEl>
                                          </p:spTgt>
                                        </p:tgtEl>
                                        <p:attrNameLst>
                                          <p:attrName>style.visibility</p:attrName>
                                        </p:attrNameLst>
                                      </p:cBhvr>
                                      <p:to>
                                        <p:strVal val="visible"/>
                                      </p:to>
                                    </p:set>
                                    <p:animEffect transition="in" filter="dissolve">
                                      <p:cBhvr>
                                        <p:cTn id="10" dur="500"/>
                                        <p:tgtEl>
                                          <p:spTgt spid="51302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13027">
                                            <p:txEl>
                                              <p:pRg st="1" end="1"/>
                                            </p:txEl>
                                          </p:spTgt>
                                        </p:tgtEl>
                                        <p:attrNameLst>
                                          <p:attrName>style.visibility</p:attrName>
                                        </p:attrNameLst>
                                      </p:cBhvr>
                                      <p:to>
                                        <p:strVal val="visible"/>
                                      </p:to>
                                    </p:set>
                                    <p:animEffect transition="in" filter="dissolve">
                                      <p:cBhvr>
                                        <p:cTn id="15" dur="500"/>
                                        <p:tgtEl>
                                          <p:spTgt spid="51302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13027">
                                            <p:txEl>
                                              <p:pRg st="2" end="2"/>
                                            </p:txEl>
                                          </p:spTgt>
                                        </p:tgtEl>
                                        <p:attrNameLst>
                                          <p:attrName>style.visibility</p:attrName>
                                        </p:attrNameLst>
                                      </p:cBhvr>
                                      <p:to>
                                        <p:strVal val="visible"/>
                                      </p:to>
                                    </p:set>
                                    <p:animEffect transition="in" filter="dissolve">
                                      <p:cBhvr>
                                        <p:cTn id="20" dur="500"/>
                                        <p:tgtEl>
                                          <p:spTgt spid="51302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13027">
                                            <p:txEl>
                                              <p:pRg st="3" end="3"/>
                                            </p:txEl>
                                          </p:spTgt>
                                        </p:tgtEl>
                                        <p:attrNameLst>
                                          <p:attrName>style.visibility</p:attrName>
                                        </p:attrNameLst>
                                      </p:cBhvr>
                                      <p:to>
                                        <p:strVal val="visible"/>
                                      </p:to>
                                    </p:set>
                                    <p:animEffect transition="in" filter="dissolve">
                                      <p:cBhvr>
                                        <p:cTn id="25" dur="500"/>
                                        <p:tgtEl>
                                          <p:spTgt spid="51302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13028">
                                            <p:txEl>
                                              <p:pRg st="0" end="0"/>
                                            </p:txEl>
                                          </p:spTgt>
                                        </p:tgtEl>
                                        <p:attrNameLst>
                                          <p:attrName>style.visibility</p:attrName>
                                        </p:attrNameLst>
                                      </p:cBhvr>
                                      <p:to>
                                        <p:strVal val="visible"/>
                                      </p:to>
                                    </p:set>
                                    <p:anim calcmode="lin" valueType="num">
                                      <p:cBhvr additive="base">
                                        <p:cTn id="30" dur="500" fill="hold"/>
                                        <p:tgtEl>
                                          <p:spTgt spid="513028">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1302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13028">
                                            <p:txEl>
                                              <p:pRg st="1" end="1"/>
                                            </p:txEl>
                                          </p:spTgt>
                                        </p:tgtEl>
                                        <p:attrNameLst>
                                          <p:attrName>style.visibility</p:attrName>
                                        </p:attrNameLst>
                                      </p:cBhvr>
                                      <p:to>
                                        <p:strVal val="visible"/>
                                      </p:to>
                                    </p:set>
                                    <p:anim calcmode="lin" valueType="num">
                                      <p:cBhvr additive="base">
                                        <p:cTn id="36" dur="500" fill="hold"/>
                                        <p:tgtEl>
                                          <p:spTgt spid="513028">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1302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13028">
                                            <p:txEl>
                                              <p:pRg st="2" end="2"/>
                                            </p:txEl>
                                          </p:spTgt>
                                        </p:tgtEl>
                                        <p:attrNameLst>
                                          <p:attrName>style.visibility</p:attrName>
                                        </p:attrNameLst>
                                      </p:cBhvr>
                                      <p:to>
                                        <p:strVal val="visible"/>
                                      </p:to>
                                    </p:set>
                                    <p:anim calcmode="lin" valueType="num">
                                      <p:cBhvr additive="base">
                                        <p:cTn id="42" dur="500" fill="hold"/>
                                        <p:tgtEl>
                                          <p:spTgt spid="513028">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1302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13028">
                                            <p:txEl>
                                              <p:pRg st="3" end="3"/>
                                            </p:txEl>
                                          </p:spTgt>
                                        </p:tgtEl>
                                        <p:attrNameLst>
                                          <p:attrName>style.visibility</p:attrName>
                                        </p:attrNameLst>
                                      </p:cBhvr>
                                      <p:to>
                                        <p:strVal val="visible"/>
                                      </p:to>
                                    </p:set>
                                    <p:anim calcmode="lin" valueType="num">
                                      <p:cBhvr additive="base">
                                        <p:cTn id="48" dur="500" fill="hold"/>
                                        <p:tgtEl>
                                          <p:spTgt spid="513028">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1302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513028">
                                            <p:txEl>
                                              <p:pRg st="4" end="4"/>
                                            </p:txEl>
                                          </p:spTgt>
                                        </p:tgtEl>
                                        <p:attrNameLst>
                                          <p:attrName>style.visibility</p:attrName>
                                        </p:attrNameLst>
                                      </p:cBhvr>
                                      <p:to>
                                        <p:strVal val="visible"/>
                                      </p:to>
                                    </p:set>
                                    <p:anim calcmode="lin" valueType="num">
                                      <p:cBhvr additive="base">
                                        <p:cTn id="54" dur="500" fill="hold"/>
                                        <p:tgtEl>
                                          <p:spTgt spid="513028">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51302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7" grpId="0" build="p" animBg="1"/>
      <p:bldP spid="513028" grpId="0" build="p"/>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C5A04549-6291-4941-BF65-1864D283AF7F}"/>
              </a:ext>
            </a:extLst>
          </p:cNvPr>
          <p:cNvSpPr>
            <a:spLocks noGrp="1" noChangeArrowheads="1"/>
          </p:cNvSpPr>
          <p:nvPr>
            <p:ph type="title"/>
          </p:nvPr>
        </p:nvSpPr>
        <p:spPr>
          <a:xfrm>
            <a:off x="228600" y="0"/>
            <a:ext cx="8686800" cy="1066800"/>
          </a:xfrm>
        </p:spPr>
        <p:txBody>
          <a:bodyPr/>
          <a:lstStyle/>
          <a:p>
            <a:pPr eaLnBrk="1" hangingPunct="1">
              <a:defRPr/>
            </a:pPr>
            <a:r>
              <a:rPr lang="en-US" altLang="en-US" sz="5400" b="0" dirty="0" err="1">
                <a:solidFill>
                  <a:srgbClr val="FFFF99"/>
                </a:solidFill>
                <a:latin typeface="Freestyle Script" panose="030804020302050B0404" pitchFamily="66" charset="0"/>
              </a:rPr>
              <a:t>Jüdische</a:t>
            </a:r>
            <a:r>
              <a:rPr lang="en-US" altLang="en-US" sz="5400" b="0" dirty="0">
                <a:solidFill>
                  <a:srgbClr val="FFFF99"/>
                </a:solidFill>
                <a:latin typeface="Freestyle Script" panose="030804020302050B0404" pitchFamily="66" charset="0"/>
              </a:rPr>
              <a:t> </a:t>
            </a:r>
            <a:r>
              <a:rPr lang="en-US" altLang="en-US" sz="5400" b="0" dirty="0" err="1">
                <a:solidFill>
                  <a:srgbClr val="FFFF99"/>
                </a:solidFill>
                <a:latin typeface="Freestyle Script" panose="030804020302050B0404" pitchFamily="66" charset="0"/>
              </a:rPr>
              <a:t>Auslegungen</a:t>
            </a:r>
            <a:r>
              <a:rPr lang="en-US" altLang="en-US" sz="5400" b="0" dirty="0">
                <a:solidFill>
                  <a:srgbClr val="FFFF99"/>
                </a:solidFill>
                <a:latin typeface="Freestyle Script" panose="030804020302050B0404" pitchFamily="66" charset="0"/>
              </a:rPr>
              <a:t> </a:t>
            </a:r>
            <a:r>
              <a:rPr lang="en-US" altLang="en-US" sz="5400" b="0" dirty="0" err="1">
                <a:solidFill>
                  <a:srgbClr val="FFFF99"/>
                </a:solidFill>
                <a:latin typeface="Freestyle Script" panose="030804020302050B0404" pitchFamily="66" charset="0"/>
              </a:rPr>
              <a:t>zum</a:t>
            </a:r>
            <a:r>
              <a:rPr lang="en-US" altLang="en-US" sz="5400" b="0" dirty="0">
                <a:solidFill>
                  <a:srgbClr val="FFFF99"/>
                </a:solidFill>
                <a:latin typeface="Freestyle Script" panose="030804020302050B0404" pitchFamily="66" charset="0"/>
              </a:rPr>
              <a:t> </a:t>
            </a:r>
            <a:r>
              <a:rPr lang="en-US" altLang="en-US" sz="5400" b="0" dirty="0" err="1">
                <a:solidFill>
                  <a:srgbClr val="FFFF99"/>
                </a:solidFill>
                <a:latin typeface="Freestyle Script" panose="030804020302050B0404" pitchFamily="66" charset="0"/>
              </a:rPr>
              <a:t>Davidischen</a:t>
            </a:r>
            <a:r>
              <a:rPr lang="en-US" altLang="en-US" sz="5400" b="0" dirty="0">
                <a:solidFill>
                  <a:srgbClr val="FFFF99"/>
                </a:solidFill>
                <a:latin typeface="Freestyle Script" panose="030804020302050B0404" pitchFamily="66" charset="0"/>
              </a:rPr>
              <a:t> Bund</a:t>
            </a:r>
          </a:p>
        </p:txBody>
      </p:sp>
      <p:sp>
        <p:nvSpPr>
          <p:cNvPr id="311299" name="Rectangle 3">
            <a:extLst>
              <a:ext uri="{FF2B5EF4-FFF2-40B4-BE49-F238E27FC236}">
                <a16:creationId xmlns:a16="http://schemas.microsoft.com/office/drawing/2014/main" id="{564A8E2A-EE6B-4591-8131-37876C60A4EC}"/>
              </a:ext>
            </a:extLst>
          </p:cNvPr>
          <p:cNvSpPr>
            <a:spLocks noGrp="1" noChangeArrowheads="1"/>
          </p:cNvSpPr>
          <p:nvPr>
            <p:ph type="body" idx="1"/>
          </p:nvPr>
        </p:nvSpPr>
        <p:spPr>
          <a:xfrm>
            <a:off x="0" y="2286000"/>
            <a:ext cx="9144000" cy="2743200"/>
          </a:xfrm>
        </p:spPr>
        <p:txBody>
          <a:bodyPr/>
          <a:lstStyle/>
          <a:p>
            <a:pPr algn="ctr" eaLnBrk="1" hangingPunct="1">
              <a:buFontTx/>
              <a:buNone/>
              <a:defRPr/>
            </a:pPr>
            <a:r>
              <a:rPr lang="en-US" altLang="en-US" dirty="0" err="1">
                <a:solidFill>
                  <a:srgbClr val="FF3300"/>
                </a:solidFill>
                <a:latin typeface="Arial Narrow" panose="020B0606020202030204" pitchFamily="34" charset="0"/>
              </a:rPr>
              <a:t>Gemeins</a:t>
            </a:r>
            <a:r>
              <a:rPr lang="en-US" altLang="en-US" dirty="0">
                <a:solidFill>
                  <a:srgbClr val="FF3300"/>
                </a:solidFill>
                <a:latin typeface="Arial Narrow" panose="020B0606020202030204" pitchFamily="34" charset="0"/>
              </a:rPr>
              <a:t>. </a:t>
            </a:r>
            <a:r>
              <a:rPr lang="en-US" altLang="en-US" dirty="0" err="1">
                <a:solidFill>
                  <a:srgbClr val="FF3300"/>
                </a:solidFill>
                <a:latin typeface="Arial Narrow" panose="020B0606020202030204" pitchFamily="34" charset="0"/>
              </a:rPr>
              <a:t>Thema</a:t>
            </a:r>
            <a:r>
              <a:rPr lang="en-US" altLang="en-US" dirty="0">
                <a:solidFill>
                  <a:srgbClr val="FF3300"/>
                </a:solidFill>
                <a:latin typeface="Arial Narrow" panose="020B0606020202030204" pitchFamily="34" charset="0"/>
              </a:rPr>
              <a:t>: </a:t>
            </a:r>
            <a:r>
              <a:rPr lang="en-US" altLang="en-US" sz="6000" dirty="0" err="1">
                <a:solidFill>
                  <a:srgbClr val="FF3300"/>
                </a:solidFill>
                <a:latin typeface="Freestyle Script" panose="030804020302050B0404" pitchFamily="66" charset="0"/>
              </a:rPr>
              <a:t>Nationale</a:t>
            </a:r>
            <a:r>
              <a:rPr lang="en-US" altLang="en-US" sz="6000" dirty="0">
                <a:solidFill>
                  <a:srgbClr val="FF3300"/>
                </a:solidFill>
                <a:latin typeface="Freestyle Script" panose="030804020302050B0404" pitchFamily="66" charset="0"/>
              </a:rPr>
              <a:t>/</a:t>
            </a:r>
            <a:r>
              <a:rPr lang="en-US" altLang="en-US" sz="6000" dirty="0" err="1">
                <a:solidFill>
                  <a:srgbClr val="FF3300"/>
                </a:solidFill>
                <a:latin typeface="Freestyle Script" panose="030804020302050B0404" pitchFamily="66" charset="0"/>
              </a:rPr>
              <a:t>Politische</a:t>
            </a:r>
            <a:r>
              <a:rPr lang="en-US" altLang="en-US" sz="6000" dirty="0">
                <a:solidFill>
                  <a:srgbClr val="FF3300"/>
                </a:solidFill>
                <a:latin typeface="Freestyle Script" panose="030804020302050B0404" pitchFamily="66" charset="0"/>
              </a:rPr>
              <a:t> </a:t>
            </a:r>
            <a:r>
              <a:rPr lang="en-US" altLang="en-US" sz="6000" dirty="0" err="1">
                <a:solidFill>
                  <a:srgbClr val="FF3300"/>
                </a:solidFill>
                <a:latin typeface="Freestyle Script" panose="030804020302050B0404" pitchFamily="66" charset="0"/>
              </a:rPr>
              <a:t>Erfüllung</a:t>
            </a:r>
            <a:endParaRPr lang="en-US" altLang="en-US" sz="6000" dirty="0">
              <a:solidFill>
                <a:srgbClr val="FF3300"/>
              </a:solidFill>
              <a:latin typeface="Freestyle Script" panose="030804020302050B0404" pitchFamily="66" charset="0"/>
            </a:endParaRPr>
          </a:p>
          <a:p>
            <a:pPr algn="ctr" eaLnBrk="1" hangingPunct="1">
              <a:buFontTx/>
              <a:buNone/>
              <a:defRPr/>
            </a:pPr>
            <a:endParaRPr lang="en-US" altLang="en-US" sz="6000" dirty="0">
              <a:solidFill>
                <a:srgbClr val="FF3300"/>
              </a:solidFill>
              <a:latin typeface="Freestyle Script" panose="030804020302050B0404" pitchFamily="66" charset="0"/>
            </a:endParaRPr>
          </a:p>
        </p:txBody>
      </p:sp>
      <p:sp>
        <p:nvSpPr>
          <p:cNvPr id="311300" name="Text Box 4">
            <a:extLst>
              <a:ext uri="{FF2B5EF4-FFF2-40B4-BE49-F238E27FC236}">
                <a16:creationId xmlns:a16="http://schemas.microsoft.com/office/drawing/2014/main" id="{7522DF95-F763-8044-B173-03D9B4BDD320}"/>
              </a:ext>
            </a:extLst>
          </p:cNvPr>
          <p:cNvSpPr txBox="1">
            <a:spLocks noChangeArrowheads="1"/>
          </p:cNvSpPr>
          <p:nvPr/>
        </p:nvSpPr>
        <p:spPr bwMode="auto">
          <a:xfrm>
            <a:off x="3048000" y="1371600"/>
            <a:ext cx="2590800" cy="461665"/>
          </a:xfrm>
          <a:prstGeom prst="rect">
            <a:avLst/>
          </a:prstGeom>
          <a:solidFill>
            <a:srgbClr val="FFFF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b="0" dirty="0">
                <a:solidFill>
                  <a:srgbClr val="663300"/>
                </a:solidFill>
                <a:latin typeface="Impact" panose="020B0806030902050204" pitchFamily="34" charset="0"/>
              </a:rPr>
              <a:t>WIEDERHERG. HOFF.</a:t>
            </a:r>
          </a:p>
        </p:txBody>
      </p:sp>
      <p:sp>
        <p:nvSpPr>
          <p:cNvPr id="311301" name="Text Box 5">
            <a:extLst>
              <a:ext uri="{FF2B5EF4-FFF2-40B4-BE49-F238E27FC236}">
                <a16:creationId xmlns:a16="http://schemas.microsoft.com/office/drawing/2014/main" id="{85BE80EC-5FD2-5449-BF5B-600776A9FC13}"/>
              </a:ext>
            </a:extLst>
          </p:cNvPr>
          <p:cNvSpPr txBox="1">
            <a:spLocks noChangeArrowheads="1"/>
          </p:cNvSpPr>
          <p:nvPr/>
        </p:nvSpPr>
        <p:spPr bwMode="auto">
          <a:xfrm>
            <a:off x="152400" y="1371600"/>
            <a:ext cx="2514600" cy="461665"/>
          </a:xfrm>
          <a:prstGeom prst="rect">
            <a:avLst/>
          </a:prstGeom>
          <a:solidFill>
            <a:srgbClr val="FFCC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b="0" dirty="0">
                <a:solidFill>
                  <a:srgbClr val="663300"/>
                </a:solidFill>
                <a:latin typeface="Impact" panose="020B0806030902050204" pitchFamily="34" charset="0"/>
              </a:rPr>
              <a:t>SOFORTIGE HOFFN.</a:t>
            </a:r>
          </a:p>
        </p:txBody>
      </p:sp>
      <p:sp>
        <p:nvSpPr>
          <p:cNvPr id="311302" name="Text Box 6">
            <a:extLst>
              <a:ext uri="{FF2B5EF4-FFF2-40B4-BE49-F238E27FC236}">
                <a16:creationId xmlns:a16="http://schemas.microsoft.com/office/drawing/2014/main" id="{F994FBAE-3266-C94F-BD89-71460FB274B5}"/>
              </a:ext>
            </a:extLst>
          </p:cNvPr>
          <p:cNvSpPr txBox="1">
            <a:spLocks noChangeArrowheads="1"/>
          </p:cNvSpPr>
          <p:nvPr/>
        </p:nvSpPr>
        <p:spPr bwMode="auto">
          <a:xfrm>
            <a:off x="6096000" y="1371600"/>
            <a:ext cx="2286000" cy="461963"/>
          </a:xfrm>
          <a:prstGeom prst="rect">
            <a:avLst/>
          </a:prstGeom>
          <a:solidFill>
            <a:srgbClr val="FFFFCC"/>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b="0" dirty="0">
                <a:solidFill>
                  <a:srgbClr val="663300"/>
                </a:solidFill>
                <a:latin typeface="Impact" panose="020B0806030902050204" pitchFamily="34" charset="0"/>
              </a:rPr>
              <a:t>MESSIAN. HOFFN.</a:t>
            </a:r>
          </a:p>
        </p:txBody>
      </p:sp>
      <p:sp>
        <p:nvSpPr>
          <p:cNvPr id="311303" name="Text Box 7">
            <a:extLst>
              <a:ext uri="{FF2B5EF4-FFF2-40B4-BE49-F238E27FC236}">
                <a16:creationId xmlns:a16="http://schemas.microsoft.com/office/drawing/2014/main" id="{17D5A126-2F32-5142-93C1-9C13FE13B6DF}"/>
              </a:ext>
            </a:extLst>
          </p:cNvPr>
          <p:cNvSpPr txBox="1">
            <a:spLocks noChangeArrowheads="1"/>
          </p:cNvSpPr>
          <p:nvPr/>
        </p:nvSpPr>
        <p:spPr bwMode="auto">
          <a:xfrm>
            <a:off x="228600" y="3505200"/>
            <a:ext cx="2438400" cy="830997"/>
          </a:xfrm>
          <a:prstGeom prst="rect">
            <a:avLst/>
          </a:prstGeom>
          <a:solidFill>
            <a:srgbClr val="FFCC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a:solidFill>
                  <a:srgbClr val="663300"/>
                </a:solidFill>
                <a:latin typeface="Impact" panose="020B0806030902050204" pitchFamily="34" charset="0"/>
              </a:rPr>
              <a:t>…in </a:t>
            </a:r>
            <a:r>
              <a:rPr lang="en-US" altLang="en-US" sz="2400" b="0" dirty="0" err="1">
                <a:solidFill>
                  <a:srgbClr val="663300"/>
                </a:solidFill>
                <a:latin typeface="Impact" panose="020B0806030902050204" pitchFamily="34" charset="0"/>
              </a:rPr>
              <a:t>Davids</a:t>
            </a:r>
            <a:r>
              <a:rPr lang="en-US" altLang="en-US" sz="2400" b="0" dirty="0">
                <a:solidFill>
                  <a:srgbClr val="663300"/>
                </a:solidFill>
                <a:latin typeface="Impact" panose="020B0806030902050204" pitchFamily="34" charset="0"/>
              </a:rPr>
              <a:t> </a:t>
            </a:r>
            <a:r>
              <a:rPr lang="en-US" altLang="en-US" sz="2400" b="0" dirty="0" err="1">
                <a:solidFill>
                  <a:srgbClr val="663300"/>
                </a:solidFill>
                <a:latin typeface="Impact" panose="020B0806030902050204" pitchFamily="34" charset="0"/>
              </a:rPr>
              <a:t>Dynastie</a:t>
            </a:r>
            <a:r>
              <a:rPr lang="en-US" altLang="en-US" sz="2400" b="0" i="1" dirty="0">
                <a:latin typeface="Impact" panose="020B0806030902050204" pitchFamily="34" charset="0"/>
              </a:rPr>
              <a:t> </a:t>
            </a:r>
          </a:p>
        </p:txBody>
      </p:sp>
      <p:sp>
        <p:nvSpPr>
          <p:cNvPr id="311304" name="Text Box 8">
            <a:extLst>
              <a:ext uri="{FF2B5EF4-FFF2-40B4-BE49-F238E27FC236}">
                <a16:creationId xmlns:a16="http://schemas.microsoft.com/office/drawing/2014/main" id="{1C8435B5-2031-2244-AFD2-7DE3C756832C}"/>
              </a:ext>
            </a:extLst>
          </p:cNvPr>
          <p:cNvSpPr txBox="1">
            <a:spLocks noChangeArrowheads="1"/>
          </p:cNvSpPr>
          <p:nvPr/>
        </p:nvSpPr>
        <p:spPr bwMode="auto">
          <a:xfrm>
            <a:off x="3048000" y="3505200"/>
            <a:ext cx="2590800" cy="830997"/>
          </a:xfrm>
          <a:prstGeom prst="rect">
            <a:avLst/>
          </a:prstGeom>
          <a:solidFill>
            <a:srgbClr val="FFFF66"/>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a:solidFill>
                  <a:srgbClr val="663300"/>
                </a:solidFill>
                <a:latin typeface="Impact" panose="020B0806030902050204" pitchFamily="34" charset="0"/>
              </a:rPr>
              <a:t>…in der </a:t>
            </a:r>
            <a:r>
              <a:rPr lang="en-US" altLang="en-US" sz="2400" b="0" dirty="0" err="1">
                <a:solidFill>
                  <a:srgbClr val="663300"/>
                </a:solidFill>
                <a:latin typeface="Impact" panose="020B0806030902050204" pitchFamily="34" charset="0"/>
              </a:rPr>
              <a:t>Rückkehr</a:t>
            </a:r>
            <a:r>
              <a:rPr lang="en-US" altLang="en-US" sz="2400" b="0" dirty="0">
                <a:solidFill>
                  <a:srgbClr val="663300"/>
                </a:solidFill>
                <a:latin typeface="Impact" panose="020B0806030902050204" pitchFamily="34" charset="0"/>
              </a:rPr>
              <a:t> </a:t>
            </a:r>
            <a:r>
              <a:rPr lang="en-US" altLang="en-US" sz="2400" b="0" dirty="0" err="1">
                <a:solidFill>
                  <a:srgbClr val="663300"/>
                </a:solidFill>
                <a:latin typeface="Impact" panose="020B0806030902050204" pitchFamily="34" charset="0"/>
              </a:rPr>
              <a:t>vom</a:t>
            </a:r>
            <a:r>
              <a:rPr lang="en-US" altLang="en-US" sz="2400" b="0" dirty="0">
                <a:solidFill>
                  <a:srgbClr val="663300"/>
                </a:solidFill>
                <a:latin typeface="Impact" panose="020B0806030902050204" pitchFamily="34" charset="0"/>
              </a:rPr>
              <a:t> </a:t>
            </a:r>
            <a:r>
              <a:rPr lang="en-US" altLang="en-US" sz="2400" b="0" dirty="0" err="1">
                <a:solidFill>
                  <a:srgbClr val="663300"/>
                </a:solidFill>
                <a:latin typeface="Impact" panose="020B0806030902050204" pitchFamily="34" charset="0"/>
              </a:rPr>
              <a:t>Exil</a:t>
            </a:r>
            <a:endParaRPr lang="en-US" altLang="en-US" sz="2400" b="0" i="1" dirty="0">
              <a:solidFill>
                <a:srgbClr val="663300"/>
              </a:solidFill>
              <a:latin typeface="Impact" panose="020B0806030902050204" pitchFamily="34" charset="0"/>
            </a:endParaRPr>
          </a:p>
        </p:txBody>
      </p:sp>
      <p:sp>
        <p:nvSpPr>
          <p:cNvPr id="311305" name="Text Box 9">
            <a:extLst>
              <a:ext uri="{FF2B5EF4-FFF2-40B4-BE49-F238E27FC236}">
                <a16:creationId xmlns:a16="http://schemas.microsoft.com/office/drawing/2014/main" id="{BEBF6D71-6C2E-AB41-B612-BB554698CF37}"/>
              </a:ext>
            </a:extLst>
          </p:cNvPr>
          <p:cNvSpPr txBox="1">
            <a:spLocks noChangeArrowheads="1"/>
          </p:cNvSpPr>
          <p:nvPr/>
        </p:nvSpPr>
        <p:spPr bwMode="auto">
          <a:xfrm>
            <a:off x="6096000" y="3582988"/>
            <a:ext cx="2286000" cy="830997"/>
          </a:xfrm>
          <a:prstGeom prst="rect">
            <a:avLst/>
          </a:prstGeom>
          <a:solidFill>
            <a:srgbClr val="FFFFCC"/>
          </a:solid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a:solidFill>
                  <a:srgbClr val="663300"/>
                </a:solidFill>
                <a:latin typeface="Impact" panose="020B0806030902050204" pitchFamily="34" charset="0"/>
              </a:rPr>
              <a:t>…die </a:t>
            </a:r>
            <a:r>
              <a:rPr lang="en-US" altLang="en-US" sz="2400" b="0" dirty="0" err="1">
                <a:solidFill>
                  <a:srgbClr val="663300"/>
                </a:solidFill>
                <a:latin typeface="Impact" panose="020B0806030902050204" pitchFamily="34" charset="0"/>
              </a:rPr>
              <a:t>unbekann-te</a:t>
            </a:r>
            <a:r>
              <a:rPr lang="en-US" altLang="en-US" sz="2400" b="0" dirty="0">
                <a:solidFill>
                  <a:srgbClr val="663300"/>
                </a:solidFill>
                <a:latin typeface="Impact" panose="020B0806030902050204" pitchFamily="34" charset="0"/>
              </a:rPr>
              <a:t> Zukunft</a:t>
            </a:r>
          </a:p>
        </p:txBody>
      </p:sp>
      <p:sp>
        <p:nvSpPr>
          <p:cNvPr id="311306" name="Text Box 10">
            <a:extLst>
              <a:ext uri="{FF2B5EF4-FFF2-40B4-BE49-F238E27FC236}">
                <a16:creationId xmlns:a16="http://schemas.microsoft.com/office/drawing/2014/main" id="{801FB35E-9131-4096-B910-A60E0192B869}"/>
              </a:ext>
            </a:extLst>
          </p:cNvPr>
          <p:cNvSpPr txBox="1">
            <a:spLocks noChangeArrowheads="1"/>
          </p:cNvSpPr>
          <p:nvPr/>
        </p:nvSpPr>
        <p:spPr bwMode="auto">
          <a:xfrm>
            <a:off x="2057400" y="4662488"/>
            <a:ext cx="1981200" cy="143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b="0" dirty="0" err="1">
                <a:solidFill>
                  <a:srgbClr val="FF3300"/>
                </a:solidFill>
                <a:effectLst>
                  <a:outerShdw blurRad="38100" dist="38100" dir="2700000" algn="tl">
                    <a:srgbClr val="000000"/>
                  </a:outerShdw>
                </a:effectLst>
                <a:latin typeface="Lucida Sans Unicode" panose="020B0602030504020204" pitchFamily="34" charset="0"/>
              </a:rPr>
              <a:t>Exil</a:t>
            </a:r>
            <a:endParaRPr lang="en-US" altLang="en-US" b="0" dirty="0">
              <a:solidFill>
                <a:srgbClr val="FF3300"/>
              </a:solidFill>
              <a:effectLst>
                <a:outerShdw blurRad="38100" dist="38100" dir="2700000" algn="tl">
                  <a:srgbClr val="000000"/>
                </a:outerShdw>
              </a:effectLst>
              <a:latin typeface="Lucida Sans Unicode" panose="020B0602030504020204" pitchFamily="34" charset="0"/>
            </a:endParaRPr>
          </a:p>
          <a:p>
            <a:pPr eaLnBrk="1" hangingPunct="1">
              <a:spcBef>
                <a:spcPct val="50000"/>
              </a:spcBef>
              <a:buFontTx/>
              <a:buChar char="•"/>
              <a:defRPr/>
            </a:pPr>
            <a:r>
              <a:rPr lang="en-US" altLang="en-US" sz="2000" b="0" dirty="0">
                <a:solidFill>
                  <a:srgbClr val="DDDDDD"/>
                </a:solidFill>
                <a:latin typeface="Cooper Black" pitchFamily="18" charset="0"/>
              </a:rPr>
              <a:t> BABYLON</a:t>
            </a:r>
          </a:p>
          <a:p>
            <a:pPr eaLnBrk="1" hangingPunct="1">
              <a:spcBef>
                <a:spcPct val="50000"/>
              </a:spcBef>
              <a:buFontTx/>
              <a:buChar char="•"/>
              <a:defRPr/>
            </a:pPr>
            <a:r>
              <a:rPr lang="en-US" altLang="en-US" sz="2000" b="0" dirty="0">
                <a:solidFill>
                  <a:srgbClr val="DDDDDD"/>
                </a:solidFill>
                <a:latin typeface="Cooper Black" pitchFamily="18" charset="0"/>
              </a:rPr>
              <a:t> ASSYRIEN</a:t>
            </a:r>
            <a:endParaRPr lang="en-US" altLang="en-US" sz="6000" b="0" dirty="0">
              <a:solidFill>
                <a:srgbClr val="DDDDDD"/>
              </a:solidFill>
              <a:latin typeface="Lucida Sans Unicode" panose="020B0602030504020204" pitchFamily="34" charset="0"/>
            </a:endParaRPr>
          </a:p>
        </p:txBody>
      </p:sp>
      <p:sp>
        <p:nvSpPr>
          <p:cNvPr id="311307" name="Text Box 11">
            <a:extLst>
              <a:ext uri="{FF2B5EF4-FFF2-40B4-BE49-F238E27FC236}">
                <a16:creationId xmlns:a16="http://schemas.microsoft.com/office/drawing/2014/main" id="{60406A94-100D-4320-B53F-267E6ED16B88}"/>
              </a:ext>
            </a:extLst>
          </p:cNvPr>
          <p:cNvSpPr txBox="1">
            <a:spLocks noChangeArrowheads="1"/>
          </p:cNvSpPr>
          <p:nvPr/>
        </p:nvSpPr>
        <p:spPr bwMode="auto">
          <a:xfrm>
            <a:off x="4343400" y="4572000"/>
            <a:ext cx="2324100" cy="190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b="0" dirty="0" err="1">
                <a:solidFill>
                  <a:srgbClr val="FF3300"/>
                </a:solidFill>
                <a:effectLst>
                  <a:outerShdw blurRad="38100" dist="38100" dir="2700000" algn="tl">
                    <a:srgbClr val="000000"/>
                  </a:outerShdw>
                </a:effectLst>
                <a:latin typeface="Lucida Sans Unicode" panose="020B0602030504020204" pitchFamily="34" charset="0"/>
              </a:rPr>
              <a:t>Unterdrück</a:t>
            </a:r>
            <a:r>
              <a:rPr lang="en-US" altLang="en-US" b="0" dirty="0">
                <a:solidFill>
                  <a:srgbClr val="FF3300"/>
                </a:solidFill>
                <a:effectLst>
                  <a:outerShdw blurRad="38100" dist="38100" dir="2700000" algn="tl">
                    <a:srgbClr val="000000"/>
                  </a:outerShdw>
                </a:effectLst>
                <a:latin typeface="Lucida Sans Unicode" panose="020B0602030504020204" pitchFamily="34" charset="0"/>
              </a:rPr>
              <a:t>.</a:t>
            </a:r>
          </a:p>
          <a:p>
            <a:pPr eaLnBrk="1" hangingPunct="1">
              <a:spcBef>
                <a:spcPct val="50000"/>
              </a:spcBef>
              <a:buFontTx/>
              <a:buChar char="•"/>
              <a:defRPr/>
            </a:pPr>
            <a:r>
              <a:rPr lang="en-US" altLang="en-US" sz="2000" b="0" dirty="0">
                <a:solidFill>
                  <a:srgbClr val="DDDDDD"/>
                </a:solidFill>
                <a:latin typeface="Cooper Black" pitchFamily="18" charset="0"/>
              </a:rPr>
              <a:t> PERSIEN</a:t>
            </a:r>
          </a:p>
          <a:p>
            <a:pPr eaLnBrk="1" hangingPunct="1">
              <a:spcBef>
                <a:spcPct val="50000"/>
              </a:spcBef>
              <a:buFontTx/>
              <a:buChar char="•"/>
              <a:defRPr/>
            </a:pPr>
            <a:r>
              <a:rPr lang="en-US" altLang="en-US" sz="2000" b="0" dirty="0">
                <a:solidFill>
                  <a:srgbClr val="DDDDDD"/>
                </a:solidFill>
                <a:latin typeface="Cooper Black" pitchFamily="18" charset="0"/>
              </a:rPr>
              <a:t> GRIECHEN</a:t>
            </a:r>
          </a:p>
          <a:p>
            <a:pPr eaLnBrk="1" hangingPunct="1">
              <a:spcBef>
                <a:spcPct val="50000"/>
              </a:spcBef>
              <a:buFontTx/>
              <a:buChar char="•"/>
              <a:defRPr/>
            </a:pPr>
            <a:r>
              <a:rPr lang="en-US" altLang="en-US" sz="2000" b="0" dirty="0">
                <a:solidFill>
                  <a:srgbClr val="DDDDDD"/>
                </a:solidFill>
                <a:latin typeface="Cooper Black" pitchFamily="18" charset="0"/>
              </a:rPr>
              <a:t> ROM</a:t>
            </a:r>
            <a:endParaRPr lang="en-US" altLang="en-US" sz="2000" b="0" dirty="0">
              <a:solidFill>
                <a:srgbClr val="DDDDDD"/>
              </a:solidFill>
              <a:latin typeface="Lucida Sans Unicode" panose="020B0602030504020204" pitchFamily="34" charset="0"/>
            </a:endParaRPr>
          </a:p>
        </p:txBody>
      </p:sp>
      <p:sp>
        <p:nvSpPr>
          <p:cNvPr id="311308" name="Line 12">
            <a:extLst>
              <a:ext uri="{FF2B5EF4-FFF2-40B4-BE49-F238E27FC236}">
                <a16:creationId xmlns:a16="http://schemas.microsoft.com/office/drawing/2014/main" id="{1F73BEBD-C957-784D-8FD2-E89121D8DAC7}"/>
              </a:ext>
            </a:extLst>
          </p:cNvPr>
          <p:cNvSpPr>
            <a:spLocks noChangeShapeType="1"/>
          </p:cNvSpPr>
          <p:nvPr/>
        </p:nvSpPr>
        <p:spPr bwMode="auto">
          <a:xfrm>
            <a:off x="2819400" y="41148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11309" name="Line 13">
            <a:extLst>
              <a:ext uri="{FF2B5EF4-FFF2-40B4-BE49-F238E27FC236}">
                <a16:creationId xmlns:a16="http://schemas.microsoft.com/office/drawing/2014/main" id="{330170F5-C353-6F4D-B49B-45B08607C576}"/>
              </a:ext>
            </a:extLst>
          </p:cNvPr>
          <p:cNvSpPr>
            <a:spLocks noChangeShapeType="1"/>
          </p:cNvSpPr>
          <p:nvPr/>
        </p:nvSpPr>
        <p:spPr bwMode="auto">
          <a:xfrm>
            <a:off x="5791200" y="41148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5" name="Line 13">
            <a:extLst>
              <a:ext uri="{FF2B5EF4-FFF2-40B4-BE49-F238E27FC236}">
                <a16:creationId xmlns:a16="http://schemas.microsoft.com/office/drawing/2014/main" id="{28F7C224-C0B9-A740-A26A-2C1205804C46}"/>
              </a:ext>
            </a:extLst>
          </p:cNvPr>
          <p:cNvSpPr>
            <a:spLocks noChangeShapeType="1"/>
          </p:cNvSpPr>
          <p:nvPr/>
        </p:nvSpPr>
        <p:spPr bwMode="auto">
          <a:xfrm>
            <a:off x="8534400" y="4114800"/>
            <a:ext cx="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3" name="TextBox 2">
            <a:extLst>
              <a:ext uri="{FF2B5EF4-FFF2-40B4-BE49-F238E27FC236}">
                <a16:creationId xmlns:a16="http://schemas.microsoft.com/office/drawing/2014/main" id="{551DC1B2-E6C3-4194-9D82-2A27FA355D86}"/>
              </a:ext>
            </a:extLst>
          </p:cNvPr>
          <p:cNvSpPr txBox="1"/>
          <p:nvPr/>
        </p:nvSpPr>
        <p:spPr>
          <a:xfrm>
            <a:off x="7010400" y="4572000"/>
            <a:ext cx="2057400" cy="1446213"/>
          </a:xfrm>
          <a:prstGeom prst="rect">
            <a:avLst/>
          </a:prstGeom>
          <a:noFill/>
        </p:spPr>
        <p:txBody>
          <a:bodyPr>
            <a:spAutoFit/>
          </a:bodyPr>
          <a:lstStyle/>
          <a:p>
            <a:pPr>
              <a:defRPr/>
            </a:pPr>
            <a:r>
              <a:rPr lang="en-US" altLang="en-US" b="0" dirty="0">
                <a:solidFill>
                  <a:srgbClr val="FF3300"/>
                </a:solidFill>
                <a:effectLst>
                  <a:outerShdw blurRad="38100" dist="38100" dir="2700000" algn="tl">
                    <a:srgbClr val="000000"/>
                  </a:outerShdw>
                </a:effectLst>
                <a:latin typeface="Lucida Sans Unicode" panose="020B0602030504020204" pitchFamily="34" charset="0"/>
              </a:rPr>
              <a:t>Diaspora</a:t>
            </a:r>
            <a:endParaRPr lang="en-US" b="0" dirty="0">
              <a:solidFill>
                <a:srgbClr val="FF3300"/>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endParaRPr>
          </a:p>
          <a:p>
            <a:pPr eaLnBrk="1" hangingPunct="1">
              <a:spcBef>
                <a:spcPct val="50000"/>
              </a:spcBef>
              <a:buFontTx/>
              <a:buChar char="•"/>
              <a:defRPr/>
            </a:pPr>
            <a:r>
              <a:rPr lang="en-US" altLang="en-US" sz="2000" b="0" dirty="0">
                <a:solidFill>
                  <a:srgbClr val="DDDDDD"/>
                </a:solidFill>
                <a:latin typeface="Cooper Black" pitchFamily="18" charset="0"/>
              </a:rPr>
              <a:t> 70 </a:t>
            </a:r>
            <a:r>
              <a:rPr lang="en-US" altLang="en-US" sz="2000" b="0" dirty="0" err="1">
                <a:solidFill>
                  <a:srgbClr val="DDDDDD"/>
                </a:solidFill>
                <a:latin typeface="Cooper Black" pitchFamily="18" charset="0"/>
              </a:rPr>
              <a:t>n.Chr</a:t>
            </a:r>
            <a:endParaRPr lang="en-US" altLang="en-US" sz="2000" b="0" dirty="0">
              <a:solidFill>
                <a:srgbClr val="DDDDDD"/>
              </a:solidFill>
              <a:latin typeface="Cooper Black" pitchFamily="18" charset="0"/>
            </a:endParaRPr>
          </a:p>
          <a:p>
            <a:pPr eaLnBrk="1" hangingPunct="1">
              <a:spcBef>
                <a:spcPct val="50000"/>
              </a:spcBef>
              <a:buFontTx/>
              <a:buChar char="•"/>
              <a:defRPr/>
            </a:pPr>
            <a:r>
              <a:rPr lang="en-US" altLang="en-US" sz="2000" b="0" dirty="0">
                <a:solidFill>
                  <a:srgbClr val="DDDDDD"/>
                </a:solidFill>
                <a:latin typeface="Cooper Black" pitchFamily="18" charset="0"/>
              </a:rPr>
              <a:t> Bar </a:t>
            </a:r>
            <a:r>
              <a:rPr lang="en-US" altLang="en-US" sz="2000" b="0" dirty="0" err="1">
                <a:solidFill>
                  <a:srgbClr val="DDDDDD"/>
                </a:solidFill>
                <a:latin typeface="Cooper Black" pitchFamily="18" charset="0"/>
              </a:rPr>
              <a:t>Kochba</a:t>
            </a:r>
            <a:endParaRPr lang="en-US" altLang="en-US" sz="2000" b="0" dirty="0">
              <a:solidFill>
                <a:srgbClr val="DDDDDD"/>
              </a:solidFill>
              <a:latin typeface="Cooper Black" pitchFamily="18" charset="0"/>
            </a:endParaRPr>
          </a:p>
        </p:txBody>
      </p:sp>
      <p:sp>
        <p:nvSpPr>
          <p:cNvPr id="17" name="Slide Number Placeholder 5">
            <a:extLst>
              <a:ext uri="{FF2B5EF4-FFF2-40B4-BE49-F238E27FC236}">
                <a16:creationId xmlns:a16="http://schemas.microsoft.com/office/drawing/2014/main" id="{1E01B65F-5C9C-7048-B3CD-45BE0ABBEE3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1301"/>
                                        </p:tgtEl>
                                        <p:attrNameLst>
                                          <p:attrName>style.visibility</p:attrName>
                                        </p:attrNameLst>
                                      </p:cBhvr>
                                      <p:to>
                                        <p:strVal val="visible"/>
                                      </p:to>
                                    </p:set>
                                    <p:animEffect transition="in" filter="dissolve">
                                      <p:cBhvr>
                                        <p:cTn id="7" dur="500"/>
                                        <p:tgtEl>
                                          <p:spTgt spid="31130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11303"/>
                                        </p:tgtEl>
                                        <p:attrNameLst>
                                          <p:attrName>style.visibility</p:attrName>
                                        </p:attrNameLst>
                                      </p:cBhvr>
                                      <p:to>
                                        <p:strVal val="visible"/>
                                      </p:to>
                                    </p:set>
                                    <p:animEffect transition="in" filter="dissolve">
                                      <p:cBhvr>
                                        <p:cTn id="10" dur="500"/>
                                        <p:tgtEl>
                                          <p:spTgt spid="31130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nodeType="clickEffect">
                                  <p:stCondLst>
                                    <p:cond delay="0"/>
                                  </p:stCondLst>
                                  <p:childTnLst>
                                    <p:set>
                                      <p:cBhvr>
                                        <p:cTn id="14" dur="1" fill="hold">
                                          <p:stCondLst>
                                            <p:cond delay="0"/>
                                          </p:stCondLst>
                                        </p:cTn>
                                        <p:tgtEl>
                                          <p:spTgt spid="311308"/>
                                        </p:tgtEl>
                                        <p:attrNameLst>
                                          <p:attrName>style.visibility</p:attrName>
                                        </p:attrNameLst>
                                      </p:cBhvr>
                                      <p:to>
                                        <p:strVal val="visible"/>
                                      </p:to>
                                    </p:set>
                                    <p:anim calcmode="lin" valueType="num">
                                      <p:cBhvr>
                                        <p:cTn id="15" dur="500" fill="hold"/>
                                        <p:tgtEl>
                                          <p:spTgt spid="311308"/>
                                        </p:tgtEl>
                                        <p:attrNameLst>
                                          <p:attrName>ppt_w</p:attrName>
                                        </p:attrNameLst>
                                      </p:cBhvr>
                                      <p:tavLst>
                                        <p:tav tm="0">
                                          <p:val>
                                            <p:fltVal val="0"/>
                                          </p:val>
                                        </p:tav>
                                        <p:tav tm="100000">
                                          <p:val>
                                            <p:strVal val="#ppt_w"/>
                                          </p:val>
                                        </p:tav>
                                      </p:tavLst>
                                    </p:anim>
                                    <p:anim calcmode="lin" valueType="num">
                                      <p:cBhvr>
                                        <p:cTn id="16" dur="500" fill="hold"/>
                                        <p:tgtEl>
                                          <p:spTgt spid="31130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11306">
                                            <p:txEl>
                                              <p:pRg st="0" end="0"/>
                                            </p:txEl>
                                          </p:spTgt>
                                        </p:tgtEl>
                                        <p:attrNameLst>
                                          <p:attrName>style.visibility</p:attrName>
                                        </p:attrNameLst>
                                      </p:cBhvr>
                                      <p:to>
                                        <p:strVal val="visible"/>
                                      </p:to>
                                    </p:set>
                                    <p:anim calcmode="lin" valueType="num">
                                      <p:cBhvr>
                                        <p:cTn id="19" dur="500" fill="hold"/>
                                        <p:tgtEl>
                                          <p:spTgt spid="31130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11306">
                                            <p:txEl>
                                              <p:pRg st="0" end="0"/>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11306">
                                            <p:txEl>
                                              <p:pRg st="1" end="1"/>
                                            </p:txEl>
                                          </p:spTgt>
                                        </p:tgtEl>
                                        <p:attrNameLst>
                                          <p:attrName>style.visibility</p:attrName>
                                        </p:attrNameLst>
                                      </p:cBhvr>
                                      <p:to>
                                        <p:strVal val="visible"/>
                                      </p:to>
                                    </p:set>
                                    <p:anim calcmode="lin" valueType="num">
                                      <p:cBhvr>
                                        <p:cTn id="23" dur="500" fill="hold"/>
                                        <p:tgtEl>
                                          <p:spTgt spid="31130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311306">
                                            <p:txEl>
                                              <p:pRg st="1" end="1"/>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11306">
                                            <p:txEl>
                                              <p:pRg st="2" end="2"/>
                                            </p:txEl>
                                          </p:spTgt>
                                        </p:tgtEl>
                                        <p:attrNameLst>
                                          <p:attrName>style.visibility</p:attrName>
                                        </p:attrNameLst>
                                      </p:cBhvr>
                                      <p:to>
                                        <p:strVal val="visible"/>
                                      </p:to>
                                    </p:set>
                                    <p:anim calcmode="lin" valueType="num">
                                      <p:cBhvr>
                                        <p:cTn id="27" dur="500" fill="hold"/>
                                        <p:tgtEl>
                                          <p:spTgt spid="311306">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31130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11300"/>
                                        </p:tgtEl>
                                        <p:attrNameLst>
                                          <p:attrName>style.visibility</p:attrName>
                                        </p:attrNameLst>
                                      </p:cBhvr>
                                      <p:to>
                                        <p:strVal val="visible"/>
                                      </p:to>
                                    </p:set>
                                    <p:animEffect transition="in" filter="dissolve">
                                      <p:cBhvr>
                                        <p:cTn id="33" dur="500"/>
                                        <p:tgtEl>
                                          <p:spTgt spid="311300"/>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11304"/>
                                        </p:tgtEl>
                                        <p:attrNameLst>
                                          <p:attrName>style.visibility</p:attrName>
                                        </p:attrNameLst>
                                      </p:cBhvr>
                                      <p:to>
                                        <p:strVal val="visible"/>
                                      </p:to>
                                    </p:set>
                                    <p:animEffect transition="in" filter="dissolve">
                                      <p:cBhvr>
                                        <p:cTn id="36" dur="500"/>
                                        <p:tgtEl>
                                          <p:spTgt spid="31130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311309"/>
                                        </p:tgtEl>
                                        <p:attrNameLst>
                                          <p:attrName>style.visibility</p:attrName>
                                        </p:attrNameLst>
                                      </p:cBhvr>
                                      <p:to>
                                        <p:strVal val="visible"/>
                                      </p:to>
                                    </p:set>
                                    <p:anim calcmode="lin" valueType="num">
                                      <p:cBhvr>
                                        <p:cTn id="41" dur="500" fill="hold"/>
                                        <p:tgtEl>
                                          <p:spTgt spid="311309"/>
                                        </p:tgtEl>
                                        <p:attrNameLst>
                                          <p:attrName>ppt_w</p:attrName>
                                        </p:attrNameLst>
                                      </p:cBhvr>
                                      <p:tavLst>
                                        <p:tav tm="0">
                                          <p:val>
                                            <p:fltVal val="0"/>
                                          </p:val>
                                        </p:tav>
                                        <p:tav tm="100000">
                                          <p:val>
                                            <p:strVal val="#ppt_w"/>
                                          </p:val>
                                        </p:tav>
                                      </p:tavLst>
                                    </p:anim>
                                    <p:anim calcmode="lin" valueType="num">
                                      <p:cBhvr>
                                        <p:cTn id="42" dur="500" fill="hold"/>
                                        <p:tgtEl>
                                          <p:spTgt spid="311309"/>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311307">
                                            <p:txEl>
                                              <p:pRg st="0" end="0"/>
                                            </p:txEl>
                                          </p:spTgt>
                                        </p:tgtEl>
                                        <p:attrNameLst>
                                          <p:attrName>style.visibility</p:attrName>
                                        </p:attrNameLst>
                                      </p:cBhvr>
                                      <p:to>
                                        <p:strVal val="visible"/>
                                      </p:to>
                                    </p:set>
                                    <p:anim calcmode="lin" valueType="num">
                                      <p:cBhvr>
                                        <p:cTn id="45" dur="500" fill="hold"/>
                                        <p:tgtEl>
                                          <p:spTgt spid="311307">
                                            <p:txEl>
                                              <p:pRg st="0" end="0"/>
                                            </p:txEl>
                                          </p:spTgt>
                                        </p:tgtEl>
                                        <p:attrNameLst>
                                          <p:attrName>ppt_w</p:attrName>
                                        </p:attrNameLst>
                                      </p:cBhvr>
                                      <p:tavLst>
                                        <p:tav tm="0">
                                          <p:val>
                                            <p:fltVal val="0"/>
                                          </p:val>
                                        </p:tav>
                                        <p:tav tm="100000">
                                          <p:val>
                                            <p:strVal val="#ppt_w"/>
                                          </p:val>
                                        </p:tav>
                                      </p:tavLst>
                                    </p:anim>
                                    <p:anim calcmode="lin" valueType="num">
                                      <p:cBhvr>
                                        <p:cTn id="46" dur="500" fill="hold"/>
                                        <p:tgtEl>
                                          <p:spTgt spid="311307">
                                            <p:txEl>
                                              <p:pRg st="0" end="0"/>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311307">
                                            <p:txEl>
                                              <p:pRg st="1" end="1"/>
                                            </p:txEl>
                                          </p:spTgt>
                                        </p:tgtEl>
                                        <p:attrNameLst>
                                          <p:attrName>style.visibility</p:attrName>
                                        </p:attrNameLst>
                                      </p:cBhvr>
                                      <p:to>
                                        <p:strVal val="visible"/>
                                      </p:to>
                                    </p:set>
                                    <p:anim calcmode="lin" valueType="num">
                                      <p:cBhvr>
                                        <p:cTn id="49" dur="500" fill="hold"/>
                                        <p:tgtEl>
                                          <p:spTgt spid="311307">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311307">
                                            <p:txEl>
                                              <p:pRg st="1" end="1"/>
                                            </p:txEl>
                                          </p:spTgt>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311307">
                                            <p:txEl>
                                              <p:pRg st="2" end="2"/>
                                            </p:txEl>
                                          </p:spTgt>
                                        </p:tgtEl>
                                        <p:attrNameLst>
                                          <p:attrName>style.visibility</p:attrName>
                                        </p:attrNameLst>
                                      </p:cBhvr>
                                      <p:to>
                                        <p:strVal val="visible"/>
                                      </p:to>
                                    </p:set>
                                    <p:anim calcmode="lin" valueType="num">
                                      <p:cBhvr>
                                        <p:cTn id="53" dur="500" fill="hold"/>
                                        <p:tgtEl>
                                          <p:spTgt spid="311307">
                                            <p:txEl>
                                              <p:pRg st="2" end="2"/>
                                            </p:txEl>
                                          </p:spTgt>
                                        </p:tgtEl>
                                        <p:attrNameLst>
                                          <p:attrName>ppt_w</p:attrName>
                                        </p:attrNameLst>
                                      </p:cBhvr>
                                      <p:tavLst>
                                        <p:tav tm="0">
                                          <p:val>
                                            <p:fltVal val="0"/>
                                          </p:val>
                                        </p:tav>
                                        <p:tav tm="100000">
                                          <p:val>
                                            <p:strVal val="#ppt_w"/>
                                          </p:val>
                                        </p:tav>
                                      </p:tavLst>
                                    </p:anim>
                                    <p:anim calcmode="lin" valueType="num">
                                      <p:cBhvr>
                                        <p:cTn id="54" dur="500" fill="hold"/>
                                        <p:tgtEl>
                                          <p:spTgt spid="311307">
                                            <p:txEl>
                                              <p:pRg st="2" end="2"/>
                                            </p:txEl>
                                          </p:spTgt>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311307">
                                            <p:txEl>
                                              <p:pRg st="3" end="3"/>
                                            </p:txEl>
                                          </p:spTgt>
                                        </p:tgtEl>
                                        <p:attrNameLst>
                                          <p:attrName>style.visibility</p:attrName>
                                        </p:attrNameLst>
                                      </p:cBhvr>
                                      <p:to>
                                        <p:strVal val="visible"/>
                                      </p:to>
                                    </p:set>
                                    <p:anim calcmode="lin" valueType="num">
                                      <p:cBhvr>
                                        <p:cTn id="57" dur="500" fill="hold"/>
                                        <p:tgtEl>
                                          <p:spTgt spid="311307">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31130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grpId="0" nodeType="clickEffect">
                                  <p:stCondLst>
                                    <p:cond delay="0"/>
                                  </p:stCondLst>
                                  <p:childTnLst>
                                    <p:set>
                                      <p:cBhvr>
                                        <p:cTn id="62" dur="1" fill="hold">
                                          <p:stCondLst>
                                            <p:cond delay="0"/>
                                          </p:stCondLst>
                                        </p:cTn>
                                        <p:tgtEl>
                                          <p:spTgt spid="311302"/>
                                        </p:tgtEl>
                                        <p:attrNameLst>
                                          <p:attrName>style.visibility</p:attrName>
                                        </p:attrNameLst>
                                      </p:cBhvr>
                                      <p:to>
                                        <p:strVal val="visible"/>
                                      </p:to>
                                    </p:set>
                                    <p:animEffect transition="in" filter="dissolve">
                                      <p:cBhvr>
                                        <p:cTn id="63" dur="500"/>
                                        <p:tgtEl>
                                          <p:spTgt spid="311302"/>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311305"/>
                                        </p:tgtEl>
                                        <p:attrNameLst>
                                          <p:attrName>style.visibility</p:attrName>
                                        </p:attrNameLst>
                                      </p:cBhvr>
                                      <p:to>
                                        <p:strVal val="visible"/>
                                      </p:to>
                                    </p:set>
                                    <p:animEffect transition="in" filter="dissolve">
                                      <p:cBhvr>
                                        <p:cTn id="66" dur="500"/>
                                        <p:tgtEl>
                                          <p:spTgt spid="311305"/>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3" presetClass="entr" presetSubtype="16" fill="hold"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500" fill="hold"/>
                                        <p:tgtEl>
                                          <p:spTgt spid="15"/>
                                        </p:tgtEl>
                                        <p:attrNameLst>
                                          <p:attrName>ppt_w</p:attrName>
                                        </p:attrNameLst>
                                      </p:cBhvr>
                                      <p:tavLst>
                                        <p:tav tm="0">
                                          <p:val>
                                            <p:fltVal val="0"/>
                                          </p:val>
                                        </p:tav>
                                        <p:tav tm="100000">
                                          <p:val>
                                            <p:strVal val="#ppt_w"/>
                                          </p:val>
                                        </p:tav>
                                      </p:tavLst>
                                    </p:anim>
                                    <p:anim calcmode="lin" valueType="num">
                                      <p:cBhvr>
                                        <p:cTn id="72" dur="500" fill="hold"/>
                                        <p:tgtEl>
                                          <p:spTgt spid="15"/>
                                        </p:tgtEl>
                                        <p:attrNameLst>
                                          <p:attrName>ppt_h</p:attrName>
                                        </p:attrNameLst>
                                      </p:cBhvr>
                                      <p:tavLst>
                                        <p:tav tm="0">
                                          <p:val>
                                            <p:fltVal val="0"/>
                                          </p:val>
                                        </p:tav>
                                        <p:tav tm="100000">
                                          <p:val>
                                            <p:strVal val="#ppt_h"/>
                                          </p:val>
                                        </p:tav>
                                      </p:tavLst>
                                    </p:anim>
                                  </p:childTnLst>
                                </p:cTn>
                              </p:par>
                              <p:par>
                                <p:cTn id="73" presetID="53" presetClass="entr" presetSubtype="16" fill="hold" grpId="0" nodeType="withEffect">
                                  <p:stCondLst>
                                    <p:cond delay="0"/>
                                  </p:stCondLst>
                                  <p:childTnLst>
                                    <p:set>
                                      <p:cBhvr>
                                        <p:cTn id="74" dur="1" fill="hold">
                                          <p:stCondLst>
                                            <p:cond delay="0"/>
                                          </p:stCondLst>
                                        </p:cTn>
                                        <p:tgtEl>
                                          <p:spTgt spid="3"/>
                                        </p:tgtEl>
                                        <p:attrNameLst>
                                          <p:attrName>style.visibility</p:attrName>
                                        </p:attrNameLst>
                                      </p:cBhvr>
                                      <p:to>
                                        <p:strVal val="visible"/>
                                      </p:to>
                                    </p:set>
                                    <p:anim calcmode="lin" valueType="num">
                                      <p:cBhvr>
                                        <p:cTn id="75" dur="500" fill="hold"/>
                                        <p:tgtEl>
                                          <p:spTgt spid="3"/>
                                        </p:tgtEl>
                                        <p:attrNameLst>
                                          <p:attrName>ppt_w</p:attrName>
                                        </p:attrNameLst>
                                      </p:cBhvr>
                                      <p:tavLst>
                                        <p:tav tm="0">
                                          <p:val>
                                            <p:fltVal val="0"/>
                                          </p:val>
                                        </p:tav>
                                        <p:tav tm="100000">
                                          <p:val>
                                            <p:strVal val="#ppt_w"/>
                                          </p:val>
                                        </p:tav>
                                      </p:tavLst>
                                    </p:anim>
                                    <p:anim calcmode="lin" valueType="num">
                                      <p:cBhvr>
                                        <p:cTn id="76" dur="500" fill="hold"/>
                                        <p:tgtEl>
                                          <p:spTgt spid="3"/>
                                        </p:tgtEl>
                                        <p:attrNameLst>
                                          <p:attrName>ppt_h</p:attrName>
                                        </p:attrNameLst>
                                      </p:cBhvr>
                                      <p:tavLst>
                                        <p:tav tm="0">
                                          <p:val>
                                            <p:fltVal val="0"/>
                                          </p:val>
                                        </p:tav>
                                        <p:tav tm="100000">
                                          <p:val>
                                            <p:strVal val="#ppt_h"/>
                                          </p:val>
                                        </p:tav>
                                      </p:tavLst>
                                    </p:anim>
                                    <p:animEffect transition="in" filter="fade">
                                      <p:cBhvr>
                                        <p:cTn id="77" dur="500"/>
                                        <p:tgtEl>
                                          <p:spTgt spid="3"/>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3" presetClass="entr" presetSubtype="16" fill="hold" nodeType="clickEffect">
                                  <p:stCondLst>
                                    <p:cond delay="0"/>
                                  </p:stCondLst>
                                  <p:childTnLst>
                                    <p:set>
                                      <p:cBhvr>
                                        <p:cTn id="81" dur="1" fill="hold">
                                          <p:stCondLst>
                                            <p:cond delay="0"/>
                                          </p:stCondLst>
                                        </p:cTn>
                                        <p:tgtEl>
                                          <p:spTgt spid="311299">
                                            <p:txEl>
                                              <p:pRg st="0" end="0"/>
                                            </p:txEl>
                                          </p:spTgt>
                                        </p:tgtEl>
                                        <p:attrNameLst>
                                          <p:attrName>style.visibility</p:attrName>
                                        </p:attrNameLst>
                                      </p:cBhvr>
                                      <p:to>
                                        <p:strVal val="visible"/>
                                      </p:to>
                                    </p:set>
                                    <p:anim calcmode="lin" valueType="num">
                                      <p:cBhvr>
                                        <p:cTn id="82" dur="500" fill="hold"/>
                                        <p:tgtEl>
                                          <p:spTgt spid="311299">
                                            <p:txEl>
                                              <p:pRg st="0" end="0"/>
                                            </p:txEl>
                                          </p:spTgt>
                                        </p:tgtEl>
                                        <p:attrNameLst>
                                          <p:attrName>ppt_w</p:attrName>
                                        </p:attrNameLst>
                                      </p:cBhvr>
                                      <p:tavLst>
                                        <p:tav tm="0">
                                          <p:val>
                                            <p:fltVal val="0"/>
                                          </p:val>
                                        </p:tav>
                                        <p:tav tm="100000">
                                          <p:val>
                                            <p:strVal val="#ppt_w"/>
                                          </p:val>
                                        </p:tav>
                                      </p:tavLst>
                                    </p:anim>
                                    <p:anim calcmode="lin" valueType="num">
                                      <p:cBhvr>
                                        <p:cTn id="83" dur="500" fill="hold"/>
                                        <p:tgtEl>
                                          <p:spTgt spid="31129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animBg="1"/>
      <p:bldP spid="311301" grpId="0" animBg="1"/>
      <p:bldP spid="311302" grpId="0" animBg="1"/>
      <p:bldP spid="311303" grpId="0" animBg="1"/>
      <p:bldP spid="311304" grpId="0" animBg="1"/>
      <p:bldP spid="311305" grpId="0" animBg="1"/>
      <p:bldP spid="3"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a:extLst>
              <a:ext uri="{FF2B5EF4-FFF2-40B4-BE49-F238E27FC236}">
                <a16:creationId xmlns:a16="http://schemas.microsoft.com/office/drawing/2014/main" id="{2E3838D4-D0B4-49A3-A38E-41E771AD11E1}"/>
              </a:ext>
            </a:extLst>
          </p:cNvPr>
          <p:cNvSpPr>
            <a:spLocks noGrp="1" noChangeArrowheads="1"/>
          </p:cNvSpPr>
          <p:nvPr>
            <p:ph type="title"/>
          </p:nvPr>
        </p:nvSpPr>
        <p:spPr>
          <a:xfrm>
            <a:off x="457200" y="152400"/>
            <a:ext cx="8229600" cy="1143000"/>
          </a:xfrm>
        </p:spPr>
        <p:txBody>
          <a:bodyPr/>
          <a:lstStyle/>
          <a:p>
            <a:pPr eaLnBrk="1" hangingPunct="1">
              <a:defRPr/>
            </a:pPr>
            <a:r>
              <a:rPr lang="en-US" altLang="en-US" sz="4000" dirty="0">
                <a:latin typeface="Papyrus" panose="03070502060502030205" pitchFamily="66" charset="0"/>
              </a:rPr>
              <a:t>Wort </a:t>
            </a:r>
            <a:r>
              <a:rPr lang="en-US" altLang="en-US" sz="4000" dirty="0" err="1">
                <a:latin typeface="Papyrus" panose="03070502060502030205" pitchFamily="66" charset="0"/>
              </a:rPr>
              <a:t>gegen</a:t>
            </a:r>
            <a:r>
              <a:rPr lang="en-US" altLang="en-US" sz="4000" dirty="0">
                <a:latin typeface="Papyrus" panose="03070502060502030205" pitchFamily="66" charset="0"/>
              </a:rPr>
              <a:t> Gog</a:t>
            </a:r>
            <a:br>
              <a:rPr lang="en-US" altLang="en-US" sz="4000" dirty="0">
                <a:latin typeface="Papyrus" panose="03070502060502030205" pitchFamily="66" charset="0"/>
              </a:rPr>
            </a:br>
            <a:r>
              <a:rPr lang="en-US" altLang="en-US" sz="2400" dirty="0">
                <a:latin typeface="Arial Narrow" panose="020B0606020202030204" pitchFamily="34" charset="0"/>
              </a:rPr>
              <a:t>(38-39)</a:t>
            </a:r>
          </a:p>
        </p:txBody>
      </p:sp>
      <p:sp>
        <p:nvSpPr>
          <p:cNvPr id="316419" name="Rectangle 3">
            <a:extLst>
              <a:ext uri="{FF2B5EF4-FFF2-40B4-BE49-F238E27FC236}">
                <a16:creationId xmlns:a16="http://schemas.microsoft.com/office/drawing/2014/main" id="{AA26B1F8-E562-584D-A5BB-FAED77E0BBB6}"/>
              </a:ext>
            </a:extLst>
          </p:cNvPr>
          <p:cNvSpPr>
            <a:spLocks noGrp="1" noChangeArrowheads="1"/>
          </p:cNvSpPr>
          <p:nvPr>
            <p:ph type="body" idx="1"/>
          </p:nvPr>
        </p:nvSpPr>
        <p:spPr>
          <a:xfrm>
            <a:off x="304800" y="1219200"/>
            <a:ext cx="8686800" cy="4267200"/>
          </a:xfrm>
        </p:spPr>
        <p:txBody>
          <a:bodyPr/>
          <a:lstStyle/>
          <a:p>
            <a:pPr eaLnBrk="1" hangingPunct="1">
              <a:lnSpc>
                <a:spcPct val="90000"/>
              </a:lnSpc>
              <a:buFontTx/>
              <a:buNone/>
            </a:pPr>
            <a:r>
              <a:rPr lang="en-US" altLang="en-US" sz="2400" b="1" dirty="0" err="1">
                <a:solidFill>
                  <a:srgbClr val="FFCC00"/>
                </a:solidFill>
                <a:effectLst/>
                <a:latin typeface="Lucida Sans Unicode" panose="020B0602030504020204" pitchFamily="34" charset="0"/>
              </a:rPr>
              <a:t>Kampf</a:t>
            </a:r>
            <a:r>
              <a:rPr lang="en-US" altLang="en-US" sz="2400" b="1" dirty="0">
                <a:solidFill>
                  <a:srgbClr val="FFCC00"/>
                </a:solidFill>
                <a:effectLst/>
                <a:latin typeface="Lucida Sans Unicode" panose="020B0602030504020204" pitchFamily="34" charset="0"/>
              </a:rPr>
              <a:t> </a:t>
            </a:r>
            <a:r>
              <a:rPr lang="en-US" altLang="en-US" sz="2400" b="1" dirty="0" err="1">
                <a:solidFill>
                  <a:srgbClr val="FFCC00"/>
                </a:solidFill>
                <a:effectLst/>
                <a:latin typeface="Lucida Sans Unicode" panose="020B0602030504020204" pitchFamily="34" charset="0"/>
              </a:rPr>
              <a:t>zwischen</a:t>
            </a:r>
            <a:r>
              <a:rPr lang="en-US" altLang="en-US" sz="2400" b="1" dirty="0">
                <a:solidFill>
                  <a:srgbClr val="FFCC00"/>
                </a:solidFill>
                <a:effectLst/>
                <a:latin typeface="Lucida Sans Unicode" panose="020B0602030504020204" pitchFamily="34" charset="0"/>
              </a:rPr>
              <a:t> den </a:t>
            </a:r>
            <a:r>
              <a:rPr lang="en-US" altLang="en-US" sz="2400" b="1" dirty="0" err="1">
                <a:solidFill>
                  <a:srgbClr val="FFCC00"/>
                </a:solidFill>
                <a:effectLst/>
                <a:latin typeface="Lucida Sans Unicode" panose="020B0602030504020204" pitchFamily="34" charset="0"/>
              </a:rPr>
              <a:t>Nationen</a:t>
            </a:r>
            <a:r>
              <a:rPr lang="en-US" altLang="en-US" sz="2400" b="1" dirty="0">
                <a:solidFill>
                  <a:srgbClr val="FFCC00"/>
                </a:solidFill>
                <a:effectLst/>
                <a:latin typeface="Lucida Sans Unicode" panose="020B0602030504020204" pitchFamily="34" charset="0"/>
              </a:rPr>
              <a:t> und </a:t>
            </a:r>
            <a:r>
              <a:rPr lang="en-US" altLang="en-US" sz="2400" b="1" dirty="0" err="1">
                <a:solidFill>
                  <a:srgbClr val="FFCC00"/>
                </a:solidFill>
                <a:effectLst/>
                <a:latin typeface="Lucida Sans Unicode" panose="020B0602030504020204" pitchFamily="34" charset="0"/>
              </a:rPr>
              <a:t>Gottes</a:t>
            </a:r>
            <a:r>
              <a:rPr lang="en-US" altLang="en-US" sz="2400" b="1" dirty="0">
                <a:solidFill>
                  <a:srgbClr val="FFCC00"/>
                </a:solidFill>
                <a:effectLst/>
                <a:latin typeface="Lucida Sans Unicode" panose="020B0602030504020204" pitchFamily="34" charset="0"/>
              </a:rPr>
              <a:t> Volk:</a:t>
            </a:r>
          </a:p>
          <a:p>
            <a:pPr eaLnBrk="1" hangingPunct="1">
              <a:lnSpc>
                <a:spcPct val="90000"/>
              </a:lnSpc>
            </a:pPr>
            <a:r>
              <a:rPr lang="en-US" altLang="en-US" sz="2400" i="1" dirty="0" err="1">
                <a:effectLst/>
                <a:latin typeface="Arial Narrow" panose="020B0604020202020204" pitchFamily="34" charset="0"/>
              </a:rPr>
              <a:t>Stammesnamen</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sind</a:t>
            </a:r>
            <a:r>
              <a:rPr lang="en-US" altLang="en-US" sz="2400" i="1" dirty="0">
                <a:effectLst/>
                <a:latin typeface="Arial Narrow" panose="020B0604020202020204" pitchFamily="34" charset="0"/>
              </a:rPr>
              <a:t> alle von der </a:t>
            </a:r>
            <a:r>
              <a:rPr lang="en-US" altLang="en-US" sz="2400" i="1" dirty="0" err="1">
                <a:effectLst/>
                <a:latin typeface="Arial Narrow" panose="020B0604020202020204" pitchFamily="34" charset="0"/>
              </a:rPr>
              <a:t>Völkertafel</a:t>
            </a:r>
            <a:r>
              <a:rPr lang="en-US" altLang="en-US" sz="2400" i="1" dirty="0">
                <a:effectLst/>
                <a:latin typeface="Arial Narrow" panose="020B0604020202020204" pitchFamily="34" charset="0"/>
              </a:rPr>
              <a:t> (Gen 10)</a:t>
            </a:r>
          </a:p>
          <a:p>
            <a:pPr eaLnBrk="1" hangingPunct="1">
              <a:lnSpc>
                <a:spcPct val="90000"/>
              </a:lnSpc>
            </a:pPr>
            <a:r>
              <a:rPr lang="en-US" altLang="en-US" sz="2400" i="1" dirty="0">
                <a:effectLst/>
                <a:latin typeface="Arial Narrow" panose="020B0604020202020204" pitchFamily="34" charset="0"/>
              </a:rPr>
              <a:t>Alle </a:t>
            </a:r>
            <a:r>
              <a:rPr lang="en-US" altLang="en-US" sz="2400" i="1" dirty="0" err="1">
                <a:effectLst/>
                <a:latin typeface="Arial Narrow" panose="020B0604020202020204" pitchFamily="34" charset="0"/>
              </a:rPr>
              <a:t>stammen</a:t>
            </a:r>
            <a:r>
              <a:rPr lang="en-US" altLang="en-US" sz="2400" i="1" dirty="0">
                <a:effectLst/>
                <a:latin typeface="Arial Narrow" panose="020B0604020202020204" pitchFamily="34" charset="0"/>
              </a:rPr>
              <a:t> von Japheth and Ham ab (also, </a:t>
            </a:r>
            <a:r>
              <a:rPr lang="en-US" altLang="en-US" sz="2400" i="1" dirty="0" err="1">
                <a:effectLst/>
                <a:latin typeface="Arial Narrow" panose="020B0604020202020204" pitchFamily="34" charset="0"/>
              </a:rPr>
              <a:t>nicht-Semitisch</a:t>
            </a:r>
            <a:r>
              <a:rPr lang="en-US" altLang="en-US" sz="2400" i="1" dirty="0">
                <a:effectLst/>
                <a:latin typeface="Arial Narrow" panose="020B0604020202020204" pitchFamily="34" charset="0"/>
              </a:rPr>
              <a:t>)</a:t>
            </a:r>
          </a:p>
          <a:p>
            <a:pPr eaLnBrk="1" hangingPunct="1">
              <a:lnSpc>
                <a:spcPct val="90000"/>
              </a:lnSpc>
              <a:buFontTx/>
              <a:buNone/>
            </a:pPr>
            <a:endParaRPr lang="en-US" altLang="en-US" sz="1000" i="1" dirty="0">
              <a:effectLst/>
              <a:latin typeface="Arial Narrow" panose="020B0604020202020204" pitchFamily="34" charset="0"/>
            </a:endParaRPr>
          </a:p>
          <a:p>
            <a:pPr eaLnBrk="1" hangingPunct="1">
              <a:lnSpc>
                <a:spcPct val="90000"/>
              </a:lnSpc>
              <a:buFontTx/>
              <a:buNone/>
            </a:pPr>
            <a:r>
              <a:rPr lang="en-US" altLang="en-US" sz="2400" b="1" dirty="0" err="1">
                <a:solidFill>
                  <a:srgbClr val="FFCC00"/>
                </a:solidFill>
                <a:effectLst/>
                <a:latin typeface="Lucida Sans Unicode" panose="020B0602030504020204" pitchFamily="34" charset="0"/>
              </a:rPr>
              <a:t>Jahwe</a:t>
            </a:r>
            <a:r>
              <a:rPr lang="en-US" altLang="en-US" sz="2400" b="1" dirty="0">
                <a:solidFill>
                  <a:srgbClr val="FFCC00"/>
                </a:solidFill>
                <a:effectLst/>
                <a:latin typeface="Lucida Sans Unicode" panose="020B0602030504020204" pitchFamily="34" charset="0"/>
              </a:rPr>
              <a:t> </a:t>
            </a:r>
            <a:r>
              <a:rPr lang="en-US" altLang="en-US" sz="2400" b="1" dirty="0" err="1">
                <a:solidFill>
                  <a:srgbClr val="FFCC00"/>
                </a:solidFill>
                <a:effectLst/>
                <a:latin typeface="Lucida Sans Unicode" panose="020B0602030504020204" pitchFamily="34" charset="0"/>
              </a:rPr>
              <a:t>tötet</a:t>
            </a:r>
            <a:r>
              <a:rPr lang="en-US" altLang="en-US" sz="2400" b="1" dirty="0">
                <a:solidFill>
                  <a:srgbClr val="FFCC00"/>
                </a:solidFill>
                <a:effectLst/>
                <a:latin typeface="Lucida Sans Unicode" panose="020B0602030504020204" pitchFamily="34" charset="0"/>
              </a:rPr>
              <a:t> </a:t>
            </a:r>
            <a:r>
              <a:rPr lang="en-US" altLang="en-US" sz="2400" b="1" dirty="0" err="1">
                <a:solidFill>
                  <a:srgbClr val="FFCC00"/>
                </a:solidFill>
                <a:effectLst/>
                <a:latin typeface="Lucida Sans Unicode" panose="020B0602030504020204" pitchFamily="34" charset="0"/>
              </a:rPr>
              <a:t>sie</a:t>
            </a:r>
            <a:r>
              <a:rPr lang="en-US" altLang="en-US" sz="2400" b="1" dirty="0">
                <a:solidFill>
                  <a:srgbClr val="FFCC00"/>
                </a:solidFill>
                <a:effectLst/>
                <a:latin typeface="Lucida Sans Unicode" panose="020B0602030504020204" pitchFamily="34" charset="0"/>
              </a:rPr>
              <a:t> in </a:t>
            </a:r>
            <a:r>
              <a:rPr lang="en-US" altLang="en-US" sz="2400" b="1" dirty="0" err="1">
                <a:solidFill>
                  <a:srgbClr val="FFCC00"/>
                </a:solidFill>
                <a:effectLst/>
                <a:latin typeface="Lucida Sans Unicode" panose="020B0602030504020204" pitchFamily="34" charset="0"/>
              </a:rPr>
              <a:t>seinem</a:t>
            </a:r>
            <a:r>
              <a:rPr lang="en-US" altLang="en-US" sz="2400" b="1" dirty="0">
                <a:solidFill>
                  <a:srgbClr val="FFCC00"/>
                </a:solidFill>
                <a:effectLst/>
                <a:latin typeface="Lucida Sans Unicode" panose="020B0602030504020204" pitchFamily="34" charset="0"/>
              </a:rPr>
              <a:t> </a:t>
            </a:r>
            <a:r>
              <a:rPr lang="en-US" altLang="en-US" sz="2400" b="1" dirty="0" err="1">
                <a:solidFill>
                  <a:srgbClr val="FFCC00"/>
                </a:solidFill>
                <a:effectLst/>
                <a:latin typeface="Lucida Sans Unicode" panose="020B0602030504020204" pitchFamily="34" charset="0"/>
              </a:rPr>
              <a:t>Eifer</a:t>
            </a:r>
            <a:r>
              <a:rPr lang="en-US" altLang="en-US" sz="2400" b="1" dirty="0">
                <a:solidFill>
                  <a:srgbClr val="FFCC00"/>
                </a:solidFill>
                <a:effectLst/>
                <a:latin typeface="Lucida Sans Unicode" panose="020B0602030504020204" pitchFamily="34" charset="0"/>
              </a:rPr>
              <a:t> und Zorn.</a:t>
            </a:r>
          </a:p>
          <a:p>
            <a:pPr eaLnBrk="1" hangingPunct="1">
              <a:lnSpc>
                <a:spcPct val="90000"/>
              </a:lnSpc>
            </a:pPr>
            <a:r>
              <a:rPr lang="en-US" altLang="en-US" sz="2400" i="1" dirty="0">
                <a:effectLst/>
                <a:latin typeface="Arial Narrow" panose="020B0604020202020204" pitchFamily="34" charset="0"/>
              </a:rPr>
              <a:t>Die </a:t>
            </a:r>
            <a:r>
              <a:rPr lang="en-US" altLang="en-US" sz="2400" i="1" dirty="0" err="1">
                <a:effectLst/>
                <a:latin typeface="Arial Narrow" panose="020B0604020202020204" pitchFamily="34" charset="0"/>
              </a:rPr>
              <a:t>Körper</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sind</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ein</a:t>
            </a:r>
            <a:r>
              <a:rPr lang="en-US" altLang="en-US" sz="2400" i="1" dirty="0">
                <a:effectLst/>
                <a:latin typeface="Arial Narrow" panose="020B0604020202020204" pitchFamily="34" charset="0"/>
              </a:rPr>
              <a:t> Fest </a:t>
            </a:r>
            <a:r>
              <a:rPr lang="en-US" altLang="en-US" sz="2400" i="1" dirty="0" err="1">
                <a:effectLst/>
                <a:latin typeface="Arial Narrow" panose="020B0604020202020204" pitchFamily="34" charset="0"/>
              </a:rPr>
              <a:t>für</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Vögel</a:t>
            </a:r>
            <a:r>
              <a:rPr lang="en-US" altLang="en-US" sz="2400" i="1" dirty="0">
                <a:effectLst/>
                <a:latin typeface="Arial Narrow" panose="020B0604020202020204" pitchFamily="34" charset="0"/>
              </a:rPr>
              <a:t> und </a:t>
            </a:r>
            <a:r>
              <a:rPr lang="en-US" altLang="en-US" sz="2400" i="1" dirty="0" err="1">
                <a:effectLst/>
                <a:latin typeface="Arial Narrow" panose="020B0604020202020204" pitchFamily="34" charset="0"/>
              </a:rPr>
              <a:t>Aasfresser</a:t>
            </a:r>
            <a:endParaRPr lang="en-US" altLang="en-US" sz="2400" i="1" dirty="0">
              <a:effectLst/>
              <a:latin typeface="Arial Narrow" panose="020B0604020202020204" pitchFamily="34" charset="0"/>
            </a:endParaRPr>
          </a:p>
          <a:p>
            <a:pPr eaLnBrk="1" hangingPunct="1">
              <a:lnSpc>
                <a:spcPct val="90000"/>
              </a:lnSpc>
            </a:pPr>
            <a:r>
              <a:rPr lang="en-US" altLang="en-US" sz="2400" i="1" dirty="0">
                <a:effectLst/>
                <a:latin typeface="Arial Narrow" panose="020B0604020202020204" pitchFamily="34" charset="0"/>
              </a:rPr>
              <a:t>Schutt </a:t>
            </a:r>
            <a:r>
              <a:rPr lang="en-US" altLang="en-US" sz="2400" i="1" dirty="0" err="1">
                <a:effectLst/>
                <a:latin typeface="Arial Narrow" panose="020B0604020202020204" pitchFamily="34" charset="0"/>
              </a:rPr>
              <a:t>ergibt</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Feuerholz</a:t>
            </a:r>
            <a:r>
              <a:rPr lang="en-US" altLang="en-US" sz="2400" i="1" dirty="0">
                <a:effectLst/>
                <a:latin typeface="Arial Narrow" panose="020B0604020202020204" pitchFamily="34" charset="0"/>
              </a:rPr>
              <a:t> f. 7 Jahre; es </a:t>
            </a:r>
            <a:r>
              <a:rPr lang="en-US" altLang="en-US" sz="2400" i="1" dirty="0" err="1">
                <a:effectLst/>
                <a:latin typeface="Arial Narrow" panose="020B0604020202020204" pitchFamily="34" charset="0"/>
              </a:rPr>
              <a:t>braucht</a:t>
            </a:r>
            <a:r>
              <a:rPr lang="en-US" altLang="en-US" sz="2400" i="1" dirty="0">
                <a:effectLst/>
                <a:latin typeface="Arial Narrow" panose="020B0604020202020204" pitchFamily="34" charset="0"/>
              </a:rPr>
              <a:t> 7 </a:t>
            </a:r>
            <a:r>
              <a:rPr lang="en-US" altLang="en-US" sz="2400" i="1" dirty="0" err="1">
                <a:effectLst/>
                <a:latin typeface="Arial Narrow" panose="020B0604020202020204" pitchFamily="34" charset="0"/>
              </a:rPr>
              <a:t>Monate</a:t>
            </a:r>
            <a:r>
              <a:rPr lang="en-US" altLang="en-US" sz="2400" i="1" dirty="0">
                <a:effectLst/>
                <a:latin typeface="Arial Narrow" panose="020B0604020202020204" pitchFamily="34" charset="0"/>
              </a:rPr>
              <a:t> alle </a:t>
            </a:r>
            <a:r>
              <a:rPr lang="en-US" altLang="en-US" sz="2400" i="1" dirty="0" err="1">
                <a:effectLst/>
                <a:latin typeface="Arial Narrow" panose="020B0604020202020204" pitchFamily="34" charset="0"/>
              </a:rPr>
              <a:t>zu</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begraben</a:t>
            </a:r>
            <a:endParaRPr lang="en-US" altLang="en-US" sz="2400" i="1" dirty="0">
              <a:effectLst/>
              <a:latin typeface="Arial Narrow" panose="020B0604020202020204" pitchFamily="34" charset="0"/>
            </a:endParaRPr>
          </a:p>
          <a:p>
            <a:pPr eaLnBrk="1" hangingPunct="1">
              <a:lnSpc>
                <a:spcPct val="90000"/>
              </a:lnSpc>
              <a:buFontTx/>
              <a:buNone/>
            </a:pPr>
            <a:endParaRPr lang="en-US" altLang="en-US" sz="1000" i="1" dirty="0">
              <a:effectLst/>
              <a:latin typeface="Arial Narrow" panose="020B0604020202020204" pitchFamily="34" charset="0"/>
            </a:endParaRPr>
          </a:p>
          <a:p>
            <a:pPr eaLnBrk="1" hangingPunct="1">
              <a:lnSpc>
                <a:spcPct val="90000"/>
              </a:lnSpc>
              <a:buFontTx/>
              <a:buNone/>
            </a:pPr>
            <a:r>
              <a:rPr lang="en-US" altLang="en-US" sz="2400" b="1" dirty="0" err="1">
                <a:solidFill>
                  <a:srgbClr val="FFCC00"/>
                </a:solidFill>
                <a:effectLst/>
                <a:latin typeface="Lucida Sans Unicode" panose="020B0602030504020204" pitchFamily="34" charset="0"/>
              </a:rPr>
              <a:t>Israels</a:t>
            </a:r>
            <a:r>
              <a:rPr lang="en-US" altLang="en-US" sz="2400" b="1" dirty="0">
                <a:solidFill>
                  <a:srgbClr val="FFCC00"/>
                </a:solidFill>
                <a:effectLst/>
                <a:latin typeface="Lucida Sans Unicode" panose="020B0602030504020204" pitchFamily="34" charset="0"/>
              </a:rPr>
              <a:t> </a:t>
            </a:r>
            <a:r>
              <a:rPr lang="en-US" altLang="en-US" sz="2400" b="1" dirty="0" err="1">
                <a:solidFill>
                  <a:srgbClr val="FFCC00"/>
                </a:solidFill>
                <a:effectLst/>
                <a:latin typeface="Lucida Sans Unicode" panose="020B0602030504020204" pitchFamily="34" charset="0"/>
              </a:rPr>
              <a:t>Wiederherstellung</a:t>
            </a:r>
            <a:r>
              <a:rPr lang="en-US" altLang="en-US" sz="2400" b="1" dirty="0">
                <a:solidFill>
                  <a:srgbClr val="FFCC00"/>
                </a:solidFill>
                <a:effectLst/>
                <a:latin typeface="Lucida Sans Unicode" panose="020B0602030504020204" pitchFamily="34" charset="0"/>
              </a:rPr>
              <a:t>, </a:t>
            </a:r>
            <a:r>
              <a:rPr lang="en-US" altLang="en-US" sz="2400" b="1" dirty="0" err="1">
                <a:solidFill>
                  <a:srgbClr val="FFCC00"/>
                </a:solidFill>
                <a:effectLst/>
                <a:latin typeface="Lucida Sans Unicode" panose="020B0602030504020204" pitchFamily="34" charset="0"/>
              </a:rPr>
              <a:t>Reinigung</a:t>
            </a:r>
            <a:r>
              <a:rPr lang="en-US" altLang="en-US" sz="2400" b="1" dirty="0">
                <a:solidFill>
                  <a:srgbClr val="FFCC00"/>
                </a:solidFill>
                <a:effectLst/>
                <a:latin typeface="Lucida Sans Unicode" panose="020B0602030504020204" pitchFamily="34" charset="0"/>
              </a:rPr>
              <a:t> &amp; Gabe des </a:t>
            </a:r>
            <a:r>
              <a:rPr lang="en-US" altLang="en-US" sz="2400" b="1" dirty="0" err="1">
                <a:solidFill>
                  <a:srgbClr val="FFCC00"/>
                </a:solidFill>
                <a:effectLst/>
                <a:latin typeface="Lucida Sans Unicode" panose="020B0602030504020204" pitchFamily="34" charset="0"/>
              </a:rPr>
              <a:t>Geistes</a:t>
            </a:r>
            <a:endParaRPr lang="en-US" altLang="en-US" sz="2400" b="1" dirty="0">
              <a:solidFill>
                <a:srgbClr val="FFCC00"/>
              </a:solidFill>
              <a:effectLst/>
              <a:latin typeface="Lucida Sans Unicode" panose="020B0602030504020204" pitchFamily="34" charset="0"/>
            </a:endParaRPr>
          </a:p>
          <a:p>
            <a:pPr eaLnBrk="1" hangingPunct="1">
              <a:lnSpc>
                <a:spcPct val="90000"/>
              </a:lnSpc>
              <a:buFontTx/>
              <a:buNone/>
            </a:pPr>
            <a:endParaRPr lang="en-US" altLang="en-US" sz="1000" i="1" dirty="0">
              <a:solidFill>
                <a:srgbClr val="FFCC00"/>
              </a:solidFill>
              <a:effectLst/>
              <a:latin typeface="Lucida Bright" panose="02040602050505020304" pitchFamily="18" charset="77"/>
            </a:endParaRPr>
          </a:p>
          <a:p>
            <a:pPr eaLnBrk="1" hangingPunct="1">
              <a:lnSpc>
                <a:spcPct val="90000"/>
              </a:lnSpc>
              <a:buFontTx/>
              <a:buNone/>
            </a:pPr>
            <a:r>
              <a:rPr lang="en-US" altLang="en-US" sz="2400" dirty="0">
                <a:solidFill>
                  <a:srgbClr val="FFFF99"/>
                </a:solidFill>
                <a:effectLst/>
                <a:latin typeface="Eras Bold ITC" panose="020B0805030504020804" pitchFamily="34" charset="77"/>
              </a:rPr>
              <a:t>NAHER BEZUG			     FERNER BEZUG</a:t>
            </a:r>
          </a:p>
          <a:p>
            <a:pPr eaLnBrk="1" hangingPunct="1">
              <a:lnSpc>
                <a:spcPct val="90000"/>
              </a:lnSpc>
              <a:buFontTx/>
              <a:buNone/>
            </a:pP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Kein</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klarer</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Bezug</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Messianisch</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im</a:t>
            </a:r>
            <a:r>
              <a:rPr lang="en-US" altLang="en-US" sz="2400" i="1" dirty="0">
                <a:effectLst/>
                <a:latin typeface="Arial Narrow" panose="020B0604020202020204" pitchFamily="34" charset="0"/>
              </a:rPr>
              <a:t> </a:t>
            </a:r>
            <a:r>
              <a:rPr lang="en-US" altLang="en-US" sz="2400" i="1" dirty="0" err="1">
                <a:effectLst/>
                <a:latin typeface="Arial Narrow" panose="020B0604020202020204" pitchFamily="34" charset="0"/>
              </a:rPr>
              <a:t>weitesten</a:t>
            </a:r>
            <a:r>
              <a:rPr lang="en-US" altLang="en-US" sz="2400" i="1" dirty="0">
                <a:effectLst/>
                <a:latin typeface="Arial Narrow" panose="020B0604020202020204" pitchFamily="34" charset="0"/>
              </a:rPr>
              <a:t> Sinn</a:t>
            </a:r>
          </a:p>
        </p:txBody>
      </p:sp>
      <p:sp>
        <p:nvSpPr>
          <p:cNvPr id="316420" name="Text Box 4">
            <a:extLst>
              <a:ext uri="{FF2B5EF4-FFF2-40B4-BE49-F238E27FC236}">
                <a16:creationId xmlns:a16="http://schemas.microsoft.com/office/drawing/2014/main" id="{99E59C13-F91D-4447-B929-583480EDF2CE}"/>
              </a:ext>
            </a:extLst>
          </p:cNvPr>
          <p:cNvSpPr txBox="1">
            <a:spLocks noChangeArrowheads="1"/>
          </p:cNvSpPr>
          <p:nvPr/>
        </p:nvSpPr>
        <p:spPr bwMode="auto">
          <a:xfrm>
            <a:off x="304800" y="5486400"/>
            <a:ext cx="8763000" cy="1200329"/>
          </a:xfrm>
          <a:prstGeom prst="rect">
            <a:avLst/>
          </a:prstGeom>
          <a:solidFill>
            <a:srgbClr val="FFFF99"/>
          </a:solidFill>
          <a:ln w="127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defRPr/>
            </a:pPr>
            <a:r>
              <a:rPr lang="en-US" altLang="en-US" sz="2400" dirty="0">
                <a:solidFill>
                  <a:srgbClr val="FF0000"/>
                </a:solidFill>
                <a:effectLst>
                  <a:outerShdw blurRad="38100" dist="38100" dir="2700000" algn="tl">
                    <a:srgbClr val="000000"/>
                  </a:outerShdw>
                </a:effectLst>
                <a:latin typeface="Agency FB" pitchFamily="2" charset="0"/>
              </a:rPr>
              <a:t>AUSLEGUNGSFRAGE:</a:t>
            </a:r>
            <a:r>
              <a:rPr lang="en-US" altLang="en-US" sz="2400" dirty="0">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Ist</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diese</a:t>
            </a:r>
            <a:r>
              <a:rPr lang="en-US" altLang="en-US" sz="2400" dirty="0">
                <a:solidFill>
                  <a:srgbClr val="993300"/>
                </a:solidFill>
                <a:effectLst>
                  <a:outerShdw blurRad="38100" dist="38100" dir="2700000" algn="tl">
                    <a:srgbClr val="000000"/>
                  </a:outerShdw>
                </a:effectLst>
                <a:latin typeface="Agency FB" pitchFamily="2" charset="0"/>
              </a:rPr>
              <a:t> Vision </a:t>
            </a:r>
            <a:r>
              <a:rPr lang="en-US" altLang="en-US" sz="2400" dirty="0" err="1">
                <a:solidFill>
                  <a:srgbClr val="993300"/>
                </a:solidFill>
                <a:effectLst>
                  <a:outerShdw blurRad="38100" dist="38100" dir="2700000" algn="tl">
                    <a:srgbClr val="000000"/>
                  </a:outerShdw>
                </a:effectLst>
                <a:latin typeface="Agency FB" pitchFamily="2" charset="0"/>
              </a:rPr>
              <a:t>eine</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stylisierte</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Beschreibung</a:t>
            </a:r>
            <a:r>
              <a:rPr lang="en-US" altLang="en-US" sz="2400" dirty="0">
                <a:solidFill>
                  <a:srgbClr val="993300"/>
                </a:solidFill>
                <a:effectLst>
                  <a:outerShdw blurRad="38100" dist="38100" dir="2700000" algn="tl">
                    <a:srgbClr val="000000"/>
                  </a:outerShdw>
                </a:effectLst>
                <a:latin typeface="Agency FB" pitchFamily="2" charset="0"/>
              </a:rPr>
              <a:t> von </a:t>
            </a:r>
            <a:r>
              <a:rPr lang="en-US" altLang="en-US" sz="2400" dirty="0" err="1">
                <a:solidFill>
                  <a:srgbClr val="993300"/>
                </a:solidFill>
                <a:effectLst>
                  <a:outerShdw blurRad="38100" dist="38100" dir="2700000" algn="tl">
                    <a:srgbClr val="000000"/>
                  </a:outerShdw>
                </a:effectLst>
                <a:latin typeface="Agency FB" pitchFamily="2" charset="0"/>
              </a:rPr>
              <a:t>einem</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u="sng" dirty="0" err="1">
                <a:solidFill>
                  <a:srgbClr val="993300"/>
                </a:solidFill>
                <a:effectLst>
                  <a:outerShdw blurRad="38100" dist="38100" dir="2700000" algn="tl">
                    <a:srgbClr val="000000"/>
                  </a:outerShdw>
                </a:effectLst>
                <a:latin typeface="Agency FB" pitchFamily="2" charset="0"/>
              </a:rPr>
              <a:t>ge-schichtlichen</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Ereignis</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eine</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wörtliche</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Beschreibung</a:t>
            </a:r>
            <a:r>
              <a:rPr lang="en-US" altLang="en-US" sz="2400" dirty="0">
                <a:solidFill>
                  <a:srgbClr val="993300"/>
                </a:solidFill>
                <a:effectLst>
                  <a:outerShdw blurRad="38100" dist="38100" dir="2700000" algn="tl">
                    <a:srgbClr val="000000"/>
                  </a:outerShdw>
                </a:effectLst>
                <a:latin typeface="Agency FB" pitchFamily="2" charset="0"/>
              </a:rPr>
              <a:t> von </a:t>
            </a:r>
            <a:r>
              <a:rPr lang="en-US" altLang="en-US" sz="2400" dirty="0" err="1">
                <a:solidFill>
                  <a:srgbClr val="993300"/>
                </a:solidFill>
                <a:effectLst>
                  <a:outerShdw blurRad="38100" dist="38100" dir="2700000" algn="tl">
                    <a:srgbClr val="000000"/>
                  </a:outerShdw>
                </a:effectLst>
                <a:latin typeface="Agency FB" pitchFamily="2" charset="0"/>
              </a:rPr>
              <a:t>etwas</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u="sng" dirty="0" err="1">
                <a:solidFill>
                  <a:srgbClr val="993300"/>
                </a:solidFill>
                <a:effectLst>
                  <a:outerShdw blurRad="38100" dist="38100" dir="2700000" algn="tl">
                    <a:srgbClr val="000000"/>
                  </a:outerShdw>
                </a:effectLst>
                <a:latin typeface="Agency FB" pitchFamily="2" charset="0"/>
              </a:rPr>
              <a:t>ausserhalb</a:t>
            </a:r>
            <a:r>
              <a:rPr lang="en-US" altLang="en-US" sz="2400" dirty="0">
                <a:solidFill>
                  <a:srgbClr val="993300"/>
                </a:solidFill>
                <a:effectLst>
                  <a:outerShdw blurRad="38100" dist="38100" dir="2700000" algn="tl">
                    <a:srgbClr val="000000"/>
                  </a:outerShdw>
                </a:effectLst>
                <a:latin typeface="Agency FB" pitchFamily="2" charset="0"/>
              </a:rPr>
              <a:t> der Ge-</a:t>
            </a:r>
            <a:r>
              <a:rPr lang="en-US" altLang="en-US" sz="2400" dirty="0" err="1">
                <a:solidFill>
                  <a:srgbClr val="993300"/>
                </a:solidFill>
                <a:effectLst>
                  <a:outerShdw blurRad="38100" dist="38100" dir="2700000" algn="tl">
                    <a:srgbClr val="000000"/>
                  </a:outerShdw>
                </a:effectLst>
                <a:latin typeface="Agency FB" pitchFamily="2" charset="0"/>
              </a:rPr>
              <a:t>schichte</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oder</a:t>
            </a:r>
            <a:r>
              <a:rPr lang="en-US" altLang="en-US" sz="2400" dirty="0">
                <a:solidFill>
                  <a:srgbClr val="993300"/>
                </a:solidFill>
                <a:effectLst>
                  <a:outerShdw blurRad="38100" dist="38100" dir="2700000" algn="tl">
                    <a:srgbClr val="000000"/>
                  </a:outerShdw>
                </a:effectLst>
                <a:latin typeface="Agency FB" pitchFamily="2" charset="0"/>
              </a:rPr>
              <a:t> das Symbol </a:t>
            </a:r>
            <a:r>
              <a:rPr lang="en-US" altLang="en-US" sz="2400" dirty="0" err="1">
                <a:solidFill>
                  <a:srgbClr val="993300"/>
                </a:solidFill>
                <a:effectLst>
                  <a:outerShdw blurRad="38100" dist="38100" dir="2700000" algn="tl">
                    <a:srgbClr val="000000"/>
                  </a:outerShdw>
                </a:effectLst>
                <a:latin typeface="Agency FB" pitchFamily="2" charset="0"/>
              </a:rPr>
              <a:t>einer</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Realität</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u="sng" dirty="0" err="1">
                <a:solidFill>
                  <a:srgbClr val="993300"/>
                </a:solidFill>
                <a:effectLst>
                  <a:outerShdw blurRad="38100" dist="38100" dir="2700000" algn="tl">
                    <a:srgbClr val="000000"/>
                  </a:outerShdw>
                </a:effectLst>
                <a:latin typeface="Agency FB" pitchFamily="2" charset="0"/>
              </a:rPr>
              <a:t>ausserhalb</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400" dirty="0" err="1">
                <a:solidFill>
                  <a:srgbClr val="993300"/>
                </a:solidFill>
                <a:effectLst>
                  <a:outerShdw blurRad="38100" dist="38100" dir="2700000" algn="tl">
                    <a:srgbClr val="000000"/>
                  </a:outerShdw>
                </a:effectLst>
                <a:latin typeface="Agency FB" pitchFamily="2" charset="0"/>
              </a:rPr>
              <a:t>Geschichte</a:t>
            </a:r>
            <a:r>
              <a:rPr lang="en-US" altLang="en-US" sz="2400" dirty="0">
                <a:solidFill>
                  <a:srgbClr val="993300"/>
                </a:solidFill>
                <a:effectLst>
                  <a:outerShdw blurRad="38100" dist="38100" dir="2700000" algn="tl">
                    <a:srgbClr val="000000"/>
                  </a:outerShdw>
                </a:effectLst>
                <a:latin typeface="Agency FB" pitchFamily="2" charset="0"/>
              </a:rPr>
              <a:t>? </a:t>
            </a:r>
            <a:r>
              <a:rPr lang="en-US" altLang="en-US" sz="2000" dirty="0">
                <a:solidFill>
                  <a:srgbClr val="993300"/>
                </a:solidFill>
                <a:effectLst>
                  <a:outerShdw blurRad="38100" dist="38100" dir="2700000" algn="tl">
                    <a:srgbClr val="000000"/>
                  </a:outerShdw>
                </a:effectLst>
                <a:latin typeface="Arial Narrow" panose="020B0606020202030204" pitchFamily="34" charset="0"/>
              </a:rPr>
              <a:t>(</a:t>
            </a:r>
            <a:r>
              <a:rPr lang="en-US" altLang="en-US" sz="2000" dirty="0" err="1">
                <a:solidFill>
                  <a:srgbClr val="993300"/>
                </a:solidFill>
                <a:effectLst>
                  <a:outerShdw blurRad="38100" dist="38100" dir="2700000" algn="tl">
                    <a:srgbClr val="000000"/>
                  </a:outerShdw>
                </a:effectLst>
                <a:latin typeface="Arial Narrow" panose="020B0606020202030204" pitchFamily="34" charset="0"/>
              </a:rPr>
              <a:t>vlg</a:t>
            </a:r>
            <a:r>
              <a:rPr lang="en-US" altLang="en-US" sz="2000" dirty="0">
                <a:solidFill>
                  <a:srgbClr val="993300"/>
                </a:solidFill>
                <a:effectLst>
                  <a:outerShdw blurRad="38100" dist="38100" dir="2700000" algn="tl">
                    <a:srgbClr val="000000"/>
                  </a:outerShdw>
                </a:effectLst>
                <a:latin typeface="Arial Narrow" panose="020B0606020202030204" pitchFamily="34" charset="0"/>
              </a:rPr>
              <a:t>. Off 20,7-10)</a:t>
            </a:r>
          </a:p>
        </p:txBody>
      </p:sp>
      <p:sp>
        <p:nvSpPr>
          <p:cNvPr id="6" name="Slide Number Placeholder 5">
            <a:extLst>
              <a:ext uri="{FF2B5EF4-FFF2-40B4-BE49-F238E27FC236}">
                <a16:creationId xmlns:a16="http://schemas.microsoft.com/office/drawing/2014/main" id="{386379AE-3788-E240-9EF5-0304482A719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16419">
                                            <p:txEl>
                                              <p:pRg st="0" end="0"/>
                                            </p:txEl>
                                          </p:spTgt>
                                        </p:tgtEl>
                                        <p:attrNameLst>
                                          <p:attrName>style.visibility</p:attrName>
                                        </p:attrNameLst>
                                      </p:cBhvr>
                                      <p:to>
                                        <p:strVal val="visible"/>
                                      </p:to>
                                    </p:set>
                                    <p:anim calcmode="lin" valueType="num">
                                      <p:cBhvr>
                                        <p:cTn id="7" dur="500" fill="hold"/>
                                        <p:tgtEl>
                                          <p:spTgt spid="3164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641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6419">
                                            <p:txEl>
                                              <p:pRg st="1" end="1"/>
                                            </p:txEl>
                                          </p:spTgt>
                                        </p:tgtEl>
                                        <p:attrNameLst>
                                          <p:attrName>style.visibility</p:attrName>
                                        </p:attrNameLst>
                                      </p:cBhvr>
                                      <p:to>
                                        <p:strVal val="visible"/>
                                      </p:to>
                                    </p:set>
                                    <p:anim calcmode="lin" valueType="num">
                                      <p:cBhvr>
                                        <p:cTn id="11" dur="500" fill="hold"/>
                                        <p:tgtEl>
                                          <p:spTgt spid="316419">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16419">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16419">
                                            <p:txEl>
                                              <p:pRg st="2" end="2"/>
                                            </p:txEl>
                                          </p:spTgt>
                                        </p:tgtEl>
                                        <p:attrNameLst>
                                          <p:attrName>style.visibility</p:attrName>
                                        </p:attrNameLst>
                                      </p:cBhvr>
                                      <p:to>
                                        <p:strVal val="visible"/>
                                      </p:to>
                                    </p:set>
                                    <p:anim calcmode="lin" valueType="num">
                                      <p:cBhvr>
                                        <p:cTn id="15" dur="500" fill="hold"/>
                                        <p:tgtEl>
                                          <p:spTgt spid="316419">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1641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nodeType="clickEffect">
                                  <p:stCondLst>
                                    <p:cond delay="0"/>
                                  </p:stCondLst>
                                  <p:childTnLst>
                                    <p:set>
                                      <p:cBhvr>
                                        <p:cTn id="20" dur="1" fill="hold">
                                          <p:stCondLst>
                                            <p:cond delay="0"/>
                                          </p:stCondLst>
                                        </p:cTn>
                                        <p:tgtEl>
                                          <p:spTgt spid="316419">
                                            <p:txEl>
                                              <p:pRg st="4" end="4"/>
                                            </p:txEl>
                                          </p:spTgt>
                                        </p:tgtEl>
                                        <p:attrNameLst>
                                          <p:attrName>style.visibility</p:attrName>
                                        </p:attrNameLst>
                                      </p:cBhvr>
                                      <p:to>
                                        <p:strVal val="visible"/>
                                      </p:to>
                                    </p:set>
                                    <p:anim calcmode="lin" valueType="num">
                                      <p:cBhvr>
                                        <p:cTn id="21" dur="500" fill="hold"/>
                                        <p:tgtEl>
                                          <p:spTgt spid="316419">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16419">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16419">
                                            <p:txEl>
                                              <p:pRg st="5" end="5"/>
                                            </p:txEl>
                                          </p:spTgt>
                                        </p:tgtEl>
                                        <p:attrNameLst>
                                          <p:attrName>style.visibility</p:attrName>
                                        </p:attrNameLst>
                                      </p:cBhvr>
                                      <p:to>
                                        <p:strVal val="visible"/>
                                      </p:to>
                                    </p:set>
                                    <p:anim calcmode="lin" valueType="num">
                                      <p:cBhvr>
                                        <p:cTn id="25" dur="500" fill="hold"/>
                                        <p:tgtEl>
                                          <p:spTgt spid="316419">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16419">
                                            <p:txEl>
                                              <p:pRg st="5" end="5"/>
                                            </p:txEl>
                                          </p:spTgt>
                                        </p:tgtEl>
                                        <p:attrNameLst>
                                          <p:attrName>ppt_h</p:attrName>
                                        </p:attrNameLst>
                                      </p:cBhvr>
                                      <p:tavLst>
                                        <p:tav tm="0">
                                          <p:val>
                                            <p:flt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316419">
                                            <p:txEl>
                                              <p:pRg st="6" end="6"/>
                                            </p:txEl>
                                          </p:spTgt>
                                        </p:tgtEl>
                                        <p:attrNameLst>
                                          <p:attrName>style.visibility</p:attrName>
                                        </p:attrNameLst>
                                      </p:cBhvr>
                                      <p:to>
                                        <p:strVal val="visible"/>
                                      </p:to>
                                    </p:set>
                                    <p:anim calcmode="lin" valueType="num">
                                      <p:cBhvr>
                                        <p:cTn id="29" dur="500" fill="hold"/>
                                        <p:tgtEl>
                                          <p:spTgt spid="316419">
                                            <p:txEl>
                                              <p:pRg st="6" end="6"/>
                                            </p:txEl>
                                          </p:spTgt>
                                        </p:tgtEl>
                                        <p:attrNameLst>
                                          <p:attrName>ppt_w</p:attrName>
                                        </p:attrNameLst>
                                      </p:cBhvr>
                                      <p:tavLst>
                                        <p:tav tm="0">
                                          <p:val>
                                            <p:fltVal val="0"/>
                                          </p:val>
                                        </p:tav>
                                        <p:tav tm="100000">
                                          <p:val>
                                            <p:strVal val="#ppt_w"/>
                                          </p:val>
                                        </p:tav>
                                      </p:tavLst>
                                    </p:anim>
                                    <p:anim calcmode="lin" valueType="num">
                                      <p:cBhvr>
                                        <p:cTn id="30" dur="500" fill="hold"/>
                                        <p:tgtEl>
                                          <p:spTgt spid="31641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316419">
                                            <p:txEl>
                                              <p:pRg st="8" end="8"/>
                                            </p:txEl>
                                          </p:spTgt>
                                        </p:tgtEl>
                                        <p:attrNameLst>
                                          <p:attrName>style.visibility</p:attrName>
                                        </p:attrNameLst>
                                      </p:cBhvr>
                                      <p:to>
                                        <p:strVal val="visible"/>
                                      </p:to>
                                    </p:set>
                                    <p:anim calcmode="lin" valueType="num">
                                      <p:cBhvr>
                                        <p:cTn id="35" dur="500" fill="hold"/>
                                        <p:tgtEl>
                                          <p:spTgt spid="316419">
                                            <p:txEl>
                                              <p:pRg st="8" end="8"/>
                                            </p:txEl>
                                          </p:spTgt>
                                        </p:tgtEl>
                                        <p:attrNameLst>
                                          <p:attrName>ppt_w</p:attrName>
                                        </p:attrNameLst>
                                      </p:cBhvr>
                                      <p:tavLst>
                                        <p:tav tm="0">
                                          <p:val>
                                            <p:fltVal val="0"/>
                                          </p:val>
                                        </p:tav>
                                        <p:tav tm="100000">
                                          <p:val>
                                            <p:strVal val="#ppt_w"/>
                                          </p:val>
                                        </p:tav>
                                      </p:tavLst>
                                    </p:anim>
                                    <p:anim calcmode="lin" valueType="num">
                                      <p:cBhvr>
                                        <p:cTn id="36" dur="500" fill="hold"/>
                                        <p:tgtEl>
                                          <p:spTgt spid="316419">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316419">
                                            <p:txEl>
                                              <p:pRg st="10" end="10"/>
                                            </p:txEl>
                                          </p:spTgt>
                                        </p:tgtEl>
                                        <p:attrNameLst>
                                          <p:attrName>style.visibility</p:attrName>
                                        </p:attrNameLst>
                                      </p:cBhvr>
                                      <p:to>
                                        <p:strVal val="visible"/>
                                      </p:to>
                                    </p:set>
                                    <p:anim calcmode="lin" valueType="num">
                                      <p:cBhvr additive="base">
                                        <p:cTn id="41" dur="500" fill="hold"/>
                                        <p:tgtEl>
                                          <p:spTgt spid="316419">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16419">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16419">
                                            <p:txEl>
                                              <p:pRg st="11" end="11"/>
                                            </p:txEl>
                                          </p:spTgt>
                                        </p:tgtEl>
                                        <p:attrNameLst>
                                          <p:attrName>style.visibility</p:attrName>
                                        </p:attrNameLst>
                                      </p:cBhvr>
                                      <p:to>
                                        <p:strVal val="visible"/>
                                      </p:to>
                                    </p:set>
                                    <p:anim calcmode="lin" valueType="num">
                                      <p:cBhvr additive="base">
                                        <p:cTn id="45" dur="500" fill="hold"/>
                                        <p:tgtEl>
                                          <p:spTgt spid="316419">
                                            <p:txEl>
                                              <p:pRg st="11" end="1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1641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14" presetClass="entr" presetSubtype="5" fill="hold" grpId="0" nodeType="clickEffect">
                                  <p:stCondLst>
                                    <p:cond delay="0"/>
                                  </p:stCondLst>
                                  <p:childTnLst>
                                    <p:set>
                                      <p:cBhvr>
                                        <p:cTn id="50" dur="1" fill="hold">
                                          <p:stCondLst>
                                            <p:cond delay="0"/>
                                          </p:stCondLst>
                                        </p:cTn>
                                        <p:tgtEl>
                                          <p:spTgt spid="316420"/>
                                        </p:tgtEl>
                                        <p:attrNameLst>
                                          <p:attrName>style.visibility</p:attrName>
                                        </p:attrNameLst>
                                      </p:cBhvr>
                                      <p:to>
                                        <p:strVal val="visible"/>
                                      </p:to>
                                    </p:set>
                                    <p:animEffect transition="in" filter="randombar(vertical)">
                                      <p:cBhvr>
                                        <p:cTn id="51" dur="500"/>
                                        <p:tgtEl>
                                          <p:spTgt spid="316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20" grpId="0" animBg="1"/>
    </p:bld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532482" name="Rectangle 2">
            <a:extLst>
              <a:ext uri="{FF2B5EF4-FFF2-40B4-BE49-F238E27FC236}">
                <a16:creationId xmlns:a16="http://schemas.microsoft.com/office/drawing/2014/main" id="{D89FA27E-156D-437C-887D-8A616A684F3E}"/>
              </a:ext>
            </a:extLst>
          </p:cNvPr>
          <p:cNvSpPr>
            <a:spLocks noGrp="1" noChangeArrowheads="1"/>
          </p:cNvSpPr>
          <p:nvPr>
            <p:ph type="title"/>
          </p:nvPr>
        </p:nvSpPr>
        <p:spPr>
          <a:xfrm>
            <a:off x="76200" y="274638"/>
            <a:ext cx="4953000" cy="1096962"/>
          </a:xfrm>
        </p:spPr>
        <p:txBody>
          <a:bodyPr/>
          <a:lstStyle/>
          <a:p>
            <a:pPr eaLnBrk="1" hangingPunct="1">
              <a:defRPr/>
            </a:pPr>
            <a:r>
              <a:rPr lang="en-US" altLang="en-US" dirty="0" err="1">
                <a:latin typeface="Impact" panose="020B0806030902050204" pitchFamily="34" charset="0"/>
              </a:rPr>
              <a:t>Gesprächspunkte</a:t>
            </a:r>
            <a:endParaRPr lang="en-US" altLang="en-US" dirty="0">
              <a:latin typeface="Impact" panose="020B0806030902050204" pitchFamily="34" charset="0"/>
            </a:endParaRPr>
          </a:p>
        </p:txBody>
      </p:sp>
      <p:sp>
        <p:nvSpPr>
          <p:cNvPr id="532483" name="Rectangle 3">
            <a:extLst>
              <a:ext uri="{FF2B5EF4-FFF2-40B4-BE49-F238E27FC236}">
                <a16:creationId xmlns:a16="http://schemas.microsoft.com/office/drawing/2014/main" id="{6DF7071E-3E97-4571-AE7C-0E91A09BF753}"/>
              </a:ext>
            </a:extLst>
          </p:cNvPr>
          <p:cNvSpPr>
            <a:spLocks noGrp="1" noChangeArrowheads="1"/>
          </p:cNvSpPr>
          <p:nvPr>
            <p:ph type="body" idx="1"/>
          </p:nvPr>
        </p:nvSpPr>
        <p:spPr/>
        <p:txBody>
          <a:bodyPr/>
          <a:lstStyle/>
          <a:p>
            <a:pPr eaLnBrk="1" hangingPunct="1">
              <a:buFontTx/>
              <a:buNone/>
              <a:defRPr/>
            </a:pPr>
            <a:r>
              <a:rPr lang="en-US" altLang="en-US" i="1" dirty="0" err="1">
                <a:latin typeface="Eras Demi ITC" pitchFamily="34" charset="0"/>
              </a:rPr>
              <a:t>Warum</a:t>
            </a:r>
            <a:r>
              <a:rPr lang="en-US" altLang="en-US" i="1" dirty="0">
                <a:latin typeface="Eras Demi ITC" pitchFamily="34" charset="0"/>
              </a:rPr>
              <a:t> </a:t>
            </a:r>
            <a:r>
              <a:rPr lang="en-US" altLang="en-US" i="1" dirty="0" err="1">
                <a:latin typeface="Eras Demi ITC" pitchFamily="34" charset="0"/>
              </a:rPr>
              <a:t>sollten</a:t>
            </a:r>
            <a:r>
              <a:rPr lang="en-US" altLang="en-US" i="1" dirty="0">
                <a:latin typeface="Eras Demi ITC" pitchFamily="34" charset="0"/>
              </a:rPr>
              <a:t> Christen </a:t>
            </a:r>
            <a:r>
              <a:rPr lang="en-US" altLang="en-US" i="1" dirty="0" err="1">
                <a:latin typeface="Eras Demi ITC" pitchFamily="34" charset="0"/>
              </a:rPr>
              <a:t>speziell</a:t>
            </a:r>
            <a:r>
              <a:rPr lang="en-US" altLang="en-US" i="1" dirty="0">
                <a:latin typeface="Eras Demi ITC" pitchFamily="34" charset="0"/>
              </a:rPr>
              <a:t> </a:t>
            </a:r>
            <a:r>
              <a:rPr lang="en-US" altLang="en-US" i="1" dirty="0" err="1">
                <a:latin typeface="Eras Demi ITC" pitchFamily="34" charset="0"/>
              </a:rPr>
              <a:t>sorgfältig</a:t>
            </a:r>
            <a:r>
              <a:rPr lang="en-US" altLang="en-US" i="1" dirty="0">
                <a:latin typeface="Eras Demi ITC" pitchFamily="34" charset="0"/>
              </a:rPr>
              <a:t> sein  "</a:t>
            </a:r>
            <a:r>
              <a:rPr lang="en-US" altLang="en-US" i="1" dirty="0" err="1">
                <a:latin typeface="Eras Demi ITC" pitchFamily="34" charset="0"/>
              </a:rPr>
              <a:t>harte</a:t>
            </a:r>
            <a:r>
              <a:rPr lang="en-US" altLang="en-US" i="1" dirty="0">
                <a:latin typeface="Eras Demi ITC" pitchFamily="34" charset="0"/>
              </a:rPr>
              <a:t> &amp; </a:t>
            </a:r>
            <a:r>
              <a:rPr lang="en-US" altLang="en-US" i="1" dirty="0" err="1">
                <a:latin typeface="Eras Demi ITC" pitchFamily="34" charset="0"/>
              </a:rPr>
              <a:t>schnelle</a:t>
            </a:r>
            <a:r>
              <a:rPr lang="en-US" altLang="en-US" i="1" dirty="0">
                <a:latin typeface="Eras Demi ITC" pitchFamily="34" charset="0"/>
              </a:rPr>
              <a:t>" </a:t>
            </a:r>
            <a:r>
              <a:rPr lang="en-US" altLang="en-US" i="1" dirty="0" err="1">
                <a:latin typeface="Eras Demi ITC" pitchFamily="34" charset="0"/>
              </a:rPr>
              <a:t>Auslegungen</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eschatologischen</a:t>
            </a:r>
            <a:r>
              <a:rPr lang="en-US" altLang="en-US" i="1" dirty="0">
                <a:latin typeface="Eras Demi ITC" pitchFamily="34" charset="0"/>
              </a:rPr>
              <a:t> </a:t>
            </a:r>
            <a:r>
              <a:rPr lang="en-US" altLang="en-US" i="1" dirty="0" err="1">
                <a:latin typeface="Eras Demi ITC" pitchFamily="34" charset="0"/>
              </a:rPr>
              <a:t>Texten</a:t>
            </a:r>
            <a:r>
              <a:rPr lang="en-US" altLang="en-US" i="1" dirty="0">
                <a:latin typeface="Eras Demi ITC" pitchFamily="34" charset="0"/>
              </a:rPr>
              <a:t> </a:t>
            </a:r>
            <a:r>
              <a:rPr lang="en-US" altLang="en-US" i="1" dirty="0" err="1">
                <a:latin typeface="Eras Demi ITC" pitchFamily="34" charset="0"/>
              </a:rPr>
              <a:t>abzugeben</a:t>
            </a:r>
            <a:r>
              <a:rPr lang="en-US" altLang="en-US" i="1" dirty="0">
                <a:latin typeface="Eras Demi ITC" pitchFamily="34" charset="0"/>
              </a:rPr>
              <a:t>, </a:t>
            </a:r>
            <a:r>
              <a:rPr lang="en-US" altLang="en-US" i="1" dirty="0" err="1">
                <a:latin typeface="Eras Demi ITC" pitchFamily="34" charset="0"/>
              </a:rPr>
              <a:t>wie</a:t>
            </a:r>
            <a:r>
              <a:rPr lang="en-US" altLang="en-US" i="1" dirty="0">
                <a:latin typeface="Eras Demi ITC" pitchFamily="34" charset="0"/>
              </a:rPr>
              <a:t> die </a:t>
            </a:r>
            <a:r>
              <a:rPr lang="en-US" altLang="en-US" i="1" dirty="0" err="1">
                <a:latin typeface="Eras Demi ITC" pitchFamily="34" charset="0"/>
              </a:rPr>
              <a:t>letzten</a:t>
            </a:r>
            <a:r>
              <a:rPr lang="en-US" altLang="en-US" i="1" dirty="0">
                <a:latin typeface="Eras Demi ITC" pitchFamily="34" charset="0"/>
              </a:rPr>
              <a:t> </a:t>
            </a:r>
            <a:r>
              <a:rPr lang="en-US" altLang="en-US" i="1" dirty="0" err="1">
                <a:latin typeface="Eras Demi ITC" pitchFamily="34" charset="0"/>
              </a:rPr>
              <a:t>Kapitel</a:t>
            </a:r>
            <a:r>
              <a:rPr lang="en-US" altLang="en-US" i="1" dirty="0">
                <a:latin typeface="Eras Demi ITC" pitchFamily="34" charset="0"/>
              </a:rPr>
              <a:t> </a:t>
            </a:r>
            <a:r>
              <a:rPr lang="en-US" altLang="en-US" i="1" dirty="0" err="1">
                <a:latin typeface="Eras Demi ITC" pitchFamily="34" charset="0"/>
              </a:rPr>
              <a:t>Hesekiels</a:t>
            </a:r>
            <a:r>
              <a:rPr lang="en-US" altLang="en-US" i="1" dirty="0">
                <a:latin typeface="Eras Demi ITC" pitchFamily="34" charset="0"/>
              </a:rPr>
              <a:t>?</a:t>
            </a:r>
          </a:p>
          <a:p>
            <a:pPr eaLnBrk="1" hangingPunct="1">
              <a:buFontTx/>
              <a:buNone/>
              <a:defRPr/>
            </a:pPr>
            <a:r>
              <a:rPr lang="en-US" altLang="en-US" i="1" dirty="0">
                <a:latin typeface="Eras Demi ITC" pitchFamily="34" charset="0"/>
              </a:rPr>
              <a:t>In </a:t>
            </a:r>
            <a:r>
              <a:rPr lang="en-US" altLang="en-US" i="1" dirty="0" err="1">
                <a:latin typeface="Eras Demi ITC" pitchFamily="34" charset="0"/>
              </a:rPr>
              <a:t>Bezug</a:t>
            </a:r>
            <a:r>
              <a:rPr lang="en-US" altLang="en-US" i="1" dirty="0">
                <a:latin typeface="Eras Demi ITC" pitchFamily="34" charset="0"/>
              </a:rPr>
              <a:t> auf </a:t>
            </a:r>
            <a:r>
              <a:rPr lang="en-US" altLang="en-US" i="1" dirty="0" err="1">
                <a:latin typeface="Eras Demi ITC" pitchFamily="34" charset="0"/>
              </a:rPr>
              <a:t>Auslegen</a:t>
            </a:r>
            <a:r>
              <a:rPr lang="en-US" altLang="en-US" i="1" dirty="0">
                <a:latin typeface="Eras Demi ITC" pitchFamily="34" charset="0"/>
              </a:rPr>
              <a:t> der Zukunft, </a:t>
            </a:r>
            <a:r>
              <a:rPr lang="en-US" altLang="en-US" i="1" dirty="0" err="1">
                <a:latin typeface="Eras Demi ITC" pitchFamily="34" charset="0"/>
              </a:rPr>
              <a:t>wie</a:t>
            </a:r>
            <a:r>
              <a:rPr lang="en-US" altLang="en-US" i="1" dirty="0">
                <a:latin typeface="Eras Demi ITC" pitchFamily="34" charset="0"/>
              </a:rPr>
              <a:t> </a:t>
            </a:r>
            <a:r>
              <a:rPr lang="en-US" altLang="en-US" i="1" dirty="0" err="1">
                <a:latin typeface="Eras Demi ITC" pitchFamily="34" charset="0"/>
              </a:rPr>
              <a:t>fähig</a:t>
            </a:r>
            <a:r>
              <a:rPr lang="en-US" altLang="en-US" i="1" dirty="0">
                <a:latin typeface="Eras Demi ITC" pitchFamily="34" charset="0"/>
              </a:rPr>
              <a:t> </a:t>
            </a:r>
            <a:r>
              <a:rPr lang="en-US" altLang="en-US" i="1" dirty="0" err="1">
                <a:latin typeface="Eras Demi ITC" pitchFamily="34" charset="0"/>
              </a:rPr>
              <a:t>sind</a:t>
            </a:r>
            <a:r>
              <a:rPr lang="en-US" altLang="en-US" i="1" dirty="0">
                <a:latin typeface="Eras Demi ITC" pitchFamily="34" charset="0"/>
              </a:rPr>
              <a:t> </a:t>
            </a:r>
            <a:r>
              <a:rPr lang="en-US" altLang="en-US" i="1" dirty="0" err="1">
                <a:latin typeface="Eras Demi ITC" pitchFamily="34" charset="0"/>
              </a:rPr>
              <a:t>moderne</a:t>
            </a:r>
            <a:r>
              <a:rPr lang="en-US" altLang="en-US" i="1" dirty="0">
                <a:latin typeface="Eras Demi ITC" pitchFamily="34" charset="0"/>
              </a:rPr>
              <a:t> </a:t>
            </a:r>
            <a:r>
              <a:rPr lang="en-US" altLang="en-US" i="1" dirty="0" err="1">
                <a:latin typeface="Eras Demi ITC" pitchFamily="34" charset="0"/>
              </a:rPr>
              <a:t>Ausleger</a:t>
            </a:r>
            <a:r>
              <a:rPr lang="en-US" altLang="en-US" i="1" dirty="0">
                <a:latin typeface="Eras Demi ITC" pitchFamily="34" charset="0"/>
              </a:rPr>
              <a:t> das "rich-tig </a:t>
            </a:r>
            <a:r>
              <a:rPr lang="en-US" altLang="en-US" i="1" dirty="0" err="1">
                <a:latin typeface="Eras Demi ITC" pitchFamily="34" charset="0"/>
              </a:rPr>
              <a:t>hinzukriegen</a:t>
            </a:r>
            <a:r>
              <a:rPr lang="en-US" altLang="en-US" i="1" dirty="0">
                <a:latin typeface="Eras Demi ITC" pitchFamily="34" charset="0"/>
              </a:rPr>
              <a:t>”?</a:t>
            </a:r>
          </a:p>
        </p:txBody>
      </p:sp>
      <p:sp>
        <p:nvSpPr>
          <p:cNvPr id="5" name="Slide Number Placeholder 5">
            <a:extLst>
              <a:ext uri="{FF2B5EF4-FFF2-40B4-BE49-F238E27FC236}">
                <a16:creationId xmlns:a16="http://schemas.microsoft.com/office/drawing/2014/main" id="{51DC06A3-7DC5-9849-BC6A-2031F6B7AB5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189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32483">
                                            <p:txEl>
                                              <p:pRg st="0" end="0"/>
                                            </p:txEl>
                                          </p:spTgt>
                                        </p:tgtEl>
                                        <p:attrNameLst>
                                          <p:attrName>style.visibility</p:attrName>
                                        </p:attrNameLst>
                                      </p:cBhvr>
                                      <p:to>
                                        <p:strVal val="visible"/>
                                      </p:to>
                                    </p:set>
                                    <p:anim calcmode="lin" valueType="num">
                                      <p:cBhvr additive="base">
                                        <p:cTn id="7" dur="500" fill="hold"/>
                                        <p:tgtEl>
                                          <p:spTgt spid="532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32483">
                                            <p:txEl>
                                              <p:pRg st="1" end="1"/>
                                            </p:txEl>
                                          </p:spTgt>
                                        </p:tgtEl>
                                        <p:attrNameLst>
                                          <p:attrName>style.visibility</p:attrName>
                                        </p:attrNameLst>
                                      </p:cBhvr>
                                      <p:to>
                                        <p:strVal val="visible"/>
                                      </p:to>
                                    </p:set>
                                    <p:anim calcmode="lin" valueType="num">
                                      <p:cBhvr additive="base">
                                        <p:cTn id="13" dur="500" fill="hold"/>
                                        <p:tgtEl>
                                          <p:spTgt spid="532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4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ap of Babylon">
            <a:extLst>
              <a:ext uri="{FF2B5EF4-FFF2-40B4-BE49-F238E27FC236}">
                <a16:creationId xmlns:a16="http://schemas.microsoft.com/office/drawing/2014/main" id="{D889D247-6DB1-EB42-B4A4-B6F9EF30CDD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0" y="0"/>
            <a:ext cx="7143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4">
            <a:extLst>
              <a:ext uri="{FF2B5EF4-FFF2-40B4-BE49-F238E27FC236}">
                <a16:creationId xmlns:a16="http://schemas.microsoft.com/office/drawing/2014/main" id="{9F5ECAF4-51B3-9A41-AB52-2132567F7E79}"/>
              </a:ext>
            </a:extLst>
          </p:cNvPr>
          <p:cNvSpPr txBox="1">
            <a:spLocks noChangeArrowheads="1"/>
          </p:cNvSpPr>
          <p:nvPr/>
        </p:nvSpPr>
        <p:spPr bwMode="auto">
          <a:xfrm>
            <a:off x="228600" y="917575"/>
            <a:ext cx="268054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2400" dirty="0" err="1">
                <a:latin typeface="Times New Roman" panose="02020603050405020304" pitchFamily="18" charset="0"/>
              </a:rPr>
              <a:t>Karte</a:t>
            </a:r>
            <a:r>
              <a:rPr lang="en-US" altLang="en-US" sz="2400" dirty="0">
                <a:latin typeface="Times New Roman" panose="02020603050405020304" pitchFamily="18" charset="0"/>
              </a:rPr>
              <a:t> </a:t>
            </a:r>
            <a:r>
              <a:rPr lang="en-US" altLang="en-US" sz="2400" dirty="0">
                <a:solidFill>
                  <a:schemeClr val="bg1"/>
                </a:solidFill>
                <a:latin typeface="Times New Roman" panose="02020603050405020304" pitchFamily="18" charset="0"/>
              </a:rPr>
              <a:t>von Babylon</a:t>
            </a:r>
          </a:p>
        </p:txBody>
      </p:sp>
      <p:sp>
        <p:nvSpPr>
          <p:cNvPr id="6" name="Slide Number Placeholder 5">
            <a:extLst>
              <a:ext uri="{FF2B5EF4-FFF2-40B4-BE49-F238E27FC236}">
                <a16:creationId xmlns:a16="http://schemas.microsoft.com/office/drawing/2014/main" id="{2A9731E3-D413-0247-B28C-E4893635A01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a:t>
            </a:fld>
            <a:endParaRPr lang="en-US" altLang="en-US" sz="1400" b="1" dirty="0">
              <a:latin typeface="Tahoma" panose="020B0604030504040204" pitchFamily="34" charset="0"/>
            </a:endParaRPr>
          </a:p>
        </p:txBody>
      </p:sp>
      <p:sp>
        <p:nvSpPr>
          <p:cNvPr id="2" name="Textfeld 1">
            <a:extLst>
              <a:ext uri="{FF2B5EF4-FFF2-40B4-BE49-F238E27FC236}">
                <a16:creationId xmlns:a16="http://schemas.microsoft.com/office/drawing/2014/main" id="{FB1493E4-89B9-C241-B0C7-A697BCB486D9}"/>
              </a:ext>
            </a:extLst>
          </p:cNvPr>
          <p:cNvSpPr txBox="1"/>
          <p:nvPr/>
        </p:nvSpPr>
        <p:spPr>
          <a:xfrm>
            <a:off x="4011831" y="381000"/>
            <a:ext cx="1173719" cy="276999"/>
          </a:xfrm>
          <a:prstGeom prst="rect">
            <a:avLst/>
          </a:prstGeom>
          <a:noFill/>
        </p:spPr>
        <p:txBody>
          <a:bodyPr wrap="none" rtlCol="0">
            <a:spAutoFit/>
          </a:bodyPr>
          <a:lstStyle/>
          <a:p>
            <a:r>
              <a:rPr lang="de-CH" sz="1200" b="0" dirty="0">
                <a:solidFill>
                  <a:schemeClr val="bg1">
                    <a:lumMod val="50000"/>
                  </a:schemeClr>
                </a:solidFill>
              </a:rPr>
              <a:t>Sommerpalast</a:t>
            </a:r>
          </a:p>
        </p:txBody>
      </p:sp>
      <p:sp>
        <p:nvSpPr>
          <p:cNvPr id="7" name="Textfeld 6">
            <a:extLst>
              <a:ext uri="{FF2B5EF4-FFF2-40B4-BE49-F238E27FC236}">
                <a16:creationId xmlns:a16="http://schemas.microsoft.com/office/drawing/2014/main" id="{C8C24360-5FA4-FB44-A98C-5CB51922CD16}"/>
              </a:ext>
            </a:extLst>
          </p:cNvPr>
          <p:cNvSpPr txBox="1"/>
          <p:nvPr/>
        </p:nvSpPr>
        <p:spPr>
          <a:xfrm>
            <a:off x="1676400" y="4447401"/>
            <a:ext cx="798617" cy="276999"/>
          </a:xfrm>
          <a:prstGeom prst="rect">
            <a:avLst/>
          </a:prstGeom>
          <a:noFill/>
        </p:spPr>
        <p:txBody>
          <a:bodyPr wrap="none" rtlCol="0">
            <a:spAutoFit/>
          </a:bodyPr>
          <a:lstStyle/>
          <a:p>
            <a:r>
              <a:rPr lang="de-CH" sz="1200" b="0" dirty="0">
                <a:solidFill>
                  <a:schemeClr val="bg1">
                    <a:lumMod val="50000"/>
                  </a:schemeClr>
                </a:solidFill>
              </a:rPr>
              <a:t>Neustadt</a:t>
            </a:r>
          </a:p>
        </p:txBody>
      </p:sp>
      <p:sp>
        <p:nvSpPr>
          <p:cNvPr id="8" name="Textfeld 7">
            <a:extLst>
              <a:ext uri="{FF2B5EF4-FFF2-40B4-BE49-F238E27FC236}">
                <a16:creationId xmlns:a16="http://schemas.microsoft.com/office/drawing/2014/main" id="{6C2F88EE-6700-CC40-93D6-8E430ABFE2BD}"/>
              </a:ext>
            </a:extLst>
          </p:cNvPr>
          <p:cNvSpPr txBox="1"/>
          <p:nvPr/>
        </p:nvSpPr>
        <p:spPr>
          <a:xfrm>
            <a:off x="4876800" y="3350568"/>
            <a:ext cx="1281120" cy="230832"/>
          </a:xfrm>
          <a:prstGeom prst="rect">
            <a:avLst/>
          </a:prstGeom>
          <a:noFill/>
        </p:spPr>
        <p:txBody>
          <a:bodyPr wrap="none" rtlCol="0">
            <a:spAutoFit/>
          </a:bodyPr>
          <a:lstStyle/>
          <a:p>
            <a:r>
              <a:rPr lang="de-CH" sz="900" b="0" dirty="0">
                <a:solidFill>
                  <a:schemeClr val="bg1">
                    <a:lumMod val="50000"/>
                  </a:schemeClr>
                </a:solidFill>
              </a:rPr>
              <a:t>Griechisches Theater</a:t>
            </a:r>
          </a:p>
        </p:txBody>
      </p:sp>
      <p:sp>
        <p:nvSpPr>
          <p:cNvPr id="9" name="Textfeld 8">
            <a:extLst>
              <a:ext uri="{FF2B5EF4-FFF2-40B4-BE49-F238E27FC236}">
                <a16:creationId xmlns:a16="http://schemas.microsoft.com/office/drawing/2014/main" id="{EDFAD3FE-7515-AA48-B947-831453EB2F46}"/>
              </a:ext>
            </a:extLst>
          </p:cNvPr>
          <p:cNvSpPr txBox="1"/>
          <p:nvPr/>
        </p:nvSpPr>
        <p:spPr>
          <a:xfrm rot="2820833">
            <a:off x="5069143" y="2530245"/>
            <a:ext cx="1877437" cy="230832"/>
          </a:xfrm>
          <a:prstGeom prst="rect">
            <a:avLst/>
          </a:prstGeom>
          <a:noFill/>
        </p:spPr>
        <p:txBody>
          <a:bodyPr wrap="none" rtlCol="0">
            <a:spAutoFit/>
          </a:bodyPr>
          <a:lstStyle/>
          <a:p>
            <a:r>
              <a:rPr lang="de-CH" sz="900" b="0" dirty="0">
                <a:solidFill>
                  <a:schemeClr val="bg1">
                    <a:lumMod val="50000"/>
                  </a:schemeClr>
                </a:solidFill>
              </a:rPr>
              <a:t>Stadtmauer von Nebukadnezar II</a:t>
            </a:r>
          </a:p>
        </p:txBody>
      </p:sp>
      <p:sp>
        <p:nvSpPr>
          <p:cNvPr id="10" name="Textfeld 9">
            <a:extLst>
              <a:ext uri="{FF2B5EF4-FFF2-40B4-BE49-F238E27FC236}">
                <a16:creationId xmlns:a16="http://schemas.microsoft.com/office/drawing/2014/main" id="{2C256DD8-6210-6D49-BF90-5A613D7C9F94}"/>
              </a:ext>
            </a:extLst>
          </p:cNvPr>
          <p:cNvSpPr txBox="1"/>
          <p:nvPr/>
        </p:nvSpPr>
        <p:spPr>
          <a:xfrm>
            <a:off x="4191000" y="4267200"/>
            <a:ext cx="697627" cy="276999"/>
          </a:xfrm>
          <a:prstGeom prst="rect">
            <a:avLst/>
          </a:prstGeom>
          <a:noFill/>
        </p:spPr>
        <p:txBody>
          <a:bodyPr wrap="none" rtlCol="0">
            <a:spAutoFit/>
          </a:bodyPr>
          <a:lstStyle/>
          <a:p>
            <a:r>
              <a:rPr lang="de-CH" sz="1200" b="0" dirty="0">
                <a:solidFill>
                  <a:schemeClr val="bg1">
                    <a:lumMod val="50000"/>
                  </a:schemeClr>
                </a:solidFill>
              </a:rPr>
              <a:t>Altstadt</a:t>
            </a:r>
          </a:p>
        </p:txBody>
      </p:sp>
    </p:spTree>
  </p:cSld>
  <p:clrMapOvr>
    <a:masterClrMapping/>
  </p:clrMapOvr>
  <p:transition>
    <p:blinds/>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20194" name="Rectangle 2">
            <a:extLst>
              <a:ext uri="{FF2B5EF4-FFF2-40B4-BE49-F238E27FC236}">
                <a16:creationId xmlns:a16="http://schemas.microsoft.com/office/drawing/2014/main" id="{91B8D76B-7260-4F10-A33B-FFD4D4B465B6}"/>
              </a:ext>
            </a:extLst>
          </p:cNvPr>
          <p:cNvSpPr>
            <a:spLocks noGrp="1" noChangeArrowheads="1"/>
          </p:cNvSpPr>
          <p:nvPr>
            <p:ph type="title"/>
          </p:nvPr>
        </p:nvSpPr>
        <p:spPr>
          <a:xfrm>
            <a:off x="533400" y="76200"/>
            <a:ext cx="8153400" cy="792163"/>
          </a:xfrm>
        </p:spPr>
        <p:txBody>
          <a:bodyPr/>
          <a:lstStyle/>
          <a:p>
            <a:pPr eaLnBrk="1" hangingPunct="1">
              <a:defRPr/>
            </a:pPr>
            <a:r>
              <a:rPr lang="en-US" altLang="en-US" dirty="0" err="1">
                <a:latin typeface="Book Antiqua" panose="02040602050305030304" pitchFamily="18" charset="0"/>
              </a:rPr>
              <a:t>Hesekiel</a:t>
            </a:r>
            <a:r>
              <a:rPr lang="en-US" altLang="en-US" dirty="0">
                <a:latin typeface="Book Antiqua" panose="02040602050305030304" pitchFamily="18" charset="0"/>
              </a:rPr>
              <a:t> und </a:t>
            </a:r>
            <a:r>
              <a:rPr lang="en-US" altLang="en-US" dirty="0" err="1">
                <a:latin typeface="Book Antiqua" panose="02040602050305030304" pitchFamily="18" charset="0"/>
              </a:rPr>
              <a:t>Offenbarung</a:t>
            </a:r>
            <a:endParaRPr lang="en-US" altLang="en-US" dirty="0">
              <a:latin typeface="Book Antiqua" panose="02040602050305030304" pitchFamily="18" charset="0"/>
            </a:endParaRPr>
          </a:p>
        </p:txBody>
      </p:sp>
      <p:sp>
        <p:nvSpPr>
          <p:cNvPr id="520195" name="Rectangle 3">
            <a:extLst>
              <a:ext uri="{FF2B5EF4-FFF2-40B4-BE49-F238E27FC236}">
                <a16:creationId xmlns:a16="http://schemas.microsoft.com/office/drawing/2014/main" id="{8704AD24-8B15-42AE-A93F-A238DB061522}"/>
              </a:ext>
            </a:extLst>
          </p:cNvPr>
          <p:cNvSpPr>
            <a:spLocks noGrp="1" noChangeArrowheads="1"/>
          </p:cNvSpPr>
          <p:nvPr>
            <p:ph type="body" idx="1"/>
          </p:nvPr>
        </p:nvSpPr>
        <p:spPr>
          <a:xfrm>
            <a:off x="457200" y="914400"/>
            <a:ext cx="8229600" cy="5562600"/>
          </a:xfrm>
        </p:spPr>
        <p:txBody>
          <a:bodyPr/>
          <a:lstStyle/>
          <a:p>
            <a:pPr eaLnBrk="1" hangingPunct="1">
              <a:lnSpc>
                <a:spcPct val="90000"/>
              </a:lnSpc>
              <a:buFontTx/>
              <a:buNone/>
              <a:defRPr/>
            </a:pPr>
            <a:r>
              <a:rPr lang="en-US" altLang="en-US" sz="2800" dirty="0" err="1">
                <a:solidFill>
                  <a:schemeClr val="folHlink"/>
                </a:solidFill>
                <a:latin typeface="Book Antiqua" panose="02040602050305030304" pitchFamily="18" charset="0"/>
              </a:rPr>
              <a:t>Hesekiels</a:t>
            </a:r>
            <a:r>
              <a:rPr lang="en-US" altLang="en-US" sz="2800" dirty="0">
                <a:solidFill>
                  <a:schemeClr val="folHlink"/>
                </a:solidFill>
                <a:latin typeface="Book Antiqua" panose="02040602050305030304" pitchFamily="18" charset="0"/>
              </a:rPr>
              <a:t> Vision von Gog und Magog </a:t>
            </a:r>
            <a:r>
              <a:rPr lang="en-US" altLang="en-US" sz="2800" dirty="0" err="1">
                <a:solidFill>
                  <a:schemeClr val="folHlink"/>
                </a:solidFill>
                <a:latin typeface="Book Antiqua" panose="02040602050305030304" pitchFamily="18" charset="0"/>
              </a:rPr>
              <a:t>wird</a:t>
            </a:r>
            <a:r>
              <a:rPr lang="en-US" altLang="en-US" sz="2800" dirty="0">
                <a:solidFill>
                  <a:schemeClr val="folHlink"/>
                </a:solidFill>
                <a:latin typeface="Book Antiqua" panose="02040602050305030304" pitchFamily="18" charset="0"/>
              </a:rPr>
              <a:t> </a:t>
            </a:r>
            <a:r>
              <a:rPr lang="en-US" altLang="en-US" sz="2800" dirty="0" err="1">
                <a:solidFill>
                  <a:schemeClr val="folHlink"/>
                </a:solidFill>
                <a:latin typeface="Book Antiqua" panose="02040602050305030304" pitchFamily="18" charset="0"/>
              </a:rPr>
              <a:t>ver-wendet</a:t>
            </a:r>
            <a:r>
              <a:rPr lang="en-US" altLang="en-US" sz="2800" dirty="0">
                <a:solidFill>
                  <a:schemeClr val="folHlink"/>
                </a:solidFill>
                <a:latin typeface="Book Antiqua" panose="02040602050305030304" pitchFamily="18" charset="0"/>
              </a:rPr>
              <a:t> um in der </a:t>
            </a:r>
            <a:r>
              <a:rPr lang="en-US" altLang="en-US" sz="2800" dirty="0" err="1">
                <a:solidFill>
                  <a:schemeClr val="folHlink"/>
                </a:solidFill>
                <a:latin typeface="Book Antiqua" panose="02040602050305030304" pitchFamily="18" charset="0"/>
              </a:rPr>
              <a:t>Offenbarung</a:t>
            </a:r>
            <a:r>
              <a:rPr lang="en-US" altLang="en-US" sz="2800" dirty="0">
                <a:solidFill>
                  <a:schemeClr val="folHlink"/>
                </a:solidFill>
                <a:latin typeface="Book Antiqua" panose="02040602050305030304" pitchFamily="18" charset="0"/>
              </a:rPr>
              <a:t> die </a:t>
            </a:r>
            <a:r>
              <a:rPr lang="en-US" altLang="en-US" sz="2800" dirty="0" err="1">
                <a:solidFill>
                  <a:schemeClr val="folHlink"/>
                </a:solidFill>
                <a:latin typeface="Book Antiqua" panose="02040602050305030304" pitchFamily="18" charset="0"/>
              </a:rPr>
              <a:t>letzte</a:t>
            </a:r>
            <a:r>
              <a:rPr lang="en-US" altLang="en-US" sz="2800" dirty="0">
                <a:solidFill>
                  <a:schemeClr val="folHlink"/>
                </a:solidFill>
                <a:latin typeface="Book Antiqua" panose="02040602050305030304" pitchFamily="18" charset="0"/>
              </a:rPr>
              <a:t> </a:t>
            </a:r>
            <a:r>
              <a:rPr lang="en-US" altLang="en-US" sz="2800" dirty="0" err="1">
                <a:solidFill>
                  <a:schemeClr val="folHlink"/>
                </a:solidFill>
                <a:latin typeface="Book Antiqua" panose="02040602050305030304" pitchFamily="18" charset="0"/>
              </a:rPr>
              <a:t>grosse</a:t>
            </a:r>
            <a:r>
              <a:rPr lang="en-US" altLang="en-US" sz="2800" dirty="0">
                <a:solidFill>
                  <a:schemeClr val="folHlink"/>
                </a:solidFill>
                <a:latin typeface="Book Antiqua" panose="02040602050305030304" pitchFamily="18" charset="0"/>
              </a:rPr>
              <a:t> </a:t>
            </a:r>
            <a:r>
              <a:rPr lang="en-US" altLang="en-US" sz="2800" dirty="0" err="1">
                <a:solidFill>
                  <a:schemeClr val="folHlink"/>
                </a:solidFill>
                <a:latin typeface="Book Antiqua" panose="02040602050305030304" pitchFamily="18" charset="0"/>
              </a:rPr>
              <a:t>Schlacht</a:t>
            </a:r>
            <a:r>
              <a:rPr lang="en-US" altLang="en-US" sz="2800" dirty="0">
                <a:solidFill>
                  <a:schemeClr val="folHlink"/>
                </a:solidFill>
                <a:latin typeface="Book Antiqua" panose="02040602050305030304" pitchFamily="18" charset="0"/>
              </a:rPr>
              <a:t> </a:t>
            </a:r>
            <a:r>
              <a:rPr lang="en-US" altLang="en-US" sz="2800" dirty="0" err="1">
                <a:solidFill>
                  <a:schemeClr val="folHlink"/>
                </a:solidFill>
                <a:latin typeface="Book Antiqua" panose="02040602050305030304" pitchFamily="18" charset="0"/>
              </a:rPr>
              <a:t>zu</a:t>
            </a:r>
            <a:r>
              <a:rPr lang="en-US" altLang="en-US" sz="2800" dirty="0">
                <a:solidFill>
                  <a:schemeClr val="folHlink"/>
                </a:solidFill>
                <a:latin typeface="Book Antiqua" panose="02040602050305030304" pitchFamily="18" charset="0"/>
              </a:rPr>
              <a:t> </a:t>
            </a:r>
            <a:r>
              <a:rPr lang="en-US" altLang="en-US" sz="2800" dirty="0" err="1">
                <a:solidFill>
                  <a:schemeClr val="folHlink"/>
                </a:solidFill>
                <a:latin typeface="Book Antiqua" panose="02040602050305030304" pitchFamily="18" charset="0"/>
              </a:rPr>
              <a:t>beschreiben</a:t>
            </a:r>
            <a:r>
              <a:rPr lang="en-US" altLang="en-US" sz="2800" dirty="0">
                <a:solidFill>
                  <a:schemeClr val="folHlink"/>
                </a:solidFill>
                <a:latin typeface="Book Antiqua" panose="02040602050305030304" pitchFamily="18" charset="0"/>
              </a:rPr>
              <a:t> (Off 20,7-10).</a:t>
            </a:r>
          </a:p>
          <a:p>
            <a:pPr eaLnBrk="1" hangingPunct="1">
              <a:lnSpc>
                <a:spcPct val="90000"/>
              </a:lnSpc>
              <a:defRPr/>
            </a:pPr>
            <a:r>
              <a:rPr lang="en-US" altLang="en-US" sz="2400" i="1" dirty="0">
                <a:latin typeface="Book Antiqua" panose="02040602050305030304" pitchFamily="18" charset="0"/>
              </a:rPr>
              <a:t>Es </a:t>
            </a:r>
            <a:r>
              <a:rPr lang="en-US" altLang="en-US" sz="2400" i="1" dirty="0" err="1">
                <a:latin typeface="Book Antiqua" panose="02040602050305030304" pitchFamily="18" charset="0"/>
              </a:rPr>
              <a:t>wird</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spezifisch</a:t>
            </a:r>
            <a:r>
              <a:rPr lang="en-US" altLang="en-US" sz="2400" i="1" dirty="0">
                <a:latin typeface="Book Antiqua" panose="02040602050305030304" pitchFamily="18" charset="0"/>
              </a:rPr>
              <a:t> auf “</a:t>
            </a:r>
            <a:r>
              <a:rPr lang="en-US" altLang="en-US" sz="2400" i="1" dirty="0" err="1">
                <a:latin typeface="Book Antiqua" panose="02040602050305030304" pitchFamily="18" charset="0"/>
              </a:rPr>
              <a:t>nach</a:t>
            </a:r>
            <a:r>
              <a:rPr lang="en-US" altLang="en-US" sz="2400" i="1" dirty="0">
                <a:latin typeface="Book Antiqua" panose="02040602050305030304" pitchFamily="18" charset="0"/>
              </a:rPr>
              <a:t>” den 1000 Jahren </a:t>
            </a:r>
            <a:r>
              <a:rPr lang="en-US" altLang="en-US" sz="2400" i="1" dirty="0" err="1">
                <a:latin typeface="Book Antiqua" panose="02040602050305030304" pitchFamily="18" charset="0"/>
              </a:rPr>
              <a:t>gelegt</a:t>
            </a:r>
            <a:r>
              <a:rPr lang="en-US" altLang="en-US" sz="2400" i="1" dirty="0">
                <a:latin typeface="Book Antiqua" panose="02040602050305030304" pitchFamily="18" charset="0"/>
              </a:rPr>
              <a:t>.</a:t>
            </a:r>
          </a:p>
          <a:p>
            <a:pPr eaLnBrk="1" hangingPunct="1">
              <a:lnSpc>
                <a:spcPct val="90000"/>
              </a:lnSpc>
              <a:defRPr/>
            </a:pPr>
            <a:r>
              <a:rPr lang="en-US" altLang="en-US" sz="2400" i="1" dirty="0" err="1">
                <a:latin typeface="Book Antiqua" panose="02040602050305030304" pitchFamily="18" charset="0"/>
              </a:rPr>
              <a:t>Für</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Amillennialisten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ist</a:t>
            </a:r>
            <a:r>
              <a:rPr lang="en-US" altLang="en-US" sz="2400" i="1" dirty="0">
                <a:latin typeface="Book Antiqua" panose="02040602050305030304" pitchFamily="18" charset="0"/>
              </a:rPr>
              <a:t> das am Ende der Zeit der </a:t>
            </a:r>
            <a:r>
              <a:rPr lang="en-US" altLang="en-US" sz="2400" i="1" dirty="0" err="1">
                <a:latin typeface="Book Antiqua" panose="02040602050305030304" pitchFamily="18" charset="0"/>
              </a:rPr>
              <a:t>Gemeinde</a:t>
            </a:r>
            <a:r>
              <a:rPr lang="en-US" altLang="en-US" sz="2400" i="1" dirty="0">
                <a:latin typeface="Book Antiqua" panose="02040602050305030304" pitchFamily="18" charset="0"/>
              </a:rPr>
              <a:t>.</a:t>
            </a:r>
          </a:p>
          <a:p>
            <a:pPr eaLnBrk="1" hangingPunct="1">
              <a:lnSpc>
                <a:spcPct val="90000"/>
              </a:lnSpc>
              <a:defRPr/>
            </a:pPr>
            <a:r>
              <a:rPr lang="en-US" altLang="en-US" sz="2400" i="1" dirty="0" err="1">
                <a:latin typeface="Book Antiqua" panose="02040602050305030304" pitchFamily="18" charset="0"/>
              </a:rPr>
              <a:t>Für</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Prämillennialisten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sollte</a:t>
            </a:r>
            <a:r>
              <a:rPr lang="en-US" altLang="en-US" sz="2400" i="1" dirty="0">
                <a:latin typeface="Book Antiqua" panose="02040602050305030304" pitchFamily="18" charset="0"/>
              </a:rPr>
              <a:t> das </a:t>
            </a:r>
            <a:r>
              <a:rPr lang="en-US" altLang="en-US" sz="2400" i="1" dirty="0" err="1">
                <a:latin typeface="Book Antiqua" panose="02040602050305030304" pitchFamily="18" charset="0"/>
              </a:rPr>
              <a:t>nach</a:t>
            </a:r>
            <a:r>
              <a:rPr lang="en-US" altLang="en-US" sz="2400" i="1" dirty="0">
                <a:latin typeface="Book Antiqua" panose="02040602050305030304" pitchFamily="18" charset="0"/>
              </a:rPr>
              <a:t> dem </a:t>
            </a:r>
            <a:r>
              <a:rPr lang="en-US" altLang="en-US" sz="2400" i="1" dirty="0" err="1">
                <a:latin typeface="Book Antiqua" panose="02040602050305030304" pitchFamily="18" charset="0"/>
              </a:rPr>
              <a:t>zweiten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Kommen</a:t>
            </a:r>
            <a:r>
              <a:rPr lang="en-US" altLang="en-US" sz="2400" i="1" dirty="0">
                <a:latin typeface="Book Antiqua" panose="02040602050305030304" pitchFamily="18" charset="0"/>
              </a:rPr>
              <a:t> Christi und der 1000-jährigen </a:t>
            </a:r>
            <a:r>
              <a:rPr lang="en-US" altLang="en-US" sz="2400" i="1" dirty="0" err="1">
                <a:latin typeface="Book Antiqua" panose="02040602050305030304" pitchFamily="18" charset="0"/>
              </a:rPr>
              <a:t>Herrschaft</a:t>
            </a:r>
            <a:r>
              <a:rPr lang="en-US" altLang="en-US" sz="2400" i="1" dirty="0">
                <a:latin typeface="Book Antiqua" panose="02040602050305030304" pitchFamily="18" charset="0"/>
              </a:rPr>
              <a:t> Christi sein.</a:t>
            </a:r>
          </a:p>
          <a:p>
            <a:pPr eaLnBrk="1" hangingPunct="1">
              <a:lnSpc>
                <a:spcPct val="90000"/>
              </a:lnSpc>
              <a:defRPr/>
            </a:pPr>
            <a:r>
              <a:rPr lang="en-US" altLang="en-US" sz="2400" i="1" dirty="0">
                <a:latin typeface="Book Antiqua" panose="02040602050305030304" pitchFamily="18" charset="0"/>
              </a:rPr>
              <a:t>Aber, </a:t>
            </a:r>
            <a:r>
              <a:rPr lang="en-US" altLang="en-US" sz="2400" i="1" dirty="0" err="1">
                <a:latin typeface="Book Antiqua" panose="02040602050305030304" pitchFamily="18" charset="0"/>
              </a:rPr>
              <a:t>wegen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Auslegungen</a:t>
            </a:r>
            <a:r>
              <a:rPr lang="en-US" altLang="en-US" sz="2400" i="1" dirty="0">
                <a:latin typeface="Book Antiqua" panose="02040602050305030304" pitchFamily="18" charset="0"/>
              </a:rPr>
              <a:t> die </a:t>
            </a:r>
            <a:r>
              <a:rPr lang="en-US" altLang="en-US" sz="2400" i="1" dirty="0" err="1">
                <a:latin typeface="Book Antiqua" panose="02040602050305030304" pitchFamily="18" charset="0"/>
              </a:rPr>
              <a:t>durch</a:t>
            </a:r>
            <a:r>
              <a:rPr lang="en-US" altLang="en-US" sz="2400" i="1" dirty="0">
                <a:latin typeface="Book Antiqua" panose="02040602050305030304" pitchFamily="18" charset="0"/>
              </a:rPr>
              <a:t> Hal Lindsey in den 1970ern </a:t>
            </a:r>
            <a:r>
              <a:rPr lang="en-US" altLang="en-US" sz="2400" i="1" dirty="0" err="1">
                <a:latin typeface="Book Antiqua" panose="02040602050305030304" pitchFamily="18" charset="0"/>
              </a:rPr>
              <a:t>verbreitet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wurden</a:t>
            </a:r>
            <a:r>
              <a:rPr lang="en-US" altLang="en-US" sz="2400" i="1" dirty="0">
                <a:latin typeface="Book Antiqua" panose="02040602050305030304" pitchFamily="18" charset="0"/>
              </a:rPr>
              <a:t>, hat </a:t>
            </a:r>
            <a:r>
              <a:rPr lang="en-US" altLang="en-US" sz="2400" i="1" dirty="0" err="1">
                <a:latin typeface="Book Antiqua" panose="02040602050305030304" pitchFamily="18" charset="0"/>
              </a:rPr>
              <a:t>sich</a:t>
            </a:r>
            <a:r>
              <a:rPr lang="en-US" altLang="en-US" sz="2400" i="1" dirty="0">
                <a:latin typeface="Book Antiqua" panose="02040602050305030304" pitchFamily="18" charset="0"/>
              </a:rPr>
              <a:t> die Idee </a:t>
            </a:r>
            <a:r>
              <a:rPr lang="en-US" altLang="en-US" sz="2400" i="1" dirty="0" err="1">
                <a:latin typeface="Book Antiqua" panose="02040602050305030304" pitchFamily="18" charset="0"/>
              </a:rPr>
              <a:t>verbreitet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dass</a:t>
            </a:r>
            <a:r>
              <a:rPr lang="en-US" altLang="en-US" sz="2400" i="1" dirty="0">
                <a:latin typeface="Book Antiqua" panose="02040602050305030304" pitchFamily="18" charset="0"/>
              </a:rPr>
              <a:t> dies </a:t>
            </a:r>
            <a:r>
              <a:rPr lang="en-US" altLang="en-US" sz="2400" i="1" dirty="0" err="1">
                <a:latin typeface="Book Antiqua" panose="02040602050305030304" pitchFamily="18" charset="0"/>
              </a:rPr>
              <a:t>ein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Konflikt</a:t>
            </a:r>
            <a:r>
              <a:rPr lang="en-US" altLang="en-US" sz="2400" i="1" dirty="0">
                <a:latin typeface="Book Antiqua" panose="02040602050305030304" pitchFamily="18" charset="0"/>
              </a:rPr>
              <a:t> </a:t>
            </a:r>
            <a:r>
              <a:rPr lang="en-US" altLang="en-US" sz="2400" i="1" u="sng" dirty="0" err="1">
                <a:latin typeface="Book Antiqua" panose="02040602050305030304" pitchFamily="18" charset="0"/>
              </a:rPr>
              <a:t>vor</a:t>
            </a:r>
            <a:r>
              <a:rPr lang="en-US" altLang="en-US" sz="2400" i="1" dirty="0">
                <a:latin typeface="Book Antiqua" panose="02040602050305030304" pitchFamily="18" charset="0"/>
              </a:rPr>
              <a:t> dem Ende der </a:t>
            </a:r>
            <a:r>
              <a:rPr lang="en-US" altLang="en-US" sz="2400" i="1" dirty="0" err="1">
                <a:latin typeface="Book Antiqua" panose="02040602050305030304" pitchFamily="18" charset="0"/>
              </a:rPr>
              <a:t>Geschichte</a:t>
            </a:r>
            <a:r>
              <a:rPr lang="en-US" altLang="en-US" sz="2400" i="1" dirty="0">
                <a:latin typeface="Book Antiqua" panose="02040602050305030304" pitchFamily="18" charset="0"/>
              </a:rPr>
              <a:t> sei, und </a:t>
            </a:r>
            <a:r>
              <a:rPr lang="en-US" altLang="en-US" sz="2400" i="1" dirty="0" err="1">
                <a:latin typeface="Book Antiqua" panose="02040602050305030304" pitchFamily="18" charset="0"/>
              </a:rPr>
              <a:t>spezi-fisch</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ein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Konflikt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mit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Russland</a:t>
            </a:r>
            <a:r>
              <a:rPr lang="en-US" altLang="en-US" sz="2400" i="1" dirty="0">
                <a:latin typeface="Book Antiqua" panose="02040602050305030304" pitchFamily="18" charset="0"/>
              </a:rPr>
              <a:t> und </a:t>
            </a:r>
            <a:r>
              <a:rPr lang="en-US" altLang="en-US" sz="2400" i="1" dirty="0" err="1">
                <a:latin typeface="Book Antiqua" panose="02040602050305030304" pitchFamily="18" charset="0"/>
              </a:rPr>
              <a:t>seinen</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Ablegern</a:t>
            </a:r>
            <a:r>
              <a:rPr lang="en-US" altLang="en-US" sz="2400" i="1" dirty="0">
                <a:latin typeface="Book Antiqua" panose="02040602050305030304" pitchFamily="18" charset="0"/>
              </a:rPr>
              <a:t>. (Lindsey hat die </a:t>
            </a:r>
            <a:r>
              <a:rPr lang="en-US" altLang="en-US" sz="2400" i="1" dirty="0" err="1">
                <a:latin typeface="Book Antiqua" panose="02040602050305030304" pitchFamily="18" charset="0"/>
              </a:rPr>
              <a:t>parallele</a:t>
            </a:r>
            <a:r>
              <a:rPr lang="en-US" altLang="en-US" sz="2400" i="1" dirty="0">
                <a:latin typeface="Book Antiqua" panose="02040602050305030304" pitchFamily="18" charset="0"/>
              </a:rPr>
              <a:t> Stelle in </a:t>
            </a:r>
            <a:r>
              <a:rPr lang="en-US" altLang="en-US" sz="2400" i="1" dirty="0" err="1">
                <a:latin typeface="Book Antiqua" panose="02040602050305030304" pitchFamily="18" charset="0"/>
              </a:rPr>
              <a:t>Offenbarung</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vollständig</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ignoriert</a:t>
            </a:r>
            <a:r>
              <a:rPr lang="en-US" altLang="en-US" sz="2400" i="1" dirty="0">
                <a:latin typeface="Book Antiqua" panose="02040602050305030304" pitchFamily="18" charset="0"/>
              </a:rPr>
              <a:t>.)</a:t>
            </a:r>
          </a:p>
          <a:p>
            <a:pPr eaLnBrk="1" hangingPunct="1">
              <a:lnSpc>
                <a:spcPct val="90000"/>
              </a:lnSpc>
              <a:defRPr/>
            </a:pPr>
            <a:r>
              <a:rPr lang="en-US" altLang="en-US" sz="2400" i="1" dirty="0" err="1">
                <a:latin typeface="Book Antiqua" panose="02040602050305030304" pitchFamily="18" charset="0"/>
              </a:rPr>
              <a:t>Wenn</a:t>
            </a:r>
            <a:r>
              <a:rPr lang="en-US" altLang="en-US" sz="2400" i="1" dirty="0">
                <a:latin typeface="Book Antiqua" panose="02040602050305030304" pitchFamily="18" charset="0"/>
              </a:rPr>
              <a:t> man die </a:t>
            </a:r>
            <a:r>
              <a:rPr lang="en-US" altLang="en-US" sz="2400" i="1" dirty="0" err="1">
                <a:latin typeface="Book Antiqua" panose="02040602050305030304" pitchFamily="18" charset="0"/>
              </a:rPr>
              <a:t>Stellen</a:t>
            </a:r>
            <a:r>
              <a:rPr lang="en-US" altLang="en-US" sz="2400" i="1" dirty="0">
                <a:latin typeface="Book Antiqua" panose="02040602050305030304" pitchFamily="18" charset="0"/>
              </a:rPr>
              <a:t> in </a:t>
            </a:r>
            <a:r>
              <a:rPr lang="en-US" altLang="en-US" sz="2400" i="1" dirty="0" err="1">
                <a:latin typeface="Book Antiqua" panose="02040602050305030304" pitchFamily="18" charset="0"/>
              </a:rPr>
              <a:t>Hesekiel</a:t>
            </a:r>
            <a:r>
              <a:rPr lang="en-US" altLang="en-US" sz="2400" i="1" dirty="0">
                <a:latin typeface="Book Antiqua" panose="02040602050305030304" pitchFamily="18" charset="0"/>
              </a:rPr>
              <a:t> und </a:t>
            </a:r>
            <a:r>
              <a:rPr lang="en-US" altLang="en-US" sz="2400" i="1" dirty="0" err="1">
                <a:latin typeface="Book Antiqua" panose="02040602050305030304" pitchFamily="18" charset="0"/>
              </a:rPr>
              <a:t>Offenbarung</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koordi-niert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ist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Lindseys</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Theorie</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über</a:t>
            </a:r>
            <a:r>
              <a:rPr lang="en-US" altLang="en-US" sz="2400" i="1" dirty="0">
                <a:latin typeface="Book Antiqua" panose="02040602050305030304" pitchFamily="18" charset="0"/>
              </a:rPr>
              <a:t> den </a:t>
            </a:r>
            <a:r>
              <a:rPr lang="en-US" altLang="en-US" sz="2400" i="1" dirty="0" err="1">
                <a:latin typeface="Book Antiqua" panose="02040602050305030304" pitchFamily="18" charset="0"/>
              </a:rPr>
              <a:t>Konflikt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nicht</a:t>
            </a:r>
            <a:r>
              <a:rPr lang="en-US" altLang="en-US" sz="2400" i="1" dirty="0">
                <a:latin typeface="Book Antiqua" panose="02040602050305030304" pitchFamily="18" charset="0"/>
              </a:rPr>
              <a:t> </a:t>
            </a:r>
            <a:r>
              <a:rPr lang="en-US" altLang="en-US" sz="2400" i="1" dirty="0" err="1">
                <a:latin typeface="Book Antiqua" panose="02040602050305030304" pitchFamily="18" charset="0"/>
              </a:rPr>
              <a:t>richtig</a:t>
            </a:r>
            <a:r>
              <a:rPr lang="en-US" altLang="en-US" sz="2400" i="1" dirty="0">
                <a:latin typeface="Book Antiqua" panose="02040602050305030304" pitchFamily="18" charset="0"/>
              </a:rPr>
              <a:t>.</a:t>
            </a:r>
            <a:endParaRPr lang="en-US" altLang="en-US" sz="2800" dirty="0"/>
          </a:p>
        </p:txBody>
      </p:sp>
      <p:sp>
        <p:nvSpPr>
          <p:cNvPr id="5" name="Slide Number Placeholder 5">
            <a:extLst>
              <a:ext uri="{FF2B5EF4-FFF2-40B4-BE49-F238E27FC236}">
                <a16:creationId xmlns:a16="http://schemas.microsoft.com/office/drawing/2014/main" id="{4A935AD4-BCCE-714C-96C0-95C3B296EB7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20195">
                                            <p:txEl>
                                              <p:pRg st="0" end="0"/>
                                            </p:txEl>
                                          </p:spTgt>
                                        </p:tgtEl>
                                        <p:attrNameLst>
                                          <p:attrName>style.visibility</p:attrName>
                                        </p:attrNameLst>
                                      </p:cBhvr>
                                      <p:to>
                                        <p:strVal val="visible"/>
                                      </p:to>
                                    </p:set>
                                    <p:anim calcmode="lin" valueType="num">
                                      <p:cBhvr>
                                        <p:cTn id="7" dur="500" fill="hold"/>
                                        <p:tgtEl>
                                          <p:spTgt spid="5201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01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0195">
                                            <p:txEl>
                                              <p:pRg st="1" end="1"/>
                                            </p:txEl>
                                          </p:spTgt>
                                        </p:tgtEl>
                                        <p:attrNameLst>
                                          <p:attrName>style.visibility</p:attrName>
                                        </p:attrNameLst>
                                      </p:cBhvr>
                                      <p:to>
                                        <p:strVal val="visible"/>
                                      </p:to>
                                    </p:set>
                                    <p:anim calcmode="lin" valueType="num">
                                      <p:cBhvr additive="base">
                                        <p:cTn id="13" dur="500" fill="hold"/>
                                        <p:tgtEl>
                                          <p:spTgt spid="5201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01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20195">
                                            <p:txEl>
                                              <p:pRg st="2" end="2"/>
                                            </p:txEl>
                                          </p:spTgt>
                                        </p:tgtEl>
                                        <p:attrNameLst>
                                          <p:attrName>style.visibility</p:attrName>
                                        </p:attrNameLst>
                                      </p:cBhvr>
                                      <p:to>
                                        <p:strVal val="visible"/>
                                      </p:to>
                                    </p:set>
                                    <p:anim calcmode="lin" valueType="num">
                                      <p:cBhvr additive="base">
                                        <p:cTn id="19" dur="500" fill="hold"/>
                                        <p:tgtEl>
                                          <p:spTgt spid="5201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01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20195">
                                            <p:txEl>
                                              <p:pRg st="3" end="3"/>
                                            </p:txEl>
                                          </p:spTgt>
                                        </p:tgtEl>
                                        <p:attrNameLst>
                                          <p:attrName>style.visibility</p:attrName>
                                        </p:attrNameLst>
                                      </p:cBhvr>
                                      <p:to>
                                        <p:strVal val="visible"/>
                                      </p:to>
                                    </p:set>
                                    <p:anim calcmode="lin" valueType="num">
                                      <p:cBhvr additive="base">
                                        <p:cTn id="25" dur="500" fill="hold"/>
                                        <p:tgtEl>
                                          <p:spTgt spid="5201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01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20195">
                                            <p:txEl>
                                              <p:pRg st="4" end="4"/>
                                            </p:txEl>
                                          </p:spTgt>
                                        </p:tgtEl>
                                        <p:attrNameLst>
                                          <p:attrName>style.visibility</p:attrName>
                                        </p:attrNameLst>
                                      </p:cBhvr>
                                      <p:to>
                                        <p:strVal val="visible"/>
                                      </p:to>
                                    </p:set>
                                    <p:anim calcmode="lin" valueType="num">
                                      <p:cBhvr additive="base">
                                        <p:cTn id="31" dur="500" fill="hold"/>
                                        <p:tgtEl>
                                          <p:spTgt spid="5201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01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520195">
                                            <p:txEl>
                                              <p:pRg st="5" end="5"/>
                                            </p:txEl>
                                          </p:spTgt>
                                        </p:tgtEl>
                                        <p:attrNameLst>
                                          <p:attrName>style.visibility</p:attrName>
                                        </p:attrNameLst>
                                      </p:cBhvr>
                                      <p:to>
                                        <p:strVal val="visible"/>
                                      </p:to>
                                    </p:set>
                                    <p:anim calcmode="lin" valueType="num">
                                      <p:cBhvr additive="base">
                                        <p:cTn id="37" dur="500" fill="hold"/>
                                        <p:tgtEl>
                                          <p:spTgt spid="5201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01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4137CC5D-1BB1-4F26-B995-556DA3F6E3B6}"/>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Heiligkeit</a:t>
            </a:r>
            <a:endParaRPr lang="en-US" altLang="en-US" b="0" dirty="0">
              <a:latin typeface="Impact" panose="020B0806030902050204" pitchFamily="34" charset="0"/>
            </a:endParaRPr>
          </a:p>
        </p:txBody>
      </p:sp>
      <p:sp>
        <p:nvSpPr>
          <p:cNvPr id="519171" name="Rectangle 3">
            <a:extLst>
              <a:ext uri="{FF2B5EF4-FFF2-40B4-BE49-F238E27FC236}">
                <a16:creationId xmlns:a16="http://schemas.microsoft.com/office/drawing/2014/main" id="{3A92FF13-8778-4AED-8CC9-9FAE133F4D92}"/>
              </a:ext>
            </a:extLst>
          </p:cNvPr>
          <p:cNvSpPr>
            <a:spLocks noGrp="1" noChangeArrowheads="1"/>
          </p:cNvSpPr>
          <p:nvPr>
            <p:ph type="body" idx="1"/>
          </p:nvPr>
        </p:nvSpPr>
        <p:spPr>
          <a:xfrm>
            <a:off x="457200" y="1600200"/>
            <a:ext cx="8229600" cy="4876800"/>
          </a:xfrm>
        </p:spPr>
        <p:txBody>
          <a:bodyPr/>
          <a:lstStyle/>
          <a:p>
            <a:pPr eaLnBrk="1" hangingPunct="1">
              <a:lnSpc>
                <a:spcPct val="90000"/>
              </a:lnSpc>
              <a:buFontTx/>
              <a:buNone/>
              <a:defRPr/>
            </a:pPr>
            <a:r>
              <a:rPr lang="en-US" altLang="en-US" dirty="0" err="1">
                <a:solidFill>
                  <a:srgbClr val="FFCC00"/>
                </a:solidFill>
                <a:latin typeface="Eras Demi ITC" pitchFamily="34" charset="0"/>
              </a:rPr>
              <a:t>Heiligkeit</a:t>
            </a:r>
            <a:r>
              <a:rPr lang="en-US" altLang="en-US" dirty="0">
                <a:solidFill>
                  <a:srgbClr val="FFCC00"/>
                </a:solidFill>
                <a:latin typeface="Eras Demi ITC" pitchFamily="34" charset="0"/>
              </a:rPr>
              <a:t> </a:t>
            </a:r>
            <a:r>
              <a:rPr lang="en-US" altLang="en-US" dirty="0" err="1">
                <a:solidFill>
                  <a:srgbClr val="FFCC00"/>
                </a:solidFill>
                <a:latin typeface="Eras Demi ITC" pitchFamily="34" charset="0"/>
              </a:rPr>
              <a:t>ist</a:t>
            </a:r>
            <a:r>
              <a:rPr lang="en-US" altLang="en-US" dirty="0">
                <a:solidFill>
                  <a:srgbClr val="FFCC00"/>
                </a:solidFill>
                <a:latin typeface="Eras Demi ITC" pitchFamily="34" charset="0"/>
              </a:rPr>
              <a:t> </a:t>
            </a:r>
            <a:r>
              <a:rPr lang="en-US" altLang="en-US" dirty="0" err="1">
                <a:solidFill>
                  <a:srgbClr val="FFCC00"/>
                </a:solidFill>
                <a:latin typeface="Eras Demi ITC" pitchFamily="34" charset="0"/>
              </a:rPr>
              <a:t>zentrale</a:t>
            </a:r>
            <a:r>
              <a:rPr lang="en-US" altLang="en-US" dirty="0">
                <a:solidFill>
                  <a:srgbClr val="FFCC00"/>
                </a:solidFill>
                <a:latin typeface="Eras Demi ITC" pitchFamily="34" charset="0"/>
              </a:rPr>
              <a:t> </a:t>
            </a:r>
            <a:r>
              <a:rPr lang="en-US" altLang="en-US" dirty="0" err="1">
                <a:solidFill>
                  <a:srgbClr val="FFCC00"/>
                </a:solidFill>
                <a:latin typeface="Eras Demi ITC" pitchFamily="34" charset="0"/>
              </a:rPr>
              <a:t>Eigenschaft</a:t>
            </a:r>
            <a:r>
              <a:rPr lang="en-US" altLang="en-US" dirty="0">
                <a:solidFill>
                  <a:srgbClr val="FFCC00"/>
                </a:solidFill>
                <a:latin typeface="Eras Demi ITC" pitchFamily="34" charset="0"/>
              </a:rPr>
              <a:t> des </a:t>
            </a:r>
            <a:r>
              <a:rPr lang="en-US" altLang="en-US" dirty="0" err="1">
                <a:solidFill>
                  <a:srgbClr val="FFCC00"/>
                </a:solidFill>
                <a:latin typeface="Eras Demi ITC" pitchFamily="34" charset="0"/>
              </a:rPr>
              <a:t>göttlichen</a:t>
            </a:r>
            <a:r>
              <a:rPr lang="en-US" altLang="en-US" dirty="0">
                <a:solidFill>
                  <a:srgbClr val="FFCC00"/>
                </a:solidFill>
                <a:latin typeface="Eras Demi ITC" pitchFamily="34" charset="0"/>
              </a:rPr>
              <a:t> </a:t>
            </a:r>
            <a:r>
              <a:rPr lang="en-US" altLang="en-US" dirty="0" err="1">
                <a:solidFill>
                  <a:srgbClr val="FFCC00"/>
                </a:solidFill>
                <a:latin typeface="Eras Demi ITC" pitchFamily="34" charset="0"/>
              </a:rPr>
              <a:t>Wesens</a:t>
            </a:r>
            <a:r>
              <a:rPr lang="en-US" altLang="en-US" dirty="0">
                <a:solidFill>
                  <a:srgbClr val="FFCC00"/>
                </a:solidFill>
                <a:latin typeface="Eras Demi ITC" pitchFamily="34" charset="0"/>
              </a:rPr>
              <a:t>.</a:t>
            </a:r>
          </a:p>
          <a:p>
            <a:pPr eaLnBrk="1" hangingPunct="1">
              <a:lnSpc>
                <a:spcPct val="90000"/>
              </a:lnSpc>
              <a:defRPr/>
            </a:pPr>
            <a:r>
              <a:rPr lang="en-US" altLang="en-US" sz="2400" i="1" dirty="0">
                <a:latin typeface="Arial" panose="020B0604020202020204" pitchFamily="34" charset="0"/>
              </a:rPr>
              <a:t>Sie </a:t>
            </a:r>
            <a:r>
              <a:rPr lang="en-US" altLang="en-US" sz="2400" i="1" dirty="0" err="1">
                <a:latin typeface="Arial" panose="020B0604020202020204" pitchFamily="34" charset="0"/>
              </a:rPr>
              <a:t>ist</a:t>
            </a:r>
            <a:r>
              <a:rPr lang="en-US" altLang="en-US" sz="2400" i="1" dirty="0">
                <a:latin typeface="Arial" panose="020B0604020202020204" pitchFamily="34" charset="0"/>
              </a:rPr>
              <a:t> </a:t>
            </a:r>
            <a:r>
              <a:rPr lang="en-US" altLang="en-US" sz="2400" i="1" dirty="0" err="1">
                <a:latin typeface="Arial" panose="020B0604020202020204" pitchFamily="34" charset="0"/>
              </a:rPr>
              <a:t>primär</a:t>
            </a:r>
            <a:r>
              <a:rPr lang="en-US" altLang="en-US" sz="2400" i="1" dirty="0">
                <a:latin typeface="Arial" panose="020B0604020202020204" pitchFamily="34" charset="0"/>
              </a:rPr>
              <a:t> auf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selbst</a:t>
            </a:r>
            <a:r>
              <a:rPr lang="en-US" altLang="en-US" sz="2400" i="1" dirty="0">
                <a:latin typeface="Arial" panose="020B0604020202020204" pitchFamily="34" charset="0"/>
              </a:rPr>
              <a:t> </a:t>
            </a:r>
            <a:r>
              <a:rPr lang="en-US" altLang="en-US" sz="2400" i="1" dirty="0" err="1">
                <a:latin typeface="Arial" panose="020B0604020202020204" pitchFamily="34" charset="0"/>
              </a:rPr>
              <a:t>bezogen</a:t>
            </a:r>
            <a:r>
              <a:rPr lang="en-US" altLang="en-US" sz="2400" i="1" dirty="0">
                <a:latin typeface="Arial" panose="020B0604020202020204" pitchFamily="34" charset="0"/>
              </a:rPr>
              <a:t> und </a:t>
            </a:r>
            <a:r>
              <a:rPr lang="en-US" altLang="en-US" sz="2400" i="1" dirty="0" err="1">
                <a:latin typeface="Arial" panose="020B0604020202020204" pitchFamily="34" charset="0"/>
              </a:rPr>
              <a:t>danach</a:t>
            </a:r>
            <a:r>
              <a:rPr lang="en-US" altLang="en-US" sz="2400" i="1" dirty="0">
                <a:latin typeface="Arial" panose="020B0604020202020204" pitchFamily="34" charset="0"/>
              </a:rPr>
              <a:t> auf </a:t>
            </a:r>
            <a:r>
              <a:rPr lang="en-US" altLang="en-US" sz="2400" i="1" dirty="0" err="1">
                <a:latin typeface="Arial" panose="020B0604020202020204" pitchFamily="34" charset="0"/>
              </a:rPr>
              <a:t>Objekte</a:t>
            </a:r>
            <a:r>
              <a:rPr lang="en-US" altLang="en-US" sz="2400" i="1" dirty="0">
                <a:latin typeface="Arial" panose="020B0604020202020204" pitchFamily="34" charset="0"/>
              </a:rPr>
              <a:t> und </a:t>
            </a:r>
            <a:r>
              <a:rPr lang="en-US" altLang="en-US" sz="2400" i="1" dirty="0" err="1">
                <a:latin typeface="Arial" panose="020B0604020202020204" pitchFamily="34" charset="0"/>
              </a:rPr>
              <a:t>Orte</a:t>
            </a:r>
            <a:r>
              <a:rPr lang="en-US" altLang="en-US" sz="2400" i="1" dirty="0">
                <a:latin typeface="Arial" panose="020B0604020202020204" pitchFamily="34" charset="0"/>
              </a:rPr>
              <a:t> wo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seiner </a:t>
            </a:r>
            <a:r>
              <a:rPr lang="en-US" altLang="en-US" sz="2400" i="1" dirty="0" err="1">
                <a:latin typeface="Arial" panose="020B0604020202020204" pitchFamily="34" charset="0"/>
              </a:rPr>
              <a:t>heiligen</a:t>
            </a:r>
            <a:r>
              <a:rPr lang="en-US" altLang="en-US" sz="2400" i="1" dirty="0">
                <a:latin typeface="Arial" panose="020B0604020202020204" pitchFamily="34" charset="0"/>
              </a:rPr>
              <a:t> </a:t>
            </a:r>
            <a:r>
              <a:rPr lang="en-US" altLang="en-US" sz="2400" i="1" dirty="0" err="1">
                <a:latin typeface="Arial" panose="020B0604020202020204" pitchFamily="34" charset="0"/>
              </a:rPr>
              <a:t>Gegenwart</a:t>
            </a:r>
            <a:r>
              <a:rPr lang="en-US" altLang="en-US" sz="2400" i="1" dirty="0">
                <a:latin typeface="Arial" panose="020B0604020202020204" pitchFamily="34" charset="0"/>
              </a:rPr>
              <a:t> in </a:t>
            </a:r>
            <a:r>
              <a:rPr lang="en-US" altLang="en-US" sz="2400" i="1" dirty="0" err="1">
                <a:latin typeface="Arial" panose="020B0604020202020204" pitchFamily="34" charset="0"/>
              </a:rPr>
              <a:t>Kontakt</a:t>
            </a:r>
            <a:r>
              <a:rPr lang="en-US" altLang="en-US" sz="2400" i="1" dirty="0">
                <a:latin typeface="Arial" panose="020B0604020202020204" pitchFamily="34" charset="0"/>
              </a:rPr>
              <a:t> </a:t>
            </a:r>
            <a:r>
              <a:rPr lang="en-US" altLang="en-US" sz="2400" i="1" dirty="0" err="1">
                <a:latin typeface="Arial" panose="020B0604020202020204" pitchFamily="34" charset="0"/>
              </a:rPr>
              <a:t>kommen</a:t>
            </a:r>
            <a:r>
              <a:rPr lang="en-US" altLang="en-US" sz="2400" i="1" dirty="0">
                <a:latin typeface="Arial" panose="020B0604020202020204" pitchFamily="34" charset="0"/>
              </a:rPr>
              <a:t>.</a:t>
            </a:r>
          </a:p>
          <a:p>
            <a:pPr eaLnBrk="1" hangingPunct="1">
              <a:lnSpc>
                <a:spcPct val="90000"/>
              </a:lnSpc>
              <a:defRPr/>
            </a:pPr>
            <a:r>
              <a:rPr lang="en-US" altLang="en-US" sz="2400" i="1" dirty="0">
                <a:latin typeface="Arial" panose="020B0604020202020204" pitchFamily="34" charset="0"/>
              </a:rPr>
              <a:t>Die </a:t>
            </a:r>
            <a:r>
              <a:rPr lang="en-US" altLang="en-US" sz="2400" i="1" dirty="0" err="1">
                <a:latin typeface="Arial" panose="020B0604020202020204" pitchFamily="34" charset="0"/>
              </a:rPr>
              <a:t>letzte</a:t>
            </a:r>
            <a:r>
              <a:rPr lang="en-US" altLang="en-US" sz="2400" i="1" dirty="0">
                <a:latin typeface="Arial" panose="020B0604020202020204" pitchFamily="34" charset="0"/>
              </a:rPr>
              <a:t> Vision </a:t>
            </a:r>
            <a:r>
              <a:rPr lang="en-US" altLang="en-US" sz="2400" i="1" dirty="0" err="1">
                <a:latin typeface="Arial" panose="020B0604020202020204" pitchFamily="34" charset="0"/>
              </a:rPr>
              <a:t>Hesekiels</a:t>
            </a:r>
            <a:r>
              <a:rPr lang="en-US" altLang="en-US" sz="2400" i="1" dirty="0">
                <a:latin typeface="Arial" panose="020B0604020202020204" pitchFamily="34" charset="0"/>
              </a:rPr>
              <a:t> </a:t>
            </a:r>
            <a:r>
              <a:rPr lang="en-US" altLang="en-US" sz="2400" i="1" dirty="0" err="1">
                <a:latin typeface="Arial" panose="020B0604020202020204" pitchFamily="34" charset="0"/>
              </a:rPr>
              <a:t>bezieht</a:t>
            </a:r>
            <a:r>
              <a:rPr lang="en-US" altLang="en-US" sz="2400" i="1" dirty="0">
                <a:latin typeface="Arial" panose="020B0604020202020204" pitchFamily="34" charset="0"/>
              </a:rPr>
              <a:t> </a:t>
            </a:r>
            <a:r>
              <a:rPr lang="en-US" altLang="en-US" sz="2400" i="1" dirty="0" err="1">
                <a:latin typeface="Arial" panose="020B0604020202020204" pitchFamily="34" charset="0"/>
              </a:rPr>
              <a:t>sich</a:t>
            </a:r>
            <a:r>
              <a:rPr lang="en-US" altLang="en-US" sz="2400" i="1" dirty="0">
                <a:latin typeface="Arial" panose="020B0604020202020204" pitchFamily="34" charset="0"/>
              </a:rPr>
              <a:t> auf den Bund </a:t>
            </a:r>
            <a:r>
              <a:rPr lang="en-US" altLang="en-US" sz="2400" i="1" dirty="0" err="1">
                <a:latin typeface="Arial" panose="020B0604020202020204" pitchFamily="34" charset="0"/>
              </a:rPr>
              <a:t>Israels</a:t>
            </a:r>
            <a:r>
              <a:rPr lang="en-US" altLang="en-US" sz="2400" i="1" dirty="0">
                <a:latin typeface="Arial" panose="020B0604020202020204" pitchFamily="34" charset="0"/>
              </a:rPr>
              <a:t>. Der </a:t>
            </a:r>
            <a:r>
              <a:rPr lang="en-US" altLang="en-US" sz="2400" i="1" dirty="0" err="1">
                <a:latin typeface="Arial" panose="020B0604020202020204" pitchFamily="34" charset="0"/>
              </a:rPr>
              <a:t>zentrale</a:t>
            </a:r>
            <a:r>
              <a:rPr lang="en-US" altLang="en-US" sz="2400" i="1" dirty="0">
                <a:latin typeface="Arial" panose="020B0604020202020204" pitchFamily="34" charset="0"/>
              </a:rPr>
              <a:t> </a:t>
            </a:r>
            <a:r>
              <a:rPr lang="en-US" altLang="en-US" sz="2400" i="1" dirty="0" err="1">
                <a:latin typeface="Arial" panose="020B0604020202020204" pitchFamily="34" charset="0"/>
              </a:rPr>
              <a:t>Aspekt</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die </a:t>
            </a:r>
            <a:r>
              <a:rPr lang="en-US" altLang="en-US" sz="2400" i="1" u="sng" dirty="0" err="1">
                <a:latin typeface="Arial" panose="020B0604020202020204" pitchFamily="34" charset="0"/>
              </a:rPr>
              <a:t>heilige</a:t>
            </a:r>
            <a:r>
              <a:rPr lang="en-US" altLang="en-US" sz="2400" i="1" u="sng" dirty="0">
                <a:latin typeface="Arial" panose="020B0604020202020204" pitchFamily="34" charset="0"/>
              </a:rPr>
              <a:t> </a:t>
            </a:r>
            <a:r>
              <a:rPr lang="en-US" altLang="en-US" sz="2400" i="1" u="sng" dirty="0" err="1">
                <a:latin typeface="Arial" panose="020B0604020202020204" pitchFamily="34" charset="0"/>
              </a:rPr>
              <a:t>Gegenwart</a:t>
            </a:r>
            <a:r>
              <a:rPr lang="en-US" altLang="en-US" sz="2400" i="1" dirty="0">
                <a:latin typeface="Arial" panose="020B0604020202020204" pitchFamily="34" charset="0"/>
              </a:rPr>
              <a:t> von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thronend</a:t>
            </a:r>
            <a:r>
              <a:rPr lang="en-US" altLang="en-US" sz="2400" i="1" dirty="0">
                <a:latin typeface="Arial" panose="020B0604020202020204" pitchFamily="34" charset="0"/>
              </a:rPr>
              <a:t>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u="sng" dirty="0" err="1">
                <a:latin typeface="Arial" panose="020B0604020202020204" pitchFamily="34" charset="0"/>
              </a:rPr>
              <a:t>Allerheiligsten</a:t>
            </a:r>
            <a:r>
              <a:rPr lang="en-US" altLang="en-US" sz="2400" i="1" dirty="0">
                <a:latin typeface="Arial" panose="020B0604020202020204" pitchFamily="34" charset="0"/>
              </a:rPr>
              <a:t> auf dem </a:t>
            </a:r>
            <a:r>
              <a:rPr lang="en-US" altLang="en-US" sz="2400" i="1" u="sng" dirty="0" err="1">
                <a:latin typeface="Arial" panose="020B0604020202020204" pitchFamily="34" charset="0"/>
              </a:rPr>
              <a:t>heiligen</a:t>
            </a:r>
            <a:r>
              <a:rPr lang="en-US" altLang="en-US" sz="2400" i="1" u="sng" dirty="0">
                <a:latin typeface="Arial" panose="020B0604020202020204" pitchFamily="34" charset="0"/>
              </a:rPr>
              <a:t> Berg</a:t>
            </a:r>
            <a:r>
              <a:rPr lang="en-US" altLang="en-US" sz="2400" i="1" dirty="0">
                <a:latin typeface="Arial" panose="020B0604020202020204" pitchFamily="34" charset="0"/>
              </a:rPr>
              <a:t> in der </a:t>
            </a:r>
            <a:r>
              <a:rPr lang="en-US" altLang="en-US" sz="2400" i="1" u="sng" dirty="0" err="1">
                <a:latin typeface="Arial" panose="020B0604020202020204" pitchFamily="34" charset="0"/>
              </a:rPr>
              <a:t>heiligen</a:t>
            </a:r>
            <a:r>
              <a:rPr lang="en-US" altLang="en-US" sz="2400" i="1" u="sng" dirty="0">
                <a:latin typeface="Arial" panose="020B0604020202020204" pitchFamily="34" charset="0"/>
              </a:rPr>
              <a:t> Stadt</a:t>
            </a:r>
            <a:r>
              <a:rPr lang="en-US" altLang="en-US" sz="2400" i="1" dirty="0">
                <a:latin typeface="Arial" panose="020B0604020202020204" pitchFamily="34" charset="0"/>
              </a:rPr>
              <a:t> </a:t>
            </a:r>
            <a:r>
              <a:rPr lang="en-US" altLang="en-US" sz="2400" i="1" dirty="0" err="1">
                <a:latin typeface="Arial" panose="020B0604020202020204" pitchFamily="34" charset="0"/>
              </a:rPr>
              <a:t>inmitten</a:t>
            </a:r>
            <a:r>
              <a:rPr lang="en-US" altLang="en-US" sz="2400" i="1" dirty="0">
                <a:latin typeface="Arial" panose="020B0604020202020204" pitchFamily="34" charset="0"/>
              </a:rPr>
              <a:t> des </a:t>
            </a:r>
            <a:r>
              <a:rPr lang="en-US" altLang="en-US" sz="2400" i="1" u="sng" dirty="0" err="1">
                <a:latin typeface="Arial" panose="020B0604020202020204" pitchFamily="34" charset="0"/>
              </a:rPr>
              <a:t>heiligen</a:t>
            </a:r>
            <a:r>
              <a:rPr lang="en-US" altLang="en-US" sz="2400" i="1" u="sng" dirty="0">
                <a:latin typeface="Arial" panose="020B0604020202020204" pitchFamily="34" charset="0"/>
              </a:rPr>
              <a:t> </a:t>
            </a:r>
            <a:r>
              <a:rPr lang="en-US" altLang="en-US" sz="2400" i="1" u="sng" dirty="0" err="1">
                <a:latin typeface="Arial" panose="020B0604020202020204" pitchFamily="34" charset="0"/>
              </a:rPr>
              <a:t>Landes</a:t>
            </a:r>
            <a:r>
              <a:rPr lang="en-US" altLang="en-US" sz="2400" i="1" dirty="0">
                <a:latin typeface="Arial" panose="020B0604020202020204" pitchFamily="34" charset="0"/>
              </a:rPr>
              <a:t>.</a:t>
            </a:r>
          </a:p>
          <a:p>
            <a:pPr eaLnBrk="1" hangingPunct="1">
              <a:lnSpc>
                <a:spcPct val="90000"/>
              </a:lnSpc>
              <a:defRPr/>
            </a:pPr>
            <a:r>
              <a:rPr lang="en-US" altLang="en-US" sz="2400" i="1" dirty="0" err="1">
                <a:latin typeface="Arial" panose="020B0604020202020204" pitchFamily="34" charset="0"/>
              </a:rPr>
              <a:t>Diese</a:t>
            </a:r>
            <a:r>
              <a:rPr lang="en-US" altLang="en-US" sz="2400" i="1" dirty="0">
                <a:latin typeface="Arial" panose="020B0604020202020204" pitchFamily="34" charset="0"/>
              </a:rPr>
              <a:t> </a:t>
            </a:r>
            <a:r>
              <a:rPr lang="en-US" altLang="en-US" sz="2400" i="1" dirty="0" err="1">
                <a:latin typeface="Arial" panose="020B0604020202020204" pitchFamily="34" charset="0"/>
              </a:rPr>
              <a:t>Heiligkeit</a:t>
            </a:r>
            <a:r>
              <a:rPr lang="en-US" altLang="en-US" sz="2400" i="1" dirty="0">
                <a:latin typeface="Arial" panose="020B0604020202020204" pitchFamily="34" charset="0"/>
              </a:rPr>
              <a:t> </a:t>
            </a:r>
            <a:r>
              <a:rPr lang="en-US" altLang="en-US" sz="2400" i="1" dirty="0" err="1">
                <a:latin typeface="Arial" panose="020B0604020202020204" pitchFamily="34" charset="0"/>
              </a:rPr>
              <a:t>kommt</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der </a:t>
            </a:r>
            <a:r>
              <a:rPr lang="en-US" altLang="en-US" sz="2400" i="1" dirty="0" err="1">
                <a:latin typeface="Arial" panose="020B0604020202020204" pitchFamily="34" charset="0"/>
              </a:rPr>
              <a:t>Tatsache</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dort</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(48,35b).</a:t>
            </a:r>
          </a:p>
        </p:txBody>
      </p:sp>
      <p:sp>
        <p:nvSpPr>
          <p:cNvPr id="5" name="Slide Number Placeholder 5">
            <a:extLst>
              <a:ext uri="{FF2B5EF4-FFF2-40B4-BE49-F238E27FC236}">
                <a16:creationId xmlns:a16="http://schemas.microsoft.com/office/drawing/2014/main" id="{DC4CC3E6-3679-0F43-8F3C-8B4A273C40D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9171">
                                            <p:txEl>
                                              <p:pRg st="0" end="0"/>
                                            </p:txEl>
                                          </p:spTgt>
                                        </p:tgtEl>
                                        <p:attrNameLst>
                                          <p:attrName>style.visibility</p:attrName>
                                        </p:attrNameLst>
                                      </p:cBhvr>
                                      <p:to>
                                        <p:strVal val="visible"/>
                                      </p:to>
                                    </p:set>
                                    <p:anim calcmode="lin" valueType="num">
                                      <p:cBhvr>
                                        <p:cTn id="7" dur="500" fill="hold"/>
                                        <p:tgtEl>
                                          <p:spTgt spid="5191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9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19171">
                                            <p:txEl>
                                              <p:pRg st="1" end="1"/>
                                            </p:txEl>
                                          </p:spTgt>
                                        </p:tgtEl>
                                        <p:attrNameLst>
                                          <p:attrName>style.visibility</p:attrName>
                                        </p:attrNameLst>
                                      </p:cBhvr>
                                      <p:to>
                                        <p:strVal val="visible"/>
                                      </p:to>
                                    </p:set>
                                    <p:anim calcmode="lin" valueType="num">
                                      <p:cBhvr additive="base">
                                        <p:cTn id="13" dur="500" fill="hold"/>
                                        <p:tgtEl>
                                          <p:spTgt spid="5191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91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19171">
                                            <p:txEl>
                                              <p:pRg st="2" end="2"/>
                                            </p:txEl>
                                          </p:spTgt>
                                        </p:tgtEl>
                                        <p:attrNameLst>
                                          <p:attrName>style.visibility</p:attrName>
                                        </p:attrNameLst>
                                      </p:cBhvr>
                                      <p:to>
                                        <p:strVal val="visible"/>
                                      </p:to>
                                    </p:set>
                                    <p:anim calcmode="lin" valueType="num">
                                      <p:cBhvr additive="base">
                                        <p:cTn id="19" dur="500" fill="hold"/>
                                        <p:tgtEl>
                                          <p:spTgt spid="5191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91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19171">
                                            <p:txEl>
                                              <p:pRg st="3" end="3"/>
                                            </p:txEl>
                                          </p:spTgt>
                                        </p:tgtEl>
                                        <p:attrNameLst>
                                          <p:attrName>style.visibility</p:attrName>
                                        </p:attrNameLst>
                                      </p:cBhvr>
                                      <p:to>
                                        <p:strVal val="visible"/>
                                      </p:to>
                                    </p:set>
                                    <p:anim calcmode="lin" valueType="num">
                                      <p:cBhvr additive="base">
                                        <p:cTn id="25" dur="500" fill="hold"/>
                                        <p:tgtEl>
                                          <p:spTgt spid="5191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91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EBB72FCD-F144-4D85-A40A-246AB08A0EE6}"/>
              </a:ext>
            </a:extLst>
          </p:cNvPr>
          <p:cNvSpPr>
            <a:spLocks noGrp="1" noChangeArrowheads="1"/>
          </p:cNvSpPr>
          <p:nvPr>
            <p:ph type="title"/>
          </p:nvPr>
        </p:nvSpPr>
        <p:spPr>
          <a:xfrm>
            <a:off x="228600" y="457200"/>
            <a:ext cx="8686800" cy="1112838"/>
          </a:xfrm>
        </p:spPr>
        <p:txBody>
          <a:bodyPr/>
          <a:lstStyle/>
          <a:p>
            <a:pPr eaLnBrk="1" hangingPunct="1">
              <a:defRPr/>
            </a:pPr>
            <a:r>
              <a:rPr lang="en-US" altLang="en-US" sz="4800" dirty="0">
                <a:latin typeface="Eras Bold ITC" pitchFamily="34" charset="0"/>
              </a:rPr>
              <a:t>DIE </a:t>
            </a:r>
            <a:r>
              <a:rPr lang="en-US" altLang="en-US" sz="4800" dirty="0" err="1">
                <a:latin typeface="HebrewTh" pitchFamily="2" charset="0"/>
              </a:rPr>
              <a:t>dObKA</a:t>
            </a:r>
            <a:r>
              <a:rPr lang="en-US" altLang="en-US" sz="4800" dirty="0">
                <a:latin typeface="Eras Bold ITC" pitchFamily="34" charset="0"/>
              </a:rPr>
              <a:t> </a:t>
            </a:r>
            <a:r>
              <a:rPr lang="en-US" altLang="en-US" sz="4800" b="0" i="1" dirty="0">
                <a:latin typeface="Eras Bold ITC" pitchFamily="34" charset="0"/>
              </a:rPr>
              <a:t>(HERRLICHKEIT)</a:t>
            </a:r>
            <a:r>
              <a:rPr lang="en-US" altLang="en-US" sz="4800" dirty="0">
                <a:latin typeface="Eras Bold ITC" pitchFamily="34" charset="0"/>
              </a:rPr>
              <a:t> KEHRT ZURÜCK</a:t>
            </a:r>
          </a:p>
        </p:txBody>
      </p:sp>
      <p:sp>
        <p:nvSpPr>
          <p:cNvPr id="317443" name="Rectangle 3">
            <a:extLst>
              <a:ext uri="{FF2B5EF4-FFF2-40B4-BE49-F238E27FC236}">
                <a16:creationId xmlns:a16="http://schemas.microsoft.com/office/drawing/2014/main" id="{4A7514BD-9FD7-41A2-8A60-75911A45684E}"/>
              </a:ext>
            </a:extLst>
          </p:cNvPr>
          <p:cNvSpPr>
            <a:spLocks noGrp="1" noChangeArrowheads="1"/>
          </p:cNvSpPr>
          <p:nvPr>
            <p:ph type="body" idx="1"/>
          </p:nvPr>
        </p:nvSpPr>
        <p:spPr>
          <a:xfrm>
            <a:off x="457200" y="2133600"/>
            <a:ext cx="8229600" cy="4495800"/>
          </a:xfrm>
        </p:spPr>
        <p:txBody>
          <a:bodyPr/>
          <a:lstStyle/>
          <a:p>
            <a:pPr eaLnBrk="1" hangingPunct="1">
              <a:buFontTx/>
              <a:buNone/>
              <a:defRPr/>
            </a:pPr>
            <a:r>
              <a:rPr lang="en-US" altLang="en-US" sz="2800" dirty="0">
                <a:solidFill>
                  <a:srgbClr val="FFFF99"/>
                </a:solidFill>
                <a:latin typeface="Eras Demi ITC" pitchFamily="34" charset="0"/>
              </a:rPr>
              <a:t>HERRLICHEIT VON </a:t>
            </a:r>
            <a:r>
              <a:rPr lang="en-US" altLang="en-US" sz="2800" dirty="0" err="1">
                <a:solidFill>
                  <a:srgbClr val="FFFF99"/>
                </a:solidFill>
                <a:latin typeface="Eras Demi ITC" pitchFamily="34" charset="0"/>
              </a:rPr>
              <a:t>Jahwe</a:t>
            </a:r>
            <a:r>
              <a:rPr lang="en-US" altLang="en-US" sz="2800" dirty="0">
                <a:solidFill>
                  <a:srgbClr val="FFFF99"/>
                </a:solidFill>
                <a:latin typeface="Eras Demi ITC" pitchFamily="34" charset="0"/>
              </a:rPr>
              <a:t> HAT DEN TEMPEL VOR SEINER ZERSTÖRUNG VERLASSEN.</a:t>
            </a:r>
          </a:p>
          <a:p>
            <a:pPr eaLnBrk="1" hangingPunct="1">
              <a:buFontTx/>
              <a:buNone/>
              <a:defRPr/>
            </a:pPr>
            <a:r>
              <a:rPr lang="en-US" altLang="en-US" sz="2400" dirty="0">
                <a:latin typeface="Arial Narrow" panose="020B0606020202030204" pitchFamily="34" charset="0"/>
              </a:rPr>
              <a:t>	(10,3-5. 18-19; 11,22-24)</a:t>
            </a:r>
          </a:p>
          <a:p>
            <a:pPr eaLnBrk="1" hangingPunct="1">
              <a:buFontTx/>
              <a:buNone/>
              <a:defRPr/>
            </a:pPr>
            <a:endParaRPr lang="en-US" altLang="en-US" sz="1000" dirty="0">
              <a:latin typeface="Arial Narrow" panose="020B0606020202030204" pitchFamily="34" charset="0"/>
            </a:endParaRPr>
          </a:p>
          <a:p>
            <a:pPr eaLnBrk="1" hangingPunct="1">
              <a:buFontTx/>
              <a:buNone/>
              <a:defRPr/>
            </a:pPr>
            <a:r>
              <a:rPr lang="en-US" altLang="en-US" sz="2800" dirty="0" err="1">
                <a:solidFill>
                  <a:srgbClr val="FFFF99"/>
                </a:solidFill>
                <a:latin typeface="Eras Demi ITC" pitchFamily="34" charset="0"/>
              </a:rPr>
              <a:t>Jahwe</a:t>
            </a:r>
            <a:r>
              <a:rPr lang="en-US" altLang="en-US" sz="2800" dirty="0">
                <a:solidFill>
                  <a:srgbClr val="FFFF99"/>
                </a:solidFill>
                <a:latin typeface="Eras Demi ITC" pitchFamily="34" charset="0"/>
              </a:rPr>
              <a:t> KOMMT NUN ZURÜCK UM FÜR IMMER UNTER SEINEM VOLK ZU WOHNEN.</a:t>
            </a:r>
          </a:p>
          <a:p>
            <a:pPr eaLnBrk="1" hangingPunct="1">
              <a:buFontTx/>
              <a:buNone/>
              <a:defRPr/>
            </a:pPr>
            <a:r>
              <a:rPr lang="en-US" altLang="en-US" sz="2400" dirty="0">
                <a:latin typeface="Arial Narrow" panose="020B0606020202030204" pitchFamily="34" charset="0"/>
              </a:rPr>
              <a:t>	(43,6-7)</a:t>
            </a:r>
          </a:p>
        </p:txBody>
      </p:sp>
      <p:sp>
        <p:nvSpPr>
          <p:cNvPr id="3" name="TextBox 2">
            <a:extLst>
              <a:ext uri="{FF2B5EF4-FFF2-40B4-BE49-F238E27FC236}">
                <a16:creationId xmlns:a16="http://schemas.microsoft.com/office/drawing/2014/main" id="{736E63BA-3CA6-4F8A-94EF-1372C507CB28}"/>
              </a:ext>
            </a:extLst>
          </p:cNvPr>
          <p:cNvSpPr txBox="1"/>
          <p:nvPr/>
        </p:nvSpPr>
        <p:spPr>
          <a:xfrm>
            <a:off x="457200" y="5334000"/>
            <a:ext cx="8229600" cy="1384995"/>
          </a:xfrm>
          <a:prstGeom prst="rect">
            <a:avLst/>
          </a:prstGeom>
          <a:solidFill>
            <a:schemeClr val="bg2">
              <a:lumMod val="40000"/>
              <a:lumOff val="60000"/>
            </a:schemeClr>
          </a:solidFill>
        </p:spPr>
        <p:txBody>
          <a:bodyPr>
            <a:spAutoFit/>
          </a:bodyPr>
          <a:lstStyle/>
          <a:p>
            <a:pPr>
              <a:defRPr/>
            </a:pPr>
            <a:r>
              <a:rPr lang="en-US" dirty="0" err="1">
                <a:solidFill>
                  <a:srgbClr val="002060"/>
                </a:solidFill>
                <a:latin typeface="Agency FB" panose="020B0503020202020204" pitchFamily="34" charset="0"/>
              </a:rPr>
              <a:t>Im</a:t>
            </a:r>
            <a:r>
              <a:rPr lang="en-US" dirty="0">
                <a:solidFill>
                  <a:srgbClr val="002060"/>
                </a:solidFill>
                <a:latin typeface="Agency FB" panose="020B0503020202020204" pitchFamily="34" charset="0"/>
              </a:rPr>
              <a:t> </a:t>
            </a:r>
            <a:r>
              <a:rPr lang="en-US" dirty="0" err="1">
                <a:solidFill>
                  <a:srgbClr val="002060"/>
                </a:solidFill>
                <a:latin typeface="Agency FB" panose="020B0503020202020204" pitchFamily="34" charset="0"/>
              </a:rPr>
              <a:t>Johannesevangelium</a:t>
            </a:r>
            <a:r>
              <a:rPr lang="en-US" dirty="0">
                <a:solidFill>
                  <a:srgbClr val="002060"/>
                </a:solidFill>
                <a:latin typeface="Agency FB" panose="020B0503020202020204" pitchFamily="34" charset="0"/>
              </a:rPr>
              <a:t> </a:t>
            </a:r>
            <a:r>
              <a:rPr lang="en-US" dirty="0" err="1">
                <a:solidFill>
                  <a:srgbClr val="002060"/>
                </a:solidFill>
                <a:latin typeface="Agency FB" panose="020B0503020202020204" pitchFamily="34" charset="0"/>
              </a:rPr>
              <a:t>kehrt</a:t>
            </a:r>
            <a:r>
              <a:rPr lang="en-US" dirty="0">
                <a:solidFill>
                  <a:srgbClr val="002060"/>
                </a:solidFill>
                <a:latin typeface="Agency FB" panose="020B0503020202020204" pitchFamily="34" charset="0"/>
              </a:rPr>
              <a:t> die </a:t>
            </a:r>
            <a:r>
              <a:rPr lang="en-US" dirty="0" err="1">
                <a:solidFill>
                  <a:srgbClr val="002060"/>
                </a:solidFill>
                <a:latin typeface="Agency FB" panose="020B0503020202020204" pitchFamily="34" charset="0"/>
              </a:rPr>
              <a:t>Herrlichkeit</a:t>
            </a:r>
            <a:r>
              <a:rPr lang="en-US" dirty="0">
                <a:solidFill>
                  <a:srgbClr val="002060"/>
                </a:solidFill>
                <a:latin typeface="Agency FB" panose="020B0503020202020204" pitchFamily="34" charset="0"/>
              </a:rPr>
              <a:t> </a:t>
            </a:r>
            <a:r>
              <a:rPr lang="en-US" dirty="0" err="1">
                <a:solidFill>
                  <a:srgbClr val="002060"/>
                </a:solidFill>
                <a:latin typeface="Agency FB" panose="020B0503020202020204" pitchFamily="34" charset="0"/>
              </a:rPr>
              <a:t>Gottes</a:t>
            </a:r>
            <a:r>
              <a:rPr lang="en-US" dirty="0">
                <a:solidFill>
                  <a:srgbClr val="002060"/>
                </a:solidFill>
                <a:latin typeface="Agency FB" panose="020B0503020202020204" pitchFamily="34" charset="0"/>
              </a:rPr>
              <a:t> in der </a:t>
            </a:r>
            <a:r>
              <a:rPr lang="en-US" dirty="0" err="1">
                <a:solidFill>
                  <a:srgbClr val="002060"/>
                </a:solidFill>
                <a:latin typeface="Agency FB" panose="020B0503020202020204" pitchFamily="34" charset="0"/>
              </a:rPr>
              <a:t>Menschwerdung</a:t>
            </a:r>
            <a:r>
              <a:rPr lang="en-US" dirty="0">
                <a:solidFill>
                  <a:srgbClr val="002060"/>
                </a:solidFill>
                <a:latin typeface="Agency FB" panose="020B0503020202020204" pitchFamily="34" charset="0"/>
              </a:rPr>
              <a:t> Christi </a:t>
            </a:r>
            <a:r>
              <a:rPr lang="en-US" dirty="0" err="1">
                <a:solidFill>
                  <a:srgbClr val="002060"/>
                </a:solidFill>
                <a:latin typeface="Agency FB" panose="020B0503020202020204" pitchFamily="34" charset="0"/>
              </a:rPr>
              <a:t>zurück</a:t>
            </a:r>
            <a:r>
              <a:rPr lang="en-US" dirty="0">
                <a:solidFill>
                  <a:srgbClr val="002060"/>
                </a:solidFill>
                <a:latin typeface="Agency FB" panose="020B0503020202020204" pitchFamily="34" charset="0"/>
              </a:rPr>
              <a:t> (Joh 1,14). Jesus </a:t>
            </a:r>
            <a:r>
              <a:rPr lang="en-US" dirty="0" err="1">
                <a:solidFill>
                  <a:srgbClr val="002060"/>
                </a:solidFill>
                <a:latin typeface="Agency FB" panose="020B0503020202020204" pitchFamily="34" charset="0"/>
              </a:rPr>
              <a:t>selbst</a:t>
            </a:r>
            <a:r>
              <a:rPr lang="en-US" dirty="0">
                <a:solidFill>
                  <a:srgbClr val="002060"/>
                </a:solidFill>
                <a:latin typeface="Agency FB" panose="020B0503020202020204" pitchFamily="34" charset="0"/>
              </a:rPr>
              <a:t> </a:t>
            </a:r>
            <a:r>
              <a:rPr lang="en-US" dirty="0" err="1">
                <a:solidFill>
                  <a:srgbClr val="002060"/>
                </a:solidFill>
                <a:latin typeface="Agency FB" panose="020B0503020202020204" pitchFamily="34" charset="0"/>
              </a:rPr>
              <a:t>wird</a:t>
            </a:r>
            <a:r>
              <a:rPr lang="en-US" dirty="0">
                <a:solidFill>
                  <a:srgbClr val="002060"/>
                </a:solidFill>
                <a:latin typeface="Agency FB" panose="020B0503020202020204" pitchFamily="34" charset="0"/>
              </a:rPr>
              <a:t> der “</a:t>
            </a:r>
            <a:r>
              <a:rPr lang="en-US" dirty="0" err="1">
                <a:solidFill>
                  <a:srgbClr val="002060"/>
                </a:solidFill>
                <a:latin typeface="Agency FB" panose="020B0503020202020204" pitchFamily="34" charset="0"/>
              </a:rPr>
              <a:t>dritte</a:t>
            </a:r>
            <a:r>
              <a:rPr lang="en-US" dirty="0">
                <a:solidFill>
                  <a:srgbClr val="002060"/>
                </a:solidFill>
                <a:latin typeface="Agency FB" panose="020B0503020202020204" pitchFamily="34" charset="0"/>
              </a:rPr>
              <a:t>” </a:t>
            </a:r>
            <a:r>
              <a:rPr lang="en-US" dirty="0" err="1">
                <a:solidFill>
                  <a:srgbClr val="002060"/>
                </a:solidFill>
                <a:latin typeface="Agency FB" panose="020B0503020202020204" pitchFamily="34" charset="0"/>
              </a:rPr>
              <a:t>Tempel</a:t>
            </a:r>
            <a:r>
              <a:rPr lang="en-US" dirty="0">
                <a:solidFill>
                  <a:srgbClr val="002060"/>
                </a:solidFill>
                <a:latin typeface="Agency FB" panose="020B0503020202020204" pitchFamily="34" charset="0"/>
              </a:rPr>
              <a:t> (2Kor 4,6).</a:t>
            </a:r>
          </a:p>
        </p:txBody>
      </p:sp>
      <p:sp>
        <p:nvSpPr>
          <p:cNvPr id="6" name="Slide Number Placeholder 5">
            <a:extLst>
              <a:ext uri="{FF2B5EF4-FFF2-40B4-BE49-F238E27FC236}">
                <a16:creationId xmlns:a16="http://schemas.microsoft.com/office/drawing/2014/main" id="{EF263F2D-7500-3145-8CE5-C77F716F649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17443">
                                            <p:txEl>
                                              <p:pRg st="0" end="0"/>
                                            </p:txEl>
                                          </p:spTgt>
                                        </p:tgtEl>
                                        <p:attrNameLst>
                                          <p:attrName>style.visibility</p:attrName>
                                        </p:attrNameLst>
                                      </p:cBhvr>
                                      <p:to>
                                        <p:strVal val="visible"/>
                                      </p:to>
                                    </p:set>
                                    <p:anim calcmode="lin" valueType="num">
                                      <p:cBhvr>
                                        <p:cTn id="7" dur="500" fill="hold"/>
                                        <p:tgtEl>
                                          <p:spTgt spid="3174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17443">
                                            <p:txEl>
                                              <p:pRg st="0" end="0"/>
                                            </p:txEl>
                                          </p:spTgt>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317443">
                                            <p:txEl>
                                              <p:pRg st="1" end="1"/>
                                            </p:txEl>
                                          </p:spTgt>
                                        </p:tgtEl>
                                        <p:attrNameLst>
                                          <p:attrName>style.visibility</p:attrName>
                                        </p:attrNameLst>
                                      </p:cBhvr>
                                      <p:to>
                                        <p:strVal val="visible"/>
                                      </p:to>
                                    </p:set>
                                    <p:anim calcmode="lin" valueType="num">
                                      <p:cBhvr>
                                        <p:cTn id="12" dur="500" fill="hold"/>
                                        <p:tgtEl>
                                          <p:spTgt spid="31744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174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317443">
                                            <p:txEl>
                                              <p:pRg st="3" end="3"/>
                                            </p:txEl>
                                          </p:spTgt>
                                        </p:tgtEl>
                                        <p:attrNameLst>
                                          <p:attrName>style.visibility</p:attrName>
                                        </p:attrNameLst>
                                      </p:cBhvr>
                                      <p:to>
                                        <p:strVal val="visible"/>
                                      </p:to>
                                    </p:set>
                                    <p:anim calcmode="lin" valueType="num">
                                      <p:cBhvr>
                                        <p:cTn id="18" dur="500" fill="hold"/>
                                        <p:tgtEl>
                                          <p:spTgt spid="317443">
                                            <p:txEl>
                                              <p:pRg st="3" end="3"/>
                                            </p:txEl>
                                          </p:spTgt>
                                        </p:tgtEl>
                                        <p:attrNameLst>
                                          <p:attrName>ppt_w</p:attrName>
                                        </p:attrNameLst>
                                      </p:cBhvr>
                                      <p:tavLst>
                                        <p:tav tm="0">
                                          <p:val>
                                            <p:fltVal val="0"/>
                                          </p:val>
                                        </p:tav>
                                        <p:tav tm="100000">
                                          <p:val>
                                            <p:strVal val="#ppt_w"/>
                                          </p:val>
                                        </p:tav>
                                      </p:tavLst>
                                    </p:anim>
                                    <p:anim calcmode="lin" valueType="num">
                                      <p:cBhvr>
                                        <p:cTn id="19" dur="500" fill="hold"/>
                                        <p:tgtEl>
                                          <p:spTgt spid="317443">
                                            <p:txEl>
                                              <p:pRg st="3" end="3"/>
                                            </p:txEl>
                                          </p:spTgt>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317443">
                                            <p:txEl>
                                              <p:pRg st="4" end="4"/>
                                            </p:txEl>
                                          </p:spTgt>
                                        </p:tgtEl>
                                        <p:attrNameLst>
                                          <p:attrName>style.visibility</p:attrName>
                                        </p:attrNameLst>
                                      </p:cBhvr>
                                      <p:to>
                                        <p:strVal val="visible"/>
                                      </p:to>
                                    </p:set>
                                    <p:anim calcmode="lin" valueType="num">
                                      <p:cBhvr>
                                        <p:cTn id="22" dur="500" fill="hold"/>
                                        <p:tgtEl>
                                          <p:spTgt spid="31744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1744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5"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76069F00-9672-4256-AB11-BD17492CF7BF}"/>
              </a:ext>
            </a:extLst>
          </p:cNvPr>
          <p:cNvSpPr>
            <a:spLocks noGrp="1" noChangeArrowheads="1"/>
          </p:cNvSpPr>
          <p:nvPr>
            <p:ph type="title"/>
          </p:nvPr>
        </p:nvSpPr>
        <p:spPr>
          <a:xfrm>
            <a:off x="228600" y="228600"/>
            <a:ext cx="8686800" cy="1189038"/>
          </a:xfrm>
        </p:spPr>
        <p:txBody>
          <a:bodyPr/>
          <a:lstStyle/>
          <a:p>
            <a:pPr eaLnBrk="1" hangingPunct="1">
              <a:defRPr/>
            </a:pPr>
            <a:r>
              <a:rPr lang="en-US" altLang="en-US" sz="4000" dirty="0" err="1">
                <a:latin typeface="Eras Demi ITC" pitchFamily="34" charset="0"/>
              </a:rPr>
              <a:t>Auslegungen</a:t>
            </a:r>
            <a:r>
              <a:rPr lang="en-US" altLang="en-US" sz="4000" dirty="0">
                <a:latin typeface="Eras Demi ITC" pitchFamily="34" charset="0"/>
              </a:rPr>
              <a:t> </a:t>
            </a:r>
            <a:r>
              <a:rPr lang="en-US" altLang="en-US" sz="4000" dirty="0" err="1">
                <a:latin typeface="Eras Demi ITC" pitchFamily="34" charset="0"/>
              </a:rPr>
              <a:t>zum</a:t>
            </a:r>
            <a:r>
              <a:rPr lang="en-US" altLang="en-US" sz="4000" dirty="0">
                <a:latin typeface="Eras Demi ITC" pitchFamily="34" charset="0"/>
              </a:rPr>
              <a:t> </a:t>
            </a:r>
            <a:r>
              <a:rPr lang="en-US" altLang="en-US" sz="4000" dirty="0" err="1">
                <a:latin typeface="Eras Demi ITC" pitchFamily="34" charset="0"/>
              </a:rPr>
              <a:t>Neuen</a:t>
            </a:r>
            <a:r>
              <a:rPr lang="en-US" altLang="en-US" sz="4000" dirty="0">
                <a:latin typeface="Eras Demi ITC" pitchFamily="34" charset="0"/>
              </a:rPr>
              <a:t> </a:t>
            </a:r>
            <a:r>
              <a:rPr lang="en-US" altLang="en-US" sz="4000" dirty="0" err="1">
                <a:latin typeface="Eras Demi ITC" pitchFamily="34" charset="0"/>
              </a:rPr>
              <a:t>Tempel</a:t>
            </a:r>
            <a:br>
              <a:rPr lang="en-US" altLang="en-US" sz="4000" dirty="0">
                <a:latin typeface="Eras Demi ITC" pitchFamily="34" charset="0"/>
              </a:rPr>
            </a:br>
            <a:r>
              <a:rPr lang="en-US" altLang="en-US" sz="2400" dirty="0">
                <a:latin typeface="Arial Narrow" panose="020B0606020202030204" pitchFamily="34" charset="0"/>
              </a:rPr>
              <a:t>(40-48)</a:t>
            </a:r>
          </a:p>
        </p:txBody>
      </p:sp>
      <p:sp>
        <p:nvSpPr>
          <p:cNvPr id="318467" name="Rectangle 3">
            <a:extLst>
              <a:ext uri="{FF2B5EF4-FFF2-40B4-BE49-F238E27FC236}">
                <a16:creationId xmlns:a16="http://schemas.microsoft.com/office/drawing/2014/main" id="{0BFB9830-424F-4DCD-8461-AFEB64913A80}"/>
              </a:ext>
            </a:extLst>
          </p:cNvPr>
          <p:cNvSpPr>
            <a:spLocks noGrp="1" noChangeArrowheads="1"/>
          </p:cNvSpPr>
          <p:nvPr>
            <p:ph type="body" idx="1"/>
          </p:nvPr>
        </p:nvSpPr>
        <p:spPr>
          <a:xfrm>
            <a:off x="381000" y="1447800"/>
            <a:ext cx="8305800" cy="5181600"/>
          </a:xfrm>
        </p:spPr>
        <p:txBody>
          <a:bodyPr/>
          <a:lstStyle/>
          <a:p>
            <a:pPr eaLnBrk="1" hangingPunct="1">
              <a:lnSpc>
                <a:spcPct val="80000"/>
              </a:lnSpc>
              <a:buFontTx/>
              <a:buNone/>
              <a:defRPr/>
            </a:pPr>
            <a:r>
              <a:rPr lang="en-US" altLang="en-US" sz="2400" b="1" dirty="0">
                <a:solidFill>
                  <a:srgbClr val="FFFF99"/>
                </a:solidFill>
                <a:latin typeface="Agency FB" pitchFamily="2" charset="0"/>
              </a:rPr>
              <a:t>VERPASSTER IDEALISMUS</a:t>
            </a:r>
          </a:p>
          <a:p>
            <a:pPr eaLnBrk="1" hangingPunct="1">
              <a:lnSpc>
                <a:spcPct val="80000"/>
              </a:lnSpc>
              <a:buFontTx/>
              <a:buNone/>
              <a:defRPr/>
            </a:pPr>
            <a:r>
              <a:rPr lang="en-US" altLang="en-US" sz="1800" dirty="0">
                <a:latin typeface="Jenkins v2.0" pitchFamily="2" charset="0"/>
              </a:rPr>
              <a:t>	</a:t>
            </a:r>
            <a:r>
              <a:rPr lang="en-US" altLang="en-US" sz="2400" i="1" dirty="0">
                <a:latin typeface="Comic Sans MS" panose="030F0702030302020204" pitchFamily="66" charset="0"/>
              </a:rPr>
              <a:t>Die Vision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eine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idealistische</a:t>
            </a:r>
            <a:r>
              <a:rPr lang="en-US" altLang="en-US" sz="2400" i="1" dirty="0">
                <a:latin typeface="Comic Sans MS" panose="030F0702030302020204" pitchFamily="66" charset="0"/>
              </a:rPr>
              <a:t> Sicht der Zukunft, die </a:t>
            </a:r>
            <a:r>
              <a:rPr lang="en-US" altLang="en-US" sz="2400" i="1" dirty="0" err="1">
                <a:latin typeface="Comic Sans MS" panose="030F0702030302020204" pitchFamily="66" charset="0"/>
              </a:rPr>
              <a:t>sich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materialisieren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wird</a:t>
            </a:r>
            <a:r>
              <a:rPr lang="en-US" altLang="en-US" sz="2400" i="1" dirty="0">
                <a:latin typeface="Comic Sans MS" panose="030F0702030302020204" pitchFamily="66" charset="0"/>
              </a:rPr>
              <a:t>.</a:t>
            </a:r>
          </a:p>
          <a:p>
            <a:pPr eaLnBrk="1" hangingPunct="1">
              <a:lnSpc>
                <a:spcPct val="80000"/>
              </a:lnSpc>
              <a:buFontTx/>
              <a:buNone/>
              <a:defRPr/>
            </a:pPr>
            <a:endParaRPr lang="en-US" altLang="en-US" sz="800" i="1" dirty="0">
              <a:latin typeface="Comic Sans MS" panose="030F0702030302020204" pitchFamily="66" charset="0"/>
            </a:endParaRPr>
          </a:p>
          <a:p>
            <a:pPr eaLnBrk="1" hangingPunct="1">
              <a:lnSpc>
                <a:spcPct val="80000"/>
              </a:lnSpc>
              <a:buFontTx/>
              <a:buNone/>
              <a:defRPr/>
            </a:pPr>
            <a:r>
              <a:rPr lang="en-US" altLang="en-US" sz="2400" b="1" dirty="0">
                <a:solidFill>
                  <a:srgbClr val="FFFF99"/>
                </a:solidFill>
                <a:latin typeface="Agency FB" pitchFamily="2" charset="0"/>
              </a:rPr>
              <a:t>DISPENSATIONALISM (HEILSZEITENLEHRE)</a:t>
            </a:r>
          </a:p>
          <a:p>
            <a:pPr eaLnBrk="1" hangingPunct="1">
              <a:lnSpc>
                <a:spcPct val="80000"/>
              </a:lnSpc>
              <a:buFontTx/>
              <a:buNone/>
              <a:defRPr/>
            </a:pPr>
            <a:r>
              <a:rPr lang="en-US" altLang="en-US" sz="1800" dirty="0">
                <a:latin typeface="Jenkins v2.0" pitchFamily="2" charset="0"/>
              </a:rPr>
              <a:t>	</a:t>
            </a:r>
            <a:r>
              <a:rPr lang="en-US" altLang="en-US" sz="2400" i="1" dirty="0">
                <a:latin typeface="Comic Sans MS" panose="030F0702030302020204" pitchFamily="66" charset="0"/>
              </a:rPr>
              <a:t>Die Vision </a:t>
            </a:r>
            <a:r>
              <a:rPr lang="en-US" altLang="en-US" sz="2400" i="1" dirty="0" err="1">
                <a:latin typeface="Comic Sans MS" panose="030F0702030302020204" pitchFamily="66" charset="0"/>
              </a:rPr>
              <a:t>richtet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sich</a:t>
            </a:r>
            <a:r>
              <a:rPr lang="en-US" altLang="en-US" sz="2400" i="1" dirty="0">
                <a:latin typeface="Comic Sans MS" panose="030F0702030302020204" pitchFamily="66" charset="0"/>
              </a:rPr>
              <a:t> auf die </a:t>
            </a:r>
            <a:r>
              <a:rPr lang="en-US" altLang="en-US" sz="2400" i="1" dirty="0" err="1">
                <a:latin typeface="Comic Sans MS" panose="030F0702030302020204" pitchFamily="66" charset="0"/>
              </a:rPr>
              <a:t>tausend</a:t>
            </a:r>
            <a:r>
              <a:rPr lang="en-US" altLang="en-US" sz="2400" i="1" dirty="0">
                <a:latin typeface="Comic Sans MS" panose="030F0702030302020204" pitchFamily="66" charset="0"/>
              </a:rPr>
              <a:t> Jahre Herr-</a:t>
            </a:r>
            <a:r>
              <a:rPr lang="en-US" altLang="en-US" sz="2400" i="1" dirty="0" err="1">
                <a:latin typeface="Comic Sans MS" panose="030F0702030302020204" pitchFamily="66" charset="0"/>
              </a:rPr>
              <a:t>schen</a:t>
            </a:r>
            <a:r>
              <a:rPr lang="en-US" altLang="en-US" sz="2400" i="1" dirty="0">
                <a:latin typeface="Comic Sans MS" panose="030F0702030302020204" pitchFamily="66" charset="0"/>
              </a:rPr>
              <a:t> des </a:t>
            </a:r>
            <a:r>
              <a:rPr lang="en-US" altLang="en-US" sz="2400" i="1" dirty="0" err="1">
                <a:latin typeface="Comic Sans MS" panose="030F0702030302020204" pitchFamily="66" charset="0"/>
              </a:rPr>
              <a:t>Messias</a:t>
            </a:r>
            <a:r>
              <a:rPr lang="en-US" altLang="en-US" sz="2400" i="1" dirty="0">
                <a:latin typeface="Comic Sans MS" panose="030F0702030302020204" pitchFamily="66" charset="0"/>
              </a:rPr>
              <a:t> am Ende der </a:t>
            </a:r>
            <a:r>
              <a:rPr lang="en-US" altLang="en-US" sz="2400" i="1" dirty="0" err="1">
                <a:latin typeface="Comic Sans MS" panose="030F0702030302020204" pitchFamily="66" charset="0"/>
              </a:rPr>
              <a:t>Zeiten</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Beschrei</a:t>
            </a:r>
            <a:r>
              <a:rPr lang="en-US" altLang="en-US" sz="2400" i="1" dirty="0">
                <a:latin typeface="Comic Sans MS" panose="030F0702030302020204" pitchFamily="66" charset="0"/>
              </a:rPr>
              <a:t>-bung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wörtlich</a:t>
            </a:r>
            <a:r>
              <a:rPr lang="en-US" altLang="en-US" sz="2400" i="1" dirty="0">
                <a:latin typeface="Comic Sans MS" panose="030F0702030302020204" pitchFamily="66" charset="0"/>
              </a:rPr>
              <a:t>.</a:t>
            </a:r>
          </a:p>
          <a:p>
            <a:pPr eaLnBrk="1" hangingPunct="1">
              <a:lnSpc>
                <a:spcPct val="80000"/>
              </a:lnSpc>
              <a:buFontTx/>
              <a:buNone/>
              <a:defRPr/>
            </a:pPr>
            <a:endParaRPr lang="en-US" altLang="en-US" sz="900" i="1" dirty="0">
              <a:latin typeface="Comic Sans MS" panose="030F0702030302020204" pitchFamily="66" charset="0"/>
            </a:endParaRPr>
          </a:p>
          <a:p>
            <a:pPr eaLnBrk="1" hangingPunct="1">
              <a:lnSpc>
                <a:spcPct val="80000"/>
              </a:lnSpc>
              <a:buFontTx/>
              <a:buNone/>
              <a:defRPr/>
            </a:pPr>
            <a:r>
              <a:rPr lang="en-US" altLang="en-US" sz="2400" b="1" dirty="0">
                <a:solidFill>
                  <a:srgbClr val="FFFF99"/>
                </a:solidFill>
                <a:latin typeface="Agency FB" pitchFamily="2" charset="0"/>
              </a:rPr>
              <a:t>CHRISTLICHE-GEMEINDE SYMBOLIK</a:t>
            </a:r>
          </a:p>
          <a:p>
            <a:pPr eaLnBrk="1" hangingPunct="1">
              <a:lnSpc>
                <a:spcPct val="80000"/>
              </a:lnSpc>
              <a:buFontTx/>
              <a:buNone/>
              <a:defRPr/>
            </a:pPr>
            <a:r>
              <a:rPr lang="en-US" altLang="en-US" sz="2400" i="1" dirty="0">
                <a:latin typeface="Comic Sans MS" panose="030F0702030302020204" pitchFamily="66" charset="0"/>
              </a:rPr>
              <a:t>	Die Vision </a:t>
            </a:r>
            <a:r>
              <a:rPr lang="en-US" altLang="en-US" sz="2400" i="1" dirty="0" err="1">
                <a:latin typeface="Comic Sans MS" panose="030F0702030302020204" pitchFamily="66" charset="0"/>
              </a:rPr>
              <a:t>richtet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sich</a:t>
            </a:r>
            <a:r>
              <a:rPr lang="en-US" altLang="en-US" sz="2400" i="1" dirty="0">
                <a:latin typeface="Comic Sans MS" panose="030F0702030302020204" pitchFamily="66" charset="0"/>
              </a:rPr>
              <a:t> an die </a:t>
            </a:r>
            <a:r>
              <a:rPr lang="en-US" altLang="en-US" sz="2400" i="1" dirty="0" err="1">
                <a:latin typeface="Comic Sans MS" panose="030F0702030302020204" pitchFamily="66" charset="0"/>
              </a:rPr>
              <a:t>Christliche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Gemeinde</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Beschreibung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symbolisch</a:t>
            </a:r>
            <a:r>
              <a:rPr lang="en-US" altLang="en-US" sz="2400" i="1" dirty="0">
                <a:latin typeface="Comic Sans MS" panose="030F0702030302020204" pitchFamily="66" charset="0"/>
              </a:rPr>
              <a:t>.</a:t>
            </a:r>
          </a:p>
          <a:p>
            <a:pPr eaLnBrk="1" hangingPunct="1">
              <a:lnSpc>
                <a:spcPct val="80000"/>
              </a:lnSpc>
              <a:buFontTx/>
              <a:buNone/>
              <a:defRPr/>
            </a:pPr>
            <a:endParaRPr lang="en-US" altLang="en-US" sz="800" i="1" dirty="0">
              <a:latin typeface="Comic Sans MS" panose="030F0702030302020204" pitchFamily="66" charset="0"/>
            </a:endParaRPr>
          </a:p>
          <a:p>
            <a:pPr eaLnBrk="1" hangingPunct="1">
              <a:lnSpc>
                <a:spcPct val="80000"/>
              </a:lnSpc>
              <a:buFontTx/>
              <a:buNone/>
              <a:defRPr/>
            </a:pPr>
            <a:r>
              <a:rPr lang="en-US" altLang="en-US" sz="2400" b="1" dirty="0">
                <a:solidFill>
                  <a:srgbClr val="FFFF99"/>
                </a:solidFill>
                <a:latin typeface="Agency FB" pitchFamily="2" charset="0"/>
              </a:rPr>
              <a:t>EWIGER STAAT SYMBOLIK</a:t>
            </a:r>
          </a:p>
          <a:p>
            <a:pPr eaLnBrk="1" hangingPunct="1">
              <a:lnSpc>
                <a:spcPct val="80000"/>
              </a:lnSpc>
              <a:buFontTx/>
              <a:buNone/>
              <a:defRPr/>
            </a:pPr>
            <a:r>
              <a:rPr lang="en-US" altLang="en-US" sz="2400" dirty="0">
                <a:latin typeface="Jenkins v2.0" pitchFamily="2" charset="0"/>
              </a:rPr>
              <a:t>	</a:t>
            </a:r>
            <a:r>
              <a:rPr lang="en-US" altLang="en-US" sz="2400" i="1" dirty="0">
                <a:latin typeface="Comic Sans MS" panose="030F0702030302020204" pitchFamily="66" charset="0"/>
              </a:rPr>
              <a:t>Die Vision </a:t>
            </a:r>
            <a:r>
              <a:rPr lang="en-US" altLang="en-US" sz="2400" i="1" dirty="0" err="1">
                <a:latin typeface="Comic Sans MS" panose="030F0702030302020204" pitchFamily="66" charset="0"/>
              </a:rPr>
              <a:t>richtet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sich</a:t>
            </a:r>
            <a:r>
              <a:rPr lang="en-US" altLang="en-US" sz="2400" i="1" dirty="0">
                <a:latin typeface="Comic Sans MS" panose="030F0702030302020204" pitchFamily="66" charset="0"/>
              </a:rPr>
              <a:t> auf </a:t>
            </a:r>
            <a:r>
              <a:rPr lang="en-US" altLang="en-US" sz="2400" i="1" dirty="0" err="1">
                <a:latin typeface="Comic Sans MS" panose="030F0702030302020204" pitchFamily="66" charset="0"/>
              </a:rPr>
              <a:t>einen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ewigen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Staat</a:t>
            </a:r>
            <a:r>
              <a:rPr lang="en-US" altLang="en-US" sz="2400" i="1" dirty="0">
                <a:latin typeface="Comic Sans MS" panose="030F0702030302020204" pitchFamily="66" charset="0"/>
              </a:rPr>
              <a:t> des </a:t>
            </a:r>
            <a:r>
              <a:rPr lang="en-US" altLang="en-US" sz="2400" i="1" dirty="0" err="1">
                <a:latin typeface="Comic Sans MS" panose="030F0702030302020204" pitchFamily="66" charset="0"/>
              </a:rPr>
              <a:t>neuen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Himmels</a:t>
            </a:r>
            <a:r>
              <a:rPr lang="en-US" altLang="en-US" sz="2400" i="1" dirty="0">
                <a:latin typeface="Comic Sans MS" panose="030F0702030302020204" pitchFamily="66" charset="0"/>
              </a:rPr>
              <a:t> und der </a:t>
            </a:r>
            <a:r>
              <a:rPr lang="en-US" altLang="en-US" sz="2400" i="1" dirty="0" err="1">
                <a:latin typeface="Comic Sans MS" panose="030F0702030302020204" pitchFamily="66" charset="0"/>
              </a:rPr>
              <a:t>neuen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Erde</a:t>
            </a:r>
            <a:r>
              <a:rPr lang="en-US" altLang="en-US" sz="2400" i="1" dirty="0">
                <a:latin typeface="Comic Sans MS" panose="030F0702030302020204" pitchFamily="66" charset="0"/>
              </a:rPr>
              <a:t>. Die </a:t>
            </a:r>
            <a:r>
              <a:rPr lang="en-US" altLang="en-US" sz="2400" i="1" dirty="0" err="1">
                <a:latin typeface="Comic Sans MS" panose="030F0702030302020204" pitchFamily="66" charset="0"/>
              </a:rPr>
              <a:t>Beschreibung</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symbolisch</a:t>
            </a:r>
            <a:endParaRPr lang="en-US" altLang="en-US" sz="2400" i="1" dirty="0">
              <a:latin typeface="Comic Sans MS" panose="030F0702030302020204" pitchFamily="66" charset="0"/>
            </a:endParaRPr>
          </a:p>
        </p:txBody>
      </p:sp>
      <p:sp>
        <p:nvSpPr>
          <p:cNvPr id="5" name="Slide Number Placeholder 5">
            <a:extLst>
              <a:ext uri="{FF2B5EF4-FFF2-40B4-BE49-F238E27FC236}">
                <a16:creationId xmlns:a16="http://schemas.microsoft.com/office/drawing/2014/main" id="{5BC6975F-F885-2B49-9F21-F61BD8C55D1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18467">
                                            <p:txEl>
                                              <p:pRg st="0" end="0"/>
                                            </p:txEl>
                                          </p:spTgt>
                                        </p:tgtEl>
                                        <p:attrNameLst>
                                          <p:attrName>style.visibility</p:attrName>
                                        </p:attrNameLst>
                                      </p:cBhvr>
                                      <p:to>
                                        <p:strVal val="visible"/>
                                      </p:to>
                                    </p:set>
                                    <p:anim calcmode="lin" valueType="num">
                                      <p:cBhvr>
                                        <p:cTn id="7" dur="500" fill="hold"/>
                                        <p:tgtEl>
                                          <p:spTgt spid="31846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1846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1846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18467">
                                            <p:txEl>
                                              <p:pRg st="0" end="0"/>
                                            </p:txEl>
                                          </p:spTgt>
                                        </p:tgtEl>
                                        <p:attrNameLst>
                                          <p:attrName>ppt_y</p:attrName>
                                        </p:attrNameLst>
                                      </p:cBhvr>
                                      <p:tavLst>
                                        <p:tav tm="0">
                                          <p:val>
                                            <p:strVal val="#ppt_y"/>
                                          </p:val>
                                        </p:tav>
                                        <p:tav tm="100000">
                                          <p:val>
                                            <p:strVal val="#ppt_y"/>
                                          </p:val>
                                        </p:tav>
                                      </p:tavLst>
                                    </p:anim>
                                  </p:childTnLst>
                                </p:cTn>
                              </p:par>
                              <p:par>
                                <p:cTn id="11" presetID="39" presetClass="entr" presetSubtype="0" accel="100000" fill="hold" nodeType="withEffect">
                                  <p:stCondLst>
                                    <p:cond delay="0"/>
                                  </p:stCondLst>
                                  <p:childTnLst>
                                    <p:set>
                                      <p:cBhvr>
                                        <p:cTn id="12" dur="1" fill="hold">
                                          <p:stCondLst>
                                            <p:cond delay="0"/>
                                          </p:stCondLst>
                                        </p:cTn>
                                        <p:tgtEl>
                                          <p:spTgt spid="318467">
                                            <p:txEl>
                                              <p:pRg st="1" end="1"/>
                                            </p:txEl>
                                          </p:spTgt>
                                        </p:tgtEl>
                                        <p:attrNameLst>
                                          <p:attrName>style.visibility</p:attrName>
                                        </p:attrNameLst>
                                      </p:cBhvr>
                                      <p:to>
                                        <p:strVal val="visible"/>
                                      </p:to>
                                    </p:set>
                                    <p:anim calcmode="lin" valueType="num">
                                      <p:cBhvr>
                                        <p:cTn id="13" dur="500" fill="hold"/>
                                        <p:tgtEl>
                                          <p:spTgt spid="31846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1846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1846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184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318467">
                                            <p:txEl>
                                              <p:pRg st="3" end="3"/>
                                            </p:txEl>
                                          </p:spTgt>
                                        </p:tgtEl>
                                        <p:attrNameLst>
                                          <p:attrName>style.visibility</p:attrName>
                                        </p:attrNameLst>
                                      </p:cBhvr>
                                      <p:to>
                                        <p:strVal val="visible"/>
                                      </p:to>
                                    </p:set>
                                    <p:anim calcmode="lin" valueType="num">
                                      <p:cBhvr>
                                        <p:cTn id="21" dur="500" fill="hold"/>
                                        <p:tgtEl>
                                          <p:spTgt spid="31846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31846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31846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318467">
                                            <p:txEl>
                                              <p:pRg st="3" end="3"/>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318467">
                                            <p:txEl>
                                              <p:pRg st="4" end="4"/>
                                            </p:txEl>
                                          </p:spTgt>
                                        </p:tgtEl>
                                        <p:attrNameLst>
                                          <p:attrName>style.visibility</p:attrName>
                                        </p:attrNameLst>
                                      </p:cBhvr>
                                      <p:to>
                                        <p:strVal val="visible"/>
                                      </p:to>
                                    </p:set>
                                    <p:anim calcmode="lin" valueType="num">
                                      <p:cBhvr>
                                        <p:cTn id="27" dur="500" fill="hold"/>
                                        <p:tgtEl>
                                          <p:spTgt spid="31846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31846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31846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3184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318467">
                                            <p:txEl>
                                              <p:pRg st="6" end="6"/>
                                            </p:txEl>
                                          </p:spTgt>
                                        </p:tgtEl>
                                        <p:attrNameLst>
                                          <p:attrName>style.visibility</p:attrName>
                                        </p:attrNameLst>
                                      </p:cBhvr>
                                      <p:to>
                                        <p:strVal val="visible"/>
                                      </p:to>
                                    </p:set>
                                    <p:anim calcmode="lin" valueType="num">
                                      <p:cBhvr>
                                        <p:cTn id="35" dur="500" fill="hold"/>
                                        <p:tgtEl>
                                          <p:spTgt spid="31846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31846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31846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318467">
                                            <p:txEl>
                                              <p:pRg st="6" end="6"/>
                                            </p:txEl>
                                          </p:spTgt>
                                        </p:tgtEl>
                                        <p:attrNameLst>
                                          <p:attrName>ppt_y</p:attrName>
                                        </p:attrNameLst>
                                      </p:cBhvr>
                                      <p:tavLst>
                                        <p:tav tm="0">
                                          <p:val>
                                            <p:strVal val="#ppt_y"/>
                                          </p:val>
                                        </p:tav>
                                        <p:tav tm="100000">
                                          <p:val>
                                            <p:strVal val="#ppt_y"/>
                                          </p:val>
                                        </p:tav>
                                      </p:tavLst>
                                    </p:anim>
                                  </p:childTnLst>
                                </p:cTn>
                              </p:par>
                              <p:par>
                                <p:cTn id="39" presetID="39" presetClass="entr" presetSubtype="0" accel="100000" fill="hold" nodeType="withEffect">
                                  <p:stCondLst>
                                    <p:cond delay="0"/>
                                  </p:stCondLst>
                                  <p:childTnLst>
                                    <p:set>
                                      <p:cBhvr>
                                        <p:cTn id="40" dur="1" fill="hold">
                                          <p:stCondLst>
                                            <p:cond delay="0"/>
                                          </p:stCondLst>
                                        </p:cTn>
                                        <p:tgtEl>
                                          <p:spTgt spid="318467">
                                            <p:txEl>
                                              <p:pRg st="7" end="7"/>
                                            </p:txEl>
                                          </p:spTgt>
                                        </p:tgtEl>
                                        <p:attrNameLst>
                                          <p:attrName>style.visibility</p:attrName>
                                        </p:attrNameLst>
                                      </p:cBhvr>
                                      <p:to>
                                        <p:strVal val="visible"/>
                                      </p:to>
                                    </p:set>
                                    <p:anim calcmode="lin" valueType="num">
                                      <p:cBhvr>
                                        <p:cTn id="41" dur="500" fill="hold"/>
                                        <p:tgtEl>
                                          <p:spTgt spid="318467">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318467">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318467">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31846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39" presetClass="entr" presetSubtype="0" accel="100000" fill="hold" nodeType="clickEffect">
                                  <p:stCondLst>
                                    <p:cond delay="0"/>
                                  </p:stCondLst>
                                  <p:childTnLst>
                                    <p:set>
                                      <p:cBhvr>
                                        <p:cTn id="48" dur="1" fill="hold">
                                          <p:stCondLst>
                                            <p:cond delay="0"/>
                                          </p:stCondLst>
                                        </p:cTn>
                                        <p:tgtEl>
                                          <p:spTgt spid="318467">
                                            <p:txEl>
                                              <p:pRg st="9" end="9"/>
                                            </p:txEl>
                                          </p:spTgt>
                                        </p:tgtEl>
                                        <p:attrNameLst>
                                          <p:attrName>style.visibility</p:attrName>
                                        </p:attrNameLst>
                                      </p:cBhvr>
                                      <p:to>
                                        <p:strVal val="visible"/>
                                      </p:to>
                                    </p:set>
                                    <p:anim calcmode="lin" valueType="num">
                                      <p:cBhvr>
                                        <p:cTn id="49" dur="500" fill="hold"/>
                                        <p:tgtEl>
                                          <p:spTgt spid="318467">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0" dur="500" fill="hold"/>
                                        <p:tgtEl>
                                          <p:spTgt spid="318467">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1" dur="500" fill="hold"/>
                                        <p:tgtEl>
                                          <p:spTgt spid="318467">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52" dur="500" fill="hold"/>
                                        <p:tgtEl>
                                          <p:spTgt spid="318467">
                                            <p:txEl>
                                              <p:pRg st="9" end="9"/>
                                            </p:txEl>
                                          </p:spTgt>
                                        </p:tgtEl>
                                        <p:attrNameLst>
                                          <p:attrName>ppt_y</p:attrName>
                                        </p:attrNameLst>
                                      </p:cBhvr>
                                      <p:tavLst>
                                        <p:tav tm="0">
                                          <p:val>
                                            <p:strVal val="#ppt_y"/>
                                          </p:val>
                                        </p:tav>
                                        <p:tav tm="100000">
                                          <p:val>
                                            <p:strVal val="#ppt_y"/>
                                          </p:val>
                                        </p:tav>
                                      </p:tavLst>
                                    </p:anim>
                                  </p:childTnLst>
                                </p:cTn>
                              </p:par>
                              <p:par>
                                <p:cTn id="53" presetID="39" presetClass="entr" presetSubtype="0" accel="100000" fill="hold" nodeType="withEffect">
                                  <p:stCondLst>
                                    <p:cond delay="0"/>
                                  </p:stCondLst>
                                  <p:childTnLst>
                                    <p:set>
                                      <p:cBhvr>
                                        <p:cTn id="54" dur="1" fill="hold">
                                          <p:stCondLst>
                                            <p:cond delay="0"/>
                                          </p:stCondLst>
                                        </p:cTn>
                                        <p:tgtEl>
                                          <p:spTgt spid="318467">
                                            <p:txEl>
                                              <p:pRg st="10" end="10"/>
                                            </p:txEl>
                                          </p:spTgt>
                                        </p:tgtEl>
                                        <p:attrNameLst>
                                          <p:attrName>style.visibility</p:attrName>
                                        </p:attrNameLst>
                                      </p:cBhvr>
                                      <p:to>
                                        <p:strVal val="visible"/>
                                      </p:to>
                                    </p:set>
                                    <p:anim calcmode="lin" valueType="num">
                                      <p:cBhvr>
                                        <p:cTn id="55" dur="500" fill="hold"/>
                                        <p:tgtEl>
                                          <p:spTgt spid="318467">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318467">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318467">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31846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AD0F4AC9-F5B5-475D-9298-FB8C5D8E599F}"/>
              </a:ext>
            </a:extLst>
          </p:cNvPr>
          <p:cNvSpPr>
            <a:spLocks noGrp="1" noChangeArrowheads="1"/>
          </p:cNvSpPr>
          <p:nvPr>
            <p:ph type="title"/>
          </p:nvPr>
        </p:nvSpPr>
        <p:spPr>
          <a:xfrm>
            <a:off x="457200" y="0"/>
            <a:ext cx="4267200" cy="2057400"/>
          </a:xfrm>
        </p:spPr>
        <p:txBody>
          <a:bodyPr/>
          <a:lstStyle/>
          <a:p>
            <a:pPr algn="l" eaLnBrk="1" hangingPunct="1">
              <a:defRPr/>
            </a:pPr>
            <a:r>
              <a:rPr lang="en-US" altLang="en-US" sz="4000" i="1" dirty="0" err="1">
                <a:latin typeface="Times New Roman" panose="02020603050405020304" pitchFamily="18" charset="0"/>
              </a:rPr>
              <a:t>Neuer</a:t>
            </a:r>
            <a:r>
              <a:rPr lang="en-US" altLang="en-US" sz="4000" i="1" dirty="0">
                <a:latin typeface="Times New Roman" panose="02020603050405020304" pitchFamily="18" charset="0"/>
              </a:rPr>
              <a:t> </a:t>
            </a:r>
            <a:r>
              <a:rPr lang="en-US" altLang="en-US" sz="4000" i="1" dirty="0" err="1">
                <a:latin typeface="Times New Roman" panose="02020603050405020304" pitchFamily="18" charset="0"/>
              </a:rPr>
              <a:t>Tempel</a:t>
            </a:r>
            <a:br>
              <a:rPr lang="en-US" altLang="en-US" sz="4000" dirty="0"/>
            </a:br>
            <a:r>
              <a:rPr lang="en-US" altLang="en-US" sz="2000" dirty="0">
                <a:latin typeface="Arial Black" panose="020B0A04020102020204" pitchFamily="34" charset="0"/>
              </a:rPr>
              <a:t>C = </a:t>
            </a:r>
            <a:r>
              <a:rPr lang="en-US" altLang="en-US" sz="2000" dirty="0" err="1">
                <a:latin typeface="Arial Black" panose="020B0A04020102020204" pitchFamily="34" charset="0"/>
              </a:rPr>
              <a:t>Nebenkammern</a:t>
            </a:r>
            <a:r>
              <a:rPr lang="en-US" altLang="en-US" sz="1800" dirty="0">
                <a:latin typeface="Arial Narrow" panose="020B0606020202030204" pitchFamily="34" charset="0"/>
              </a:rPr>
              <a:t> (41,5-7)</a:t>
            </a:r>
            <a:br>
              <a:rPr lang="en-US" altLang="en-US" sz="2000" dirty="0">
                <a:latin typeface="Arial Black" panose="020B0A04020102020204" pitchFamily="34" charset="0"/>
              </a:rPr>
            </a:br>
            <a:r>
              <a:rPr lang="en-US" altLang="en-US" sz="2000" dirty="0">
                <a:latin typeface="Arial Black" panose="020B0A04020102020204" pitchFamily="34" charset="0"/>
              </a:rPr>
              <a:t>P = </a:t>
            </a:r>
            <a:r>
              <a:rPr lang="en-US" altLang="en-US" sz="2000" dirty="0" err="1">
                <a:latin typeface="Arial Black" panose="020B0A04020102020204" pitchFamily="34" charset="0"/>
              </a:rPr>
              <a:t>Säulen</a:t>
            </a:r>
            <a:r>
              <a:rPr lang="en-US" altLang="en-US" sz="2000" dirty="0">
                <a:latin typeface="Arial Black" panose="020B0A04020102020204" pitchFamily="34" charset="0"/>
              </a:rPr>
              <a:t> </a:t>
            </a:r>
            <a:r>
              <a:rPr lang="en-US" altLang="en-US" sz="1800" dirty="0">
                <a:latin typeface="Arial Narrow" panose="020B0606020202030204" pitchFamily="34" charset="0"/>
              </a:rPr>
              <a:t>(40,49)</a:t>
            </a:r>
            <a:br>
              <a:rPr lang="en-US" altLang="en-US" sz="2000" dirty="0">
                <a:latin typeface="Arial Black" panose="020B0A04020102020204" pitchFamily="34" charset="0"/>
              </a:rPr>
            </a:br>
            <a:r>
              <a:rPr lang="en-US" altLang="en-US" sz="2000" dirty="0">
                <a:latin typeface="Arial Black" panose="020B0A04020102020204" pitchFamily="34" charset="0"/>
              </a:rPr>
              <a:t>V = </a:t>
            </a:r>
            <a:r>
              <a:rPr lang="en-US" altLang="en-US" sz="2000" dirty="0" err="1">
                <a:latin typeface="Arial Black" panose="020B0A04020102020204" pitchFamily="34" charset="0"/>
              </a:rPr>
              <a:t>Vorräume</a:t>
            </a:r>
            <a:r>
              <a:rPr lang="en-US" altLang="en-US" sz="1800" dirty="0">
                <a:latin typeface="Arial Narrow" panose="020B0606020202030204" pitchFamily="34" charset="0"/>
              </a:rPr>
              <a:t> (40,48-49)</a:t>
            </a:r>
            <a:br>
              <a:rPr lang="en-US" altLang="en-US" sz="2000" dirty="0">
                <a:latin typeface="Arial Black" panose="020B0A04020102020204" pitchFamily="34" charset="0"/>
              </a:rPr>
            </a:br>
            <a:r>
              <a:rPr lang="en-US" altLang="en-US" sz="2000" dirty="0">
                <a:latin typeface="Arial Black" panose="020B0A04020102020204" pitchFamily="34" charset="0"/>
              </a:rPr>
              <a:t>N = </a:t>
            </a:r>
            <a:r>
              <a:rPr lang="en-US" altLang="en-US" sz="2000" dirty="0" err="1">
                <a:latin typeface="Arial Black" panose="020B0A04020102020204" pitchFamily="34" charset="0"/>
              </a:rPr>
              <a:t>Heiligtum</a:t>
            </a:r>
            <a:r>
              <a:rPr lang="en-US" altLang="en-US" sz="1800" dirty="0">
                <a:latin typeface="Arial Narrow" panose="020B0606020202030204" pitchFamily="34" charset="0"/>
              </a:rPr>
              <a:t> (41:1-2)</a:t>
            </a:r>
            <a:br>
              <a:rPr lang="en-US" altLang="en-US" sz="2000" dirty="0">
                <a:latin typeface="Arial Black" panose="020B0A04020102020204" pitchFamily="34" charset="0"/>
              </a:rPr>
            </a:br>
            <a:r>
              <a:rPr lang="en-US" altLang="en-US" sz="2000" dirty="0">
                <a:latin typeface="Arial Black" panose="020B0A04020102020204" pitchFamily="34" charset="0"/>
              </a:rPr>
              <a:t>H = </a:t>
            </a:r>
            <a:r>
              <a:rPr lang="en-US" altLang="en-US" sz="2000" dirty="0" err="1">
                <a:latin typeface="Arial Black" panose="020B0A04020102020204" pitchFamily="34" charset="0"/>
              </a:rPr>
              <a:t>innerer</a:t>
            </a:r>
            <a:r>
              <a:rPr lang="en-US" altLang="en-US" sz="2000" dirty="0">
                <a:latin typeface="Arial Black" panose="020B0A04020102020204" pitchFamily="34" charset="0"/>
              </a:rPr>
              <a:t> </a:t>
            </a:r>
            <a:r>
              <a:rPr lang="en-US" altLang="en-US" sz="2000" dirty="0" err="1">
                <a:latin typeface="Arial Black" panose="020B0A04020102020204" pitchFamily="34" charset="0"/>
              </a:rPr>
              <a:t>Raum</a:t>
            </a:r>
            <a:r>
              <a:rPr lang="en-US" altLang="en-US" sz="1800" dirty="0">
                <a:latin typeface="Arial Narrow" panose="020B0606020202030204" pitchFamily="34" charset="0"/>
              </a:rPr>
              <a:t> (41:3-4)</a:t>
            </a:r>
            <a:endParaRPr lang="en-US" altLang="en-US" sz="4000" dirty="0"/>
          </a:p>
        </p:txBody>
      </p:sp>
      <p:pic>
        <p:nvPicPr>
          <p:cNvPr id="228355" name="Picture 5" descr="OldTestament 008 (Changed)">
            <a:extLst>
              <a:ext uri="{FF2B5EF4-FFF2-40B4-BE49-F238E27FC236}">
                <a16:creationId xmlns:a16="http://schemas.microsoft.com/office/drawing/2014/main" id="{0CFA5238-E2D4-2C46-9770-F28990069891}"/>
              </a:ext>
            </a:extLst>
          </p:cNvPr>
          <p:cNvPicPr>
            <a:picLocks noGrp="1" noChangeAspect="1" noChangeArrowheads="1"/>
          </p:cNvPicPr>
          <p:nvPr>
            <p:ph idx="1"/>
          </p:nvPr>
        </p:nvPicPr>
        <p:blipFill>
          <a:blip r:embed="rId2">
            <a:lum bright="30000" contrast="36000"/>
            <a:extLst>
              <a:ext uri="{28A0092B-C50C-407E-A947-70E740481C1C}">
                <a14:useLocalDpi xmlns:a14="http://schemas.microsoft.com/office/drawing/2010/main"/>
              </a:ext>
            </a:extLst>
          </a:blip>
          <a:srcRect/>
          <a:stretch>
            <a:fillRect/>
          </a:stretch>
        </p:blipFill>
        <p:spPr>
          <a:xfrm>
            <a:off x="228600" y="2209800"/>
            <a:ext cx="8686800" cy="4638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8356" name="Rectangle 6">
            <a:extLst>
              <a:ext uri="{FF2B5EF4-FFF2-40B4-BE49-F238E27FC236}">
                <a16:creationId xmlns:a16="http://schemas.microsoft.com/office/drawing/2014/main" id="{2EF73FA2-4A5A-164C-9DC8-2F3CECFEADF5}"/>
              </a:ext>
            </a:extLst>
          </p:cNvPr>
          <p:cNvSpPr>
            <a:spLocks noChangeArrowheads="1"/>
          </p:cNvSpPr>
          <p:nvPr/>
        </p:nvSpPr>
        <p:spPr bwMode="auto">
          <a:xfrm>
            <a:off x="609600" y="2209800"/>
            <a:ext cx="3048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28357" name="Rectangle 7">
            <a:extLst>
              <a:ext uri="{FF2B5EF4-FFF2-40B4-BE49-F238E27FC236}">
                <a16:creationId xmlns:a16="http://schemas.microsoft.com/office/drawing/2014/main" id="{DBFDA236-5B07-4649-944F-1DDFC871E875}"/>
              </a:ext>
            </a:extLst>
          </p:cNvPr>
          <p:cNvSpPr>
            <a:spLocks noChangeArrowheads="1"/>
          </p:cNvSpPr>
          <p:nvPr/>
        </p:nvSpPr>
        <p:spPr bwMode="auto">
          <a:xfrm>
            <a:off x="1981200" y="2209800"/>
            <a:ext cx="2286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28358" name="Text Box 8">
            <a:extLst>
              <a:ext uri="{FF2B5EF4-FFF2-40B4-BE49-F238E27FC236}">
                <a16:creationId xmlns:a16="http://schemas.microsoft.com/office/drawing/2014/main" id="{951AC31A-20B1-B145-9C98-C1A09AEEB988}"/>
              </a:ext>
            </a:extLst>
          </p:cNvPr>
          <p:cNvSpPr txBox="1">
            <a:spLocks noChangeArrowheads="1"/>
          </p:cNvSpPr>
          <p:nvPr/>
        </p:nvSpPr>
        <p:spPr bwMode="auto">
          <a:xfrm>
            <a:off x="5410200" y="1676400"/>
            <a:ext cx="2895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i="1" dirty="0" err="1">
                <a:latin typeface="Arial Narrow" panose="020B0604020202020204" pitchFamily="34" charset="0"/>
              </a:rPr>
              <a:t>Reconstruktion</a:t>
            </a:r>
            <a:r>
              <a:rPr lang="en-US" altLang="en-US" sz="1800" b="0" i="1" dirty="0">
                <a:latin typeface="Arial Narrow" panose="020B0604020202020204" pitchFamily="34" charset="0"/>
              </a:rPr>
              <a:t> von  John Taylor</a:t>
            </a:r>
          </a:p>
        </p:txBody>
      </p:sp>
      <p:sp>
        <p:nvSpPr>
          <p:cNvPr id="228359" name="Line 9">
            <a:extLst>
              <a:ext uri="{FF2B5EF4-FFF2-40B4-BE49-F238E27FC236}">
                <a16:creationId xmlns:a16="http://schemas.microsoft.com/office/drawing/2014/main" id="{BFBE923D-0D0F-7840-AC42-667686E70E06}"/>
              </a:ext>
            </a:extLst>
          </p:cNvPr>
          <p:cNvSpPr>
            <a:spLocks noChangeShapeType="1"/>
          </p:cNvSpPr>
          <p:nvPr/>
        </p:nvSpPr>
        <p:spPr bwMode="auto">
          <a:xfrm>
            <a:off x="228600" y="2209800"/>
            <a:ext cx="86868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 name="Slide Number Placeholder 5">
            <a:extLst>
              <a:ext uri="{FF2B5EF4-FFF2-40B4-BE49-F238E27FC236}">
                <a16:creationId xmlns:a16="http://schemas.microsoft.com/office/drawing/2014/main" id="{22D13EA4-33BB-E640-9078-DEDD1CA696F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194</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0FB9B377-AC75-4367-B783-DE07C2380384}"/>
              </a:ext>
            </a:extLst>
          </p:cNvPr>
          <p:cNvSpPr>
            <a:spLocks noGrp="1" noChangeArrowheads="1"/>
          </p:cNvSpPr>
          <p:nvPr>
            <p:ph type="title"/>
          </p:nvPr>
        </p:nvSpPr>
        <p:spPr>
          <a:xfrm>
            <a:off x="228600" y="0"/>
            <a:ext cx="8686800" cy="1981200"/>
          </a:xfrm>
        </p:spPr>
        <p:txBody>
          <a:bodyPr/>
          <a:lstStyle/>
          <a:p>
            <a:pPr eaLnBrk="1" hangingPunct="1">
              <a:defRPr/>
            </a:pPr>
            <a:r>
              <a:rPr lang="en-US" altLang="en-US" sz="4000" dirty="0" err="1">
                <a:latin typeface="Times New Roman" panose="02020603050405020304" pitchFamily="18" charset="0"/>
              </a:rPr>
              <a:t>Tempelrolle</a:t>
            </a:r>
            <a:br>
              <a:rPr lang="en-US" altLang="en-US" sz="4000" dirty="0"/>
            </a:br>
            <a:r>
              <a:rPr lang="en-US" altLang="en-US" sz="2400" b="0" i="1" dirty="0">
                <a:latin typeface="Arial Narrow" panose="020B0606020202030204" pitchFamily="34" charset="0"/>
              </a:rPr>
              <a:t>11Q19, die </a:t>
            </a:r>
            <a:r>
              <a:rPr lang="en-US" altLang="en-US" sz="2400" b="0" i="1" dirty="0" err="1">
                <a:latin typeface="Arial Narrow" panose="020B0606020202030204" pitchFamily="34" charset="0"/>
              </a:rPr>
              <a:t>sogenannte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Tempelrrolle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bei</a:t>
            </a:r>
            <a:r>
              <a:rPr lang="en-US" altLang="en-US" sz="2400" b="0" i="1" dirty="0">
                <a:latin typeface="Arial Narrow" panose="020B0606020202030204" pitchFamily="34" charset="0"/>
              </a:rPr>
              <a:t> den Rollen am </a:t>
            </a:r>
            <a:r>
              <a:rPr lang="en-US" altLang="en-US" sz="2400" b="0" i="1" dirty="0" err="1">
                <a:latin typeface="Arial Narrow" panose="020B0606020202030204" pitchFamily="34" charset="0"/>
              </a:rPr>
              <a:t>Toten</a:t>
            </a:r>
            <a:r>
              <a:rPr lang="en-US" altLang="en-US" sz="2400" b="0" i="1" dirty="0">
                <a:latin typeface="Arial Narrow" panose="020B0606020202030204" pitchFamily="34" charset="0"/>
              </a:rPr>
              <a:t> Meer </a:t>
            </a:r>
            <a:r>
              <a:rPr lang="en-US" altLang="en-US" sz="2400" b="0" i="1" dirty="0" err="1">
                <a:latin typeface="Arial Narrow" panose="020B0606020202030204" pitchFamily="34" charset="0"/>
              </a:rPr>
              <a:t>ent-deckt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ist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eine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Neuverfassung</a:t>
            </a:r>
            <a:r>
              <a:rPr lang="en-US" altLang="en-US" sz="2400" b="0" i="1" dirty="0">
                <a:latin typeface="Arial Narrow" panose="020B0606020202030204" pitchFamily="34" charset="0"/>
              </a:rPr>
              <a:t> der Tora von Ende Exodus bis </a:t>
            </a:r>
            <a:r>
              <a:rPr lang="en-US" altLang="en-US" sz="2400" b="0" i="1" dirty="0" err="1">
                <a:latin typeface="Arial Narrow" panose="020B0606020202030204" pitchFamily="34" charset="0"/>
              </a:rPr>
              <a:t>Deuterono-mium</a:t>
            </a:r>
            <a:r>
              <a:rPr lang="en-US" altLang="en-US" sz="2400" b="0" i="1" dirty="0">
                <a:latin typeface="Arial Narrow" panose="020B0606020202030204" pitchFamily="34" charset="0"/>
              </a:rPr>
              <a:t>. Sie </a:t>
            </a:r>
            <a:r>
              <a:rPr lang="en-US" altLang="en-US" sz="2400" b="0" i="1" dirty="0" err="1">
                <a:latin typeface="Arial Narrow" panose="020B0606020202030204" pitchFamily="34" charset="0"/>
              </a:rPr>
              <a:t>enthält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neben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anderem</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ausführliche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Pläne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für</a:t>
            </a:r>
            <a:r>
              <a:rPr lang="en-US" altLang="en-US" sz="2400" b="0" i="1" dirty="0">
                <a:latin typeface="Arial Narrow" panose="020B0606020202030204" pitchFamily="34" charset="0"/>
              </a:rPr>
              <a:t> den </a:t>
            </a:r>
            <a:r>
              <a:rPr lang="en-US" altLang="en-US" sz="2400" b="0" i="1" dirty="0" err="1">
                <a:latin typeface="Arial Narrow" panose="020B0606020202030204" pitchFamily="34" charset="0"/>
              </a:rPr>
              <a:t>Bau</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eines</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dritten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Tempels</a:t>
            </a:r>
            <a:r>
              <a:rPr lang="en-US" altLang="en-US" sz="2400" b="0" i="1" dirty="0">
                <a:latin typeface="Arial Narrow" panose="020B0606020202030204" pitchFamily="34" charset="0"/>
              </a:rPr>
              <a:t> in Jerusalem.</a:t>
            </a:r>
            <a:endParaRPr lang="en-US" altLang="en-US" sz="2400" dirty="0"/>
          </a:p>
        </p:txBody>
      </p:sp>
      <p:pic>
        <p:nvPicPr>
          <p:cNvPr id="229379" name="Picture 6" descr="bar084e03">
            <a:extLst>
              <a:ext uri="{FF2B5EF4-FFF2-40B4-BE49-F238E27FC236}">
                <a16:creationId xmlns:a16="http://schemas.microsoft.com/office/drawing/2014/main" id="{F94ADC47-42D5-164B-AEC1-AFA4F4E3C78A}"/>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52400" y="2209800"/>
            <a:ext cx="1474788" cy="449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9380" name="Picture 7" descr="bar084e07">
            <a:extLst>
              <a:ext uri="{FF2B5EF4-FFF2-40B4-BE49-F238E27FC236}">
                <a16:creationId xmlns:a16="http://schemas.microsoft.com/office/drawing/2014/main" id="{3CD25E9C-3BB8-2E44-8A88-86532683EC5D}"/>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2362200" y="2133600"/>
            <a:ext cx="66294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C7B6827A-D787-2E43-9B78-BC19DC37CCA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195</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a:extLst>
              <a:ext uri="{FF2B5EF4-FFF2-40B4-BE49-F238E27FC236}">
                <a16:creationId xmlns:a16="http://schemas.microsoft.com/office/drawing/2014/main" id="{0847C313-45FD-42A1-9CAA-F468AF9DDD8F}"/>
              </a:ext>
            </a:extLst>
          </p:cNvPr>
          <p:cNvSpPr>
            <a:spLocks noGrp="1" noChangeArrowheads="1"/>
          </p:cNvSpPr>
          <p:nvPr>
            <p:ph type="title"/>
          </p:nvPr>
        </p:nvSpPr>
        <p:spPr>
          <a:xfrm>
            <a:off x="457200" y="76200"/>
            <a:ext cx="8458200" cy="1905000"/>
          </a:xfrm>
        </p:spPr>
        <p:txBody>
          <a:bodyPr/>
          <a:lstStyle/>
          <a:p>
            <a:pPr eaLnBrk="1" hangingPunct="1">
              <a:defRPr/>
            </a:pPr>
            <a:r>
              <a:rPr lang="en-US" altLang="en-US" sz="4000" dirty="0">
                <a:latin typeface="Times New Roman" panose="02020603050405020304" pitchFamily="18" charset="0"/>
              </a:rPr>
              <a:t>Der </a:t>
            </a:r>
            <a:r>
              <a:rPr lang="en-US" altLang="en-US" sz="4000" dirty="0" err="1">
                <a:latin typeface="Times New Roman" panose="02020603050405020304" pitchFamily="18" charset="0"/>
              </a:rPr>
              <a:t>Tempel</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dargestellt</a:t>
            </a:r>
            <a:r>
              <a:rPr lang="en-US" altLang="en-US" sz="4000" dirty="0">
                <a:latin typeface="Times New Roman" panose="02020603050405020304" pitchFamily="18" charset="0"/>
              </a:rPr>
              <a:t> in der </a:t>
            </a:r>
            <a:r>
              <a:rPr lang="en-US" altLang="en-US" sz="4000" dirty="0" err="1">
                <a:latin typeface="Times New Roman" panose="02020603050405020304" pitchFamily="18" charset="0"/>
              </a:rPr>
              <a:t>Tempelrolle</a:t>
            </a:r>
            <a:br>
              <a:rPr lang="en-US" altLang="en-US" sz="4000" dirty="0"/>
            </a:br>
            <a:r>
              <a:rPr lang="en-US" altLang="en-US" sz="2000" b="0" i="1" dirty="0">
                <a:latin typeface="Arial Narrow" panose="020B0606020202030204" pitchFamily="34" charset="0"/>
              </a:rPr>
              <a:t>Es </a:t>
            </a:r>
            <a:r>
              <a:rPr lang="en-US" altLang="en-US" sz="2000" b="0" i="1" dirty="0" err="1">
                <a:latin typeface="Arial Narrow" panose="020B0606020202030204" pitchFamily="34" charset="0"/>
              </a:rPr>
              <a:t>ist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klar</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dass</a:t>
            </a:r>
            <a:r>
              <a:rPr lang="en-US" altLang="en-US" sz="2000" b="0" i="1" dirty="0">
                <a:latin typeface="Arial Narrow" panose="020B0606020202030204" pitchFamily="34" charset="0"/>
              </a:rPr>
              <a:t> der </a:t>
            </a:r>
            <a:r>
              <a:rPr lang="en-US" altLang="en-US" sz="2000" b="0" i="1" dirty="0" err="1">
                <a:latin typeface="Arial Narrow" panose="020B0606020202030204" pitchFamily="34" charset="0"/>
              </a:rPr>
              <a:t>Tempel</a:t>
            </a:r>
            <a:r>
              <a:rPr lang="en-US" altLang="en-US" sz="2000" b="0" i="1" dirty="0">
                <a:latin typeface="Arial Narrow" panose="020B0606020202030204" pitchFamily="34" charset="0"/>
              </a:rPr>
              <a:t> in der </a:t>
            </a:r>
            <a:r>
              <a:rPr lang="en-US" altLang="en-US" sz="2000" b="0" i="1" dirty="0" err="1">
                <a:latin typeface="Arial Narrow" panose="020B0606020202030204" pitchFamily="34" charset="0"/>
              </a:rPr>
              <a:t>Tempelrolle</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nicht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identisch</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ist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mit</a:t>
            </a:r>
            <a:r>
              <a:rPr lang="en-US" altLang="en-US" sz="2000" b="0" i="1" dirty="0">
                <a:latin typeface="Arial Narrow" panose="020B0606020202030204" pitchFamily="34" charset="0"/>
              </a:rPr>
              <a:t> der </a:t>
            </a:r>
            <a:r>
              <a:rPr lang="en-US" altLang="en-US" sz="2000" b="0" i="1" dirty="0" err="1">
                <a:latin typeface="Arial Narrow" panose="020B0606020202030204" pitchFamily="34" charset="0"/>
              </a:rPr>
              <a:t>Tempelvision</a:t>
            </a:r>
            <a:r>
              <a:rPr lang="en-US" altLang="en-US" sz="2000" b="0" i="1" dirty="0">
                <a:latin typeface="Arial Narrow" panose="020B0606020202030204" pitchFamily="34" charset="0"/>
              </a:rPr>
              <a:t> von </a:t>
            </a:r>
            <a:r>
              <a:rPr lang="en-US" altLang="en-US" sz="2000" b="0" i="1" dirty="0" err="1">
                <a:latin typeface="Arial Narrow" panose="020B0606020202030204" pitchFamily="34" charset="0"/>
              </a:rPr>
              <a:t>Hesekiel</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auch</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wenn</a:t>
            </a:r>
            <a:r>
              <a:rPr lang="en-US" altLang="en-US" sz="2000" b="0" i="1" dirty="0">
                <a:latin typeface="Arial Narrow" panose="020B0606020202030204" pitchFamily="34" charset="0"/>
              </a:rPr>
              <a:t> es </a:t>
            </a:r>
            <a:r>
              <a:rPr lang="en-US" altLang="en-US" sz="2000" b="0" i="1" dirty="0" err="1">
                <a:latin typeface="Arial Narrow" panose="020B0606020202030204" pitchFamily="34" charset="0"/>
              </a:rPr>
              <a:t>Gemeinsamkeiten</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gibt</a:t>
            </a:r>
            <a:r>
              <a:rPr lang="en-US" altLang="en-US" sz="2000" b="0" i="1" dirty="0">
                <a:latin typeface="Arial Narrow" panose="020B0606020202030204" pitchFamily="34" charset="0"/>
              </a:rPr>
              <a:t>.</a:t>
            </a:r>
            <a:endParaRPr lang="en-US" altLang="en-US" sz="4000" dirty="0"/>
          </a:p>
        </p:txBody>
      </p:sp>
      <p:pic>
        <p:nvPicPr>
          <p:cNvPr id="230403" name="Picture 6" descr="bar084e04">
            <a:extLst>
              <a:ext uri="{FF2B5EF4-FFF2-40B4-BE49-F238E27FC236}">
                <a16:creationId xmlns:a16="http://schemas.microsoft.com/office/drawing/2014/main" id="{72FCAA4E-D88C-1644-8595-FC6A7301DCDF}"/>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648200" y="2286000"/>
            <a:ext cx="44958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0404" name="Picture 7" descr="bar084e06">
            <a:extLst>
              <a:ext uri="{FF2B5EF4-FFF2-40B4-BE49-F238E27FC236}">
                <a16:creationId xmlns:a16="http://schemas.microsoft.com/office/drawing/2014/main" id="{42677B8E-18BB-8843-BBF3-60999752D89B}"/>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2286000"/>
            <a:ext cx="4497388"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8687CBB2-6FA1-0B43-B2E7-EF2AE8E0E76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196</a:t>
            </a:fld>
            <a:endParaRPr lang="en-US" altLang="en-US" sz="1400" b="1" dirty="0">
              <a:latin typeface="Tahoma" panose="020B0604030504040204" pitchFamily="34" charset="0"/>
            </a:endParaRPr>
          </a:p>
        </p:txBody>
      </p:sp>
    </p:spTree>
  </p:cSld>
  <p:clrMapOvr>
    <a:masterClrMapping/>
  </p:clrMapOvr>
  <p:transition>
    <p:blinds/>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907BA426-7E52-4B16-A832-F0C93DDE89EC}"/>
              </a:ext>
            </a:extLst>
          </p:cNvPr>
          <p:cNvSpPr>
            <a:spLocks noGrp="1" noChangeArrowheads="1"/>
          </p:cNvSpPr>
          <p:nvPr>
            <p:ph type="title"/>
          </p:nvPr>
        </p:nvSpPr>
        <p:spPr>
          <a:xfrm>
            <a:off x="0" y="152400"/>
            <a:ext cx="5486400" cy="762000"/>
          </a:xfrm>
        </p:spPr>
        <p:txBody>
          <a:bodyPr/>
          <a:lstStyle/>
          <a:p>
            <a:pPr algn="l" eaLnBrk="1" hangingPunct="1">
              <a:defRPr/>
            </a:pPr>
            <a:r>
              <a:rPr lang="en-US" altLang="en-US" sz="4000" i="1" dirty="0" err="1">
                <a:latin typeface="Times New Roman" panose="02020603050405020304" pitchFamily="18" charset="0"/>
              </a:rPr>
              <a:t>Hesekiels</a:t>
            </a:r>
            <a:r>
              <a:rPr lang="en-US" altLang="en-US" sz="4000" i="1" dirty="0">
                <a:latin typeface="Times New Roman" panose="02020603050405020304" pitchFamily="18" charset="0"/>
              </a:rPr>
              <a:t> Ost-Tor</a:t>
            </a:r>
          </a:p>
        </p:txBody>
      </p:sp>
      <p:pic>
        <p:nvPicPr>
          <p:cNvPr id="231427" name="Picture 5" descr="OldTestament 006 (Changed)">
            <a:extLst>
              <a:ext uri="{FF2B5EF4-FFF2-40B4-BE49-F238E27FC236}">
                <a16:creationId xmlns:a16="http://schemas.microsoft.com/office/drawing/2014/main" id="{01CA7AB3-243A-6F45-94CB-5658D2061526}"/>
              </a:ext>
            </a:extLst>
          </p:cNvPr>
          <p:cNvPicPr>
            <a:picLocks noGrp="1" noChangeAspect="1" noChangeArrowheads="1"/>
          </p:cNvPicPr>
          <p:nvPr>
            <p:ph idx="1"/>
          </p:nvPr>
        </p:nvPicPr>
        <p:blipFill>
          <a:blip r:embed="rId2">
            <a:lum bright="24000" contrast="42000"/>
            <a:extLst>
              <a:ext uri="{28A0092B-C50C-407E-A947-70E740481C1C}">
                <a14:useLocalDpi xmlns:a14="http://schemas.microsoft.com/office/drawing/2010/main"/>
              </a:ext>
            </a:extLst>
          </a:blip>
          <a:srcRect/>
          <a:stretch>
            <a:fillRect/>
          </a:stretch>
        </p:blipFill>
        <p:spPr>
          <a:xfrm>
            <a:off x="2362200" y="1227138"/>
            <a:ext cx="6781800" cy="5630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1428" name="Rectangle 6">
            <a:extLst>
              <a:ext uri="{FF2B5EF4-FFF2-40B4-BE49-F238E27FC236}">
                <a16:creationId xmlns:a16="http://schemas.microsoft.com/office/drawing/2014/main" id="{E9B9654E-A7B9-3142-8C71-30BD819167C8}"/>
              </a:ext>
            </a:extLst>
          </p:cNvPr>
          <p:cNvSpPr>
            <a:spLocks noChangeArrowheads="1"/>
          </p:cNvSpPr>
          <p:nvPr/>
        </p:nvSpPr>
        <p:spPr bwMode="auto">
          <a:xfrm>
            <a:off x="2819400" y="2057400"/>
            <a:ext cx="2743200" cy="228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31429" name="Rectangle 7">
            <a:extLst>
              <a:ext uri="{FF2B5EF4-FFF2-40B4-BE49-F238E27FC236}">
                <a16:creationId xmlns:a16="http://schemas.microsoft.com/office/drawing/2014/main" id="{66D65346-6EE1-0D4E-8442-7410D0D4B556}"/>
              </a:ext>
            </a:extLst>
          </p:cNvPr>
          <p:cNvSpPr>
            <a:spLocks noChangeArrowheads="1"/>
          </p:cNvSpPr>
          <p:nvPr/>
        </p:nvSpPr>
        <p:spPr bwMode="auto">
          <a:xfrm>
            <a:off x="2438400" y="5562600"/>
            <a:ext cx="2743200" cy="533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0"/>
              </a:spcBef>
              <a:buClrTx/>
              <a:buFontTx/>
              <a:buNone/>
            </a:pPr>
            <a:endParaRPr lang="en-US" altLang="en-US" sz="4800" b="0">
              <a:latin typeface="Papyrus" panose="020B0602040200020303" pitchFamily="34" charset="77"/>
            </a:endParaRPr>
          </a:p>
        </p:txBody>
      </p:sp>
      <p:sp>
        <p:nvSpPr>
          <p:cNvPr id="231430" name="Rectangle 8">
            <a:extLst>
              <a:ext uri="{FF2B5EF4-FFF2-40B4-BE49-F238E27FC236}">
                <a16:creationId xmlns:a16="http://schemas.microsoft.com/office/drawing/2014/main" id="{3E380242-FB77-BF4B-A341-50F8CBE20CAD}"/>
              </a:ext>
            </a:extLst>
          </p:cNvPr>
          <p:cNvSpPr>
            <a:spLocks noChangeArrowheads="1"/>
          </p:cNvSpPr>
          <p:nvPr/>
        </p:nvSpPr>
        <p:spPr bwMode="auto">
          <a:xfrm>
            <a:off x="2362200" y="6019800"/>
            <a:ext cx="3886200" cy="762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31431" name="Rectangle 9">
            <a:extLst>
              <a:ext uri="{FF2B5EF4-FFF2-40B4-BE49-F238E27FC236}">
                <a16:creationId xmlns:a16="http://schemas.microsoft.com/office/drawing/2014/main" id="{67FC5459-DA7C-B84E-A905-013796375D6A}"/>
              </a:ext>
            </a:extLst>
          </p:cNvPr>
          <p:cNvSpPr>
            <a:spLocks noChangeArrowheads="1"/>
          </p:cNvSpPr>
          <p:nvPr/>
        </p:nvSpPr>
        <p:spPr bwMode="auto">
          <a:xfrm>
            <a:off x="2438400" y="1371600"/>
            <a:ext cx="4114800" cy="457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31432" name="Text Box 10">
            <a:extLst>
              <a:ext uri="{FF2B5EF4-FFF2-40B4-BE49-F238E27FC236}">
                <a16:creationId xmlns:a16="http://schemas.microsoft.com/office/drawing/2014/main" id="{2C765C92-74D2-0E4C-88A9-3F62935D5F04}"/>
              </a:ext>
            </a:extLst>
          </p:cNvPr>
          <p:cNvSpPr txBox="1">
            <a:spLocks noChangeArrowheads="1"/>
          </p:cNvSpPr>
          <p:nvPr/>
        </p:nvSpPr>
        <p:spPr bwMode="auto">
          <a:xfrm>
            <a:off x="228600" y="1371600"/>
            <a:ext cx="1905000" cy="222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dirty="0">
                <a:latin typeface="Arial Narrow" panose="020B0604020202020204" pitchFamily="34" charset="0"/>
              </a:rPr>
              <a:t>J = </a:t>
            </a:r>
            <a:r>
              <a:rPr lang="en-US" altLang="en-US" sz="2000" dirty="0" err="1">
                <a:latin typeface="Arial Narrow" panose="020B0604020202020204" pitchFamily="34" charset="0"/>
              </a:rPr>
              <a:t>Pfosten</a:t>
            </a:r>
            <a:endParaRPr lang="en-US" altLang="en-US" sz="2000" dirty="0">
              <a:latin typeface="Arial Narrow" panose="020B0604020202020204" pitchFamily="34" charset="0"/>
            </a:endParaRPr>
          </a:p>
          <a:p>
            <a:pPr eaLnBrk="1" hangingPunct="1">
              <a:spcBef>
                <a:spcPct val="50000"/>
              </a:spcBef>
              <a:buClrTx/>
              <a:buFontTx/>
              <a:buNone/>
            </a:pPr>
            <a:r>
              <a:rPr lang="en-US" altLang="en-US" sz="2000" dirty="0">
                <a:latin typeface="Arial Narrow" panose="020B0604020202020204" pitchFamily="34" charset="0"/>
              </a:rPr>
              <a:t>S = </a:t>
            </a:r>
            <a:r>
              <a:rPr lang="en-US" altLang="en-US" sz="2000" dirty="0" err="1">
                <a:latin typeface="Arial Narrow" panose="020B0604020202020204" pitchFamily="34" charset="0"/>
              </a:rPr>
              <a:t>Kamern</a:t>
            </a:r>
            <a:endParaRPr lang="en-US" altLang="en-US" sz="2000" dirty="0">
              <a:latin typeface="Arial Narrow" panose="020B0604020202020204" pitchFamily="34" charset="0"/>
            </a:endParaRPr>
          </a:p>
          <a:p>
            <a:pPr eaLnBrk="1" hangingPunct="1">
              <a:spcBef>
                <a:spcPct val="50000"/>
              </a:spcBef>
              <a:buClrTx/>
              <a:buFontTx/>
              <a:buNone/>
            </a:pPr>
            <a:r>
              <a:rPr lang="en-US" altLang="en-US" sz="2000" dirty="0">
                <a:latin typeface="Arial Narrow" panose="020B0604020202020204" pitchFamily="34" charset="0"/>
              </a:rPr>
              <a:t>T = </a:t>
            </a:r>
            <a:r>
              <a:rPr lang="en-US" altLang="en-US" sz="2000" dirty="0" err="1">
                <a:latin typeface="Arial Narrow" panose="020B0604020202020204" pitchFamily="34" charset="0"/>
              </a:rPr>
              <a:t>Schwelle</a:t>
            </a:r>
            <a:endParaRPr lang="en-US" altLang="en-US" sz="2000" dirty="0">
              <a:latin typeface="Arial Narrow" panose="020B0604020202020204" pitchFamily="34" charset="0"/>
            </a:endParaRPr>
          </a:p>
          <a:p>
            <a:pPr eaLnBrk="1" hangingPunct="1">
              <a:spcBef>
                <a:spcPct val="50000"/>
              </a:spcBef>
              <a:buClrTx/>
              <a:buFontTx/>
              <a:buNone/>
            </a:pPr>
            <a:r>
              <a:rPr lang="en-US" altLang="en-US" sz="2000" dirty="0">
                <a:latin typeface="Arial Narrow" panose="020B0604020202020204" pitchFamily="34" charset="0"/>
              </a:rPr>
              <a:t>V = </a:t>
            </a:r>
            <a:r>
              <a:rPr lang="en-US" altLang="en-US" sz="2000" dirty="0" err="1">
                <a:latin typeface="Arial Narrow" panose="020B0604020202020204" pitchFamily="34" charset="0"/>
              </a:rPr>
              <a:t>Vorbau</a:t>
            </a:r>
            <a:endParaRPr lang="en-US" altLang="en-US" sz="2000" dirty="0">
              <a:latin typeface="Arial Narrow" panose="020B0604020202020204" pitchFamily="34" charset="0"/>
            </a:endParaRPr>
          </a:p>
          <a:p>
            <a:pPr eaLnBrk="1" hangingPunct="1">
              <a:spcBef>
                <a:spcPct val="50000"/>
              </a:spcBef>
              <a:buClrTx/>
              <a:buFontTx/>
              <a:buNone/>
            </a:pPr>
            <a:r>
              <a:rPr lang="en-US" altLang="en-US" sz="2000" dirty="0">
                <a:latin typeface="Arial Narrow" panose="020B0604020202020204" pitchFamily="34" charset="0"/>
              </a:rPr>
              <a:t>X = </a:t>
            </a:r>
            <a:r>
              <a:rPr lang="en-US" altLang="en-US" sz="2000" dirty="0" err="1">
                <a:latin typeface="Arial Narrow" panose="020B0604020202020204" pitchFamily="34" charset="0"/>
              </a:rPr>
              <a:t>Raum</a:t>
            </a:r>
            <a:r>
              <a:rPr lang="en-US" altLang="en-US" sz="2000" dirty="0">
                <a:latin typeface="Arial Narrow" panose="020B0604020202020204" pitchFamily="34" charset="0"/>
              </a:rPr>
              <a:t>/Platz</a:t>
            </a:r>
          </a:p>
        </p:txBody>
      </p:sp>
      <p:sp>
        <p:nvSpPr>
          <p:cNvPr id="231433" name="Text Box 11">
            <a:extLst>
              <a:ext uri="{FF2B5EF4-FFF2-40B4-BE49-F238E27FC236}">
                <a16:creationId xmlns:a16="http://schemas.microsoft.com/office/drawing/2014/main" id="{8B15D832-9CFD-A948-B8D1-CDFFD34602F4}"/>
              </a:ext>
            </a:extLst>
          </p:cNvPr>
          <p:cNvSpPr txBox="1">
            <a:spLocks noChangeArrowheads="1"/>
          </p:cNvSpPr>
          <p:nvPr/>
        </p:nvSpPr>
        <p:spPr bwMode="auto">
          <a:xfrm>
            <a:off x="5715000" y="7620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dirty="0" err="1">
                <a:latin typeface="Arial Narrow" panose="020B0604020202020204" pitchFamily="34" charset="0"/>
              </a:rPr>
              <a:t>Reconstruktion</a:t>
            </a:r>
            <a:r>
              <a:rPr lang="en-US" altLang="en-US" sz="1800" b="0" dirty="0">
                <a:latin typeface="Arial Narrow" panose="020B0604020202020204" pitchFamily="34" charset="0"/>
              </a:rPr>
              <a:t> von John Taylor</a:t>
            </a:r>
          </a:p>
        </p:txBody>
      </p:sp>
      <p:sp>
        <p:nvSpPr>
          <p:cNvPr id="11" name="Slide Number Placeholder 5">
            <a:extLst>
              <a:ext uri="{FF2B5EF4-FFF2-40B4-BE49-F238E27FC236}">
                <a16:creationId xmlns:a16="http://schemas.microsoft.com/office/drawing/2014/main" id="{A7157D94-AFB9-E542-9B91-2C84359D313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197</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3C38531B-1BB2-45FA-935C-D69AFCF0FAFA}"/>
              </a:ext>
            </a:extLst>
          </p:cNvPr>
          <p:cNvSpPr>
            <a:spLocks noGrp="1" noChangeArrowheads="1"/>
          </p:cNvSpPr>
          <p:nvPr>
            <p:ph type="title"/>
          </p:nvPr>
        </p:nvSpPr>
        <p:spPr>
          <a:xfrm>
            <a:off x="152400" y="274638"/>
            <a:ext cx="2819400" cy="5821362"/>
          </a:xfrm>
        </p:spPr>
        <p:txBody>
          <a:bodyPr/>
          <a:lstStyle/>
          <a:p>
            <a:pPr algn="l" eaLnBrk="1" hangingPunct="1">
              <a:defRPr/>
            </a:pPr>
            <a:r>
              <a:rPr lang="en-US" altLang="en-US" sz="3200" i="1" dirty="0" err="1">
                <a:latin typeface="Times New Roman" panose="02020603050405020304" pitchFamily="18" charset="0"/>
              </a:rPr>
              <a:t>Tempel</a:t>
            </a:r>
            <a:r>
              <a:rPr lang="en-US" altLang="en-US" sz="3200" i="1" dirty="0">
                <a:latin typeface="Times New Roman" panose="02020603050405020304" pitchFamily="18" charset="0"/>
              </a:rPr>
              <a:t> Hof</a:t>
            </a:r>
            <a:br>
              <a:rPr lang="en-US" altLang="en-US" dirty="0">
                <a:latin typeface="Times New Roman" panose="02020603050405020304" pitchFamily="18" charset="0"/>
              </a:rPr>
            </a:br>
            <a:r>
              <a:rPr lang="en-US" altLang="en-US" sz="2000" b="0" dirty="0">
                <a:latin typeface="Arial Narrow" panose="020B0606020202030204" pitchFamily="34" charset="0"/>
              </a:rPr>
              <a:t>A = Altar</a:t>
            </a:r>
            <a:br>
              <a:rPr lang="en-US" altLang="en-US" sz="2000" b="0" dirty="0">
                <a:latin typeface="Arial Narrow" panose="020B0606020202030204" pitchFamily="34" charset="0"/>
              </a:rPr>
            </a:br>
            <a:r>
              <a:rPr lang="en-US" altLang="en-US" sz="2000" b="0" dirty="0">
                <a:latin typeface="Arial Narrow" panose="020B0606020202030204" pitchFamily="34" charset="0"/>
              </a:rPr>
              <a:t>B = </a:t>
            </a:r>
            <a:r>
              <a:rPr lang="en-US" altLang="en-US" sz="2000" b="0" dirty="0" err="1">
                <a:latin typeface="Arial Narrow" panose="020B0606020202030204" pitchFamily="34" charset="0"/>
              </a:rPr>
              <a:t>Gebäude</a:t>
            </a:r>
            <a:br>
              <a:rPr lang="en-US" altLang="en-US" sz="2000" b="0" dirty="0">
                <a:latin typeface="Arial Narrow" panose="020B0606020202030204" pitchFamily="34" charset="0"/>
              </a:rPr>
            </a:br>
            <a:r>
              <a:rPr lang="en-US" altLang="en-US" sz="2000" b="0" dirty="0">
                <a:latin typeface="Arial Narrow" panose="020B0606020202030204" pitchFamily="34" charset="0"/>
              </a:rPr>
              <a:t>C = </a:t>
            </a:r>
            <a:r>
              <a:rPr lang="en-US" altLang="en-US" sz="2000" b="0" dirty="0" err="1">
                <a:latin typeface="Arial Narrow" panose="020B0606020202030204" pitchFamily="34" charset="0"/>
              </a:rPr>
              <a:t>Kammer</a:t>
            </a:r>
            <a:br>
              <a:rPr lang="en-US" altLang="en-US" sz="2000" b="0" dirty="0">
                <a:latin typeface="Arial Narrow" panose="020B0606020202030204" pitchFamily="34" charset="0"/>
              </a:rPr>
            </a:br>
            <a:r>
              <a:rPr lang="en-US" altLang="en-US" sz="2000" b="0" dirty="0">
                <a:latin typeface="Arial Narrow" panose="020B0606020202030204" pitchFamily="34" charset="0"/>
              </a:rPr>
              <a:t>G = </a:t>
            </a:r>
            <a:r>
              <a:rPr lang="en-US" altLang="en-US" sz="2000" b="0" dirty="0" err="1">
                <a:latin typeface="Arial Narrow" panose="020B0606020202030204" pitchFamily="34" charset="0"/>
              </a:rPr>
              <a:t>Durchgang</a:t>
            </a:r>
            <a:br>
              <a:rPr lang="en-US" altLang="en-US" sz="2000" b="0" dirty="0">
                <a:latin typeface="Arial Narrow" panose="020B0606020202030204" pitchFamily="34" charset="0"/>
              </a:rPr>
            </a:br>
            <a:r>
              <a:rPr lang="en-US" altLang="en-US" sz="2000" b="0" dirty="0">
                <a:latin typeface="Arial Narrow" panose="020B0606020202030204" pitchFamily="34" charset="0"/>
              </a:rPr>
              <a:t>K = </a:t>
            </a:r>
            <a:r>
              <a:rPr lang="en-US" altLang="en-US" sz="2000" b="0" dirty="0" err="1">
                <a:latin typeface="Arial Narrow" panose="020B0606020202030204" pitchFamily="34" charset="0"/>
              </a:rPr>
              <a:t>Küche</a:t>
            </a:r>
            <a:br>
              <a:rPr lang="en-US" altLang="en-US" sz="2000" b="0" dirty="0">
                <a:latin typeface="Arial Narrow" panose="020B0606020202030204" pitchFamily="34" charset="0"/>
              </a:rPr>
            </a:br>
            <a:r>
              <a:rPr lang="en-US" altLang="en-US" sz="2000" b="0" dirty="0">
                <a:latin typeface="Arial Narrow" panose="020B0606020202030204" pitchFamily="34" charset="0"/>
              </a:rPr>
              <a:t>P = </a:t>
            </a:r>
            <a:r>
              <a:rPr lang="en-US" altLang="en-US" sz="2000" b="0" dirty="0" err="1">
                <a:latin typeface="Arial Narrow" panose="020B0606020202030204" pitchFamily="34" charset="0"/>
              </a:rPr>
              <a:t>Pflaster</a:t>
            </a:r>
            <a:br>
              <a:rPr lang="en-US" altLang="en-US" sz="2000" b="0" dirty="0">
                <a:latin typeface="Arial Narrow" panose="020B0606020202030204" pitchFamily="34" charset="0"/>
              </a:rPr>
            </a:br>
            <a:r>
              <a:rPr lang="en-US" altLang="en-US" sz="2000" b="0" dirty="0">
                <a:latin typeface="Arial Narrow" panose="020B0606020202030204" pitchFamily="34" charset="0"/>
              </a:rPr>
              <a:t>PC = </a:t>
            </a:r>
            <a:r>
              <a:rPr lang="en-US" altLang="en-US" sz="2000" b="0" dirty="0" err="1">
                <a:latin typeface="Arial Narrow" panose="020B0606020202030204" pitchFamily="34" charset="0"/>
              </a:rPr>
              <a:t>Priesterkammern</a:t>
            </a:r>
            <a:br>
              <a:rPr lang="en-US" altLang="en-US" sz="2000" b="0" dirty="0">
                <a:latin typeface="Arial Narrow" panose="020B0606020202030204" pitchFamily="34" charset="0"/>
              </a:rPr>
            </a:br>
            <a:r>
              <a:rPr lang="en-US" altLang="en-US" sz="2000" b="0" dirty="0">
                <a:latin typeface="Arial Narrow" panose="020B0606020202030204" pitchFamily="34" charset="0"/>
              </a:rPr>
              <a:t>PK = </a:t>
            </a:r>
            <a:r>
              <a:rPr lang="en-US" altLang="en-US" sz="2000" b="0" dirty="0" err="1">
                <a:latin typeface="Arial Narrow" panose="020B0606020202030204" pitchFamily="34" charset="0"/>
              </a:rPr>
              <a:t>Priesterküchen</a:t>
            </a:r>
            <a:br>
              <a:rPr lang="en-US" altLang="en-US" sz="2000" b="0" dirty="0">
                <a:latin typeface="Arial Narrow" panose="020B0606020202030204" pitchFamily="34" charset="0"/>
              </a:rPr>
            </a:br>
            <a:r>
              <a:rPr lang="en-US" altLang="en-US" sz="2000" b="0" dirty="0">
                <a:latin typeface="Arial Narrow" panose="020B0606020202030204" pitchFamily="34" charset="0"/>
              </a:rPr>
              <a:t>TY = Tempelhof</a:t>
            </a:r>
            <a:br>
              <a:rPr lang="en-US" altLang="en-US" sz="2000" b="0" dirty="0">
                <a:latin typeface="Arial Narrow" panose="020B0606020202030204" pitchFamily="34" charset="0"/>
              </a:rPr>
            </a:br>
            <a:br>
              <a:rPr lang="en-US" altLang="en-US" sz="2000" b="0" dirty="0">
                <a:latin typeface="Arial Narrow" panose="020B0606020202030204" pitchFamily="34" charset="0"/>
              </a:rPr>
            </a:br>
            <a:br>
              <a:rPr lang="en-US" altLang="en-US" sz="2000" b="0" dirty="0">
                <a:latin typeface="Arial Narrow" panose="020B0606020202030204" pitchFamily="34" charset="0"/>
              </a:rPr>
            </a:br>
            <a:br>
              <a:rPr lang="en-US" altLang="en-US" sz="2000" b="0" dirty="0">
                <a:latin typeface="Arial Narrow" panose="020B0606020202030204" pitchFamily="34" charset="0"/>
              </a:rPr>
            </a:br>
            <a:br>
              <a:rPr lang="en-US" altLang="en-US" sz="2000" b="0" dirty="0">
                <a:latin typeface="Arial Narrow" panose="020B0606020202030204" pitchFamily="34" charset="0"/>
              </a:rPr>
            </a:br>
            <a:r>
              <a:rPr lang="en-US" altLang="en-US" sz="1800" b="0" dirty="0" err="1">
                <a:latin typeface="Arial Narrow" panose="020B0606020202030204" pitchFamily="34" charset="0"/>
              </a:rPr>
              <a:t>Reconstruktion</a:t>
            </a:r>
            <a:r>
              <a:rPr lang="en-US" altLang="en-US" sz="1800" b="0" dirty="0">
                <a:latin typeface="Arial Narrow" panose="020B0606020202030204" pitchFamily="34" charset="0"/>
              </a:rPr>
              <a:t> von John Taylor</a:t>
            </a:r>
            <a:endParaRPr lang="en-US" altLang="en-US" sz="2000" b="0" dirty="0"/>
          </a:p>
        </p:txBody>
      </p:sp>
      <p:pic>
        <p:nvPicPr>
          <p:cNvPr id="232451" name="Picture 5" descr="OldTestament 009 (Changed)">
            <a:extLst>
              <a:ext uri="{FF2B5EF4-FFF2-40B4-BE49-F238E27FC236}">
                <a16:creationId xmlns:a16="http://schemas.microsoft.com/office/drawing/2014/main" id="{CB6870D1-721F-A641-A999-22A57174A2F3}"/>
              </a:ext>
            </a:extLst>
          </p:cNvPr>
          <p:cNvPicPr>
            <a:picLocks noGrp="1" noChangeAspect="1" noChangeArrowheads="1"/>
          </p:cNvPicPr>
          <p:nvPr>
            <p:ph idx="1"/>
          </p:nvPr>
        </p:nvPicPr>
        <p:blipFill>
          <a:blip r:embed="rId2" cstate="email">
            <a:lum bright="24000" contrast="24000"/>
            <a:extLst>
              <a:ext uri="{28A0092B-C50C-407E-A947-70E740481C1C}">
                <a14:useLocalDpi xmlns:a14="http://schemas.microsoft.com/office/drawing/2010/main"/>
              </a:ext>
            </a:extLst>
          </a:blip>
          <a:srcRect l="-510"/>
          <a:stretch>
            <a:fillRect/>
          </a:stretch>
        </p:blipFill>
        <p:spPr>
          <a:xfrm>
            <a:off x="3213100" y="0"/>
            <a:ext cx="59309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FE28A6CA-FE90-5446-B61F-6C598F22D9D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198</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12BF0650-0290-4AD5-90A3-01B92D8A6E7C}"/>
              </a:ext>
            </a:extLst>
          </p:cNvPr>
          <p:cNvSpPr>
            <a:spLocks noGrp="1" noChangeArrowheads="1"/>
          </p:cNvSpPr>
          <p:nvPr>
            <p:ph type="title"/>
          </p:nvPr>
        </p:nvSpPr>
        <p:spPr>
          <a:xfrm>
            <a:off x="4876800" y="228600"/>
            <a:ext cx="3733800" cy="2209800"/>
          </a:xfrm>
        </p:spPr>
        <p:txBody>
          <a:bodyPr/>
          <a:lstStyle/>
          <a:p>
            <a:pPr algn="l" eaLnBrk="1" hangingPunct="1">
              <a:defRPr/>
            </a:pPr>
            <a:r>
              <a:rPr lang="en-US" altLang="en-US" sz="3200" i="1" dirty="0" err="1">
                <a:solidFill>
                  <a:srgbClr val="FFCC00"/>
                </a:solidFill>
                <a:latin typeface="Times New Roman" panose="02020603050405020304" pitchFamily="18" charset="0"/>
              </a:rPr>
              <a:t>Geschlossenes</a:t>
            </a:r>
            <a:r>
              <a:rPr lang="en-US" altLang="en-US" sz="3200" i="1" dirty="0">
                <a:solidFill>
                  <a:srgbClr val="FFCC00"/>
                </a:solidFill>
                <a:latin typeface="Times New Roman" panose="02020603050405020304" pitchFamily="18" charset="0"/>
              </a:rPr>
              <a:t> Ost-Tor in Jerusalem</a:t>
            </a:r>
            <a:br>
              <a:rPr lang="en-US" altLang="en-US" sz="3200" i="1" dirty="0"/>
            </a:br>
            <a:r>
              <a:rPr lang="en-US" altLang="en-US" sz="2400" dirty="0">
                <a:latin typeface="Arial Narrow" panose="020B0606020202030204" pitchFamily="34" charset="0"/>
              </a:rPr>
              <a:t>(</a:t>
            </a:r>
            <a:r>
              <a:rPr lang="en-US" altLang="en-US" sz="2400" dirty="0" err="1">
                <a:latin typeface="Arial Narrow" panose="020B0606020202030204" pitchFamily="34" charset="0"/>
              </a:rPr>
              <a:t>Populäre</a:t>
            </a:r>
            <a:r>
              <a:rPr lang="en-US" altLang="en-US" sz="2400" dirty="0">
                <a:latin typeface="Arial Narrow" panose="020B0606020202030204" pitchFamily="34" charset="0"/>
              </a:rPr>
              <a:t> Tradition </a:t>
            </a:r>
            <a:r>
              <a:rPr lang="en-US" altLang="en-US" sz="2400" dirty="0" err="1">
                <a:latin typeface="Arial Narrow" panose="020B0606020202030204" pitchFamily="34" charset="0"/>
              </a:rPr>
              <a:t>sagt</a:t>
            </a:r>
            <a:r>
              <a:rPr lang="en-US" altLang="en-US" sz="2400" dirty="0">
                <a:latin typeface="Arial Narrow" panose="020B0606020202030204" pitchFamily="34" charset="0"/>
              </a:rPr>
              <a:t>, der </a:t>
            </a:r>
            <a:r>
              <a:rPr lang="en-US" altLang="en-US" sz="2400" dirty="0" err="1">
                <a:latin typeface="Arial Narrow" panose="020B0606020202030204" pitchFamily="34" charset="0"/>
              </a:rPr>
              <a:t>Messias</a:t>
            </a:r>
            <a:r>
              <a:rPr lang="en-US" altLang="en-US" sz="2400" dirty="0">
                <a:latin typeface="Arial Narrow" panose="020B0606020202030204" pitchFamily="34" charset="0"/>
              </a:rPr>
              <a:t> </a:t>
            </a:r>
            <a:r>
              <a:rPr lang="en-US" altLang="en-US" sz="2400" dirty="0" err="1">
                <a:latin typeface="Arial Narrow" panose="020B0606020202030204" pitchFamily="34" charset="0"/>
              </a:rPr>
              <a:t>wird</a:t>
            </a:r>
            <a:r>
              <a:rPr lang="en-US" altLang="en-US" sz="2400" dirty="0">
                <a:latin typeface="Arial Narrow" panose="020B0606020202030204" pitchFamily="34" charset="0"/>
              </a:rPr>
              <a:t> </a:t>
            </a:r>
            <a:r>
              <a:rPr lang="en-US" altLang="en-US" sz="2400" dirty="0" err="1">
                <a:latin typeface="Arial Narrow" panose="020B0606020202030204" pitchFamily="34" charset="0"/>
              </a:rPr>
              <a:t>hier</a:t>
            </a:r>
            <a:r>
              <a:rPr lang="en-US" altLang="en-US" sz="2400" dirty="0">
                <a:latin typeface="Arial Narrow" panose="020B0606020202030204" pitchFamily="34" charset="0"/>
              </a:rPr>
              <a:t> </a:t>
            </a:r>
            <a:r>
              <a:rPr lang="en-US" altLang="en-US" sz="2400" dirty="0" err="1">
                <a:latin typeface="Arial Narrow" panose="020B0606020202030204" pitchFamily="34" charset="0"/>
              </a:rPr>
              <a:t>einziehen</a:t>
            </a:r>
            <a:r>
              <a:rPr lang="en-US" altLang="en-US" sz="2400" dirty="0">
                <a:latin typeface="Arial Narrow" panose="020B0606020202030204" pitchFamily="34" charset="0"/>
              </a:rPr>
              <a:t>)</a:t>
            </a:r>
            <a:endParaRPr lang="en-US" altLang="en-US" sz="3200" dirty="0">
              <a:latin typeface="Arial Narrow" panose="020B0606020202030204" pitchFamily="34" charset="0"/>
            </a:endParaRPr>
          </a:p>
        </p:txBody>
      </p:sp>
      <p:pic>
        <p:nvPicPr>
          <p:cNvPr id="233475" name="Picture 5" descr="NTA81">
            <a:extLst>
              <a:ext uri="{FF2B5EF4-FFF2-40B4-BE49-F238E27FC236}">
                <a16:creationId xmlns:a16="http://schemas.microsoft.com/office/drawing/2014/main" id="{274CCB53-A50D-A146-86BB-EB7916844B42}"/>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b="-316"/>
          <a:stretch>
            <a:fillRect/>
          </a:stretch>
        </p:blipFill>
        <p:spPr>
          <a:xfrm>
            <a:off x="0" y="0"/>
            <a:ext cx="45259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3476" name="Text Box 6">
            <a:extLst>
              <a:ext uri="{FF2B5EF4-FFF2-40B4-BE49-F238E27FC236}">
                <a16:creationId xmlns:a16="http://schemas.microsoft.com/office/drawing/2014/main" id="{F918D383-2F8E-7B4C-8388-E20B3545B52D}"/>
              </a:ext>
            </a:extLst>
          </p:cNvPr>
          <p:cNvSpPr txBox="1">
            <a:spLocks noChangeArrowheads="1"/>
          </p:cNvSpPr>
          <p:nvPr/>
        </p:nvSpPr>
        <p:spPr bwMode="auto">
          <a:xfrm>
            <a:off x="5257800" y="2597150"/>
            <a:ext cx="31242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pPr>
            <a:r>
              <a:rPr lang="en-US" altLang="en-US" sz="2000" b="0" i="1" dirty="0">
                <a:latin typeface="Arial Narrow" panose="020B0604020202020204" pitchFamily="34" charset="0"/>
              </a:rPr>
              <a:t> 6. </a:t>
            </a:r>
            <a:r>
              <a:rPr lang="en-US" altLang="en-US" sz="2000" b="0" i="1" dirty="0" err="1">
                <a:latin typeface="Arial Narrow" panose="020B0604020202020204" pitchFamily="34" charset="0"/>
              </a:rPr>
              <a:t>oder</a:t>
            </a:r>
            <a:r>
              <a:rPr lang="en-US" altLang="en-US" sz="2000" b="0" i="1" dirty="0">
                <a:latin typeface="Arial Narrow" panose="020B0604020202020204" pitchFamily="34" charset="0"/>
              </a:rPr>
              <a:t> 7. </a:t>
            </a:r>
            <a:r>
              <a:rPr lang="en-US" altLang="en-US" sz="2000" b="0" i="1" dirty="0" err="1">
                <a:latin typeface="Arial Narrow" panose="020B0604020202020204" pitchFamily="34" charset="0"/>
              </a:rPr>
              <a:t>Jhdt</a:t>
            </a: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Byzantinische</a:t>
            </a: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Konstruktion</a:t>
            </a:r>
            <a:endParaRPr lang="en-US" altLang="en-US" sz="2000" b="0" i="1" dirty="0">
              <a:latin typeface="Arial Narrow" panose="020B0604020202020204" pitchFamily="34" charset="0"/>
            </a:endParaRPr>
          </a:p>
          <a:p>
            <a:pPr eaLnBrk="1" hangingPunct="1">
              <a:spcBef>
                <a:spcPct val="50000"/>
              </a:spcBef>
              <a:buClrTx/>
            </a:pP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Offen</a:t>
            </a: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während</a:t>
            </a:r>
            <a:r>
              <a:rPr lang="en-US" altLang="en-US" sz="2000" b="0" i="1" dirty="0">
                <a:latin typeface="Arial Narrow" panose="020B0604020202020204" pitchFamily="34" charset="0"/>
              </a:rPr>
              <a:t> der Zeit der </a:t>
            </a:r>
            <a:r>
              <a:rPr lang="en-US" altLang="en-US" sz="2000" b="0" i="1" dirty="0" err="1">
                <a:latin typeface="Arial Narrow" panose="020B0604020202020204" pitchFamily="34" charset="0"/>
              </a:rPr>
              <a:t>Kreuzritter</a:t>
            </a:r>
            <a:endParaRPr lang="en-US" altLang="en-US" sz="2000" b="0" i="1" dirty="0">
              <a:latin typeface="Arial Narrow" panose="020B0604020202020204" pitchFamily="34" charset="0"/>
            </a:endParaRPr>
          </a:p>
          <a:p>
            <a:pPr eaLnBrk="1" hangingPunct="1">
              <a:spcBef>
                <a:spcPct val="50000"/>
              </a:spcBef>
              <a:buClrTx/>
            </a:pP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Zugemauert</a:t>
            </a: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entw</a:t>
            </a:r>
            <a:r>
              <a:rPr lang="en-US" altLang="en-US" sz="2000" b="0" i="1" dirty="0">
                <a:latin typeface="Arial Narrow" panose="020B0604020202020204" pitchFamily="34" charset="0"/>
              </a:rPr>
              <a:t>. von Saladin Ende 12. </a:t>
            </a:r>
            <a:r>
              <a:rPr lang="en-US" altLang="en-US" sz="2000" b="0" i="1" dirty="0" err="1">
                <a:latin typeface="Arial Narrow" panose="020B0604020202020204" pitchFamily="34" charset="0"/>
              </a:rPr>
              <a:t>oder</a:t>
            </a:r>
            <a:r>
              <a:rPr lang="en-US" altLang="en-US" sz="2000" b="0" i="1" dirty="0">
                <a:latin typeface="Arial Narrow" panose="020B0604020202020204" pitchFamily="34" charset="0"/>
              </a:rPr>
              <a:t> </a:t>
            </a:r>
            <a:r>
              <a:rPr lang="en-US" altLang="en-US" sz="2000" b="0" i="1" dirty="0" err="1">
                <a:latin typeface="Arial Narrow" panose="020B0604020202020204" pitchFamily="34" charset="0"/>
              </a:rPr>
              <a:t>Anfang</a:t>
            </a:r>
            <a:r>
              <a:rPr lang="en-US" altLang="en-US" sz="2000" b="0" i="1" dirty="0">
                <a:latin typeface="Arial Narrow" panose="020B0604020202020204" pitchFamily="34" charset="0"/>
              </a:rPr>
              <a:t> 13. </a:t>
            </a:r>
            <a:r>
              <a:rPr lang="en-US" altLang="en-US" sz="2000" b="0" i="1" dirty="0" err="1">
                <a:latin typeface="Arial Narrow" panose="020B0604020202020204" pitchFamily="34" charset="0"/>
              </a:rPr>
              <a:t>Jhdt</a:t>
            </a:r>
            <a:r>
              <a:rPr lang="en-US" altLang="en-US" sz="2000" b="0" i="1" dirty="0">
                <a:latin typeface="Arial Narrow" panose="020B0604020202020204" pitchFamily="34" charset="0"/>
              </a:rPr>
              <a:t>. Oder von Suleiman dem </a:t>
            </a:r>
            <a:r>
              <a:rPr lang="en-US" altLang="en-US" sz="2000" b="0" i="1" dirty="0" err="1">
                <a:latin typeface="Arial Narrow" panose="020B0604020202020204" pitchFamily="34" charset="0"/>
              </a:rPr>
              <a:t>Präch-tigen</a:t>
            </a:r>
            <a:r>
              <a:rPr lang="en-US" altLang="en-US" sz="2000" b="0" i="1" dirty="0">
                <a:latin typeface="Arial Narrow" panose="020B0604020202020204" pitchFamily="34" charset="0"/>
              </a:rPr>
              <a:t> Mitte 16. </a:t>
            </a:r>
            <a:r>
              <a:rPr lang="en-US" altLang="en-US" sz="2000" b="0" i="1" dirty="0" err="1">
                <a:latin typeface="Arial Narrow" panose="020B0604020202020204" pitchFamily="34" charset="0"/>
              </a:rPr>
              <a:t>Jhdt</a:t>
            </a:r>
            <a:r>
              <a:rPr lang="en-US" altLang="en-US" sz="2000" b="0" i="1" dirty="0">
                <a:latin typeface="Arial Narrow" panose="020B0604020202020204" pitchFamily="34" charset="0"/>
              </a:rPr>
              <a:t>.</a:t>
            </a:r>
          </a:p>
        </p:txBody>
      </p:sp>
      <p:sp>
        <p:nvSpPr>
          <p:cNvPr id="322567" name="Text Box 7">
            <a:extLst>
              <a:ext uri="{FF2B5EF4-FFF2-40B4-BE49-F238E27FC236}">
                <a16:creationId xmlns:a16="http://schemas.microsoft.com/office/drawing/2014/main" id="{46AD85D1-D134-413B-9A29-D832E75DA084}"/>
              </a:ext>
            </a:extLst>
          </p:cNvPr>
          <p:cNvSpPr txBox="1">
            <a:spLocks noChangeArrowheads="1"/>
          </p:cNvSpPr>
          <p:nvPr/>
        </p:nvSpPr>
        <p:spPr bwMode="auto">
          <a:xfrm>
            <a:off x="4800600" y="5867400"/>
            <a:ext cx="4114800" cy="830997"/>
          </a:xfrm>
          <a:prstGeom prst="rect">
            <a:avLst/>
          </a:prstGeom>
          <a:noFill/>
          <a:ln w="28575">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2400" dirty="0" err="1">
                <a:solidFill>
                  <a:srgbClr val="FFCC00"/>
                </a:solidFill>
                <a:effectLst>
                  <a:outerShdw blurRad="38100" dist="38100" dir="2700000" algn="tl">
                    <a:srgbClr val="000000"/>
                  </a:outerShdw>
                </a:effectLst>
                <a:latin typeface="Arial Narrow" panose="020B0606020202030204" pitchFamily="34" charset="0"/>
              </a:rPr>
              <a:t>Diese</a:t>
            </a:r>
            <a:r>
              <a:rPr lang="en-US" altLang="en-US" sz="2400" dirty="0">
                <a:solidFill>
                  <a:srgbClr val="FFCC00"/>
                </a:solidFill>
                <a:effectLst>
                  <a:outerShdw blurRad="38100" dist="38100" dir="2700000" algn="tl">
                    <a:srgbClr val="000000"/>
                  </a:outerShdw>
                </a:effectLst>
                <a:latin typeface="Arial Narrow" panose="020B0606020202030204" pitchFamily="34" charset="0"/>
              </a:rPr>
              <a:t> Tor </a:t>
            </a:r>
            <a:r>
              <a:rPr lang="en-US" altLang="en-US" sz="2400" dirty="0" err="1">
                <a:solidFill>
                  <a:srgbClr val="FFCC00"/>
                </a:solidFill>
                <a:effectLst>
                  <a:outerShdw blurRad="38100" dist="38100" dir="2700000" algn="tl">
                    <a:srgbClr val="000000"/>
                  </a:outerShdw>
                </a:effectLst>
                <a:latin typeface="Arial Narrow" panose="020B0606020202030204" pitchFamily="34" charset="0"/>
              </a:rPr>
              <a:t>kann</a:t>
            </a:r>
            <a:r>
              <a:rPr lang="en-US" altLang="en-US" sz="2400" dirty="0">
                <a:solidFill>
                  <a:srgbClr val="FFCC00"/>
                </a:solidFill>
                <a:effectLst>
                  <a:outerShdw blurRad="38100" dist="38100" dir="2700000" algn="tl">
                    <a:srgbClr val="000000"/>
                  </a:outerShdw>
                </a:effectLst>
                <a:latin typeface="Arial Narrow" panose="020B0606020202030204" pitchFamily="34" charset="0"/>
              </a:rPr>
              <a:t> </a:t>
            </a:r>
            <a:r>
              <a:rPr lang="en-US" altLang="en-US" sz="2400" dirty="0" err="1">
                <a:solidFill>
                  <a:srgbClr val="FFCC00"/>
                </a:solidFill>
                <a:effectLst>
                  <a:outerShdw blurRad="38100" dist="38100" dir="2700000" algn="tl">
                    <a:srgbClr val="000000"/>
                  </a:outerShdw>
                </a:effectLst>
                <a:latin typeface="Arial Narrow" panose="020B0606020202030204" pitchFamily="34" charset="0"/>
              </a:rPr>
              <a:t>kaum</a:t>
            </a:r>
            <a:r>
              <a:rPr lang="en-US" altLang="en-US" sz="2400" dirty="0">
                <a:solidFill>
                  <a:srgbClr val="FFCC00"/>
                </a:solidFill>
                <a:effectLst>
                  <a:outerShdw blurRad="38100" dist="38100" dir="2700000" algn="tl">
                    <a:srgbClr val="000000"/>
                  </a:outerShdw>
                </a:effectLst>
                <a:latin typeface="Arial Narrow" panose="020B0606020202030204" pitchFamily="34" charset="0"/>
              </a:rPr>
              <a:t> das </a:t>
            </a:r>
            <a:r>
              <a:rPr lang="en-US" altLang="en-US" sz="2400" dirty="0" err="1">
                <a:solidFill>
                  <a:srgbClr val="FFCC00"/>
                </a:solidFill>
                <a:effectLst>
                  <a:outerShdw blurRad="38100" dist="38100" dir="2700000" algn="tl">
                    <a:srgbClr val="000000"/>
                  </a:outerShdw>
                </a:effectLst>
                <a:latin typeface="Arial Narrow" panose="020B0606020202030204" pitchFamily="34" charset="0"/>
              </a:rPr>
              <a:t>Osttor</a:t>
            </a:r>
            <a:r>
              <a:rPr lang="en-US" altLang="en-US" sz="2400" dirty="0">
                <a:solidFill>
                  <a:srgbClr val="FFCC00"/>
                </a:solidFill>
                <a:effectLst>
                  <a:outerShdw blurRad="38100" dist="38100" dir="2700000" algn="tl">
                    <a:srgbClr val="000000"/>
                  </a:outerShdw>
                </a:effectLst>
                <a:latin typeface="Arial Narrow" panose="020B0606020202030204" pitchFamily="34" charset="0"/>
              </a:rPr>
              <a:t> in </a:t>
            </a:r>
            <a:r>
              <a:rPr lang="en-US" altLang="en-US" sz="2400" dirty="0" err="1">
                <a:solidFill>
                  <a:srgbClr val="FFCC00"/>
                </a:solidFill>
                <a:effectLst>
                  <a:outerShdw blurRad="38100" dist="38100" dir="2700000" algn="tl">
                    <a:srgbClr val="000000"/>
                  </a:outerShdw>
                </a:effectLst>
                <a:latin typeface="Arial Narrow" panose="020B0606020202030204" pitchFamily="34" charset="0"/>
              </a:rPr>
              <a:t>Hesekiel</a:t>
            </a:r>
            <a:r>
              <a:rPr lang="en-US" altLang="en-US" sz="2400" dirty="0">
                <a:solidFill>
                  <a:srgbClr val="FFCC00"/>
                </a:solidFill>
                <a:effectLst>
                  <a:outerShdw blurRad="38100" dist="38100" dir="2700000" algn="tl">
                    <a:srgbClr val="000000"/>
                  </a:outerShdw>
                </a:effectLst>
                <a:latin typeface="Arial Narrow" panose="020B0606020202030204" pitchFamily="34" charset="0"/>
              </a:rPr>
              <a:t> 44,1-2 sein.</a:t>
            </a:r>
          </a:p>
        </p:txBody>
      </p:sp>
      <p:sp>
        <p:nvSpPr>
          <p:cNvPr id="7" name="Slide Number Placeholder 5">
            <a:extLst>
              <a:ext uri="{FF2B5EF4-FFF2-40B4-BE49-F238E27FC236}">
                <a16:creationId xmlns:a16="http://schemas.microsoft.com/office/drawing/2014/main" id="{52D85512-1FE7-EA4B-9AF0-64485E5979A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199</a:t>
            </a:fld>
            <a:endParaRPr lang="en-US" altLang="en-US" sz="1400" b="1" dirty="0">
              <a:latin typeface="Tahoma" panose="020B0604030504040204" pitchFamily="34" charset="0"/>
            </a:endParaRPr>
          </a:p>
        </p:txBody>
      </p:sp>
    </p:spTree>
  </p:cSld>
  <p:clrMapOvr>
    <a:masterClrMapping/>
  </p:clrMapOvr>
  <p:transition>
    <p:blinds/>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a:extLst>
              <a:ext uri="{FF2B5EF4-FFF2-40B4-BE49-F238E27FC236}">
                <a16:creationId xmlns:a16="http://schemas.microsoft.com/office/drawing/2014/main" id="{92ABE299-261C-438E-B668-DDDC269C81AF}"/>
              </a:ext>
            </a:extLst>
          </p:cNvPr>
          <p:cNvSpPr>
            <a:spLocks noGrp="1" noChangeArrowheads="1"/>
          </p:cNvSpPr>
          <p:nvPr>
            <p:ph type="body" idx="1"/>
          </p:nvPr>
        </p:nvSpPr>
        <p:spPr/>
        <p:txBody>
          <a:bodyPr/>
          <a:lstStyle/>
          <a:p>
            <a:pPr eaLnBrk="1" hangingPunct="1">
              <a:buFontTx/>
              <a:buNone/>
              <a:defRPr/>
            </a:pPr>
            <a:r>
              <a:rPr lang="en-US" altLang="en-US"/>
              <a:t> </a:t>
            </a:r>
          </a:p>
        </p:txBody>
      </p:sp>
      <p:sp>
        <p:nvSpPr>
          <p:cNvPr id="31747" name="WordArt 3">
            <a:extLst>
              <a:ext uri="{FF2B5EF4-FFF2-40B4-BE49-F238E27FC236}">
                <a16:creationId xmlns:a16="http://schemas.microsoft.com/office/drawing/2014/main" id="{88980FD2-DC14-B443-8E4C-29ADF3A82497}"/>
              </a:ext>
            </a:extLst>
          </p:cNvPr>
          <p:cNvSpPr>
            <a:spLocks noChangeArrowheads="1" noChangeShapeType="1" noTextEdit="1"/>
          </p:cNvSpPr>
          <p:nvPr/>
        </p:nvSpPr>
        <p:spPr bwMode="auto">
          <a:xfrm>
            <a:off x="857250" y="1066800"/>
            <a:ext cx="7524750" cy="48768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Einführung in     </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DAS BUCH HESEKIEL     </a:t>
            </a:r>
          </a:p>
        </p:txBody>
      </p:sp>
      <p:sp>
        <p:nvSpPr>
          <p:cNvPr id="5" name="Slide Number Placeholder 5">
            <a:extLst>
              <a:ext uri="{FF2B5EF4-FFF2-40B4-BE49-F238E27FC236}">
                <a16:creationId xmlns:a16="http://schemas.microsoft.com/office/drawing/2014/main" id="{B24CA7F6-10C2-B642-AAAC-0CFFFBB2668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a:t>
            </a:fld>
            <a:endParaRPr lang="en-US" altLang="en-US" sz="1400" b="1" dirty="0">
              <a:latin typeface="Tahoma" panose="020B0604030504040204" pitchFamily="34" charset="0"/>
            </a:endParaRPr>
          </a:p>
        </p:txBody>
      </p:sp>
    </p:spTree>
  </p:cSld>
  <p:clrMapOvr>
    <a:masterClrMapping/>
  </p:clrMapOvr>
  <p:transition>
    <p:blinds/>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4" name="Rectangle 8">
            <a:extLst>
              <a:ext uri="{FF2B5EF4-FFF2-40B4-BE49-F238E27FC236}">
                <a16:creationId xmlns:a16="http://schemas.microsoft.com/office/drawing/2014/main" id="{7A452243-BB19-4E20-8A6A-8F7442024A0E}"/>
              </a:ext>
            </a:extLst>
          </p:cNvPr>
          <p:cNvSpPr>
            <a:spLocks noGrp="1" noChangeArrowheads="1"/>
          </p:cNvSpPr>
          <p:nvPr>
            <p:ph type="body" sz="half" idx="1"/>
          </p:nvPr>
        </p:nvSpPr>
        <p:spPr>
          <a:xfrm>
            <a:off x="0" y="381000"/>
            <a:ext cx="2667000" cy="6477000"/>
          </a:xfrm>
        </p:spPr>
        <p:txBody>
          <a:bodyPr/>
          <a:lstStyle/>
          <a:p>
            <a:pPr eaLnBrk="1" hangingPunct="1">
              <a:lnSpc>
                <a:spcPct val="90000"/>
              </a:lnSpc>
              <a:buFontTx/>
              <a:buNone/>
              <a:defRPr/>
            </a:pPr>
            <a:r>
              <a:rPr lang="en-US" altLang="en-US" sz="2000" i="1" dirty="0">
                <a:latin typeface="Arial Narrow" panose="020B0606020202030204" pitchFamily="34" charset="0"/>
              </a:rPr>
              <a:t>Die </a:t>
            </a:r>
            <a:r>
              <a:rPr lang="en-US" altLang="en-US" sz="2000" i="1" dirty="0" err="1">
                <a:latin typeface="Arial Narrow" panose="020B0606020202030204" pitchFamily="34" charset="0"/>
              </a:rPr>
              <a:t>Grösse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Babylons</a:t>
            </a:r>
            <a:r>
              <a:rPr lang="en-US" altLang="en-US" sz="2000" i="1" dirty="0">
                <a:latin typeface="Arial Narrow" panose="020B0606020202030204" pitchFamily="34" charset="0"/>
              </a:rPr>
              <a:t> hat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geistlicher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Krise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geführt</a:t>
            </a:r>
            <a:r>
              <a:rPr lang="en-US" altLang="en-US" sz="2000" i="1" dirty="0">
                <a:latin typeface="Arial Narrow" panose="020B0606020202030204" pitchFamily="34" charset="0"/>
              </a:rPr>
              <a:t>. War </a:t>
            </a:r>
            <a:r>
              <a:rPr lang="en-US" altLang="en-US" sz="2000" i="1" dirty="0" err="1">
                <a:latin typeface="Arial Narrow" panose="020B0606020202030204" pitchFamily="34" charset="0"/>
              </a:rPr>
              <a:t>Marduk</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grösser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als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Jahwe</a:t>
            </a:r>
            <a:r>
              <a:rPr lang="en-US" altLang="en-US" sz="2000" i="1" dirty="0">
                <a:latin typeface="Arial Narrow" panose="020B0606020202030204" pitchFamily="34" charset="0"/>
              </a:rPr>
              <a:t>?</a:t>
            </a:r>
            <a:endParaRPr lang="en-US" altLang="en-US" sz="2000" dirty="0">
              <a:latin typeface="Franklin Gothic Medium" panose="020B0603020102020204" pitchFamily="34" charset="0"/>
            </a:endParaRPr>
          </a:p>
          <a:p>
            <a:pPr eaLnBrk="1" hangingPunct="1">
              <a:lnSpc>
                <a:spcPct val="90000"/>
              </a:lnSpc>
              <a:buFontTx/>
              <a:buNone/>
              <a:defRPr/>
            </a:pPr>
            <a:endParaRPr lang="en-US" altLang="en-US" sz="2000" dirty="0">
              <a:latin typeface="Franklin Gothic Medium" panose="020B0603020102020204" pitchFamily="34" charset="0"/>
            </a:endParaRPr>
          </a:p>
          <a:p>
            <a:pPr eaLnBrk="1" hangingPunct="1">
              <a:lnSpc>
                <a:spcPct val="90000"/>
              </a:lnSpc>
              <a:buFontTx/>
              <a:buNone/>
              <a:defRPr/>
            </a:pPr>
            <a:r>
              <a:rPr lang="en-US" altLang="en-US" sz="2000" dirty="0" err="1">
                <a:solidFill>
                  <a:srgbClr val="FFFF00"/>
                </a:solidFill>
                <a:latin typeface="Franklin Gothic Medium" panose="020B0603020102020204" pitchFamily="34" charset="0"/>
              </a:rPr>
              <a:t>Prozessionsstrasse</a:t>
            </a:r>
            <a:br>
              <a:rPr lang="en-US" altLang="en-US" sz="2000" dirty="0">
                <a:solidFill>
                  <a:srgbClr val="FFFF00"/>
                </a:solidFill>
                <a:latin typeface="Franklin Gothic Medium" panose="020B0603020102020204" pitchFamily="34" charset="0"/>
              </a:rPr>
            </a:br>
            <a:r>
              <a:rPr lang="en-US" altLang="en-US" sz="2000" dirty="0">
                <a:solidFill>
                  <a:srgbClr val="FFFF00"/>
                </a:solidFill>
                <a:latin typeface="Franklin Gothic Medium" panose="020B0603020102020204" pitchFamily="34" charset="0"/>
              </a:rPr>
              <a:t>die </a:t>
            </a:r>
            <a:r>
              <a:rPr lang="en-US" altLang="en-US" sz="2000" dirty="0" err="1">
                <a:solidFill>
                  <a:srgbClr val="FFFF00"/>
                </a:solidFill>
                <a:latin typeface="Franklin Gothic Medium" panose="020B0603020102020204" pitchFamily="34" charset="0"/>
              </a:rPr>
              <a:t>zum</a:t>
            </a:r>
            <a:r>
              <a:rPr lang="en-US" altLang="en-US" sz="2000" dirty="0">
                <a:solidFill>
                  <a:srgbClr val="FFFF00"/>
                </a:solidFill>
                <a:latin typeface="Franklin Gothic Medium" panose="020B0603020102020204" pitchFamily="34" charset="0"/>
              </a:rPr>
              <a:t> </a:t>
            </a:r>
            <a:r>
              <a:rPr lang="en-US" altLang="en-US" sz="2000" dirty="0" err="1">
                <a:solidFill>
                  <a:srgbClr val="FFFF00"/>
                </a:solidFill>
                <a:latin typeface="Franklin Gothic Medium" panose="020B0603020102020204" pitchFamily="34" charset="0"/>
              </a:rPr>
              <a:t>Ischtar</a:t>
            </a:r>
            <a:r>
              <a:rPr lang="en-US" altLang="en-US" sz="2000" dirty="0">
                <a:solidFill>
                  <a:srgbClr val="FFFF00"/>
                </a:solidFill>
                <a:latin typeface="Franklin Gothic Medium" panose="020B0603020102020204" pitchFamily="34" charset="0"/>
              </a:rPr>
              <a:t>-Tor </a:t>
            </a:r>
            <a:r>
              <a:rPr lang="en-US" altLang="en-US" sz="2000" dirty="0" err="1">
                <a:solidFill>
                  <a:srgbClr val="FFFF00"/>
                </a:solidFill>
                <a:latin typeface="Franklin Gothic Medium" panose="020B0603020102020204" pitchFamily="34" charset="0"/>
              </a:rPr>
              <a:t>führt</a:t>
            </a:r>
            <a:r>
              <a:rPr lang="en-US" altLang="en-US" sz="2000" dirty="0">
                <a:solidFill>
                  <a:srgbClr val="FFFF00"/>
                </a:solidFill>
                <a:latin typeface="Franklin Gothic Medium" panose="020B0603020102020204" pitchFamily="34" charset="0"/>
              </a:rPr>
              <a:t>.</a:t>
            </a:r>
          </a:p>
          <a:p>
            <a:pPr eaLnBrk="1" hangingPunct="1">
              <a:lnSpc>
                <a:spcPct val="90000"/>
              </a:lnSpc>
              <a:defRPr/>
            </a:pPr>
            <a:r>
              <a:rPr lang="en-US" altLang="en-US" sz="2000" i="1" dirty="0" err="1">
                <a:latin typeface="Arial Narrow" panose="020B0606020202030204" pitchFamily="34" charset="0"/>
              </a:rPr>
              <a:t>Ungefähr</a:t>
            </a:r>
            <a:r>
              <a:rPr lang="en-US" altLang="en-US" sz="2000" i="1" dirty="0">
                <a:latin typeface="Arial Narrow" panose="020B0606020202030204" pitchFamily="34" charset="0"/>
              </a:rPr>
              <a:t> 20-24m </a:t>
            </a:r>
            <a:r>
              <a:rPr lang="en-US" altLang="en-US" sz="2000" i="1" dirty="0" err="1">
                <a:latin typeface="Arial Narrow" panose="020B0606020202030204" pitchFamily="34" charset="0"/>
              </a:rPr>
              <a:t>breit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mittiger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Verkehrs</a:t>
            </a:r>
            <a:r>
              <a:rPr lang="en-US" altLang="en-US" sz="2000" i="1" dirty="0">
                <a:latin typeface="Arial Narrow" panose="020B0606020202030204" pitchFamily="34" charset="0"/>
              </a:rPr>
              <a:t>-spur und </a:t>
            </a:r>
            <a:r>
              <a:rPr lang="en-US" altLang="en-US" sz="2000" i="1" dirty="0" err="1">
                <a:latin typeface="Arial Narrow" panose="020B0606020202030204" pitchFamily="34" charset="0"/>
              </a:rPr>
              <a:t>Fussgänger-wegen</a:t>
            </a:r>
            <a:r>
              <a:rPr lang="en-US" altLang="en-US" sz="2000" i="1" dirty="0">
                <a:latin typeface="Arial Narrow" panose="020B0606020202030204" pitchFamily="34" charset="0"/>
              </a:rPr>
              <a:t>.</a:t>
            </a:r>
          </a:p>
          <a:p>
            <a:pPr eaLnBrk="1" hangingPunct="1">
              <a:lnSpc>
                <a:spcPct val="90000"/>
              </a:lnSpc>
              <a:defRPr/>
            </a:pPr>
            <a:r>
              <a:rPr lang="en-US" altLang="en-US" sz="2000" i="1" dirty="0" err="1">
                <a:latin typeface="Arial Narrow" panose="020B0606020202030204" pitchFamily="34" charset="0"/>
              </a:rPr>
              <a:t>Mauern</a:t>
            </a:r>
            <a:r>
              <a:rPr lang="en-US" altLang="en-US" sz="2000" i="1" dirty="0">
                <a:latin typeface="Arial Narrow" panose="020B0606020202030204" pitchFamily="34" charset="0"/>
              </a:rPr>
              <a:t> 7m dick</a:t>
            </a:r>
          </a:p>
          <a:p>
            <a:pPr eaLnBrk="1" hangingPunct="1">
              <a:lnSpc>
                <a:spcPct val="90000"/>
              </a:lnSpc>
              <a:defRPr/>
            </a:pPr>
            <a:r>
              <a:rPr lang="en-US" altLang="en-US" sz="2000" i="1" dirty="0">
                <a:latin typeface="Arial Narrow" panose="020B0606020202030204" pitchFamily="34" charset="0"/>
              </a:rPr>
              <a:t>250m lang</a:t>
            </a:r>
          </a:p>
          <a:p>
            <a:pPr eaLnBrk="1" hangingPunct="1">
              <a:lnSpc>
                <a:spcPct val="90000"/>
              </a:lnSpc>
              <a:buFontTx/>
              <a:buNone/>
              <a:defRPr/>
            </a:pPr>
            <a:endParaRPr lang="en-US" altLang="en-US" sz="2000" dirty="0">
              <a:latin typeface="Franklin Gothic Medium" panose="020B0603020102020204" pitchFamily="34" charset="0"/>
            </a:endParaRPr>
          </a:p>
          <a:p>
            <a:pPr eaLnBrk="1" hangingPunct="1">
              <a:lnSpc>
                <a:spcPct val="90000"/>
              </a:lnSpc>
              <a:buFontTx/>
              <a:buNone/>
              <a:defRPr/>
            </a:pPr>
            <a:r>
              <a:rPr lang="en-US" altLang="en-US" sz="1400" dirty="0">
                <a:latin typeface="Franklin Gothic Medium" panose="020B0603020102020204" pitchFamily="34" charset="0"/>
              </a:rPr>
              <a:t>Staatliche </a:t>
            </a:r>
            <a:r>
              <a:rPr lang="en-US" altLang="en-US" sz="1400" dirty="0" err="1">
                <a:latin typeface="Franklin Gothic Medium" panose="020B0603020102020204" pitchFamily="34" charset="0"/>
              </a:rPr>
              <a:t>Museen</a:t>
            </a:r>
            <a:endParaRPr lang="en-US" altLang="en-US" sz="1400" dirty="0">
              <a:latin typeface="Franklin Gothic Medium" panose="020B0603020102020204" pitchFamily="34" charset="0"/>
            </a:endParaRPr>
          </a:p>
          <a:p>
            <a:pPr eaLnBrk="1" hangingPunct="1">
              <a:lnSpc>
                <a:spcPct val="90000"/>
              </a:lnSpc>
              <a:buFontTx/>
              <a:buNone/>
              <a:defRPr/>
            </a:pPr>
            <a:r>
              <a:rPr lang="en-US" altLang="en-US" sz="1400" dirty="0">
                <a:latin typeface="Franklin Gothic Medium" panose="020B0603020102020204" pitchFamily="34" charset="0"/>
              </a:rPr>
              <a:t>Zu Berlin</a:t>
            </a:r>
          </a:p>
          <a:p>
            <a:pPr eaLnBrk="1" hangingPunct="1">
              <a:lnSpc>
                <a:spcPct val="90000"/>
              </a:lnSpc>
              <a:buFontTx/>
              <a:buNone/>
              <a:defRPr/>
            </a:pPr>
            <a:r>
              <a:rPr lang="en-US" altLang="en-US" sz="1400" dirty="0" err="1">
                <a:latin typeface="Franklin Gothic Medium" panose="020B0603020102020204" pitchFamily="34" charset="0"/>
              </a:rPr>
              <a:t>Vorderasiatisches</a:t>
            </a:r>
            <a:endParaRPr lang="en-US" altLang="en-US" sz="1400" dirty="0">
              <a:latin typeface="Franklin Gothic Medium" panose="020B0603020102020204" pitchFamily="34" charset="0"/>
            </a:endParaRPr>
          </a:p>
          <a:p>
            <a:pPr eaLnBrk="1" hangingPunct="1">
              <a:lnSpc>
                <a:spcPct val="90000"/>
              </a:lnSpc>
              <a:buFontTx/>
              <a:buNone/>
              <a:defRPr/>
            </a:pPr>
            <a:r>
              <a:rPr lang="en-US" altLang="en-US" sz="1400" dirty="0">
                <a:latin typeface="Franklin Gothic Medium" panose="020B0603020102020204" pitchFamily="34" charset="0"/>
              </a:rPr>
              <a:t>Museum</a:t>
            </a:r>
          </a:p>
        </p:txBody>
      </p:sp>
      <p:sp>
        <p:nvSpPr>
          <p:cNvPr id="65545" name="Rectangle 9">
            <a:extLst>
              <a:ext uri="{FF2B5EF4-FFF2-40B4-BE49-F238E27FC236}">
                <a16:creationId xmlns:a16="http://schemas.microsoft.com/office/drawing/2014/main" id="{5D5B806D-190B-4295-87AD-F326E74733EB}"/>
              </a:ext>
            </a:extLst>
          </p:cNvPr>
          <p:cNvSpPr>
            <a:spLocks noGrp="1" noChangeArrowheads="1"/>
          </p:cNvSpPr>
          <p:nvPr>
            <p:ph sz="half" idx="2"/>
          </p:nvPr>
        </p:nvSpPr>
        <p:spPr/>
        <p:txBody>
          <a:bodyPr/>
          <a:lstStyle/>
          <a:p>
            <a:pPr eaLnBrk="1" hangingPunct="1">
              <a:lnSpc>
                <a:spcPct val="90000"/>
              </a:lnSpc>
              <a:defRPr/>
            </a:pPr>
            <a:endParaRPr lang="en-US" altLang="en-US" sz="1800"/>
          </a:p>
        </p:txBody>
      </p:sp>
      <p:pic>
        <p:nvPicPr>
          <p:cNvPr id="50180" name="Picture 7" descr="Processional Way">
            <a:extLst>
              <a:ext uri="{FF2B5EF4-FFF2-40B4-BE49-F238E27FC236}">
                <a16:creationId xmlns:a16="http://schemas.microsoft.com/office/drawing/2014/main" id="{CF928DD2-E531-5F46-987C-5E12B090F6F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71763" y="0"/>
            <a:ext cx="64722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81D9F250-8DF2-6E41-8E42-D67A1F10BED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a:t>
            </a:fld>
            <a:endParaRPr lang="en-US" altLang="en-US" sz="1400" b="1" dirty="0">
              <a:latin typeface="Tahoma" panose="020B0604030504040204" pitchFamily="34" charset="0"/>
            </a:endParaRPr>
          </a:p>
        </p:txBody>
      </p:sp>
    </p:spTree>
  </p:cSld>
  <p:clrMapOvr>
    <a:masterClrMapping/>
  </p:clrMapOvr>
  <p:transition>
    <p:blinds/>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a:extLst>
              <a:ext uri="{FF2B5EF4-FFF2-40B4-BE49-F238E27FC236}">
                <a16:creationId xmlns:a16="http://schemas.microsoft.com/office/drawing/2014/main" id="{40754638-3D8B-45CE-BE96-8D116531717D}"/>
              </a:ext>
            </a:extLst>
          </p:cNvPr>
          <p:cNvSpPr>
            <a:spLocks noGrp="1" noChangeArrowheads="1"/>
          </p:cNvSpPr>
          <p:nvPr>
            <p:ph type="title"/>
          </p:nvPr>
        </p:nvSpPr>
        <p:spPr>
          <a:xfrm>
            <a:off x="533400" y="228600"/>
            <a:ext cx="8229600" cy="762000"/>
          </a:xfrm>
        </p:spPr>
        <p:txBody>
          <a:bodyPr/>
          <a:lstStyle/>
          <a:p>
            <a:pPr eaLnBrk="1" hangingPunct="1">
              <a:defRPr/>
            </a:pPr>
            <a:r>
              <a:rPr lang="en-US" altLang="en-US" i="1" dirty="0" err="1">
                <a:latin typeface="Times New Roman" panose="02020603050405020304" pitchFamily="18" charset="0"/>
              </a:rPr>
              <a:t>Geheiligter</a:t>
            </a:r>
            <a:r>
              <a:rPr lang="en-US" altLang="en-US" i="1" dirty="0">
                <a:latin typeface="Times New Roman" panose="02020603050405020304" pitchFamily="18" charset="0"/>
              </a:rPr>
              <a:t> </a:t>
            </a:r>
            <a:r>
              <a:rPr lang="en-US" altLang="en-US" i="1" dirty="0" err="1">
                <a:latin typeface="Times New Roman" panose="02020603050405020304" pitchFamily="18" charset="0"/>
              </a:rPr>
              <a:t>Bereich</a:t>
            </a:r>
            <a:endParaRPr lang="en-US" altLang="en-US" i="1" dirty="0">
              <a:latin typeface="Times New Roman" panose="02020603050405020304" pitchFamily="18" charset="0"/>
            </a:endParaRPr>
          </a:p>
        </p:txBody>
      </p:sp>
      <p:pic>
        <p:nvPicPr>
          <p:cNvPr id="234499" name="Picture 5" descr="OldTestament 007 (Changed)">
            <a:extLst>
              <a:ext uri="{FF2B5EF4-FFF2-40B4-BE49-F238E27FC236}">
                <a16:creationId xmlns:a16="http://schemas.microsoft.com/office/drawing/2014/main" id="{84667721-0488-1346-859C-C11CB9262188}"/>
              </a:ext>
            </a:extLst>
          </p:cNvPr>
          <p:cNvPicPr>
            <a:picLocks noGrp="1" noChangeAspect="1" noChangeArrowheads="1"/>
          </p:cNvPicPr>
          <p:nvPr>
            <p:ph idx="1"/>
          </p:nvPr>
        </p:nvPicPr>
        <p:blipFill>
          <a:blip r:embed="rId2">
            <a:lum bright="36000" contrast="42000"/>
            <a:extLst>
              <a:ext uri="{28A0092B-C50C-407E-A947-70E740481C1C}">
                <a14:useLocalDpi xmlns:a14="http://schemas.microsoft.com/office/drawing/2010/main"/>
              </a:ext>
            </a:extLst>
          </a:blip>
          <a:srcRect/>
          <a:stretch>
            <a:fillRect/>
          </a:stretch>
        </p:blipFill>
        <p:spPr>
          <a:xfrm>
            <a:off x="0" y="1524000"/>
            <a:ext cx="9144000" cy="4613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89432AB7-8022-7F4D-B511-911F8D56A31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200</a:t>
            </a:fld>
            <a:endParaRPr lang="en-US" altLang="en-US" sz="1400" b="1" dirty="0">
              <a:latin typeface="Tahoma" panose="020B0604030504040204" pitchFamily="34" charset="0"/>
            </a:endParaRPr>
          </a:p>
        </p:txBody>
      </p:sp>
    </p:spTree>
  </p:cSld>
  <p:clrMapOvr>
    <a:masterClrMapping/>
  </p:clrMapOvr>
  <p:transition>
    <p:blinds/>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a:extLst>
              <a:ext uri="{FF2B5EF4-FFF2-40B4-BE49-F238E27FC236}">
                <a16:creationId xmlns:a16="http://schemas.microsoft.com/office/drawing/2014/main" id="{20015081-C2D3-4499-86EC-20C44D5D2BF3}"/>
              </a:ext>
            </a:extLst>
          </p:cNvPr>
          <p:cNvSpPr>
            <a:spLocks noGrp="1" noChangeArrowheads="1"/>
          </p:cNvSpPr>
          <p:nvPr>
            <p:ph type="title"/>
          </p:nvPr>
        </p:nvSpPr>
        <p:spPr>
          <a:xfrm>
            <a:off x="5791200" y="1600200"/>
            <a:ext cx="2971800" cy="5029200"/>
          </a:xfrm>
        </p:spPr>
        <p:txBody>
          <a:bodyPr/>
          <a:lstStyle/>
          <a:p>
            <a:pPr eaLnBrk="1" hangingPunct="1">
              <a:defRPr/>
            </a:pPr>
            <a:r>
              <a:rPr lang="en-US" altLang="en-US" i="1" dirty="0">
                <a:latin typeface="Times New Roman" panose="02020603050405020304" pitchFamily="18" charset="0"/>
              </a:rPr>
              <a:t>Alte </a:t>
            </a:r>
            <a:r>
              <a:rPr lang="en-US" altLang="en-US" i="1" dirty="0" err="1">
                <a:latin typeface="Times New Roman" panose="02020603050405020304" pitchFamily="18" charset="0"/>
              </a:rPr>
              <a:t>Stammes-gebiete</a:t>
            </a:r>
            <a:br>
              <a:rPr lang="en-US" altLang="en-US" i="1" dirty="0">
                <a:latin typeface="Times New Roman" panose="02020603050405020304" pitchFamily="18" charset="0"/>
              </a:rPr>
            </a:br>
            <a:r>
              <a:rPr lang="en-US" altLang="en-US" sz="2000" dirty="0">
                <a:latin typeface="Arial Narrow" panose="020B0606020202030204" pitchFamily="34" charset="0"/>
              </a:rPr>
              <a:t>(</a:t>
            </a:r>
            <a:r>
              <a:rPr lang="en-US" altLang="en-US" sz="2000" dirty="0" err="1">
                <a:latin typeface="Arial Narrow" panose="020B0606020202030204" pitchFamily="34" charset="0"/>
              </a:rPr>
              <a:t>Josua</a:t>
            </a:r>
            <a:r>
              <a:rPr lang="en-US" altLang="en-US" sz="2000" dirty="0">
                <a:latin typeface="Arial Narrow" panose="020B0606020202030204" pitchFamily="34" charset="0"/>
              </a:rPr>
              <a:t> 13-19)</a:t>
            </a:r>
            <a:endParaRPr lang="en-US" altLang="en-US" dirty="0"/>
          </a:p>
        </p:txBody>
      </p:sp>
      <p:pic>
        <p:nvPicPr>
          <p:cNvPr id="235523" name="Picture 5" descr="Trible Allotment">
            <a:extLst>
              <a:ext uri="{FF2B5EF4-FFF2-40B4-BE49-F238E27FC236}">
                <a16:creationId xmlns:a16="http://schemas.microsoft.com/office/drawing/2014/main" id="{F913AC22-B02B-4C42-BCE3-2323BEBCC4C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54530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40250C76-F006-EC4C-AB0D-D87C4AB72FD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201</a:t>
            </a:fld>
            <a:endParaRPr lang="en-US" altLang="en-US" sz="1400" b="1" dirty="0">
              <a:latin typeface="Tahoma" panose="020B0604030504040204" pitchFamily="34" charset="0"/>
            </a:endParaRPr>
          </a:p>
        </p:txBody>
      </p:sp>
    </p:spTree>
  </p:cSld>
  <p:clrMapOvr>
    <a:masterClrMapping/>
  </p:clrMapOvr>
  <p:transition>
    <p:blinds/>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a:extLst>
              <a:ext uri="{FF2B5EF4-FFF2-40B4-BE49-F238E27FC236}">
                <a16:creationId xmlns:a16="http://schemas.microsoft.com/office/drawing/2014/main" id="{885F3F31-962E-42E7-A21A-EF0095EB16D5}"/>
              </a:ext>
            </a:extLst>
          </p:cNvPr>
          <p:cNvSpPr>
            <a:spLocks noGrp="1" noChangeArrowheads="1"/>
          </p:cNvSpPr>
          <p:nvPr>
            <p:ph type="title"/>
          </p:nvPr>
        </p:nvSpPr>
        <p:spPr>
          <a:xfrm>
            <a:off x="5105400" y="304800"/>
            <a:ext cx="2819400" cy="4602163"/>
          </a:xfrm>
        </p:spPr>
        <p:txBody>
          <a:bodyPr/>
          <a:lstStyle/>
          <a:p>
            <a:pPr algn="l" eaLnBrk="1" hangingPunct="1">
              <a:defRPr/>
            </a:pPr>
            <a:r>
              <a:rPr lang="en-US" altLang="en-US" dirty="0">
                <a:latin typeface="Times New Roman" panose="02020603050405020304" pitchFamily="18" charset="0"/>
              </a:rPr>
              <a:t>Neue </a:t>
            </a:r>
            <a:r>
              <a:rPr lang="en-US" altLang="en-US" dirty="0" err="1">
                <a:latin typeface="Times New Roman" panose="02020603050405020304" pitchFamily="18" charset="0"/>
              </a:rPr>
              <a:t>Stammes</a:t>
            </a:r>
            <a:r>
              <a:rPr lang="en-US" altLang="en-US" dirty="0">
                <a:latin typeface="Times New Roman" panose="02020603050405020304" pitchFamily="18" charset="0"/>
              </a:rPr>
              <a:t>- </a:t>
            </a:r>
            <a:r>
              <a:rPr lang="en-US" altLang="en-US" dirty="0" err="1">
                <a:latin typeface="Times New Roman" panose="02020603050405020304" pitchFamily="18" charset="0"/>
              </a:rPr>
              <a:t>Gebiete</a:t>
            </a:r>
            <a:endParaRPr lang="en-US" altLang="en-US" dirty="0">
              <a:latin typeface="Times New Roman" panose="02020603050405020304" pitchFamily="18" charset="0"/>
            </a:endParaRPr>
          </a:p>
        </p:txBody>
      </p:sp>
      <p:pic>
        <p:nvPicPr>
          <p:cNvPr id="236547" name="Picture 5" descr="NewTribalAllotments">
            <a:extLst>
              <a:ext uri="{FF2B5EF4-FFF2-40B4-BE49-F238E27FC236}">
                <a16:creationId xmlns:a16="http://schemas.microsoft.com/office/drawing/2014/main" id="{38BE7509-4EAD-8146-9811-CC286258DF8B}"/>
              </a:ext>
            </a:extLst>
          </p:cNvPr>
          <p:cNvPicPr>
            <a:picLocks noGrp="1" noChangeAspect="1" noChangeArrowheads="1"/>
          </p:cNvPicPr>
          <p:nvPr>
            <p:ph idx="1"/>
          </p:nvPr>
        </p:nvPicPr>
        <p:blipFill>
          <a:blip r:embed="rId2">
            <a:lum contrast="36000"/>
            <a:extLst>
              <a:ext uri="{28A0092B-C50C-407E-A947-70E740481C1C}">
                <a14:useLocalDpi xmlns:a14="http://schemas.microsoft.com/office/drawing/2010/main"/>
              </a:ext>
            </a:extLst>
          </a:blip>
          <a:srcRect/>
          <a:stretch>
            <a:fillRect/>
          </a:stretch>
        </p:blipFill>
        <p:spPr>
          <a:xfrm>
            <a:off x="0" y="0"/>
            <a:ext cx="48006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6548" name="Rectangle 6">
            <a:extLst>
              <a:ext uri="{FF2B5EF4-FFF2-40B4-BE49-F238E27FC236}">
                <a16:creationId xmlns:a16="http://schemas.microsoft.com/office/drawing/2014/main" id="{8283777D-269C-6A4C-B95F-4D29A9635B6F}"/>
              </a:ext>
            </a:extLst>
          </p:cNvPr>
          <p:cNvSpPr>
            <a:spLocks noChangeArrowheads="1"/>
          </p:cNvSpPr>
          <p:nvPr/>
        </p:nvSpPr>
        <p:spPr bwMode="auto">
          <a:xfrm>
            <a:off x="2895600" y="4419600"/>
            <a:ext cx="1905000" cy="24384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236549" name="Text Box 7">
            <a:extLst>
              <a:ext uri="{FF2B5EF4-FFF2-40B4-BE49-F238E27FC236}">
                <a16:creationId xmlns:a16="http://schemas.microsoft.com/office/drawing/2014/main" id="{FE9D2B67-2179-3142-A5B5-ADD363C703F8}"/>
              </a:ext>
            </a:extLst>
          </p:cNvPr>
          <p:cNvSpPr txBox="1">
            <a:spLocks noChangeArrowheads="1"/>
          </p:cNvSpPr>
          <p:nvPr/>
        </p:nvSpPr>
        <p:spPr bwMode="auto">
          <a:xfrm>
            <a:off x="2895600" y="3886200"/>
            <a:ext cx="1828800" cy="2871788"/>
          </a:xfrm>
          <a:prstGeom prst="rect">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a:solidFill>
                  <a:srgbClr val="000000"/>
                </a:solidFill>
                <a:latin typeface="Arial Narrow" panose="020B0604020202020204" pitchFamily="34" charset="0"/>
              </a:rPr>
              <a:t>P = Jerusalem</a:t>
            </a:r>
          </a:p>
          <a:p>
            <a:pPr eaLnBrk="1" hangingPunct="1">
              <a:spcBef>
                <a:spcPct val="50000"/>
              </a:spcBef>
              <a:buClrTx/>
              <a:buFontTx/>
              <a:buNone/>
            </a:pPr>
            <a:r>
              <a:rPr lang="en-US" altLang="en-US" sz="1800" b="0">
                <a:solidFill>
                  <a:srgbClr val="000000"/>
                </a:solidFill>
                <a:latin typeface="Arial Narrow" panose="020B0604020202020204" pitchFamily="34" charset="0"/>
              </a:rPr>
              <a:t>L = Levites</a:t>
            </a:r>
          </a:p>
          <a:p>
            <a:pPr eaLnBrk="1" hangingPunct="1">
              <a:spcBef>
                <a:spcPct val="50000"/>
              </a:spcBef>
              <a:buClrTx/>
              <a:buFontTx/>
              <a:buNone/>
            </a:pPr>
            <a:r>
              <a:rPr lang="en-US" altLang="en-US" sz="1800" b="0">
                <a:solidFill>
                  <a:srgbClr val="000000"/>
                </a:solidFill>
                <a:latin typeface="Arial Narrow" panose="020B0604020202020204" pitchFamily="34" charset="0"/>
              </a:rPr>
              <a:t>P = Prince</a:t>
            </a:r>
          </a:p>
          <a:p>
            <a:pPr eaLnBrk="1" hangingPunct="1">
              <a:spcBef>
                <a:spcPct val="50000"/>
              </a:spcBef>
              <a:buClrTx/>
              <a:buFontTx/>
              <a:buNone/>
            </a:pPr>
            <a:r>
              <a:rPr lang="en-US" altLang="en-US" sz="1800" b="0">
                <a:solidFill>
                  <a:srgbClr val="000000"/>
                </a:solidFill>
                <a:latin typeface="Arial Narrow" panose="020B0604020202020204" pitchFamily="34" charset="0"/>
              </a:rPr>
              <a:t>S = Sanctuary</a:t>
            </a:r>
          </a:p>
          <a:p>
            <a:pPr eaLnBrk="1" hangingPunct="1">
              <a:spcBef>
                <a:spcPct val="50000"/>
              </a:spcBef>
              <a:buClrTx/>
              <a:buFontTx/>
              <a:buNone/>
            </a:pPr>
            <a:r>
              <a:rPr lang="en-US" altLang="en-US" sz="1800" b="0">
                <a:solidFill>
                  <a:srgbClr val="000000"/>
                </a:solidFill>
                <a:latin typeface="Arial Narrow" panose="020B0604020202020204" pitchFamily="34" charset="0"/>
              </a:rPr>
              <a:t>Z = Sons of Zadok</a:t>
            </a:r>
          </a:p>
          <a:p>
            <a:pPr eaLnBrk="1" hangingPunct="1">
              <a:spcBef>
                <a:spcPct val="50000"/>
              </a:spcBef>
              <a:buClrTx/>
              <a:buFontTx/>
              <a:buNone/>
            </a:pPr>
            <a:r>
              <a:rPr lang="en-US" altLang="en-US" sz="1800" b="0">
                <a:solidFill>
                  <a:srgbClr val="000000"/>
                </a:solidFill>
                <a:latin typeface="Arial Narrow" panose="020B0604020202020204" pitchFamily="34" charset="0"/>
              </a:rPr>
              <a:t>F = Food area for </a:t>
            </a:r>
          </a:p>
          <a:p>
            <a:pPr eaLnBrk="1" hangingPunct="1">
              <a:spcBef>
                <a:spcPct val="50000"/>
              </a:spcBef>
              <a:buClrTx/>
              <a:buFontTx/>
              <a:buNone/>
            </a:pPr>
            <a:r>
              <a:rPr lang="en-US" altLang="en-US" sz="1800" b="0">
                <a:solidFill>
                  <a:srgbClr val="000000"/>
                </a:solidFill>
                <a:latin typeface="Arial Narrow" panose="020B0604020202020204" pitchFamily="34" charset="0"/>
              </a:rPr>
              <a:t>       city workers</a:t>
            </a:r>
          </a:p>
        </p:txBody>
      </p:sp>
      <p:sp>
        <p:nvSpPr>
          <p:cNvPr id="236550" name="Line 8">
            <a:extLst>
              <a:ext uri="{FF2B5EF4-FFF2-40B4-BE49-F238E27FC236}">
                <a16:creationId xmlns:a16="http://schemas.microsoft.com/office/drawing/2014/main" id="{71ED3520-9522-BE49-BC6A-F697F0147862}"/>
              </a:ext>
            </a:extLst>
          </p:cNvPr>
          <p:cNvSpPr>
            <a:spLocks noChangeShapeType="1"/>
          </p:cNvSpPr>
          <p:nvPr/>
        </p:nvSpPr>
        <p:spPr bwMode="auto">
          <a:xfrm>
            <a:off x="4800600" y="0"/>
            <a:ext cx="0" cy="6858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 name="Slide Number Placeholder 5">
            <a:extLst>
              <a:ext uri="{FF2B5EF4-FFF2-40B4-BE49-F238E27FC236}">
                <a16:creationId xmlns:a16="http://schemas.microsoft.com/office/drawing/2014/main" id="{12F7064B-6C4C-1E4E-A6C9-511A0CB6A63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202</a:t>
            </a:fld>
            <a:endParaRPr lang="en-US" altLang="en-US" sz="1400" b="1" dirty="0">
              <a:latin typeface="Tahoma" panose="020B0604030504040204" pitchFamily="34" charset="0"/>
            </a:endParaRPr>
          </a:p>
        </p:txBody>
      </p:sp>
    </p:spTree>
  </p:cSld>
  <p:clrMapOvr>
    <a:masterClrMapping/>
  </p:clrMapOvr>
  <p:transition>
    <p:blinds/>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736DF156-4EB9-41BD-9933-A1A9A2C4403E}"/>
              </a:ext>
            </a:extLst>
          </p:cNvPr>
          <p:cNvSpPr>
            <a:spLocks noGrp="1" noChangeArrowheads="1"/>
          </p:cNvSpPr>
          <p:nvPr>
            <p:ph type="title"/>
          </p:nvPr>
        </p:nvSpPr>
        <p:spPr>
          <a:xfrm>
            <a:off x="457200" y="0"/>
            <a:ext cx="8229600" cy="1143000"/>
          </a:xfrm>
        </p:spPr>
        <p:txBody>
          <a:bodyPr/>
          <a:lstStyle/>
          <a:p>
            <a:pPr eaLnBrk="1" hangingPunct="1">
              <a:defRPr/>
            </a:pPr>
            <a:r>
              <a:rPr lang="en-US" altLang="en-US" dirty="0" err="1">
                <a:latin typeface="Times New Roman" panose="02020603050405020304" pitchFamily="18" charset="0"/>
              </a:rPr>
              <a:t>Israels</a:t>
            </a:r>
            <a:r>
              <a:rPr lang="en-US" altLang="en-US" dirty="0">
                <a:latin typeface="Times New Roman" panose="02020603050405020304" pitchFamily="18" charset="0"/>
              </a:rPr>
              <a:t> </a:t>
            </a:r>
            <a:r>
              <a:rPr lang="en-US" altLang="en-US" dirty="0" err="1">
                <a:latin typeface="Times New Roman" panose="02020603050405020304" pitchFamily="18" charset="0"/>
              </a:rPr>
              <a:t>Liturgischer</a:t>
            </a:r>
            <a:r>
              <a:rPr lang="en-US" altLang="en-US" dirty="0">
                <a:latin typeface="Times New Roman" panose="02020603050405020304" pitchFamily="18" charset="0"/>
              </a:rPr>
              <a:t> </a:t>
            </a:r>
            <a:r>
              <a:rPr lang="en-US" altLang="en-US" dirty="0" err="1">
                <a:latin typeface="Times New Roman" panose="02020603050405020304" pitchFamily="18" charset="0"/>
              </a:rPr>
              <a:t>Kalender</a:t>
            </a:r>
            <a:br>
              <a:rPr lang="en-US" altLang="en-US" dirty="0"/>
            </a:br>
            <a:r>
              <a:rPr lang="en-US" altLang="en-US" sz="2400" i="1" dirty="0">
                <a:latin typeface="Arial Narrow" panose="020B0606020202030204" pitchFamily="34" charset="0"/>
              </a:rPr>
              <a:t>Soll </a:t>
            </a:r>
            <a:r>
              <a:rPr lang="en-US" altLang="en-US" sz="2400" i="1" dirty="0" err="1">
                <a:latin typeface="Arial Narrow" panose="020B0606020202030204" pitchFamily="34" charset="0"/>
              </a:rPr>
              <a:t>im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neuen</a:t>
            </a:r>
            <a:r>
              <a:rPr lang="en-US" altLang="en-US" sz="2400" i="1" dirty="0">
                <a:latin typeface="Arial Narrow" panose="020B0606020202030204" pitchFamily="34" charset="0"/>
              </a:rPr>
              <a:t> Bund </a:t>
            </a:r>
            <a:r>
              <a:rPr lang="en-US" altLang="en-US" sz="2400" i="1" dirty="0" err="1">
                <a:latin typeface="Arial Narrow" panose="020B0606020202030204" pitchFamily="34" charset="0"/>
              </a:rPr>
              <a:t>wied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eingesetzt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werden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Hes</a:t>
            </a:r>
            <a:r>
              <a:rPr lang="en-US" altLang="en-US" sz="2400" i="1" dirty="0">
                <a:latin typeface="Arial Narrow" panose="020B0606020202030204" pitchFamily="34" charset="0"/>
              </a:rPr>
              <a:t> 45,18-25; 46,1-15)</a:t>
            </a:r>
            <a:endParaRPr lang="en-US" altLang="en-US" dirty="0"/>
          </a:p>
        </p:txBody>
      </p:sp>
      <p:sp>
        <p:nvSpPr>
          <p:cNvPr id="325635" name="Rectangle 3">
            <a:extLst>
              <a:ext uri="{FF2B5EF4-FFF2-40B4-BE49-F238E27FC236}">
                <a16:creationId xmlns:a16="http://schemas.microsoft.com/office/drawing/2014/main" id="{8D8EA80B-0C74-4D02-84DF-234EAFC0878B}"/>
              </a:ext>
            </a:extLst>
          </p:cNvPr>
          <p:cNvSpPr>
            <a:spLocks noGrp="1" noChangeArrowheads="1"/>
          </p:cNvSpPr>
          <p:nvPr>
            <p:ph type="body" sz="half" idx="1"/>
          </p:nvPr>
        </p:nvSpPr>
        <p:spPr>
          <a:xfrm>
            <a:off x="457200" y="1371600"/>
            <a:ext cx="4038600" cy="4495800"/>
          </a:xfrm>
        </p:spPr>
        <p:txBody>
          <a:bodyPr/>
          <a:lstStyle/>
          <a:p>
            <a:pPr eaLnBrk="1" hangingPunct="1">
              <a:buFontTx/>
              <a:buNone/>
              <a:defRPr/>
            </a:pPr>
            <a:r>
              <a:rPr lang="en-US" altLang="en-US" sz="2800" dirty="0">
                <a:solidFill>
                  <a:srgbClr val="FF9900"/>
                </a:solidFill>
                <a:latin typeface="Eras Demi ITC" pitchFamily="34" charset="0"/>
              </a:rPr>
              <a:t>Nisan</a:t>
            </a:r>
            <a:r>
              <a:rPr lang="en-US" altLang="en-US" sz="2000" dirty="0">
                <a:solidFill>
                  <a:srgbClr val="FF9900"/>
                </a:solidFill>
                <a:latin typeface="Arial Narrow" panose="020B0606020202030204" pitchFamily="34" charset="0"/>
              </a:rPr>
              <a:t> (</a:t>
            </a:r>
            <a:r>
              <a:rPr lang="en-US" altLang="en-US" sz="2000" dirty="0" err="1">
                <a:solidFill>
                  <a:srgbClr val="FF9900"/>
                </a:solidFill>
                <a:latin typeface="Arial Narrow" panose="020B0606020202030204" pitchFamily="34" charset="0"/>
              </a:rPr>
              <a:t>März</a:t>
            </a:r>
            <a:r>
              <a:rPr lang="en-US" altLang="en-US" sz="2000" dirty="0">
                <a:solidFill>
                  <a:srgbClr val="FF9900"/>
                </a:solidFill>
                <a:latin typeface="Arial Narrow" panose="020B0606020202030204" pitchFamily="34" charset="0"/>
              </a:rPr>
              <a:t>/April)</a:t>
            </a:r>
            <a:endParaRPr lang="en-US" altLang="en-US" sz="2800" dirty="0">
              <a:solidFill>
                <a:srgbClr val="FF9900"/>
              </a:solidFill>
              <a:latin typeface="Eras Demi ITC" pitchFamily="34" charset="0"/>
            </a:endParaRPr>
          </a:p>
          <a:p>
            <a:pPr eaLnBrk="1" hangingPunct="1">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Passa</a:t>
            </a:r>
            <a:r>
              <a:rPr lang="en-US" altLang="en-US" sz="2000" i="1" dirty="0">
                <a:latin typeface="Arial Narrow" panose="020B0606020202030204" pitchFamily="34" charset="0"/>
              </a:rPr>
              <a:t> (14.)</a:t>
            </a:r>
          </a:p>
          <a:p>
            <a:pPr eaLnBrk="1" hangingPunct="1">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Ungesäuerte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Brote</a:t>
            </a:r>
            <a:r>
              <a:rPr lang="en-US" altLang="en-US" sz="2000" i="1" dirty="0">
                <a:latin typeface="Arial Narrow" panose="020B0606020202030204" pitchFamily="34" charset="0"/>
              </a:rPr>
              <a:t> (7 </a:t>
            </a:r>
            <a:r>
              <a:rPr lang="en-US" altLang="en-US" sz="2000" i="1" dirty="0" err="1">
                <a:latin typeface="Arial Narrow" panose="020B0606020202030204" pitchFamily="34" charset="0"/>
              </a:rPr>
              <a:t>Tage</a:t>
            </a:r>
            <a:r>
              <a:rPr lang="en-US" altLang="en-US" sz="2000" i="1" dirty="0">
                <a:latin typeface="Arial Narrow" panose="020B0606020202030204" pitchFamily="34" charset="0"/>
              </a:rPr>
              <a:t>)</a:t>
            </a:r>
          </a:p>
          <a:p>
            <a:pPr eaLnBrk="1" hangingPunct="1">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Erstlingsfrucht</a:t>
            </a:r>
            <a:r>
              <a:rPr lang="en-US" altLang="en-US" sz="2000" i="1" dirty="0">
                <a:latin typeface="Arial Narrow" panose="020B0606020202030204" pitchFamily="34" charset="0"/>
              </a:rPr>
              <a:t> (Tag </a:t>
            </a:r>
            <a:r>
              <a:rPr lang="en-US" altLang="en-US" sz="2000" i="1" dirty="0" err="1">
                <a:latin typeface="Arial Narrow" panose="020B0606020202030204" pitchFamily="34" charset="0"/>
              </a:rPr>
              <a:t>nach</a:t>
            </a:r>
            <a:r>
              <a:rPr lang="en-US" altLang="en-US" sz="2000" i="1" dirty="0">
                <a:latin typeface="Arial Narrow" panose="020B0606020202030204" pitchFamily="34" charset="0"/>
              </a:rPr>
              <a:t> Sabbat)</a:t>
            </a:r>
          </a:p>
          <a:p>
            <a:pPr eaLnBrk="1" hangingPunct="1">
              <a:buFontTx/>
              <a:buNone/>
              <a:defRPr/>
            </a:pPr>
            <a:r>
              <a:rPr lang="en-US" altLang="en-US" sz="2800" dirty="0" err="1">
                <a:solidFill>
                  <a:srgbClr val="FF9900"/>
                </a:solidFill>
                <a:latin typeface="Eras Demi ITC" pitchFamily="34" charset="0"/>
              </a:rPr>
              <a:t>Iyyar</a:t>
            </a:r>
            <a:r>
              <a:rPr lang="en-US" altLang="en-US" sz="2000" dirty="0">
                <a:solidFill>
                  <a:srgbClr val="FF9900"/>
                </a:solidFill>
                <a:latin typeface="Arial Narrow" panose="020B0606020202030204" pitchFamily="34" charset="0"/>
              </a:rPr>
              <a:t> (April/Mai)</a:t>
            </a:r>
            <a:endParaRPr lang="en-US" altLang="en-US" sz="2800" dirty="0">
              <a:solidFill>
                <a:srgbClr val="FF9900"/>
              </a:solidFill>
              <a:latin typeface="Eras Demi ITC" pitchFamily="34" charset="0"/>
            </a:endParaRPr>
          </a:p>
          <a:p>
            <a:pPr eaLnBrk="1" hangingPunct="1">
              <a:buFontTx/>
              <a:buNone/>
              <a:defRPr/>
            </a:pPr>
            <a:r>
              <a:rPr lang="en-US" altLang="en-US" sz="2800" dirty="0">
                <a:solidFill>
                  <a:srgbClr val="FF9900"/>
                </a:solidFill>
                <a:latin typeface="Eras Demi ITC" pitchFamily="34" charset="0"/>
              </a:rPr>
              <a:t>Sivan</a:t>
            </a:r>
            <a:r>
              <a:rPr lang="en-US" altLang="en-US" sz="2000" dirty="0">
                <a:solidFill>
                  <a:srgbClr val="FF9900"/>
                </a:solidFill>
                <a:latin typeface="Arial Narrow" panose="020B0606020202030204" pitchFamily="34" charset="0"/>
              </a:rPr>
              <a:t> (Mai/</a:t>
            </a:r>
            <a:r>
              <a:rPr lang="en-US" altLang="en-US" sz="2000" dirty="0" err="1">
                <a:solidFill>
                  <a:srgbClr val="FF9900"/>
                </a:solidFill>
                <a:latin typeface="Arial Narrow" panose="020B0606020202030204" pitchFamily="34" charset="0"/>
              </a:rPr>
              <a:t>Juni</a:t>
            </a:r>
            <a:r>
              <a:rPr lang="en-US" altLang="en-US" sz="2000" dirty="0">
                <a:solidFill>
                  <a:srgbClr val="FF9900"/>
                </a:solidFill>
                <a:latin typeface="Arial Narrow" panose="020B0606020202030204" pitchFamily="34" charset="0"/>
              </a:rPr>
              <a:t>)</a:t>
            </a:r>
            <a:endParaRPr lang="en-US" altLang="en-US" sz="2800" dirty="0">
              <a:solidFill>
                <a:srgbClr val="FF9900"/>
              </a:solidFill>
              <a:latin typeface="Eras Demi ITC" pitchFamily="34" charset="0"/>
            </a:endParaRPr>
          </a:p>
          <a:p>
            <a:pPr eaLnBrk="1" hangingPunct="1">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Schawot</a:t>
            </a:r>
            <a:r>
              <a:rPr lang="en-US" altLang="en-US" sz="2000" i="1" dirty="0">
                <a:latin typeface="Arial Narrow" panose="020B0606020202030204" pitchFamily="34" charset="0"/>
              </a:rPr>
              <a:t> od. </a:t>
            </a:r>
            <a:r>
              <a:rPr lang="en-US" altLang="en-US" sz="2000" i="1" dirty="0" err="1">
                <a:latin typeface="Arial Narrow" panose="020B0606020202030204" pitchFamily="34" charset="0"/>
              </a:rPr>
              <a:t>Wochen</a:t>
            </a:r>
            <a:r>
              <a:rPr lang="en-US" altLang="en-US" sz="2000" i="1" dirty="0">
                <a:latin typeface="Arial Narrow" panose="020B0606020202030204" pitchFamily="34" charset="0"/>
              </a:rPr>
              <a:t>- od. </a:t>
            </a:r>
            <a:r>
              <a:rPr lang="en-US" altLang="en-US" sz="2000" i="1" dirty="0" err="1">
                <a:latin typeface="Arial Narrow" panose="020B0606020202030204" pitchFamily="34" charset="0"/>
              </a:rPr>
              <a:t>Pfingstfest</a:t>
            </a:r>
            <a:br>
              <a:rPr lang="en-US" altLang="en-US" sz="2000" i="1" dirty="0">
                <a:latin typeface="Arial Narrow" panose="020B0606020202030204" pitchFamily="34" charset="0"/>
              </a:rPr>
            </a:br>
            <a:r>
              <a:rPr lang="en-US" altLang="en-US" sz="2000" i="1" dirty="0">
                <a:latin typeface="Arial Narrow" panose="020B0606020202030204" pitchFamily="34" charset="0"/>
              </a:rPr>
              <a:t> (50 </a:t>
            </a:r>
            <a:r>
              <a:rPr lang="en-US" altLang="en-US" sz="2000" i="1" dirty="0" err="1">
                <a:latin typeface="Arial Narrow" panose="020B0606020202030204" pitchFamily="34" charset="0"/>
              </a:rPr>
              <a:t>Tage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nach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Passa</a:t>
            </a:r>
            <a:r>
              <a:rPr lang="en-US" altLang="en-US" sz="2000" i="1" dirty="0">
                <a:latin typeface="Arial Narrow" panose="020B0606020202030204" pitchFamily="34" charset="0"/>
              </a:rPr>
              <a:t>)</a:t>
            </a:r>
          </a:p>
          <a:p>
            <a:pPr eaLnBrk="1" hangingPunct="1">
              <a:buFontTx/>
              <a:buNone/>
              <a:defRPr/>
            </a:pPr>
            <a:r>
              <a:rPr lang="en-US" altLang="en-US" sz="2800" dirty="0" err="1">
                <a:solidFill>
                  <a:srgbClr val="FF9900"/>
                </a:solidFill>
                <a:latin typeface="Eras Demi ITC" pitchFamily="34" charset="0"/>
              </a:rPr>
              <a:t>Tammus</a:t>
            </a:r>
            <a:r>
              <a:rPr lang="en-US" altLang="en-US" sz="2000" dirty="0">
                <a:solidFill>
                  <a:srgbClr val="FF9900"/>
                </a:solidFill>
                <a:latin typeface="Arial Narrow" panose="020B0606020202030204" pitchFamily="34" charset="0"/>
              </a:rPr>
              <a:t> (</a:t>
            </a:r>
            <a:r>
              <a:rPr lang="en-US" altLang="en-US" sz="2000" dirty="0" err="1">
                <a:solidFill>
                  <a:srgbClr val="FF9900"/>
                </a:solidFill>
                <a:latin typeface="Arial Narrow" panose="020B0606020202030204" pitchFamily="34" charset="0"/>
              </a:rPr>
              <a:t>Juni</a:t>
            </a:r>
            <a:r>
              <a:rPr lang="en-US" altLang="en-US" sz="2000" dirty="0">
                <a:solidFill>
                  <a:srgbClr val="FF9900"/>
                </a:solidFill>
                <a:latin typeface="Arial Narrow" panose="020B0606020202030204" pitchFamily="34" charset="0"/>
              </a:rPr>
              <a:t>/</a:t>
            </a:r>
            <a:r>
              <a:rPr lang="en-US" altLang="en-US" sz="2000" dirty="0" err="1">
                <a:solidFill>
                  <a:srgbClr val="FF9900"/>
                </a:solidFill>
                <a:latin typeface="Arial Narrow" panose="020B0606020202030204" pitchFamily="34" charset="0"/>
              </a:rPr>
              <a:t>Juli</a:t>
            </a:r>
            <a:r>
              <a:rPr lang="en-US" altLang="en-US" sz="2000" dirty="0">
                <a:solidFill>
                  <a:srgbClr val="FF9900"/>
                </a:solidFill>
                <a:latin typeface="Arial Narrow" panose="020B0606020202030204" pitchFamily="34" charset="0"/>
              </a:rPr>
              <a:t>)</a:t>
            </a:r>
            <a:endParaRPr lang="en-US" altLang="en-US" sz="2800" dirty="0">
              <a:solidFill>
                <a:srgbClr val="FF9900"/>
              </a:solidFill>
              <a:latin typeface="Eras Demi ITC" pitchFamily="34" charset="0"/>
            </a:endParaRPr>
          </a:p>
          <a:p>
            <a:pPr eaLnBrk="1" hangingPunct="1">
              <a:buFontTx/>
              <a:buNone/>
              <a:defRPr/>
            </a:pPr>
            <a:r>
              <a:rPr lang="en-US" altLang="en-US" sz="2800" dirty="0">
                <a:solidFill>
                  <a:srgbClr val="FF9900"/>
                </a:solidFill>
                <a:latin typeface="Eras Demi ITC" pitchFamily="34" charset="0"/>
              </a:rPr>
              <a:t>Ab</a:t>
            </a:r>
            <a:r>
              <a:rPr lang="en-US" altLang="en-US" sz="2000" dirty="0">
                <a:solidFill>
                  <a:srgbClr val="FF9900"/>
                </a:solidFill>
                <a:latin typeface="Arial Narrow" panose="020B0606020202030204" pitchFamily="34" charset="0"/>
              </a:rPr>
              <a:t> (</a:t>
            </a:r>
            <a:r>
              <a:rPr lang="en-US" altLang="en-US" sz="2000" dirty="0" err="1">
                <a:solidFill>
                  <a:srgbClr val="FF9900"/>
                </a:solidFill>
                <a:latin typeface="Arial Narrow" panose="020B0606020202030204" pitchFamily="34" charset="0"/>
              </a:rPr>
              <a:t>Juli</a:t>
            </a:r>
            <a:r>
              <a:rPr lang="en-US" altLang="en-US" sz="2000" dirty="0">
                <a:solidFill>
                  <a:srgbClr val="FF9900"/>
                </a:solidFill>
                <a:latin typeface="Arial Narrow" panose="020B0606020202030204" pitchFamily="34" charset="0"/>
              </a:rPr>
              <a:t>/August)</a:t>
            </a:r>
            <a:endParaRPr lang="en-US" altLang="en-US" sz="2800" dirty="0">
              <a:solidFill>
                <a:srgbClr val="FF9900"/>
              </a:solidFill>
              <a:latin typeface="Eras Demi ITC" pitchFamily="34" charset="0"/>
            </a:endParaRPr>
          </a:p>
          <a:p>
            <a:pPr eaLnBrk="1" hangingPunct="1">
              <a:buFontTx/>
              <a:buNone/>
              <a:defRPr/>
            </a:pPr>
            <a:r>
              <a:rPr lang="en-US" altLang="en-US" sz="2800" dirty="0">
                <a:solidFill>
                  <a:srgbClr val="FF9900"/>
                </a:solidFill>
                <a:latin typeface="Eras Demi ITC" pitchFamily="34" charset="0"/>
              </a:rPr>
              <a:t>Elul</a:t>
            </a:r>
            <a:r>
              <a:rPr lang="en-US" altLang="en-US" sz="2000" dirty="0">
                <a:solidFill>
                  <a:srgbClr val="FF9900"/>
                </a:solidFill>
                <a:latin typeface="Arial Narrow" panose="020B0606020202030204" pitchFamily="34" charset="0"/>
              </a:rPr>
              <a:t> (August/September)</a:t>
            </a:r>
            <a:endParaRPr lang="en-US" altLang="en-US" sz="2800" dirty="0">
              <a:solidFill>
                <a:srgbClr val="FF9900"/>
              </a:solidFill>
              <a:latin typeface="Eras Demi ITC" pitchFamily="34" charset="0"/>
            </a:endParaRPr>
          </a:p>
        </p:txBody>
      </p:sp>
      <p:sp>
        <p:nvSpPr>
          <p:cNvPr id="325637" name="Rectangle 5">
            <a:extLst>
              <a:ext uri="{FF2B5EF4-FFF2-40B4-BE49-F238E27FC236}">
                <a16:creationId xmlns:a16="http://schemas.microsoft.com/office/drawing/2014/main" id="{65FD1B7C-6602-469F-B74F-266C9BC5A908}"/>
              </a:ext>
            </a:extLst>
          </p:cNvPr>
          <p:cNvSpPr>
            <a:spLocks noGrp="1" noChangeArrowheads="1"/>
          </p:cNvSpPr>
          <p:nvPr>
            <p:ph type="body" sz="half" idx="2"/>
          </p:nvPr>
        </p:nvSpPr>
        <p:spPr>
          <a:xfrm>
            <a:off x="4572000" y="1447800"/>
            <a:ext cx="4343400" cy="5181600"/>
          </a:xfrm>
        </p:spPr>
        <p:txBody>
          <a:bodyPr/>
          <a:lstStyle/>
          <a:p>
            <a:pPr eaLnBrk="1" hangingPunct="1">
              <a:lnSpc>
                <a:spcPct val="90000"/>
              </a:lnSpc>
              <a:buFontTx/>
              <a:buNone/>
              <a:defRPr/>
            </a:pPr>
            <a:r>
              <a:rPr lang="en-US" altLang="en-US" sz="2800" dirty="0">
                <a:solidFill>
                  <a:srgbClr val="FF9900"/>
                </a:solidFill>
                <a:latin typeface="Eras Demi ITC" pitchFamily="34" charset="0"/>
              </a:rPr>
              <a:t>Tishri</a:t>
            </a:r>
            <a:r>
              <a:rPr lang="en-US" altLang="en-US" sz="2000" dirty="0">
                <a:solidFill>
                  <a:srgbClr val="FF9900"/>
                </a:solidFill>
                <a:latin typeface="Arial Narrow" panose="020B0606020202030204" pitchFamily="34" charset="0"/>
              </a:rPr>
              <a:t> (September/</a:t>
            </a:r>
            <a:r>
              <a:rPr lang="en-US" altLang="en-US" sz="2000" dirty="0" err="1">
                <a:solidFill>
                  <a:srgbClr val="FF9900"/>
                </a:solidFill>
                <a:latin typeface="Arial Narrow" panose="020B0606020202030204" pitchFamily="34" charset="0"/>
              </a:rPr>
              <a:t>Oktober</a:t>
            </a:r>
            <a:r>
              <a:rPr lang="en-US" altLang="en-US" sz="2000" dirty="0">
                <a:solidFill>
                  <a:srgbClr val="FF9900"/>
                </a:solidFill>
                <a:latin typeface="Arial Narrow" panose="020B0606020202030204" pitchFamily="34" charset="0"/>
              </a:rPr>
              <a:t>)</a:t>
            </a:r>
            <a:endParaRPr lang="en-US" altLang="en-US" sz="2800" dirty="0">
              <a:solidFill>
                <a:srgbClr val="FF9900"/>
              </a:solidFill>
              <a:latin typeface="Eras Demi ITC" pitchFamily="34" charset="0"/>
            </a:endParaRPr>
          </a:p>
          <a:p>
            <a:pPr eaLnBrk="1" hangingPunct="1">
              <a:lnSpc>
                <a:spcPct val="90000"/>
              </a:lnSpc>
              <a:buFontTx/>
              <a:buNone/>
              <a:defRPr/>
            </a:pPr>
            <a:r>
              <a:rPr lang="en-US" altLang="en-US" sz="2000" i="1" dirty="0">
                <a:latin typeface="Arial Narrow" panose="020B0606020202030204" pitchFamily="34" charset="0"/>
              </a:rPr>
              <a:t>	Rosh </a:t>
            </a:r>
            <a:r>
              <a:rPr lang="en-US" altLang="en-US" sz="2000" i="1" dirty="0" err="1">
                <a:latin typeface="Arial Narrow" panose="020B0606020202030204" pitchFamily="34" charset="0"/>
              </a:rPr>
              <a:t>Haschanna</a:t>
            </a:r>
            <a:r>
              <a:rPr lang="en-US" altLang="en-US" sz="2000" i="1" dirty="0">
                <a:latin typeface="Arial Narrow" panose="020B0606020202030204" pitchFamily="34" charset="0"/>
              </a:rPr>
              <a:t> (1.)</a:t>
            </a:r>
          </a:p>
          <a:p>
            <a:pPr eaLnBrk="1" hangingPunct="1">
              <a:lnSpc>
                <a:spcPct val="90000"/>
              </a:lnSpc>
              <a:buFontTx/>
              <a:buNone/>
              <a:defRPr/>
            </a:pPr>
            <a:r>
              <a:rPr lang="en-US" altLang="en-US" sz="2000" i="1" dirty="0">
                <a:latin typeface="Arial Narrow" panose="020B0606020202030204" pitchFamily="34" charset="0"/>
              </a:rPr>
              <a:t>	Yom Kippur od. </a:t>
            </a:r>
            <a:r>
              <a:rPr lang="en-US" altLang="en-US" sz="2000" i="1" dirty="0" err="1">
                <a:latin typeface="Arial Narrow" panose="020B0606020202030204" pitchFamily="34" charset="0"/>
              </a:rPr>
              <a:t>Versöhnungstag</a:t>
            </a:r>
            <a:r>
              <a:rPr lang="en-US" altLang="en-US" sz="2000" i="1" dirty="0">
                <a:latin typeface="Arial Narrow" panose="020B0606020202030204" pitchFamily="34" charset="0"/>
              </a:rPr>
              <a:t> (10.)</a:t>
            </a:r>
          </a:p>
          <a:p>
            <a:pPr eaLnBrk="1" hangingPunct="1">
              <a:lnSpc>
                <a:spcPct val="90000"/>
              </a:lnSpc>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Laubhütten</a:t>
            </a:r>
            <a:r>
              <a:rPr lang="en-US" altLang="en-US" sz="2000" i="1" dirty="0">
                <a:latin typeface="Arial Narrow" panose="020B0606020202030204" pitchFamily="34" charset="0"/>
              </a:rPr>
              <a:t> od. Sukkot (7 </a:t>
            </a:r>
            <a:r>
              <a:rPr lang="en-US" altLang="en-US" sz="2000" i="1" dirty="0" err="1">
                <a:latin typeface="Arial Narrow" panose="020B0606020202030204" pitchFamily="34" charset="0"/>
              </a:rPr>
              <a:t>Tage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Anfang</a:t>
            </a:r>
            <a:r>
              <a:rPr lang="en-US" altLang="en-US" sz="2000" i="1" dirty="0">
                <a:latin typeface="Arial Narrow" panose="020B0606020202030204" pitchFamily="34" charset="0"/>
              </a:rPr>
              <a:t> am 15.)</a:t>
            </a:r>
          </a:p>
          <a:p>
            <a:pPr eaLnBrk="1" hangingPunct="1">
              <a:lnSpc>
                <a:spcPct val="90000"/>
              </a:lnSpc>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Heilige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Versammlung</a:t>
            </a:r>
            <a:r>
              <a:rPr lang="en-US" altLang="en-US" sz="2000" i="1" dirty="0">
                <a:latin typeface="Arial Narrow" panose="020B0606020202030204" pitchFamily="34" charset="0"/>
              </a:rPr>
              <a:t> (8. Tag </a:t>
            </a:r>
            <a:r>
              <a:rPr lang="en-US" altLang="en-US" sz="2000" i="1" dirty="0" err="1">
                <a:latin typeface="Arial Narrow" panose="020B0606020202030204" pitchFamily="34" charset="0"/>
              </a:rPr>
              <a:t>nach</a:t>
            </a:r>
            <a:r>
              <a:rPr lang="en-US" altLang="en-US" sz="2000" i="1" dirty="0">
                <a:latin typeface="Arial Narrow" panose="020B0606020202030204" pitchFamily="34" charset="0"/>
              </a:rPr>
              <a:t> dem  </a:t>
            </a:r>
          </a:p>
          <a:p>
            <a:pPr eaLnBrk="1" hangingPunct="1">
              <a:lnSpc>
                <a:spcPct val="90000"/>
              </a:lnSpc>
              <a:buFontTx/>
              <a:buNone/>
              <a:defRPr/>
            </a:pPr>
            <a:r>
              <a:rPr lang="en-US" altLang="en-US" sz="2000" i="1" dirty="0">
                <a:latin typeface="Arial Narrow" panose="020B0606020202030204" pitchFamily="34" charset="0"/>
              </a:rPr>
              <a:t>		</a:t>
            </a:r>
            <a:r>
              <a:rPr lang="en-US" altLang="en-US" sz="2000" i="1" dirty="0" err="1">
                <a:latin typeface="Arial Narrow" panose="020B0606020202030204" pitchFamily="34" charset="0"/>
              </a:rPr>
              <a:t>Anfang</a:t>
            </a:r>
            <a:r>
              <a:rPr lang="en-US" altLang="en-US" sz="2000" i="1" dirty="0">
                <a:latin typeface="Arial Narrow" panose="020B0606020202030204" pitchFamily="34" charset="0"/>
              </a:rPr>
              <a:t> des </a:t>
            </a:r>
            <a:r>
              <a:rPr lang="en-US" altLang="en-US" sz="2000" i="1" dirty="0" err="1">
                <a:latin typeface="Arial Narrow" panose="020B0606020202030204" pitchFamily="34" charset="0"/>
              </a:rPr>
              <a:t>Laubhüttenfests</a:t>
            </a:r>
            <a:r>
              <a:rPr lang="en-US" altLang="en-US" sz="2000" i="1" dirty="0">
                <a:latin typeface="Arial Narrow" panose="020B0606020202030204" pitchFamily="34" charset="0"/>
              </a:rPr>
              <a:t>)</a:t>
            </a:r>
          </a:p>
          <a:p>
            <a:pPr eaLnBrk="1" hangingPunct="1">
              <a:lnSpc>
                <a:spcPct val="90000"/>
              </a:lnSpc>
              <a:buFontTx/>
              <a:buNone/>
              <a:defRPr/>
            </a:pPr>
            <a:r>
              <a:rPr lang="en-US" altLang="en-US" sz="2800" dirty="0" err="1">
                <a:solidFill>
                  <a:srgbClr val="FF9900"/>
                </a:solidFill>
                <a:latin typeface="Eras Demi ITC" pitchFamily="34" charset="0"/>
              </a:rPr>
              <a:t>Marchesvan</a:t>
            </a:r>
            <a:r>
              <a:rPr lang="en-US" altLang="en-US" sz="2000" dirty="0">
                <a:solidFill>
                  <a:srgbClr val="FF9900"/>
                </a:solidFill>
                <a:latin typeface="Arial Narrow" panose="020B0606020202030204" pitchFamily="34" charset="0"/>
              </a:rPr>
              <a:t> (</a:t>
            </a:r>
            <a:r>
              <a:rPr lang="en-US" altLang="en-US" sz="2000" dirty="0" err="1">
                <a:solidFill>
                  <a:srgbClr val="FF9900"/>
                </a:solidFill>
                <a:latin typeface="Arial Narrow" panose="020B0606020202030204" pitchFamily="34" charset="0"/>
              </a:rPr>
              <a:t>Oktober</a:t>
            </a:r>
            <a:r>
              <a:rPr lang="en-US" altLang="en-US" sz="2000" dirty="0">
                <a:solidFill>
                  <a:srgbClr val="FF9900"/>
                </a:solidFill>
                <a:latin typeface="Arial Narrow" panose="020B0606020202030204" pitchFamily="34" charset="0"/>
              </a:rPr>
              <a:t>/November)</a:t>
            </a:r>
            <a:endParaRPr lang="en-US" altLang="en-US" sz="2800" dirty="0">
              <a:solidFill>
                <a:srgbClr val="FF9900"/>
              </a:solidFill>
              <a:latin typeface="Eras Demi ITC" pitchFamily="34" charset="0"/>
            </a:endParaRPr>
          </a:p>
          <a:p>
            <a:pPr eaLnBrk="1" hangingPunct="1">
              <a:lnSpc>
                <a:spcPct val="90000"/>
              </a:lnSpc>
              <a:buFontTx/>
              <a:buNone/>
              <a:defRPr/>
            </a:pPr>
            <a:r>
              <a:rPr lang="en-US" altLang="en-US" sz="2800" dirty="0">
                <a:solidFill>
                  <a:srgbClr val="FF9900"/>
                </a:solidFill>
                <a:latin typeface="Eras Demi ITC" pitchFamily="34" charset="0"/>
              </a:rPr>
              <a:t>Chislev</a:t>
            </a:r>
            <a:r>
              <a:rPr lang="en-US" altLang="en-US" sz="2000" dirty="0">
                <a:solidFill>
                  <a:srgbClr val="FF9900"/>
                </a:solidFill>
                <a:latin typeface="Arial Narrow" panose="020B0606020202030204" pitchFamily="34" charset="0"/>
              </a:rPr>
              <a:t> (November/</a:t>
            </a:r>
            <a:r>
              <a:rPr lang="en-US" altLang="en-US" sz="2000" dirty="0" err="1">
                <a:solidFill>
                  <a:srgbClr val="FF9900"/>
                </a:solidFill>
                <a:latin typeface="Arial Narrow" panose="020B0606020202030204" pitchFamily="34" charset="0"/>
              </a:rPr>
              <a:t>Dezember</a:t>
            </a:r>
            <a:r>
              <a:rPr lang="en-US" altLang="en-US" sz="2000" dirty="0">
                <a:solidFill>
                  <a:srgbClr val="FF9900"/>
                </a:solidFill>
                <a:latin typeface="Arial Narrow" panose="020B0606020202030204" pitchFamily="34" charset="0"/>
              </a:rPr>
              <a:t>)</a:t>
            </a:r>
            <a:endParaRPr lang="en-US" altLang="en-US" sz="2000" i="1" dirty="0">
              <a:latin typeface="Arial Narrow" panose="020B0606020202030204" pitchFamily="34" charset="0"/>
            </a:endParaRPr>
          </a:p>
          <a:p>
            <a:pPr eaLnBrk="1" hangingPunct="1">
              <a:lnSpc>
                <a:spcPct val="90000"/>
              </a:lnSpc>
              <a:buFontTx/>
              <a:buNone/>
              <a:defRPr/>
            </a:pPr>
            <a:r>
              <a:rPr lang="en-US" altLang="en-US" sz="2800" dirty="0" err="1">
                <a:solidFill>
                  <a:srgbClr val="FF9900"/>
                </a:solidFill>
                <a:latin typeface="Eras Demi ITC" pitchFamily="34" charset="0"/>
              </a:rPr>
              <a:t>Tebeth</a:t>
            </a:r>
            <a:r>
              <a:rPr lang="en-US" altLang="en-US" sz="2000" dirty="0">
                <a:solidFill>
                  <a:srgbClr val="FF9900"/>
                </a:solidFill>
                <a:latin typeface="Arial Narrow" panose="020B0606020202030204" pitchFamily="34" charset="0"/>
              </a:rPr>
              <a:t> (December/</a:t>
            </a:r>
            <a:r>
              <a:rPr lang="en-US" altLang="en-US" sz="2000" dirty="0" err="1">
                <a:solidFill>
                  <a:srgbClr val="FF9900"/>
                </a:solidFill>
                <a:latin typeface="Arial Narrow" panose="020B0606020202030204" pitchFamily="34" charset="0"/>
              </a:rPr>
              <a:t>Januar</a:t>
            </a:r>
            <a:r>
              <a:rPr lang="en-US" altLang="en-US" sz="2000" dirty="0">
                <a:solidFill>
                  <a:srgbClr val="FF9900"/>
                </a:solidFill>
                <a:latin typeface="Arial Narrow" panose="020B0606020202030204" pitchFamily="34" charset="0"/>
              </a:rPr>
              <a:t>)</a:t>
            </a:r>
            <a:endParaRPr lang="en-US" altLang="en-US" sz="2800" dirty="0">
              <a:solidFill>
                <a:srgbClr val="FF9900"/>
              </a:solidFill>
              <a:latin typeface="Eras Demi ITC" pitchFamily="34" charset="0"/>
            </a:endParaRPr>
          </a:p>
          <a:p>
            <a:pPr eaLnBrk="1" hangingPunct="1">
              <a:lnSpc>
                <a:spcPct val="90000"/>
              </a:lnSpc>
              <a:buFontTx/>
              <a:buNone/>
              <a:defRPr/>
            </a:pPr>
            <a:r>
              <a:rPr lang="en-US" altLang="en-US" sz="2800" dirty="0">
                <a:solidFill>
                  <a:srgbClr val="FF9900"/>
                </a:solidFill>
                <a:latin typeface="Eras Demi ITC" pitchFamily="34" charset="0"/>
              </a:rPr>
              <a:t>Shebat</a:t>
            </a:r>
            <a:r>
              <a:rPr lang="en-US" altLang="en-US" sz="2000" dirty="0">
                <a:solidFill>
                  <a:srgbClr val="FF9900"/>
                </a:solidFill>
                <a:latin typeface="Arial Narrow" panose="020B0606020202030204" pitchFamily="34" charset="0"/>
              </a:rPr>
              <a:t> </a:t>
            </a:r>
            <a:r>
              <a:rPr lang="en-US" altLang="en-US" sz="2000" dirty="0" err="1">
                <a:solidFill>
                  <a:srgbClr val="FF9900"/>
                </a:solidFill>
                <a:latin typeface="Arial Narrow" panose="020B0606020202030204" pitchFamily="34" charset="0"/>
              </a:rPr>
              <a:t>Januar</a:t>
            </a:r>
            <a:r>
              <a:rPr lang="en-US" altLang="en-US" sz="2000" dirty="0">
                <a:solidFill>
                  <a:srgbClr val="FF9900"/>
                </a:solidFill>
                <a:latin typeface="Arial Narrow" panose="020B0606020202030204" pitchFamily="34" charset="0"/>
              </a:rPr>
              <a:t>/</a:t>
            </a:r>
            <a:r>
              <a:rPr lang="en-US" altLang="en-US" sz="2000" dirty="0" err="1">
                <a:solidFill>
                  <a:srgbClr val="FF9900"/>
                </a:solidFill>
                <a:latin typeface="Arial Narrow" panose="020B0606020202030204" pitchFamily="34" charset="0"/>
              </a:rPr>
              <a:t>Februar</a:t>
            </a:r>
            <a:r>
              <a:rPr lang="en-US" altLang="en-US" sz="2000" dirty="0">
                <a:solidFill>
                  <a:srgbClr val="FF9900"/>
                </a:solidFill>
                <a:latin typeface="Arial Narrow" panose="020B0606020202030204" pitchFamily="34" charset="0"/>
              </a:rPr>
              <a:t>)</a:t>
            </a:r>
            <a:endParaRPr lang="en-US" altLang="en-US" sz="2800" dirty="0">
              <a:solidFill>
                <a:srgbClr val="FF9900"/>
              </a:solidFill>
              <a:latin typeface="Eras Demi ITC" pitchFamily="34" charset="0"/>
            </a:endParaRPr>
          </a:p>
          <a:p>
            <a:pPr eaLnBrk="1" hangingPunct="1">
              <a:lnSpc>
                <a:spcPct val="90000"/>
              </a:lnSpc>
              <a:buFontTx/>
              <a:buNone/>
              <a:defRPr/>
            </a:pPr>
            <a:r>
              <a:rPr lang="en-US" altLang="en-US" sz="2800" dirty="0">
                <a:solidFill>
                  <a:srgbClr val="FF9900"/>
                </a:solidFill>
                <a:latin typeface="Eras Demi ITC" pitchFamily="34" charset="0"/>
              </a:rPr>
              <a:t>Adar</a:t>
            </a:r>
            <a:r>
              <a:rPr lang="en-US" altLang="en-US" sz="2000" dirty="0">
                <a:solidFill>
                  <a:srgbClr val="FF9900"/>
                </a:solidFill>
                <a:latin typeface="Arial Narrow" panose="020B0606020202030204" pitchFamily="34" charset="0"/>
              </a:rPr>
              <a:t> (</a:t>
            </a:r>
            <a:r>
              <a:rPr lang="en-US" altLang="en-US" sz="2000" dirty="0" err="1">
                <a:solidFill>
                  <a:srgbClr val="FF9900"/>
                </a:solidFill>
                <a:latin typeface="Arial Narrow" panose="020B0606020202030204" pitchFamily="34" charset="0"/>
              </a:rPr>
              <a:t>Februar</a:t>
            </a:r>
            <a:r>
              <a:rPr lang="en-US" altLang="en-US" sz="2000" dirty="0">
                <a:solidFill>
                  <a:srgbClr val="FF9900"/>
                </a:solidFill>
                <a:latin typeface="Arial Narrow" panose="020B0606020202030204" pitchFamily="34" charset="0"/>
              </a:rPr>
              <a:t>/</a:t>
            </a:r>
            <a:r>
              <a:rPr lang="en-US" altLang="en-US" sz="2000" dirty="0" err="1">
                <a:solidFill>
                  <a:srgbClr val="FF9900"/>
                </a:solidFill>
                <a:latin typeface="Arial Narrow" panose="020B0606020202030204" pitchFamily="34" charset="0"/>
              </a:rPr>
              <a:t>März</a:t>
            </a:r>
            <a:r>
              <a:rPr lang="en-US" altLang="en-US" sz="2000" dirty="0">
                <a:solidFill>
                  <a:srgbClr val="FF9900"/>
                </a:solidFill>
                <a:latin typeface="Arial Narrow" panose="020B0606020202030204" pitchFamily="34" charset="0"/>
              </a:rPr>
              <a:t>)</a:t>
            </a:r>
            <a:endParaRPr lang="en-US" altLang="en-US" sz="2800" dirty="0">
              <a:solidFill>
                <a:srgbClr val="FF9900"/>
              </a:solidFill>
              <a:latin typeface="Eras Demi ITC" pitchFamily="34" charset="0"/>
            </a:endParaRPr>
          </a:p>
          <a:p>
            <a:pPr eaLnBrk="1" hangingPunct="1">
              <a:lnSpc>
                <a:spcPct val="90000"/>
              </a:lnSpc>
              <a:buFontTx/>
              <a:buNone/>
              <a:defRPr/>
            </a:pPr>
            <a:endParaRPr lang="en-US" altLang="en-US" sz="2000" i="1"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FEA44F0D-9131-004F-8511-323C440D683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 calcmode="lin" valueType="num">
                                      <p:cBhvr>
                                        <p:cTn id="7" dur="500" fill="hold"/>
                                        <p:tgtEl>
                                          <p:spTgt spid="3256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2563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5635">
                                            <p:txEl>
                                              <p:pRg st="1" end="1"/>
                                            </p:txEl>
                                          </p:spTgt>
                                        </p:tgtEl>
                                        <p:attrNameLst>
                                          <p:attrName>style.visibility</p:attrName>
                                        </p:attrNameLst>
                                      </p:cBhvr>
                                      <p:to>
                                        <p:strVal val="visible"/>
                                      </p:to>
                                    </p:set>
                                    <p:anim calcmode="lin" valueType="num">
                                      <p:cBhvr>
                                        <p:cTn id="11" dur="500" fill="hold"/>
                                        <p:tgtEl>
                                          <p:spTgt spid="32563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2563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25635">
                                            <p:txEl>
                                              <p:pRg st="2" end="2"/>
                                            </p:txEl>
                                          </p:spTgt>
                                        </p:tgtEl>
                                        <p:attrNameLst>
                                          <p:attrName>style.visibility</p:attrName>
                                        </p:attrNameLst>
                                      </p:cBhvr>
                                      <p:to>
                                        <p:strVal val="visible"/>
                                      </p:to>
                                    </p:set>
                                    <p:anim calcmode="lin" valueType="num">
                                      <p:cBhvr>
                                        <p:cTn id="15" dur="500" fill="hold"/>
                                        <p:tgtEl>
                                          <p:spTgt spid="32563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25635">
                                            <p:txEl>
                                              <p:pRg st="2" end="2"/>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25635">
                                            <p:txEl>
                                              <p:pRg st="3" end="3"/>
                                            </p:txEl>
                                          </p:spTgt>
                                        </p:tgtEl>
                                        <p:attrNameLst>
                                          <p:attrName>style.visibility</p:attrName>
                                        </p:attrNameLst>
                                      </p:cBhvr>
                                      <p:to>
                                        <p:strVal val="visible"/>
                                      </p:to>
                                    </p:set>
                                    <p:anim calcmode="lin" valueType="num">
                                      <p:cBhvr>
                                        <p:cTn id="19" dur="500" fill="hold"/>
                                        <p:tgtEl>
                                          <p:spTgt spid="32563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256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325635">
                                            <p:txEl>
                                              <p:pRg st="4" end="4"/>
                                            </p:txEl>
                                          </p:spTgt>
                                        </p:tgtEl>
                                        <p:attrNameLst>
                                          <p:attrName>style.visibility</p:attrName>
                                        </p:attrNameLst>
                                      </p:cBhvr>
                                      <p:to>
                                        <p:strVal val="visible"/>
                                      </p:to>
                                    </p:set>
                                    <p:anim calcmode="lin" valueType="num">
                                      <p:cBhvr>
                                        <p:cTn id="25" dur="500" fill="hold"/>
                                        <p:tgtEl>
                                          <p:spTgt spid="32563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32563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325635">
                                            <p:txEl>
                                              <p:pRg st="5" end="5"/>
                                            </p:txEl>
                                          </p:spTgt>
                                        </p:tgtEl>
                                        <p:attrNameLst>
                                          <p:attrName>style.visibility</p:attrName>
                                        </p:attrNameLst>
                                      </p:cBhvr>
                                      <p:to>
                                        <p:strVal val="visible"/>
                                      </p:to>
                                    </p:set>
                                    <p:anim calcmode="lin" valueType="num">
                                      <p:cBhvr>
                                        <p:cTn id="31" dur="500" fill="hold"/>
                                        <p:tgtEl>
                                          <p:spTgt spid="325635">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325635">
                                            <p:txEl>
                                              <p:pRg st="5" end="5"/>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25635">
                                            <p:txEl>
                                              <p:pRg st="6" end="6"/>
                                            </p:txEl>
                                          </p:spTgt>
                                        </p:tgtEl>
                                        <p:attrNameLst>
                                          <p:attrName>style.visibility</p:attrName>
                                        </p:attrNameLst>
                                      </p:cBhvr>
                                      <p:to>
                                        <p:strVal val="visible"/>
                                      </p:to>
                                    </p:set>
                                    <p:anim calcmode="lin" valueType="num">
                                      <p:cBhvr>
                                        <p:cTn id="35" dur="500" fill="hold"/>
                                        <p:tgtEl>
                                          <p:spTgt spid="325635">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325635">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p:cTn id="40" dur="1" fill="hold">
                                          <p:stCondLst>
                                            <p:cond delay="0"/>
                                          </p:stCondLst>
                                        </p:cTn>
                                        <p:tgtEl>
                                          <p:spTgt spid="325635">
                                            <p:txEl>
                                              <p:pRg st="7" end="7"/>
                                            </p:txEl>
                                          </p:spTgt>
                                        </p:tgtEl>
                                        <p:attrNameLst>
                                          <p:attrName>style.visibility</p:attrName>
                                        </p:attrNameLst>
                                      </p:cBhvr>
                                      <p:to>
                                        <p:strVal val="visible"/>
                                      </p:to>
                                    </p:set>
                                    <p:anim calcmode="lin" valueType="num">
                                      <p:cBhvr>
                                        <p:cTn id="41" dur="500" fill="hold"/>
                                        <p:tgtEl>
                                          <p:spTgt spid="325635">
                                            <p:txEl>
                                              <p:pRg st="7" end="7"/>
                                            </p:txEl>
                                          </p:spTgt>
                                        </p:tgtEl>
                                        <p:attrNameLst>
                                          <p:attrName>ppt_w</p:attrName>
                                        </p:attrNameLst>
                                      </p:cBhvr>
                                      <p:tavLst>
                                        <p:tav tm="0">
                                          <p:val>
                                            <p:fltVal val="0"/>
                                          </p:val>
                                        </p:tav>
                                        <p:tav tm="100000">
                                          <p:val>
                                            <p:strVal val="#ppt_w"/>
                                          </p:val>
                                        </p:tav>
                                      </p:tavLst>
                                    </p:anim>
                                    <p:anim calcmode="lin" valueType="num">
                                      <p:cBhvr>
                                        <p:cTn id="42" dur="500" fill="hold"/>
                                        <p:tgtEl>
                                          <p:spTgt spid="325635">
                                            <p:txEl>
                                              <p:pRg st="7" end="7"/>
                                            </p:txEl>
                                          </p:spTgt>
                                        </p:tgtEl>
                                        <p:attrNameLst>
                                          <p:attrName>ppt_h</p:attrName>
                                        </p:attrNameLst>
                                      </p:cBhvr>
                                      <p:tavLst>
                                        <p:tav tm="0">
                                          <p:val>
                                            <p:fltVal val="0"/>
                                          </p:val>
                                        </p:tav>
                                        <p:tav tm="100000">
                                          <p:val>
                                            <p:strVal val="#ppt_h"/>
                                          </p:val>
                                        </p:tav>
                                      </p:tavLst>
                                    </p:anim>
                                  </p:childTnLst>
                                </p:cTn>
                              </p:par>
                            </p:childTnLst>
                          </p:cTn>
                        </p:par>
                        <p:par>
                          <p:cTn id="43" fill="hold" nodeType="afterGroup">
                            <p:stCondLst>
                              <p:cond delay="500"/>
                            </p:stCondLst>
                            <p:childTnLst>
                              <p:par>
                                <p:cTn id="44" presetID="23" presetClass="entr" presetSubtype="16" fill="hold" nodeType="afterEffect">
                                  <p:stCondLst>
                                    <p:cond delay="0"/>
                                  </p:stCondLst>
                                  <p:childTnLst>
                                    <p:set>
                                      <p:cBhvr>
                                        <p:cTn id="45" dur="1" fill="hold">
                                          <p:stCondLst>
                                            <p:cond delay="0"/>
                                          </p:stCondLst>
                                        </p:cTn>
                                        <p:tgtEl>
                                          <p:spTgt spid="325635">
                                            <p:txEl>
                                              <p:pRg st="8" end="8"/>
                                            </p:txEl>
                                          </p:spTgt>
                                        </p:tgtEl>
                                        <p:attrNameLst>
                                          <p:attrName>style.visibility</p:attrName>
                                        </p:attrNameLst>
                                      </p:cBhvr>
                                      <p:to>
                                        <p:strVal val="visible"/>
                                      </p:to>
                                    </p:set>
                                    <p:anim calcmode="lin" valueType="num">
                                      <p:cBhvr>
                                        <p:cTn id="46" dur="500" fill="hold"/>
                                        <p:tgtEl>
                                          <p:spTgt spid="325635">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325635">
                                            <p:txEl>
                                              <p:pRg st="8" end="8"/>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000"/>
                            </p:stCondLst>
                            <p:childTnLst>
                              <p:par>
                                <p:cTn id="49" presetID="23" presetClass="entr" presetSubtype="16" fill="hold" nodeType="afterEffect">
                                  <p:stCondLst>
                                    <p:cond delay="0"/>
                                  </p:stCondLst>
                                  <p:childTnLst>
                                    <p:set>
                                      <p:cBhvr>
                                        <p:cTn id="50" dur="1" fill="hold">
                                          <p:stCondLst>
                                            <p:cond delay="0"/>
                                          </p:stCondLst>
                                        </p:cTn>
                                        <p:tgtEl>
                                          <p:spTgt spid="325635">
                                            <p:txEl>
                                              <p:pRg st="9" end="9"/>
                                            </p:txEl>
                                          </p:spTgt>
                                        </p:tgtEl>
                                        <p:attrNameLst>
                                          <p:attrName>style.visibility</p:attrName>
                                        </p:attrNameLst>
                                      </p:cBhvr>
                                      <p:to>
                                        <p:strVal val="visible"/>
                                      </p:to>
                                    </p:set>
                                    <p:anim calcmode="lin" valueType="num">
                                      <p:cBhvr>
                                        <p:cTn id="51" dur="500" fill="hold"/>
                                        <p:tgtEl>
                                          <p:spTgt spid="325635">
                                            <p:txEl>
                                              <p:pRg st="9" end="9"/>
                                            </p:txEl>
                                          </p:spTgt>
                                        </p:tgtEl>
                                        <p:attrNameLst>
                                          <p:attrName>ppt_w</p:attrName>
                                        </p:attrNameLst>
                                      </p:cBhvr>
                                      <p:tavLst>
                                        <p:tav tm="0">
                                          <p:val>
                                            <p:fltVal val="0"/>
                                          </p:val>
                                        </p:tav>
                                        <p:tav tm="100000">
                                          <p:val>
                                            <p:strVal val="#ppt_w"/>
                                          </p:val>
                                        </p:tav>
                                      </p:tavLst>
                                    </p:anim>
                                    <p:anim calcmode="lin" valueType="num">
                                      <p:cBhvr>
                                        <p:cTn id="52" dur="500" fill="hold"/>
                                        <p:tgtEl>
                                          <p:spTgt spid="325635">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325637">
                                            <p:txEl>
                                              <p:pRg st="0" end="0"/>
                                            </p:txEl>
                                          </p:spTgt>
                                        </p:tgtEl>
                                        <p:attrNameLst>
                                          <p:attrName>style.visibility</p:attrName>
                                        </p:attrNameLst>
                                      </p:cBhvr>
                                      <p:to>
                                        <p:strVal val="visible"/>
                                      </p:to>
                                    </p:set>
                                    <p:anim calcmode="lin" valueType="num">
                                      <p:cBhvr>
                                        <p:cTn id="57" dur="500" fill="hold"/>
                                        <p:tgtEl>
                                          <p:spTgt spid="325637">
                                            <p:txEl>
                                              <p:pRg st="0" end="0"/>
                                            </p:txEl>
                                          </p:spTgt>
                                        </p:tgtEl>
                                        <p:attrNameLst>
                                          <p:attrName>ppt_w</p:attrName>
                                        </p:attrNameLst>
                                      </p:cBhvr>
                                      <p:tavLst>
                                        <p:tav tm="0">
                                          <p:val>
                                            <p:fltVal val="0"/>
                                          </p:val>
                                        </p:tav>
                                        <p:tav tm="100000">
                                          <p:val>
                                            <p:strVal val="#ppt_w"/>
                                          </p:val>
                                        </p:tav>
                                      </p:tavLst>
                                    </p:anim>
                                    <p:anim calcmode="lin" valueType="num">
                                      <p:cBhvr>
                                        <p:cTn id="58" dur="500" fill="hold"/>
                                        <p:tgtEl>
                                          <p:spTgt spid="325637">
                                            <p:txEl>
                                              <p:pRg st="0" end="0"/>
                                            </p:txEl>
                                          </p:spTgt>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325637">
                                            <p:txEl>
                                              <p:pRg st="1" end="1"/>
                                            </p:txEl>
                                          </p:spTgt>
                                        </p:tgtEl>
                                        <p:attrNameLst>
                                          <p:attrName>style.visibility</p:attrName>
                                        </p:attrNameLst>
                                      </p:cBhvr>
                                      <p:to>
                                        <p:strVal val="visible"/>
                                      </p:to>
                                    </p:set>
                                    <p:anim calcmode="lin" valueType="num">
                                      <p:cBhvr>
                                        <p:cTn id="61" dur="500" fill="hold"/>
                                        <p:tgtEl>
                                          <p:spTgt spid="325637">
                                            <p:txEl>
                                              <p:pRg st="1" end="1"/>
                                            </p:txEl>
                                          </p:spTgt>
                                        </p:tgtEl>
                                        <p:attrNameLst>
                                          <p:attrName>ppt_w</p:attrName>
                                        </p:attrNameLst>
                                      </p:cBhvr>
                                      <p:tavLst>
                                        <p:tav tm="0">
                                          <p:val>
                                            <p:fltVal val="0"/>
                                          </p:val>
                                        </p:tav>
                                        <p:tav tm="100000">
                                          <p:val>
                                            <p:strVal val="#ppt_w"/>
                                          </p:val>
                                        </p:tav>
                                      </p:tavLst>
                                    </p:anim>
                                    <p:anim calcmode="lin" valueType="num">
                                      <p:cBhvr>
                                        <p:cTn id="62" dur="500" fill="hold"/>
                                        <p:tgtEl>
                                          <p:spTgt spid="325637">
                                            <p:txEl>
                                              <p:pRg st="1" end="1"/>
                                            </p:txEl>
                                          </p:spTgt>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325637">
                                            <p:txEl>
                                              <p:pRg st="2" end="2"/>
                                            </p:txEl>
                                          </p:spTgt>
                                        </p:tgtEl>
                                        <p:attrNameLst>
                                          <p:attrName>style.visibility</p:attrName>
                                        </p:attrNameLst>
                                      </p:cBhvr>
                                      <p:to>
                                        <p:strVal val="visible"/>
                                      </p:to>
                                    </p:set>
                                    <p:anim calcmode="lin" valueType="num">
                                      <p:cBhvr>
                                        <p:cTn id="65" dur="500" fill="hold"/>
                                        <p:tgtEl>
                                          <p:spTgt spid="325637">
                                            <p:txEl>
                                              <p:pRg st="2" end="2"/>
                                            </p:txEl>
                                          </p:spTgt>
                                        </p:tgtEl>
                                        <p:attrNameLst>
                                          <p:attrName>ppt_w</p:attrName>
                                        </p:attrNameLst>
                                      </p:cBhvr>
                                      <p:tavLst>
                                        <p:tav tm="0">
                                          <p:val>
                                            <p:fltVal val="0"/>
                                          </p:val>
                                        </p:tav>
                                        <p:tav tm="100000">
                                          <p:val>
                                            <p:strVal val="#ppt_w"/>
                                          </p:val>
                                        </p:tav>
                                      </p:tavLst>
                                    </p:anim>
                                    <p:anim calcmode="lin" valueType="num">
                                      <p:cBhvr>
                                        <p:cTn id="66" dur="500" fill="hold"/>
                                        <p:tgtEl>
                                          <p:spTgt spid="325637">
                                            <p:txEl>
                                              <p:pRg st="2" end="2"/>
                                            </p:txEl>
                                          </p:spTgt>
                                        </p:tgtEl>
                                        <p:attrNameLst>
                                          <p:attrName>ppt_h</p:attrName>
                                        </p:attrNameLst>
                                      </p:cBhvr>
                                      <p:tavLst>
                                        <p:tav tm="0">
                                          <p:val>
                                            <p:fltVal val="0"/>
                                          </p:val>
                                        </p:tav>
                                        <p:tav tm="100000">
                                          <p:val>
                                            <p:strVal val="#ppt_h"/>
                                          </p:val>
                                        </p:tav>
                                      </p:tavLst>
                                    </p:anim>
                                  </p:childTnLst>
                                </p:cTn>
                              </p:par>
                              <p:par>
                                <p:cTn id="67" presetID="23" presetClass="entr" presetSubtype="16" fill="hold" nodeType="withEffect">
                                  <p:stCondLst>
                                    <p:cond delay="0"/>
                                  </p:stCondLst>
                                  <p:childTnLst>
                                    <p:set>
                                      <p:cBhvr>
                                        <p:cTn id="68" dur="1" fill="hold">
                                          <p:stCondLst>
                                            <p:cond delay="0"/>
                                          </p:stCondLst>
                                        </p:cTn>
                                        <p:tgtEl>
                                          <p:spTgt spid="325637">
                                            <p:txEl>
                                              <p:pRg st="3" end="3"/>
                                            </p:txEl>
                                          </p:spTgt>
                                        </p:tgtEl>
                                        <p:attrNameLst>
                                          <p:attrName>style.visibility</p:attrName>
                                        </p:attrNameLst>
                                      </p:cBhvr>
                                      <p:to>
                                        <p:strVal val="visible"/>
                                      </p:to>
                                    </p:set>
                                    <p:anim calcmode="lin" valueType="num">
                                      <p:cBhvr>
                                        <p:cTn id="69" dur="500" fill="hold"/>
                                        <p:tgtEl>
                                          <p:spTgt spid="325637">
                                            <p:txEl>
                                              <p:pRg st="3" end="3"/>
                                            </p:txEl>
                                          </p:spTgt>
                                        </p:tgtEl>
                                        <p:attrNameLst>
                                          <p:attrName>ppt_w</p:attrName>
                                        </p:attrNameLst>
                                      </p:cBhvr>
                                      <p:tavLst>
                                        <p:tav tm="0">
                                          <p:val>
                                            <p:fltVal val="0"/>
                                          </p:val>
                                        </p:tav>
                                        <p:tav tm="100000">
                                          <p:val>
                                            <p:strVal val="#ppt_w"/>
                                          </p:val>
                                        </p:tav>
                                      </p:tavLst>
                                    </p:anim>
                                    <p:anim calcmode="lin" valueType="num">
                                      <p:cBhvr>
                                        <p:cTn id="70" dur="500" fill="hold"/>
                                        <p:tgtEl>
                                          <p:spTgt spid="325637">
                                            <p:txEl>
                                              <p:pRg st="3" end="3"/>
                                            </p:txEl>
                                          </p:spTgt>
                                        </p:tgtEl>
                                        <p:attrNameLst>
                                          <p:attrName>ppt_h</p:attrName>
                                        </p:attrNameLst>
                                      </p:cBhvr>
                                      <p:tavLst>
                                        <p:tav tm="0">
                                          <p:val>
                                            <p:fltVal val="0"/>
                                          </p:val>
                                        </p:tav>
                                        <p:tav tm="100000">
                                          <p:val>
                                            <p:strVal val="#ppt_h"/>
                                          </p:val>
                                        </p:tav>
                                      </p:tavLst>
                                    </p:anim>
                                  </p:childTnLst>
                                </p:cTn>
                              </p:par>
                              <p:par>
                                <p:cTn id="71" presetID="23" presetClass="entr" presetSubtype="16" fill="hold" nodeType="withEffect">
                                  <p:stCondLst>
                                    <p:cond delay="0"/>
                                  </p:stCondLst>
                                  <p:childTnLst>
                                    <p:set>
                                      <p:cBhvr>
                                        <p:cTn id="72" dur="1" fill="hold">
                                          <p:stCondLst>
                                            <p:cond delay="0"/>
                                          </p:stCondLst>
                                        </p:cTn>
                                        <p:tgtEl>
                                          <p:spTgt spid="325637">
                                            <p:txEl>
                                              <p:pRg st="4" end="4"/>
                                            </p:txEl>
                                          </p:spTgt>
                                        </p:tgtEl>
                                        <p:attrNameLst>
                                          <p:attrName>style.visibility</p:attrName>
                                        </p:attrNameLst>
                                      </p:cBhvr>
                                      <p:to>
                                        <p:strVal val="visible"/>
                                      </p:to>
                                    </p:set>
                                    <p:anim calcmode="lin" valueType="num">
                                      <p:cBhvr>
                                        <p:cTn id="73" dur="500" fill="hold"/>
                                        <p:tgtEl>
                                          <p:spTgt spid="325637">
                                            <p:txEl>
                                              <p:pRg st="4" end="4"/>
                                            </p:txEl>
                                          </p:spTgt>
                                        </p:tgtEl>
                                        <p:attrNameLst>
                                          <p:attrName>ppt_w</p:attrName>
                                        </p:attrNameLst>
                                      </p:cBhvr>
                                      <p:tavLst>
                                        <p:tav tm="0">
                                          <p:val>
                                            <p:fltVal val="0"/>
                                          </p:val>
                                        </p:tav>
                                        <p:tav tm="100000">
                                          <p:val>
                                            <p:strVal val="#ppt_w"/>
                                          </p:val>
                                        </p:tav>
                                      </p:tavLst>
                                    </p:anim>
                                    <p:anim calcmode="lin" valueType="num">
                                      <p:cBhvr>
                                        <p:cTn id="74" dur="500" fill="hold"/>
                                        <p:tgtEl>
                                          <p:spTgt spid="325637">
                                            <p:txEl>
                                              <p:pRg st="4" end="4"/>
                                            </p:txEl>
                                          </p:spTgt>
                                        </p:tgtEl>
                                        <p:attrNameLst>
                                          <p:attrName>ppt_h</p:attrName>
                                        </p:attrNameLst>
                                      </p:cBhvr>
                                      <p:tavLst>
                                        <p:tav tm="0">
                                          <p:val>
                                            <p:fltVal val="0"/>
                                          </p:val>
                                        </p:tav>
                                        <p:tav tm="100000">
                                          <p:val>
                                            <p:strVal val="#ppt_h"/>
                                          </p:val>
                                        </p:tav>
                                      </p:tavLst>
                                    </p:anim>
                                  </p:childTnLst>
                                </p:cTn>
                              </p:par>
                              <p:par>
                                <p:cTn id="75" presetID="23" presetClass="entr" presetSubtype="16" fill="hold" nodeType="withEffect">
                                  <p:stCondLst>
                                    <p:cond delay="0"/>
                                  </p:stCondLst>
                                  <p:childTnLst>
                                    <p:set>
                                      <p:cBhvr>
                                        <p:cTn id="76" dur="1" fill="hold">
                                          <p:stCondLst>
                                            <p:cond delay="0"/>
                                          </p:stCondLst>
                                        </p:cTn>
                                        <p:tgtEl>
                                          <p:spTgt spid="325637">
                                            <p:txEl>
                                              <p:pRg st="5" end="5"/>
                                            </p:txEl>
                                          </p:spTgt>
                                        </p:tgtEl>
                                        <p:attrNameLst>
                                          <p:attrName>style.visibility</p:attrName>
                                        </p:attrNameLst>
                                      </p:cBhvr>
                                      <p:to>
                                        <p:strVal val="visible"/>
                                      </p:to>
                                    </p:set>
                                    <p:anim calcmode="lin" valueType="num">
                                      <p:cBhvr>
                                        <p:cTn id="77" dur="500" fill="hold"/>
                                        <p:tgtEl>
                                          <p:spTgt spid="325637">
                                            <p:txEl>
                                              <p:pRg st="5" end="5"/>
                                            </p:txEl>
                                          </p:spTgt>
                                        </p:tgtEl>
                                        <p:attrNameLst>
                                          <p:attrName>ppt_w</p:attrName>
                                        </p:attrNameLst>
                                      </p:cBhvr>
                                      <p:tavLst>
                                        <p:tav tm="0">
                                          <p:val>
                                            <p:fltVal val="0"/>
                                          </p:val>
                                        </p:tav>
                                        <p:tav tm="100000">
                                          <p:val>
                                            <p:strVal val="#ppt_w"/>
                                          </p:val>
                                        </p:tav>
                                      </p:tavLst>
                                    </p:anim>
                                    <p:anim calcmode="lin" valueType="num">
                                      <p:cBhvr>
                                        <p:cTn id="78" dur="500" fill="hold"/>
                                        <p:tgtEl>
                                          <p:spTgt spid="325637">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16" fill="hold" nodeType="clickEffect">
                                  <p:stCondLst>
                                    <p:cond delay="0"/>
                                  </p:stCondLst>
                                  <p:childTnLst>
                                    <p:set>
                                      <p:cBhvr>
                                        <p:cTn id="82" dur="1" fill="hold">
                                          <p:stCondLst>
                                            <p:cond delay="0"/>
                                          </p:stCondLst>
                                        </p:cTn>
                                        <p:tgtEl>
                                          <p:spTgt spid="325637">
                                            <p:txEl>
                                              <p:pRg st="6" end="6"/>
                                            </p:txEl>
                                          </p:spTgt>
                                        </p:tgtEl>
                                        <p:attrNameLst>
                                          <p:attrName>style.visibility</p:attrName>
                                        </p:attrNameLst>
                                      </p:cBhvr>
                                      <p:to>
                                        <p:strVal val="visible"/>
                                      </p:to>
                                    </p:set>
                                    <p:anim calcmode="lin" valueType="num">
                                      <p:cBhvr>
                                        <p:cTn id="83" dur="500" fill="hold"/>
                                        <p:tgtEl>
                                          <p:spTgt spid="325637">
                                            <p:txEl>
                                              <p:pRg st="6" end="6"/>
                                            </p:txEl>
                                          </p:spTgt>
                                        </p:tgtEl>
                                        <p:attrNameLst>
                                          <p:attrName>ppt_w</p:attrName>
                                        </p:attrNameLst>
                                      </p:cBhvr>
                                      <p:tavLst>
                                        <p:tav tm="0">
                                          <p:val>
                                            <p:fltVal val="0"/>
                                          </p:val>
                                        </p:tav>
                                        <p:tav tm="100000">
                                          <p:val>
                                            <p:strVal val="#ppt_w"/>
                                          </p:val>
                                        </p:tav>
                                      </p:tavLst>
                                    </p:anim>
                                    <p:anim calcmode="lin" valueType="num">
                                      <p:cBhvr>
                                        <p:cTn id="84" dur="500" fill="hold"/>
                                        <p:tgtEl>
                                          <p:spTgt spid="325637">
                                            <p:txEl>
                                              <p:pRg st="6" end="6"/>
                                            </p:txEl>
                                          </p:spTgt>
                                        </p:tgtEl>
                                        <p:attrNameLst>
                                          <p:attrName>ppt_h</p:attrName>
                                        </p:attrNameLst>
                                      </p:cBhvr>
                                      <p:tavLst>
                                        <p:tav tm="0">
                                          <p:val>
                                            <p:fltVal val="0"/>
                                          </p:val>
                                        </p:tav>
                                        <p:tav tm="100000">
                                          <p:val>
                                            <p:strVal val="#ppt_h"/>
                                          </p:val>
                                        </p:tav>
                                      </p:tavLst>
                                    </p:anim>
                                  </p:childTnLst>
                                </p:cTn>
                              </p:par>
                            </p:childTnLst>
                          </p:cTn>
                        </p:par>
                        <p:par>
                          <p:cTn id="85" fill="hold" nodeType="afterGroup">
                            <p:stCondLst>
                              <p:cond delay="500"/>
                            </p:stCondLst>
                            <p:childTnLst>
                              <p:par>
                                <p:cTn id="86" presetID="23" presetClass="entr" presetSubtype="16" fill="hold" nodeType="afterEffect">
                                  <p:stCondLst>
                                    <p:cond delay="0"/>
                                  </p:stCondLst>
                                  <p:childTnLst>
                                    <p:set>
                                      <p:cBhvr>
                                        <p:cTn id="87" dur="1" fill="hold">
                                          <p:stCondLst>
                                            <p:cond delay="0"/>
                                          </p:stCondLst>
                                        </p:cTn>
                                        <p:tgtEl>
                                          <p:spTgt spid="325637">
                                            <p:txEl>
                                              <p:pRg st="7" end="7"/>
                                            </p:txEl>
                                          </p:spTgt>
                                        </p:tgtEl>
                                        <p:attrNameLst>
                                          <p:attrName>style.visibility</p:attrName>
                                        </p:attrNameLst>
                                      </p:cBhvr>
                                      <p:to>
                                        <p:strVal val="visible"/>
                                      </p:to>
                                    </p:set>
                                    <p:anim calcmode="lin" valueType="num">
                                      <p:cBhvr>
                                        <p:cTn id="88" dur="500" fill="hold"/>
                                        <p:tgtEl>
                                          <p:spTgt spid="325637">
                                            <p:txEl>
                                              <p:pRg st="7" end="7"/>
                                            </p:txEl>
                                          </p:spTgt>
                                        </p:tgtEl>
                                        <p:attrNameLst>
                                          <p:attrName>ppt_w</p:attrName>
                                        </p:attrNameLst>
                                      </p:cBhvr>
                                      <p:tavLst>
                                        <p:tav tm="0">
                                          <p:val>
                                            <p:fltVal val="0"/>
                                          </p:val>
                                        </p:tav>
                                        <p:tav tm="100000">
                                          <p:val>
                                            <p:strVal val="#ppt_w"/>
                                          </p:val>
                                        </p:tav>
                                      </p:tavLst>
                                    </p:anim>
                                    <p:anim calcmode="lin" valueType="num">
                                      <p:cBhvr>
                                        <p:cTn id="89" dur="500" fill="hold"/>
                                        <p:tgtEl>
                                          <p:spTgt spid="325637">
                                            <p:txEl>
                                              <p:pRg st="7" end="7"/>
                                            </p:txEl>
                                          </p:spTgt>
                                        </p:tgtEl>
                                        <p:attrNameLst>
                                          <p:attrName>ppt_h</p:attrName>
                                        </p:attrNameLst>
                                      </p:cBhvr>
                                      <p:tavLst>
                                        <p:tav tm="0">
                                          <p:val>
                                            <p:fltVal val="0"/>
                                          </p:val>
                                        </p:tav>
                                        <p:tav tm="100000">
                                          <p:val>
                                            <p:strVal val="#ppt_h"/>
                                          </p:val>
                                        </p:tav>
                                      </p:tavLst>
                                    </p:anim>
                                  </p:childTnLst>
                                </p:cTn>
                              </p:par>
                            </p:childTnLst>
                          </p:cTn>
                        </p:par>
                        <p:par>
                          <p:cTn id="90" fill="hold" nodeType="afterGroup">
                            <p:stCondLst>
                              <p:cond delay="1000"/>
                            </p:stCondLst>
                            <p:childTnLst>
                              <p:par>
                                <p:cTn id="91" presetID="23" presetClass="entr" presetSubtype="16" fill="hold" nodeType="afterEffect">
                                  <p:stCondLst>
                                    <p:cond delay="0"/>
                                  </p:stCondLst>
                                  <p:childTnLst>
                                    <p:set>
                                      <p:cBhvr>
                                        <p:cTn id="92" dur="1" fill="hold">
                                          <p:stCondLst>
                                            <p:cond delay="0"/>
                                          </p:stCondLst>
                                        </p:cTn>
                                        <p:tgtEl>
                                          <p:spTgt spid="325637">
                                            <p:txEl>
                                              <p:pRg st="8" end="8"/>
                                            </p:txEl>
                                          </p:spTgt>
                                        </p:tgtEl>
                                        <p:attrNameLst>
                                          <p:attrName>style.visibility</p:attrName>
                                        </p:attrNameLst>
                                      </p:cBhvr>
                                      <p:to>
                                        <p:strVal val="visible"/>
                                      </p:to>
                                    </p:set>
                                    <p:anim calcmode="lin" valueType="num">
                                      <p:cBhvr>
                                        <p:cTn id="93" dur="500" fill="hold"/>
                                        <p:tgtEl>
                                          <p:spTgt spid="325637">
                                            <p:txEl>
                                              <p:pRg st="8" end="8"/>
                                            </p:txEl>
                                          </p:spTgt>
                                        </p:tgtEl>
                                        <p:attrNameLst>
                                          <p:attrName>ppt_w</p:attrName>
                                        </p:attrNameLst>
                                      </p:cBhvr>
                                      <p:tavLst>
                                        <p:tav tm="0">
                                          <p:val>
                                            <p:fltVal val="0"/>
                                          </p:val>
                                        </p:tav>
                                        <p:tav tm="100000">
                                          <p:val>
                                            <p:strVal val="#ppt_w"/>
                                          </p:val>
                                        </p:tav>
                                      </p:tavLst>
                                    </p:anim>
                                    <p:anim calcmode="lin" valueType="num">
                                      <p:cBhvr>
                                        <p:cTn id="94" dur="500" fill="hold"/>
                                        <p:tgtEl>
                                          <p:spTgt spid="325637">
                                            <p:txEl>
                                              <p:pRg st="8" end="8"/>
                                            </p:txEl>
                                          </p:spTgt>
                                        </p:tgtEl>
                                        <p:attrNameLst>
                                          <p:attrName>ppt_h</p:attrName>
                                        </p:attrNameLst>
                                      </p:cBhvr>
                                      <p:tavLst>
                                        <p:tav tm="0">
                                          <p:val>
                                            <p:fltVal val="0"/>
                                          </p:val>
                                        </p:tav>
                                        <p:tav tm="100000">
                                          <p:val>
                                            <p:strVal val="#ppt_h"/>
                                          </p:val>
                                        </p:tav>
                                      </p:tavLst>
                                    </p:anim>
                                  </p:childTnLst>
                                </p:cTn>
                              </p:par>
                            </p:childTnLst>
                          </p:cTn>
                        </p:par>
                        <p:par>
                          <p:cTn id="95" fill="hold" nodeType="afterGroup">
                            <p:stCondLst>
                              <p:cond delay="1500"/>
                            </p:stCondLst>
                            <p:childTnLst>
                              <p:par>
                                <p:cTn id="96" presetID="23" presetClass="entr" presetSubtype="16" fill="hold" nodeType="afterEffect">
                                  <p:stCondLst>
                                    <p:cond delay="0"/>
                                  </p:stCondLst>
                                  <p:childTnLst>
                                    <p:set>
                                      <p:cBhvr>
                                        <p:cTn id="97" dur="1" fill="hold">
                                          <p:stCondLst>
                                            <p:cond delay="0"/>
                                          </p:stCondLst>
                                        </p:cTn>
                                        <p:tgtEl>
                                          <p:spTgt spid="325637">
                                            <p:txEl>
                                              <p:pRg st="9" end="9"/>
                                            </p:txEl>
                                          </p:spTgt>
                                        </p:tgtEl>
                                        <p:attrNameLst>
                                          <p:attrName>style.visibility</p:attrName>
                                        </p:attrNameLst>
                                      </p:cBhvr>
                                      <p:to>
                                        <p:strVal val="visible"/>
                                      </p:to>
                                    </p:set>
                                    <p:anim calcmode="lin" valueType="num">
                                      <p:cBhvr>
                                        <p:cTn id="98" dur="500" fill="hold"/>
                                        <p:tgtEl>
                                          <p:spTgt spid="325637">
                                            <p:txEl>
                                              <p:pRg st="9" end="9"/>
                                            </p:txEl>
                                          </p:spTgt>
                                        </p:tgtEl>
                                        <p:attrNameLst>
                                          <p:attrName>ppt_w</p:attrName>
                                        </p:attrNameLst>
                                      </p:cBhvr>
                                      <p:tavLst>
                                        <p:tav tm="0">
                                          <p:val>
                                            <p:fltVal val="0"/>
                                          </p:val>
                                        </p:tav>
                                        <p:tav tm="100000">
                                          <p:val>
                                            <p:strVal val="#ppt_w"/>
                                          </p:val>
                                        </p:tav>
                                      </p:tavLst>
                                    </p:anim>
                                    <p:anim calcmode="lin" valueType="num">
                                      <p:cBhvr>
                                        <p:cTn id="99" dur="500" fill="hold"/>
                                        <p:tgtEl>
                                          <p:spTgt spid="325637">
                                            <p:txEl>
                                              <p:pRg st="9" end="9"/>
                                            </p:txEl>
                                          </p:spTgt>
                                        </p:tgtEl>
                                        <p:attrNameLst>
                                          <p:attrName>ppt_h</p:attrName>
                                        </p:attrNameLst>
                                      </p:cBhvr>
                                      <p:tavLst>
                                        <p:tav tm="0">
                                          <p:val>
                                            <p:fltVal val="0"/>
                                          </p:val>
                                        </p:tav>
                                        <p:tav tm="100000">
                                          <p:val>
                                            <p:strVal val="#ppt_h"/>
                                          </p:val>
                                        </p:tav>
                                      </p:tavLst>
                                    </p:anim>
                                  </p:childTnLst>
                                </p:cTn>
                              </p:par>
                            </p:childTnLst>
                          </p:cTn>
                        </p:par>
                        <p:par>
                          <p:cTn id="100" fill="hold" nodeType="afterGroup">
                            <p:stCondLst>
                              <p:cond delay="2000"/>
                            </p:stCondLst>
                            <p:childTnLst>
                              <p:par>
                                <p:cTn id="101" presetID="23" presetClass="entr" presetSubtype="16" fill="hold" nodeType="afterEffect">
                                  <p:stCondLst>
                                    <p:cond delay="0"/>
                                  </p:stCondLst>
                                  <p:childTnLst>
                                    <p:set>
                                      <p:cBhvr>
                                        <p:cTn id="102" dur="1" fill="hold">
                                          <p:stCondLst>
                                            <p:cond delay="0"/>
                                          </p:stCondLst>
                                        </p:cTn>
                                        <p:tgtEl>
                                          <p:spTgt spid="325637">
                                            <p:txEl>
                                              <p:pRg st="10" end="10"/>
                                            </p:txEl>
                                          </p:spTgt>
                                        </p:tgtEl>
                                        <p:attrNameLst>
                                          <p:attrName>style.visibility</p:attrName>
                                        </p:attrNameLst>
                                      </p:cBhvr>
                                      <p:to>
                                        <p:strVal val="visible"/>
                                      </p:to>
                                    </p:set>
                                    <p:anim calcmode="lin" valueType="num">
                                      <p:cBhvr>
                                        <p:cTn id="103" dur="500" fill="hold"/>
                                        <p:tgtEl>
                                          <p:spTgt spid="325637">
                                            <p:txEl>
                                              <p:pRg st="10" end="10"/>
                                            </p:txEl>
                                          </p:spTgt>
                                        </p:tgtEl>
                                        <p:attrNameLst>
                                          <p:attrName>ppt_w</p:attrName>
                                        </p:attrNameLst>
                                      </p:cBhvr>
                                      <p:tavLst>
                                        <p:tav tm="0">
                                          <p:val>
                                            <p:fltVal val="0"/>
                                          </p:val>
                                        </p:tav>
                                        <p:tav tm="100000">
                                          <p:val>
                                            <p:strVal val="#ppt_w"/>
                                          </p:val>
                                        </p:tav>
                                      </p:tavLst>
                                    </p:anim>
                                    <p:anim calcmode="lin" valueType="num">
                                      <p:cBhvr>
                                        <p:cTn id="104" dur="500" fill="hold"/>
                                        <p:tgtEl>
                                          <p:spTgt spid="325637">
                                            <p:txEl>
                                              <p:pRg st="10" end="1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D4DD1F60-5189-42A3-8438-97AD3F42EECF}"/>
              </a:ext>
            </a:extLst>
          </p:cNvPr>
          <p:cNvSpPr>
            <a:spLocks noGrp="1" noChangeArrowheads="1"/>
          </p:cNvSpPr>
          <p:nvPr>
            <p:ph type="title"/>
          </p:nvPr>
        </p:nvSpPr>
        <p:spPr>
          <a:xfrm>
            <a:off x="457200" y="274638"/>
            <a:ext cx="8229600" cy="2620962"/>
          </a:xfrm>
        </p:spPr>
        <p:txBody>
          <a:bodyPr/>
          <a:lstStyle/>
          <a:p>
            <a:pPr eaLnBrk="1" hangingPunct="1">
              <a:defRPr/>
            </a:pPr>
            <a:r>
              <a:rPr lang="en-US" altLang="en-US" dirty="0">
                <a:latin typeface="Eras Demi ITC" pitchFamily="34" charset="0"/>
              </a:rPr>
              <a:t>Das </a:t>
            </a:r>
            <a:r>
              <a:rPr lang="en-US" altLang="en-US" dirty="0" err="1">
                <a:latin typeface="Eras Demi ITC" pitchFamily="34" charset="0"/>
              </a:rPr>
              <a:t>letzte</a:t>
            </a:r>
            <a:r>
              <a:rPr lang="en-US" altLang="en-US" dirty="0">
                <a:latin typeface="Eras Demi ITC" pitchFamily="34" charset="0"/>
              </a:rPr>
              <a:t> Wort </a:t>
            </a:r>
            <a:r>
              <a:rPr lang="en-US" altLang="en-US" dirty="0" err="1">
                <a:latin typeface="Eras Demi ITC" pitchFamily="34" charset="0"/>
              </a:rPr>
              <a:t>Hesekiels</a:t>
            </a:r>
            <a:br>
              <a:rPr lang="en-US" altLang="en-US" dirty="0">
                <a:latin typeface="Eras Demi ITC" pitchFamily="34" charset="0"/>
              </a:rPr>
            </a:br>
            <a:r>
              <a:rPr lang="en-US" altLang="en-US" sz="5400" b="0" dirty="0">
                <a:solidFill>
                  <a:srgbClr val="FFFF00"/>
                </a:solidFill>
                <a:latin typeface="HebrewTh" pitchFamily="2" charset="0"/>
              </a:rPr>
              <a:t>hm0AwA hv!hy4</a:t>
            </a:r>
            <a:br>
              <a:rPr lang="en-US" altLang="en-US" sz="5400" b="0" dirty="0">
                <a:latin typeface="HebrewTh" pitchFamily="2" charset="0"/>
              </a:rPr>
            </a:br>
            <a:r>
              <a:rPr lang="en-US" altLang="en-US" sz="3600" b="0" dirty="0">
                <a:latin typeface="Lucida Bright" pitchFamily="18" charset="0"/>
              </a:rPr>
              <a:t>(</a:t>
            </a:r>
            <a:r>
              <a:rPr lang="en-US" altLang="en-US" sz="3600" b="0" dirty="0" err="1">
                <a:latin typeface="Lucida Bright" pitchFamily="18" charset="0"/>
              </a:rPr>
              <a:t>Jahwe</a:t>
            </a:r>
            <a:r>
              <a:rPr lang="en-US" altLang="en-US" sz="3600" b="0" dirty="0">
                <a:latin typeface="Lucida Bright" pitchFamily="18" charset="0"/>
              </a:rPr>
              <a:t> [</a:t>
            </a:r>
            <a:r>
              <a:rPr lang="en-US" altLang="en-US" sz="3600" b="0" dirty="0" err="1">
                <a:latin typeface="Lucida Bright" pitchFamily="18" charset="0"/>
              </a:rPr>
              <a:t>ist</a:t>
            </a:r>
            <a:r>
              <a:rPr lang="en-US" altLang="en-US" sz="3600" b="0" dirty="0">
                <a:latin typeface="Lucida Bright" pitchFamily="18" charset="0"/>
              </a:rPr>
              <a:t>] da)</a:t>
            </a:r>
            <a:endParaRPr lang="en-US" altLang="en-US" sz="3600" b="0" dirty="0">
              <a:latin typeface="Eras Demi ITC" pitchFamily="34" charset="0"/>
            </a:endParaRPr>
          </a:p>
        </p:txBody>
      </p:sp>
      <p:sp>
        <p:nvSpPr>
          <p:cNvPr id="327683" name="Rectangle 3">
            <a:extLst>
              <a:ext uri="{FF2B5EF4-FFF2-40B4-BE49-F238E27FC236}">
                <a16:creationId xmlns:a16="http://schemas.microsoft.com/office/drawing/2014/main" id="{A33C7285-AC59-4D04-B604-8DA7177C34FE}"/>
              </a:ext>
            </a:extLst>
          </p:cNvPr>
          <p:cNvSpPr>
            <a:spLocks noGrp="1" noChangeArrowheads="1"/>
          </p:cNvSpPr>
          <p:nvPr>
            <p:ph type="body" idx="1"/>
          </p:nvPr>
        </p:nvSpPr>
        <p:spPr>
          <a:xfrm>
            <a:off x="381000" y="3048000"/>
            <a:ext cx="8305800" cy="2667000"/>
          </a:xfrm>
          <a:solidFill>
            <a:srgbClr val="660066"/>
          </a:solidFill>
          <a:ln w="19050">
            <a:solidFill>
              <a:srgbClr val="FF9933"/>
            </a:solidFill>
            <a:miter lim="800000"/>
            <a:headEnd/>
            <a:tailEnd/>
          </a:ln>
        </p:spPr>
        <p:txBody>
          <a:bodyPr/>
          <a:lstStyle/>
          <a:p>
            <a:pPr eaLnBrk="1" hangingPunct="1">
              <a:buFontTx/>
              <a:buNone/>
              <a:defRPr/>
            </a:pPr>
            <a:r>
              <a:rPr lang="en-US" altLang="en-US" dirty="0">
                <a:solidFill>
                  <a:srgbClr val="FFFF99"/>
                </a:solidFill>
                <a:latin typeface="Times New Roman" panose="02020603050405020304" pitchFamily="18" charset="0"/>
              </a:rPr>
              <a:t>Das </a:t>
            </a:r>
            <a:r>
              <a:rPr lang="en-US" altLang="en-US" dirty="0" err="1">
                <a:solidFill>
                  <a:srgbClr val="FFFF99"/>
                </a:solidFill>
                <a:latin typeface="Times New Roman" panose="02020603050405020304" pitchFamily="18" charset="0"/>
              </a:rPr>
              <a:t>letzte</a:t>
            </a:r>
            <a:r>
              <a:rPr lang="en-US" altLang="en-US" dirty="0">
                <a:solidFill>
                  <a:srgbClr val="FFFF99"/>
                </a:solidFill>
                <a:latin typeface="Times New Roman" panose="02020603050405020304" pitchFamily="18" charset="0"/>
              </a:rPr>
              <a:t> Wort </a:t>
            </a:r>
            <a:r>
              <a:rPr lang="en-US" altLang="en-US" dirty="0" err="1">
                <a:solidFill>
                  <a:srgbClr val="FFFF99"/>
                </a:solidFill>
                <a:latin typeface="Times New Roman" panose="02020603050405020304" pitchFamily="18" charset="0"/>
              </a:rPr>
              <a:t>im</a:t>
            </a:r>
            <a:r>
              <a:rPr lang="en-US" altLang="en-US" dirty="0">
                <a:solidFill>
                  <a:srgbClr val="FFFF99"/>
                </a:solidFill>
                <a:latin typeface="Times New Roman" panose="02020603050405020304" pitchFamily="18" charset="0"/>
              </a:rPr>
              <a:t> Buch </a:t>
            </a:r>
            <a:r>
              <a:rPr lang="en-US" altLang="en-US" dirty="0" err="1">
                <a:solidFill>
                  <a:srgbClr val="FFFF99"/>
                </a:solidFill>
                <a:latin typeface="Times New Roman" panose="02020603050405020304" pitchFamily="18" charset="0"/>
              </a:rPr>
              <a:t>Hesekiel</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ist</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eine</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Erklä</a:t>
            </a:r>
            <a:r>
              <a:rPr lang="en-US" altLang="en-US" dirty="0">
                <a:solidFill>
                  <a:srgbClr val="FFFF99"/>
                </a:solidFill>
                <a:latin typeface="Times New Roman" panose="02020603050405020304" pitchFamily="18" charset="0"/>
              </a:rPr>
              <a:t>-rung, </a:t>
            </a:r>
            <a:r>
              <a:rPr lang="en-US" altLang="en-US" dirty="0" err="1">
                <a:solidFill>
                  <a:srgbClr val="FFFF99"/>
                </a:solidFill>
                <a:latin typeface="Times New Roman" panose="02020603050405020304" pitchFamily="18" charset="0"/>
              </a:rPr>
              <a:t>dass</a:t>
            </a:r>
            <a:r>
              <a:rPr lang="en-US" altLang="en-US" dirty="0">
                <a:solidFill>
                  <a:srgbClr val="FFFF99"/>
                </a:solidFill>
                <a:latin typeface="Times New Roman" panose="02020603050405020304" pitchFamily="18" charset="0"/>
              </a:rPr>
              <a:t> die </a:t>
            </a:r>
            <a:r>
              <a:rPr lang="en-US" altLang="en-US" dirty="0" err="1">
                <a:solidFill>
                  <a:srgbClr val="FFFF99"/>
                </a:solidFill>
                <a:latin typeface="Times New Roman" panose="02020603050405020304" pitchFamily="18" charset="0"/>
              </a:rPr>
              <a:t>Wiederherstellung</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eine</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Umkehr</a:t>
            </a:r>
            <a:r>
              <a:rPr lang="en-US" altLang="en-US" dirty="0">
                <a:solidFill>
                  <a:srgbClr val="FFFF99"/>
                </a:solidFill>
                <a:latin typeface="Times New Roman" panose="02020603050405020304" pitchFamily="18" charset="0"/>
              </a:rPr>
              <a:t> des </a:t>
            </a:r>
            <a:r>
              <a:rPr lang="en-US" altLang="en-US" dirty="0" err="1">
                <a:solidFill>
                  <a:srgbClr val="FFFF99"/>
                </a:solidFill>
                <a:latin typeface="Times New Roman" panose="02020603050405020304" pitchFamily="18" charset="0"/>
              </a:rPr>
              <a:t>verlassenen</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Tempels</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bringen</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wird</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Jahwes</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letztes</a:t>
            </a:r>
            <a:r>
              <a:rPr lang="en-US" altLang="en-US" dirty="0">
                <a:solidFill>
                  <a:srgbClr val="FFFF99"/>
                </a:solidFill>
                <a:latin typeface="Times New Roman" panose="02020603050405020304" pitchFamily="18" charset="0"/>
              </a:rPr>
              <a:t> Wort </a:t>
            </a:r>
            <a:r>
              <a:rPr lang="en-US" altLang="en-US" dirty="0" err="1">
                <a:solidFill>
                  <a:srgbClr val="FFFF99"/>
                </a:solidFill>
                <a:latin typeface="Times New Roman" panose="02020603050405020304" pitchFamily="18" charset="0"/>
              </a:rPr>
              <a:t>ist</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somit</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nicht</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Zerstörung</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sondern</a:t>
            </a:r>
            <a:r>
              <a:rPr lang="en-US" altLang="en-US" dirty="0">
                <a:solidFill>
                  <a:srgbClr val="FFFF99"/>
                </a:solidFill>
                <a:latin typeface="Times New Roman" panose="02020603050405020304" pitchFamily="18" charset="0"/>
              </a:rPr>
              <a:t> </a:t>
            </a:r>
            <a:r>
              <a:rPr lang="en-US" altLang="en-US" dirty="0" err="1">
                <a:solidFill>
                  <a:srgbClr val="FFFF99"/>
                </a:solidFill>
                <a:latin typeface="Times New Roman" panose="02020603050405020304" pitchFamily="18" charset="0"/>
              </a:rPr>
              <a:t>Verheissung</a:t>
            </a:r>
            <a:r>
              <a:rPr lang="en-US" altLang="en-US" dirty="0">
                <a:solidFill>
                  <a:srgbClr val="FFFF99"/>
                </a:solidFill>
                <a:latin typeface="Times New Roman" panose="02020603050405020304" pitchFamily="18" charset="0"/>
              </a:rPr>
              <a:t> und </a:t>
            </a:r>
            <a:r>
              <a:rPr lang="en-US" altLang="en-US" dirty="0" err="1">
                <a:solidFill>
                  <a:srgbClr val="FFFF99"/>
                </a:solidFill>
                <a:latin typeface="Times New Roman" panose="02020603050405020304" pitchFamily="18" charset="0"/>
              </a:rPr>
              <a:t>Hoffnung</a:t>
            </a:r>
            <a:r>
              <a:rPr lang="en-US" altLang="en-US" dirty="0">
                <a:solidFill>
                  <a:srgbClr val="FFFF99"/>
                </a:solidFill>
                <a:latin typeface="Times New Roman" panose="02020603050405020304" pitchFamily="18" charset="0"/>
              </a:rPr>
              <a:t>.</a:t>
            </a:r>
          </a:p>
        </p:txBody>
      </p:sp>
      <p:sp>
        <p:nvSpPr>
          <p:cNvPr id="5" name="Slide Number Placeholder 5">
            <a:extLst>
              <a:ext uri="{FF2B5EF4-FFF2-40B4-BE49-F238E27FC236}">
                <a16:creationId xmlns:a16="http://schemas.microsoft.com/office/drawing/2014/main" id="{259CD35E-7838-3A4E-8465-DA476656499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204</a:t>
            </a:fld>
            <a:endParaRPr lang="en-US" altLang="en-US" sz="1400" b="1" dirty="0">
              <a:latin typeface="Tahoma" panose="020B0604030504040204" pitchFamily="34" charset="0"/>
            </a:endParaRPr>
          </a:p>
        </p:txBody>
      </p:sp>
    </p:spTree>
  </p:cSld>
  <p:clrMapOvr>
    <a:masterClrMapping/>
  </p:clrMapOvr>
  <p:transition>
    <p:blinds/>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C820D0F6-BEB6-418F-B266-E26984CFC088}"/>
              </a:ext>
            </a:extLst>
          </p:cNvPr>
          <p:cNvSpPr>
            <a:spLocks noGrp="1" noChangeArrowheads="1"/>
          </p:cNvSpPr>
          <p:nvPr>
            <p:ph type="title"/>
          </p:nvPr>
        </p:nvSpPr>
        <p:spPr>
          <a:xfrm>
            <a:off x="457200" y="76200"/>
            <a:ext cx="8229600" cy="1143000"/>
          </a:xfrm>
        </p:spPr>
        <p:txBody>
          <a:bodyPr/>
          <a:lstStyle/>
          <a:p>
            <a:pPr algn="l" eaLnBrk="1" hangingPunct="1">
              <a:defRPr/>
            </a:pPr>
            <a:r>
              <a:rPr lang="en-US" altLang="en-US" b="0" dirty="0" err="1">
                <a:latin typeface="Impact" panose="020B0806030902050204" pitchFamily="34" charset="0"/>
              </a:rPr>
              <a:t>Letzte</a:t>
            </a:r>
            <a:r>
              <a:rPr lang="en-US" altLang="en-US" b="0" dirty="0">
                <a:latin typeface="Impact" panose="020B0806030902050204" pitchFamily="34" charset="0"/>
              </a:rPr>
              <a:t> </a:t>
            </a: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23267" name="Rectangle 3">
            <a:extLst>
              <a:ext uri="{FF2B5EF4-FFF2-40B4-BE49-F238E27FC236}">
                <a16:creationId xmlns:a16="http://schemas.microsoft.com/office/drawing/2014/main" id="{B0664B99-1979-4B39-A1EA-1D5BC21811E9}"/>
              </a:ext>
            </a:extLst>
          </p:cNvPr>
          <p:cNvSpPr>
            <a:spLocks noGrp="1" noChangeArrowheads="1"/>
          </p:cNvSpPr>
          <p:nvPr>
            <p:ph type="body" idx="1"/>
          </p:nvPr>
        </p:nvSpPr>
        <p:spPr>
          <a:xfrm>
            <a:off x="457200" y="1295400"/>
            <a:ext cx="8534400" cy="5257800"/>
          </a:xfrm>
        </p:spPr>
        <p:txBody>
          <a:bodyPr/>
          <a:lstStyle/>
          <a:p>
            <a:pPr eaLnBrk="1" hangingPunct="1">
              <a:lnSpc>
                <a:spcPct val="90000"/>
              </a:lnSpc>
              <a:buFontTx/>
              <a:buNone/>
              <a:defRPr/>
            </a:pPr>
            <a:r>
              <a:rPr lang="en-US" altLang="en-US" i="1" dirty="0" err="1">
                <a:latin typeface="Eras Demi ITC" pitchFamily="34" charset="0"/>
              </a:rPr>
              <a:t>Welche</a:t>
            </a:r>
            <a:r>
              <a:rPr lang="en-US" altLang="en-US" i="1" dirty="0">
                <a:latin typeface="Eras Demi ITC" pitchFamily="34" charset="0"/>
              </a:rPr>
              <a:t> </a:t>
            </a:r>
            <a:r>
              <a:rPr lang="en-US" altLang="en-US" i="1" dirty="0" err="1">
                <a:latin typeface="Eras Demi ITC" pitchFamily="34" charset="0"/>
              </a:rPr>
              <a:t>Ähnlichkeiten</a:t>
            </a:r>
            <a:r>
              <a:rPr lang="en-US" altLang="en-US" i="1" dirty="0">
                <a:latin typeface="Eras Demi ITC" pitchFamily="34" charset="0"/>
              </a:rPr>
              <a:t> </a:t>
            </a:r>
            <a:r>
              <a:rPr lang="en-US" altLang="en-US" i="1" dirty="0" err="1">
                <a:latin typeface="Eras Demi ITC" pitchFamily="34" charset="0"/>
              </a:rPr>
              <a:t>könnten</a:t>
            </a:r>
            <a:r>
              <a:rPr lang="en-US" altLang="en-US" i="1" dirty="0">
                <a:latin typeface="Eras Demi ITC" pitchFamily="34" charset="0"/>
              </a:rPr>
              <a:t> </a:t>
            </a:r>
            <a:r>
              <a:rPr lang="en-US" altLang="en-US" i="1" dirty="0" err="1">
                <a:latin typeface="Eras Demi ITC" pitchFamily="34" charset="0"/>
              </a:rPr>
              <a:t>zwischen</a:t>
            </a:r>
            <a:r>
              <a:rPr lang="en-US" altLang="en-US" i="1" dirty="0">
                <a:latin typeface="Eras Demi ITC" pitchFamily="34" charset="0"/>
              </a:rPr>
              <a:t> der Nation des </a:t>
            </a:r>
            <a:r>
              <a:rPr lang="en-US" altLang="en-US" i="1" dirty="0" err="1">
                <a:latin typeface="Eras Demi ITC" pitchFamily="34" charset="0"/>
              </a:rPr>
              <a:t>alten</a:t>
            </a:r>
            <a:r>
              <a:rPr lang="en-US" altLang="en-US" i="1" dirty="0">
                <a:latin typeface="Eras Demi ITC" pitchFamily="34" charset="0"/>
              </a:rPr>
              <a:t> Juda und der </a:t>
            </a:r>
            <a:r>
              <a:rPr lang="en-US" altLang="en-US" i="1" dirty="0" err="1">
                <a:latin typeface="Eras Demi ITC" pitchFamily="34" charset="0"/>
              </a:rPr>
              <a:t>Christl-ichen</a:t>
            </a:r>
            <a:r>
              <a:rPr lang="en-US" altLang="en-US" i="1" dirty="0">
                <a:latin typeface="Eras Demi ITC" pitchFamily="34" charset="0"/>
              </a:rPr>
              <a:t> </a:t>
            </a:r>
            <a:r>
              <a:rPr lang="en-US" altLang="en-US" i="1" dirty="0" err="1">
                <a:latin typeface="Eras Demi ITC" pitchFamily="34" charset="0"/>
              </a:rPr>
              <a:t>Kirche</a:t>
            </a:r>
            <a:r>
              <a:rPr lang="en-US" altLang="en-US" i="1" dirty="0">
                <a:latin typeface="Eras Demi ITC" pitchFamily="34" charset="0"/>
              </a:rPr>
              <a:t> des 21. </a:t>
            </a:r>
            <a:r>
              <a:rPr lang="en-US" altLang="en-US" i="1" dirty="0" err="1">
                <a:latin typeface="Eras Demi ITC" pitchFamily="34" charset="0"/>
              </a:rPr>
              <a:t>Jhdts</a:t>
            </a:r>
            <a:r>
              <a:rPr lang="en-US" altLang="en-US" i="1" dirty="0">
                <a:latin typeface="Eras Demi ITC" pitchFamily="34" charset="0"/>
              </a:rPr>
              <a:t>. </a:t>
            </a:r>
            <a:r>
              <a:rPr lang="en-US" altLang="en-US" i="1" dirty="0" err="1">
                <a:latin typeface="Eras Demi ITC" pitchFamily="34" charset="0"/>
              </a:rPr>
              <a:t>bestehen</a:t>
            </a:r>
            <a:r>
              <a:rPr lang="en-US" altLang="en-US" i="1" dirty="0">
                <a:latin typeface="Eras Demi ITC" pitchFamily="34" charset="0"/>
              </a:rPr>
              <a:t>?</a:t>
            </a:r>
          </a:p>
          <a:p>
            <a:pPr eaLnBrk="1" hangingPunct="1">
              <a:lnSpc>
                <a:spcPct val="90000"/>
              </a:lnSpc>
              <a:buFontTx/>
              <a:buNone/>
              <a:defRPr/>
            </a:pPr>
            <a:r>
              <a:rPr lang="en-US" altLang="en-US" i="1" dirty="0">
                <a:latin typeface="Eras Demi ITC" pitchFamily="34" charset="0"/>
              </a:rPr>
              <a:t>Was </a:t>
            </a:r>
            <a:r>
              <a:rPr lang="en-US" altLang="en-US" i="1" dirty="0" err="1">
                <a:latin typeface="Eras Demi ITC" pitchFamily="34" charset="0"/>
              </a:rPr>
              <a:t>sind</a:t>
            </a:r>
            <a:r>
              <a:rPr lang="en-US" altLang="en-US" i="1" dirty="0">
                <a:latin typeface="Eras Demi ITC" pitchFamily="34" charset="0"/>
              </a:rPr>
              <a:t> </a:t>
            </a:r>
            <a:r>
              <a:rPr lang="en-US" altLang="en-US" i="1" dirty="0" err="1">
                <a:latin typeface="Eras Demi ITC" pitchFamily="34" charset="0"/>
              </a:rPr>
              <a:t>wichtige</a:t>
            </a:r>
            <a:r>
              <a:rPr lang="en-US" altLang="en-US" i="1" dirty="0">
                <a:latin typeface="Eras Demi ITC" pitchFamily="34" charset="0"/>
              </a:rPr>
              <a:t> </a:t>
            </a:r>
            <a:r>
              <a:rPr lang="en-US" altLang="en-US" i="1" dirty="0" err="1">
                <a:latin typeface="Eras Demi ITC" pitchFamily="34" charset="0"/>
              </a:rPr>
              <a:t>Unterschiede</a:t>
            </a:r>
            <a:r>
              <a:rPr lang="en-US" altLang="en-US" i="1" dirty="0">
                <a:latin typeface="Eras Demi ITC" pitchFamily="34" charset="0"/>
              </a:rPr>
              <a:t>?</a:t>
            </a:r>
          </a:p>
          <a:p>
            <a:pPr eaLnBrk="1" hangingPunct="1">
              <a:lnSpc>
                <a:spcPct val="90000"/>
              </a:lnSpc>
              <a:buFontTx/>
              <a:buNone/>
              <a:defRPr/>
            </a:pPr>
            <a:r>
              <a:rPr lang="en-US" altLang="en-US" i="1" dirty="0" err="1">
                <a:latin typeface="Eras Demi ITC" pitchFamily="34" charset="0"/>
              </a:rPr>
              <a:t>Gibt</a:t>
            </a:r>
            <a:r>
              <a:rPr lang="en-US" altLang="en-US" i="1" dirty="0">
                <a:latin typeface="Eras Demi ITC" pitchFamily="34" charset="0"/>
              </a:rPr>
              <a:t> es so </a:t>
            </a:r>
            <a:r>
              <a:rPr lang="en-US" altLang="en-US" i="1" dirty="0" err="1">
                <a:latin typeface="Eras Demi ITC" pitchFamily="34" charset="0"/>
              </a:rPr>
              <a:t>etwas</a:t>
            </a:r>
            <a:r>
              <a:rPr lang="en-US" altLang="en-US" i="1" dirty="0">
                <a:latin typeface="Eras Demi ITC" pitchFamily="34" charset="0"/>
              </a:rPr>
              <a:t> </a:t>
            </a:r>
            <a:r>
              <a:rPr lang="en-US" altLang="en-US" i="1" dirty="0" err="1">
                <a:latin typeface="Eras Demi ITC" pitchFamily="34" charset="0"/>
              </a:rPr>
              <a:t>wie</a:t>
            </a:r>
            <a:r>
              <a:rPr lang="en-US" altLang="en-US" i="1" dirty="0">
                <a:latin typeface="Eras Demi ITC" pitchFamily="34" charset="0"/>
              </a:rPr>
              <a:t> </a:t>
            </a:r>
            <a:r>
              <a:rPr lang="en-US" altLang="en-US" i="1" dirty="0" err="1">
                <a:latin typeface="Eras Demi ITC" pitchFamily="34" charset="0"/>
              </a:rPr>
              <a:t>einen</a:t>
            </a:r>
            <a:r>
              <a:rPr lang="en-US" altLang="en-US" i="1" dirty="0">
                <a:latin typeface="Eras Demi ITC" pitchFamily="34" charset="0"/>
              </a:rPr>
              <a:t> </a:t>
            </a:r>
            <a:r>
              <a:rPr lang="en-US" altLang="en-US" i="1" dirty="0" err="1">
                <a:latin typeface="Eras Demi ITC" pitchFamily="34" charset="0"/>
              </a:rPr>
              <a:t>Überrest</a:t>
            </a:r>
            <a:r>
              <a:rPr lang="en-US" altLang="en-US" i="1" dirty="0">
                <a:latin typeface="Eras Demi ITC" pitchFamily="34" charset="0"/>
              </a:rPr>
              <a:t> in der </a:t>
            </a:r>
            <a:r>
              <a:rPr lang="en-US" altLang="en-US" i="1" dirty="0" err="1">
                <a:latin typeface="Eras Demi ITC" pitchFamily="34" charset="0"/>
              </a:rPr>
              <a:t>heutigen</a:t>
            </a:r>
            <a:r>
              <a:rPr lang="en-US" altLang="en-US" i="1" dirty="0">
                <a:latin typeface="Eras Demi ITC" pitchFamily="34" charset="0"/>
              </a:rPr>
              <a:t> </a:t>
            </a:r>
            <a:r>
              <a:rPr lang="en-US" altLang="en-US" i="1" dirty="0" err="1">
                <a:latin typeface="Eras Demi ITC" pitchFamily="34" charset="0"/>
              </a:rPr>
              <a:t>Kirche</a:t>
            </a:r>
            <a:r>
              <a:rPr lang="en-US" altLang="en-US" i="1" dirty="0">
                <a:latin typeface="Eras Demi ITC" pitchFamily="34" charset="0"/>
              </a:rPr>
              <a:t>, und </a:t>
            </a:r>
            <a:r>
              <a:rPr lang="en-US" altLang="en-US" i="1" dirty="0" err="1">
                <a:latin typeface="Eras Demi ITC" pitchFamily="34" charset="0"/>
              </a:rPr>
              <a:t>wenn</a:t>
            </a:r>
            <a:r>
              <a:rPr lang="en-US" altLang="en-US" i="1" dirty="0">
                <a:latin typeface="Eras Demi ITC" pitchFamily="34" charset="0"/>
              </a:rPr>
              <a:t>, </a:t>
            </a:r>
            <a:r>
              <a:rPr lang="en-US" altLang="en-US" i="1" dirty="0" err="1">
                <a:latin typeface="Eras Demi ITC" pitchFamily="34" charset="0"/>
              </a:rPr>
              <a:t>wie</a:t>
            </a:r>
            <a:r>
              <a:rPr lang="en-US" altLang="en-US" i="1" dirty="0">
                <a:latin typeface="Eras Demi ITC" pitchFamily="34" charset="0"/>
              </a:rPr>
              <a:t> </a:t>
            </a:r>
            <a:r>
              <a:rPr lang="en-US" altLang="en-US" i="1" dirty="0" err="1">
                <a:latin typeface="Eras Demi ITC" pitchFamily="34" charset="0"/>
              </a:rPr>
              <a:t>ist</a:t>
            </a:r>
            <a:r>
              <a:rPr lang="en-US" altLang="en-US" i="1" dirty="0">
                <a:latin typeface="Eras Demi ITC" pitchFamily="34" charset="0"/>
              </a:rPr>
              <a:t> er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definieren</a:t>
            </a:r>
            <a:r>
              <a:rPr lang="en-US" altLang="en-US" i="1" dirty="0">
                <a:latin typeface="Eras Demi ITC" pitchFamily="34" charset="0"/>
              </a:rPr>
              <a:t>?</a:t>
            </a:r>
          </a:p>
          <a:p>
            <a:pPr eaLnBrk="1" hangingPunct="1">
              <a:lnSpc>
                <a:spcPct val="90000"/>
              </a:lnSpc>
              <a:buFontTx/>
              <a:buNone/>
              <a:defRPr/>
            </a:pPr>
            <a:r>
              <a:rPr lang="en-US" altLang="en-US" i="1" dirty="0">
                <a:latin typeface="Eras Demi ITC" pitchFamily="34" charset="0"/>
              </a:rPr>
              <a:t>Was </a:t>
            </a:r>
            <a:r>
              <a:rPr lang="en-US" altLang="en-US" i="1" dirty="0" err="1">
                <a:latin typeface="Eras Demi ITC" pitchFamily="34" charset="0"/>
              </a:rPr>
              <a:t>können</a:t>
            </a:r>
            <a:r>
              <a:rPr lang="en-US" altLang="en-US" i="1" dirty="0">
                <a:latin typeface="Eras Demi ITC" pitchFamily="34" charset="0"/>
              </a:rPr>
              <a:t> </a:t>
            </a:r>
            <a:r>
              <a:rPr lang="en-US" altLang="en-US" i="1" dirty="0" err="1">
                <a:latin typeface="Eras Demi ITC" pitchFamily="34" charset="0"/>
              </a:rPr>
              <a:t>moderne</a:t>
            </a:r>
            <a:r>
              <a:rPr lang="en-US" altLang="en-US" i="1" dirty="0">
                <a:latin typeface="Eras Demi ITC" pitchFamily="34" charset="0"/>
              </a:rPr>
              <a:t> </a:t>
            </a:r>
            <a:r>
              <a:rPr lang="en-US" altLang="en-US" i="1" dirty="0" err="1">
                <a:latin typeface="Eras Demi ITC" pitchFamily="34" charset="0"/>
              </a:rPr>
              <a:t>Formen</a:t>
            </a:r>
            <a:r>
              <a:rPr lang="en-US" altLang="en-US" i="1" dirty="0">
                <a:latin typeface="Eras Demi ITC" pitchFamily="34" charset="0"/>
              </a:rPr>
              <a:t> des </a:t>
            </a:r>
            <a:r>
              <a:rPr lang="en-US" altLang="en-US" i="1" dirty="0" err="1">
                <a:latin typeface="Eras Demi ITC" pitchFamily="34" charset="0"/>
              </a:rPr>
              <a:t>Götzen-dienstes</a:t>
            </a:r>
            <a:r>
              <a:rPr lang="en-US" altLang="en-US" i="1" dirty="0">
                <a:latin typeface="Eras Demi ITC" pitchFamily="34" charset="0"/>
              </a:rPr>
              <a:t> sein?</a:t>
            </a:r>
          </a:p>
          <a:p>
            <a:pPr eaLnBrk="1" hangingPunct="1">
              <a:lnSpc>
                <a:spcPct val="90000"/>
              </a:lnSpc>
              <a:buFontTx/>
              <a:buNone/>
              <a:defRPr/>
            </a:pPr>
            <a:r>
              <a:rPr lang="en-US" altLang="en-US" i="1" dirty="0">
                <a:latin typeface="Eras Demi ITC" pitchFamily="34" charset="0"/>
              </a:rPr>
              <a:t>Wie </a:t>
            </a:r>
            <a:r>
              <a:rPr lang="en-US" altLang="en-US" i="1" dirty="0" err="1">
                <a:latin typeface="Eras Demi ITC" pitchFamily="34" charset="0"/>
              </a:rPr>
              <a:t>könnte</a:t>
            </a:r>
            <a:r>
              <a:rPr lang="en-US" altLang="en-US" i="1" dirty="0">
                <a:latin typeface="Eras Demi ITC" pitchFamily="34" charset="0"/>
              </a:rPr>
              <a:t> die </a:t>
            </a:r>
            <a:r>
              <a:rPr lang="en-US" altLang="en-US" i="1" dirty="0" err="1">
                <a:latin typeface="Eras Demi ITC" pitchFamily="34" charset="0"/>
              </a:rPr>
              <a:t>Botschaft</a:t>
            </a:r>
            <a:r>
              <a:rPr lang="en-US" altLang="en-US" i="1" dirty="0">
                <a:latin typeface="Eras Demi ITC" pitchFamily="34" charset="0"/>
              </a:rPr>
              <a:t> </a:t>
            </a:r>
            <a:r>
              <a:rPr lang="en-US" altLang="en-US" i="1" dirty="0" err="1">
                <a:latin typeface="Eras Demi ITC" pitchFamily="34" charset="0"/>
              </a:rPr>
              <a:t>Hesekiels</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modernen</a:t>
            </a:r>
            <a:r>
              <a:rPr lang="en-US" altLang="en-US" i="1" dirty="0">
                <a:latin typeface="Eras Demi ITC" pitchFamily="34" charset="0"/>
              </a:rPr>
              <a:t> Christen </a:t>
            </a:r>
            <a:r>
              <a:rPr lang="en-US" altLang="en-US" i="1" dirty="0" err="1">
                <a:latin typeface="Eras Demi ITC" pitchFamily="34" charset="0"/>
              </a:rPr>
              <a:t>sprechen</a:t>
            </a:r>
            <a:r>
              <a:rPr lang="en-US" altLang="en-US" i="1" dirty="0">
                <a:latin typeface="Eras Demi ITC" pitchFamily="34" charset="0"/>
              </a:rPr>
              <a:t>?</a:t>
            </a:r>
          </a:p>
        </p:txBody>
      </p:sp>
      <p:sp>
        <p:nvSpPr>
          <p:cNvPr id="5" name="Slide Number Placeholder 5">
            <a:extLst>
              <a:ext uri="{FF2B5EF4-FFF2-40B4-BE49-F238E27FC236}">
                <a16:creationId xmlns:a16="http://schemas.microsoft.com/office/drawing/2014/main" id="{2C578459-70B8-0945-8FB9-361E9A47249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205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3267">
                                            <p:txEl>
                                              <p:pRg st="0" end="0"/>
                                            </p:txEl>
                                          </p:spTgt>
                                        </p:tgtEl>
                                        <p:attrNameLst>
                                          <p:attrName>style.visibility</p:attrName>
                                        </p:attrNameLst>
                                      </p:cBhvr>
                                      <p:to>
                                        <p:strVal val="visible"/>
                                      </p:to>
                                    </p:set>
                                    <p:anim calcmode="lin" valueType="num">
                                      <p:cBhvr additive="base">
                                        <p:cTn id="7" dur="500" fill="hold"/>
                                        <p:tgtEl>
                                          <p:spTgt spid="523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32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3267">
                                            <p:txEl>
                                              <p:pRg st="1" end="1"/>
                                            </p:txEl>
                                          </p:spTgt>
                                        </p:tgtEl>
                                        <p:attrNameLst>
                                          <p:attrName>style.visibility</p:attrName>
                                        </p:attrNameLst>
                                      </p:cBhvr>
                                      <p:to>
                                        <p:strVal val="visible"/>
                                      </p:to>
                                    </p:set>
                                    <p:anim calcmode="lin" valueType="num">
                                      <p:cBhvr additive="base">
                                        <p:cTn id="13" dur="500" fill="hold"/>
                                        <p:tgtEl>
                                          <p:spTgt spid="5232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32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523267">
                                            <p:txEl>
                                              <p:pRg st="2" end="2"/>
                                            </p:txEl>
                                          </p:spTgt>
                                        </p:tgtEl>
                                        <p:attrNameLst>
                                          <p:attrName>style.visibility</p:attrName>
                                        </p:attrNameLst>
                                      </p:cBhvr>
                                      <p:to>
                                        <p:strVal val="visible"/>
                                      </p:to>
                                    </p:set>
                                    <p:anim calcmode="lin" valueType="num">
                                      <p:cBhvr additive="base">
                                        <p:cTn id="19" dur="500" fill="hold"/>
                                        <p:tgtEl>
                                          <p:spTgt spid="5232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3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523267">
                                            <p:txEl>
                                              <p:pRg st="3" end="3"/>
                                            </p:txEl>
                                          </p:spTgt>
                                        </p:tgtEl>
                                        <p:attrNameLst>
                                          <p:attrName>style.visibility</p:attrName>
                                        </p:attrNameLst>
                                      </p:cBhvr>
                                      <p:to>
                                        <p:strVal val="visible"/>
                                      </p:to>
                                    </p:set>
                                    <p:anim calcmode="lin" valueType="num">
                                      <p:cBhvr additive="base">
                                        <p:cTn id="25" dur="500" fill="hold"/>
                                        <p:tgtEl>
                                          <p:spTgt spid="5232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3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523267">
                                            <p:txEl>
                                              <p:pRg st="4" end="4"/>
                                            </p:txEl>
                                          </p:spTgt>
                                        </p:tgtEl>
                                        <p:attrNameLst>
                                          <p:attrName>style.visibility</p:attrName>
                                        </p:attrNameLst>
                                      </p:cBhvr>
                                      <p:to>
                                        <p:strVal val="visible"/>
                                      </p:to>
                                    </p:set>
                                    <p:anim calcmode="lin" valueType="num">
                                      <p:cBhvr additive="base">
                                        <p:cTn id="31" dur="500" fill="hold"/>
                                        <p:tgtEl>
                                          <p:spTgt spid="5232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3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Lion Relief">
            <a:extLst>
              <a:ext uri="{FF2B5EF4-FFF2-40B4-BE49-F238E27FC236}">
                <a16:creationId xmlns:a16="http://schemas.microsoft.com/office/drawing/2014/main" id="{A340F2E8-01DF-724A-8429-1ACB34354B7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703263"/>
            <a:ext cx="845820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4">
            <a:extLst>
              <a:ext uri="{FF2B5EF4-FFF2-40B4-BE49-F238E27FC236}">
                <a16:creationId xmlns:a16="http://schemas.microsoft.com/office/drawing/2014/main" id="{B7B729C1-EC66-F841-83AC-7C6E26862D1F}"/>
              </a:ext>
            </a:extLst>
          </p:cNvPr>
          <p:cNvSpPr txBox="1">
            <a:spLocks noChangeArrowheads="1"/>
          </p:cNvSpPr>
          <p:nvPr/>
        </p:nvSpPr>
        <p:spPr bwMode="auto">
          <a:xfrm>
            <a:off x="6994525" y="5141913"/>
            <a:ext cx="20621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1800" b="0">
                <a:solidFill>
                  <a:schemeClr val="bg1"/>
                </a:solidFill>
                <a:latin typeface="Lucida Bright" panose="02040602050505020304" pitchFamily="18" charset="77"/>
              </a:rPr>
              <a:t>The Lion Frieze</a:t>
            </a:r>
          </a:p>
        </p:txBody>
      </p:sp>
      <p:sp>
        <p:nvSpPr>
          <p:cNvPr id="114693" name="Rectangle 5">
            <a:extLst>
              <a:ext uri="{FF2B5EF4-FFF2-40B4-BE49-F238E27FC236}">
                <a16:creationId xmlns:a16="http://schemas.microsoft.com/office/drawing/2014/main" id="{49C4950F-0FFE-48FD-BE95-CF31768B9D2E}"/>
              </a:ext>
            </a:extLst>
          </p:cNvPr>
          <p:cNvSpPr>
            <a:spLocks noGrp="1" noChangeArrowheads="1"/>
          </p:cNvSpPr>
          <p:nvPr>
            <p:ph type="title"/>
          </p:nvPr>
        </p:nvSpPr>
        <p:spPr>
          <a:xfrm>
            <a:off x="457200" y="0"/>
            <a:ext cx="8382000" cy="685800"/>
          </a:xfrm>
        </p:spPr>
        <p:txBody>
          <a:bodyPr/>
          <a:lstStyle/>
          <a:p>
            <a:pPr eaLnBrk="1" hangingPunct="1">
              <a:defRPr/>
            </a:pPr>
            <a:r>
              <a:rPr lang="en-US" altLang="en-US" sz="4000" i="1" dirty="0">
                <a:latin typeface="Franklin Gothic Medium" panose="020B0603020102020204" pitchFamily="34" charset="0"/>
              </a:rPr>
              <a:t>LÖWENFRIES </a:t>
            </a:r>
            <a:r>
              <a:rPr lang="en-US" altLang="en-US" sz="1800" i="1" dirty="0">
                <a:latin typeface="Arial Narrow" panose="020B0606020202030204" pitchFamily="34" charset="0"/>
              </a:rPr>
              <a:t> </a:t>
            </a:r>
            <a:r>
              <a:rPr lang="en-US" altLang="en-US" sz="1400" b="0" i="1" dirty="0">
                <a:latin typeface="Arial Narrow" panose="020B0606020202030204" pitchFamily="34" charset="0"/>
              </a:rPr>
              <a:t>(</a:t>
            </a:r>
            <a:r>
              <a:rPr lang="en-US" altLang="en-US" sz="1400" i="1" dirty="0" err="1">
                <a:latin typeface="Arial Narrow" panose="020B0606020202030204" pitchFamily="34" charset="0"/>
              </a:rPr>
              <a:t>Vorderasiatisches</a:t>
            </a:r>
            <a:r>
              <a:rPr lang="en-US" altLang="en-US" sz="1400" i="1" dirty="0">
                <a:latin typeface="Arial Narrow" panose="020B0606020202030204" pitchFamily="34" charset="0"/>
              </a:rPr>
              <a:t> </a:t>
            </a:r>
            <a:r>
              <a:rPr lang="en-US" altLang="en-US" sz="1400" i="1" dirty="0" err="1">
                <a:latin typeface="Arial Narrow" panose="020B0606020202030204" pitchFamily="34" charset="0"/>
              </a:rPr>
              <a:t>Museen</a:t>
            </a:r>
            <a:r>
              <a:rPr lang="en-US" altLang="en-US" sz="1400" b="0" i="1" dirty="0">
                <a:latin typeface="Arial Narrow" panose="020B0606020202030204" pitchFamily="34" charset="0"/>
              </a:rPr>
              <a:t>)</a:t>
            </a:r>
          </a:p>
        </p:txBody>
      </p:sp>
      <p:sp>
        <p:nvSpPr>
          <p:cNvPr id="7" name="Slide Number Placeholder 5">
            <a:extLst>
              <a:ext uri="{FF2B5EF4-FFF2-40B4-BE49-F238E27FC236}">
                <a16:creationId xmlns:a16="http://schemas.microsoft.com/office/drawing/2014/main" id="{FADBE3FB-0F4B-BF46-A320-180D591A1CA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21</a:t>
            </a:fld>
            <a:endParaRPr lang="en-US" altLang="en-US" sz="1400" b="1" dirty="0">
              <a:latin typeface="Tahoma" panose="020B0604030504040204" pitchFamily="34" charset="0"/>
            </a:endParaRPr>
          </a:p>
        </p:txBody>
      </p:sp>
    </p:spTree>
  </p:cSld>
  <p:clrMapOvr>
    <a:masterClrMapping/>
  </p:clrMapOvr>
  <p:transition>
    <p:blinds/>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OrientalInstitute 035">
            <a:extLst>
              <a:ext uri="{FF2B5EF4-FFF2-40B4-BE49-F238E27FC236}">
                <a16:creationId xmlns:a16="http://schemas.microsoft.com/office/drawing/2014/main" id="{C9C70B9E-C22D-D04E-A503-6710718BEF79}"/>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0" y="595313"/>
            <a:ext cx="9144000" cy="4433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7" name="Text Box 6">
            <a:extLst>
              <a:ext uri="{FF2B5EF4-FFF2-40B4-BE49-F238E27FC236}">
                <a16:creationId xmlns:a16="http://schemas.microsoft.com/office/drawing/2014/main" id="{581A5F65-655A-5C43-ABA4-1496E8A71AE2}"/>
              </a:ext>
            </a:extLst>
          </p:cNvPr>
          <p:cNvSpPr txBox="1">
            <a:spLocks noChangeArrowheads="1"/>
          </p:cNvSpPr>
          <p:nvPr/>
        </p:nvSpPr>
        <p:spPr bwMode="auto">
          <a:xfrm>
            <a:off x="914400" y="5181600"/>
            <a:ext cx="7239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400" b="0" dirty="0" err="1">
                <a:latin typeface="Tahoma" panose="020B0604030504040204" pitchFamily="34" charset="0"/>
              </a:rPr>
              <a:t>Orientalisches</a:t>
            </a:r>
            <a:r>
              <a:rPr lang="en-US" altLang="en-US" sz="2400" b="0" dirty="0">
                <a:latin typeface="Tahoma" panose="020B0604030504040204" pitchFamily="34" charset="0"/>
              </a:rPr>
              <a:t> </a:t>
            </a:r>
            <a:r>
              <a:rPr lang="en-US" altLang="en-US" sz="2400" b="0" dirty="0" err="1">
                <a:latin typeface="Tahoma" panose="020B0604030504040204" pitchFamily="34" charset="0"/>
              </a:rPr>
              <a:t>Institut</a:t>
            </a:r>
            <a:r>
              <a:rPr lang="en-US" altLang="en-US" sz="2400" b="0" dirty="0">
                <a:latin typeface="Tahoma" panose="020B0604030504040204" pitchFamily="34" charset="0"/>
              </a:rPr>
              <a:t>, University of Chicago (</a:t>
            </a:r>
            <a:r>
              <a:rPr lang="en-US" altLang="en-US" sz="2400" b="0" dirty="0" err="1">
                <a:latin typeface="Tahoma" panose="020B0604030504040204" pitchFamily="34" charset="0"/>
              </a:rPr>
              <a:t>auch</a:t>
            </a:r>
            <a:r>
              <a:rPr lang="en-US" altLang="en-US" sz="2400" b="0" dirty="0">
                <a:latin typeface="Tahoma" panose="020B0604030504040204" pitchFamily="34" charset="0"/>
              </a:rPr>
              <a:t> </a:t>
            </a:r>
            <a:r>
              <a:rPr lang="en-US" altLang="en-US" sz="2400" b="0" dirty="0" err="1">
                <a:latin typeface="Tahoma" panose="020B0604030504040204" pitchFamily="34" charset="0"/>
              </a:rPr>
              <a:t>dort</a:t>
            </a:r>
            <a:r>
              <a:rPr lang="en-US" altLang="en-US" sz="2400" b="0" dirty="0">
                <a:latin typeface="Tahoma" panose="020B0604030504040204" pitchFamily="34" charset="0"/>
              </a:rPr>
              <a:t> </a:t>
            </a:r>
            <a:r>
              <a:rPr lang="en-US" altLang="en-US" sz="2400" b="0" dirty="0" err="1">
                <a:latin typeface="Tahoma" panose="020B0604030504040204" pitchFamily="34" charset="0"/>
              </a:rPr>
              <a:t>sind</a:t>
            </a:r>
            <a:r>
              <a:rPr lang="en-US" altLang="en-US" sz="2400" b="0" dirty="0">
                <a:latin typeface="Tahoma" panose="020B0604030504040204" pitchFamily="34" charset="0"/>
              </a:rPr>
              <a:t> </a:t>
            </a:r>
            <a:r>
              <a:rPr lang="en-US" altLang="en-US" sz="2400" b="0" dirty="0" err="1">
                <a:latin typeface="Tahoma" panose="020B0604030504040204" pitchFamily="34" charset="0"/>
              </a:rPr>
              <a:t>Löwen</a:t>
            </a:r>
            <a:r>
              <a:rPr lang="en-US" altLang="en-US" sz="2400" b="0" dirty="0">
                <a:latin typeface="Tahoma" panose="020B0604030504040204" pitchFamily="34" charset="0"/>
              </a:rPr>
              <a:t> von der </a:t>
            </a:r>
            <a:r>
              <a:rPr lang="en-US" altLang="en-US" sz="2400" b="0" dirty="0" err="1">
                <a:latin typeface="Tahoma" panose="020B0604030504040204" pitchFamily="34" charset="0"/>
              </a:rPr>
              <a:t>Prozessionstrasse</a:t>
            </a:r>
            <a:r>
              <a:rPr lang="en-US" altLang="en-US" sz="2400" b="0" dirty="0">
                <a:latin typeface="Tahoma" panose="020B0604030504040204" pitchFamily="34" charset="0"/>
              </a:rPr>
              <a:t> </a:t>
            </a:r>
            <a:r>
              <a:rPr lang="en-US" altLang="en-US" sz="2400" b="0" dirty="0" err="1">
                <a:latin typeface="Tahoma" panose="020B0604030504040204" pitchFamily="34" charset="0"/>
              </a:rPr>
              <a:t>im</a:t>
            </a:r>
            <a:r>
              <a:rPr lang="en-US" altLang="en-US" sz="2400" b="0" dirty="0">
                <a:latin typeface="Tahoma" panose="020B0604030504040204" pitchFamily="34" charset="0"/>
              </a:rPr>
              <a:t> Royal Ontario Museum, Toronto, dem British Museum in London, und </a:t>
            </a:r>
            <a:r>
              <a:rPr lang="en-US" altLang="en-US" sz="2400" b="0" dirty="0" err="1">
                <a:latin typeface="Tahoma" panose="020B0604030504040204" pitchFamily="34" charset="0"/>
              </a:rPr>
              <a:t>im</a:t>
            </a:r>
            <a:r>
              <a:rPr lang="en-US" altLang="en-US" sz="2400" b="0" dirty="0">
                <a:latin typeface="Tahoma" panose="020B0604030504040204" pitchFamily="34" charset="0"/>
              </a:rPr>
              <a:t> Boston Museum of Fine Arts)</a:t>
            </a:r>
          </a:p>
        </p:txBody>
      </p:sp>
      <p:sp>
        <p:nvSpPr>
          <p:cNvPr id="6" name="Slide Number Placeholder 5">
            <a:extLst>
              <a:ext uri="{FF2B5EF4-FFF2-40B4-BE49-F238E27FC236}">
                <a16:creationId xmlns:a16="http://schemas.microsoft.com/office/drawing/2014/main" id="{E9FF4462-DAE8-114B-A875-C3111A97EBD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22</a:t>
            </a:fld>
            <a:endParaRPr lang="en-US" altLang="en-US" sz="1400" b="1" dirty="0">
              <a:latin typeface="Tahoma" panose="020B0604030504040204" pitchFamily="34" charset="0"/>
            </a:endParaRPr>
          </a:p>
        </p:txBody>
      </p:sp>
    </p:spTree>
  </p:cSld>
  <p:clrMapOvr>
    <a:masterClrMapping/>
  </p:clrMapOvr>
  <p:transition>
    <p:blinds/>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Text Box 4">
            <a:extLst>
              <a:ext uri="{FF2B5EF4-FFF2-40B4-BE49-F238E27FC236}">
                <a16:creationId xmlns:a16="http://schemas.microsoft.com/office/drawing/2014/main" id="{7E108569-5757-A941-8EAC-0893121CBA93}"/>
              </a:ext>
            </a:extLst>
          </p:cNvPr>
          <p:cNvSpPr txBox="1">
            <a:spLocks noChangeArrowheads="1"/>
          </p:cNvSpPr>
          <p:nvPr/>
        </p:nvSpPr>
        <p:spPr bwMode="auto">
          <a:xfrm>
            <a:off x="6400800" y="5334000"/>
            <a:ext cx="22431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1600" b="0">
                <a:solidFill>
                  <a:schemeClr val="bg1"/>
                </a:solidFill>
                <a:latin typeface="Lucida Bright" panose="02040602050505020304" pitchFamily="18" charset="77"/>
              </a:rPr>
              <a:t>Processional Way</a:t>
            </a:r>
          </a:p>
        </p:txBody>
      </p:sp>
      <p:pic>
        <p:nvPicPr>
          <p:cNvPr id="53252" name="Picture 5" descr="Gate Plans">
            <a:extLst>
              <a:ext uri="{FF2B5EF4-FFF2-40B4-BE49-F238E27FC236}">
                <a16:creationId xmlns:a16="http://schemas.microsoft.com/office/drawing/2014/main" id="{18E4CF5B-9150-3443-8E2F-7E97DA17897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228600"/>
            <a:ext cx="7010400" cy="639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9" name="Rectangle 7">
            <a:extLst>
              <a:ext uri="{FF2B5EF4-FFF2-40B4-BE49-F238E27FC236}">
                <a16:creationId xmlns:a16="http://schemas.microsoft.com/office/drawing/2014/main" id="{B21AAEED-D671-40A6-842D-D365CB569BAD}"/>
              </a:ext>
            </a:extLst>
          </p:cNvPr>
          <p:cNvSpPr>
            <a:spLocks noGrp="1" noChangeArrowheads="1"/>
          </p:cNvSpPr>
          <p:nvPr>
            <p:ph type="body" sz="half" idx="1"/>
          </p:nvPr>
        </p:nvSpPr>
        <p:spPr>
          <a:xfrm>
            <a:off x="0" y="533400"/>
            <a:ext cx="2057400" cy="6019800"/>
          </a:xfrm>
        </p:spPr>
        <p:txBody>
          <a:bodyPr/>
          <a:lstStyle/>
          <a:p>
            <a:pPr marL="533400" indent="-533400" eaLnBrk="1" hangingPunct="1">
              <a:lnSpc>
                <a:spcPct val="90000"/>
              </a:lnSpc>
              <a:buFontTx/>
              <a:buNone/>
              <a:defRPr/>
            </a:pPr>
            <a:r>
              <a:rPr lang="en-US" altLang="en-US" sz="2800" dirty="0">
                <a:latin typeface="Franklin Gothic Medium" panose="020B0603020102020204" pitchFamily="34" charset="0"/>
              </a:rPr>
              <a:t> </a:t>
            </a:r>
            <a:r>
              <a:rPr lang="en-US" altLang="en-US" sz="2800" i="1" dirty="0">
                <a:latin typeface="Franklin Gothic Medium" panose="020B0603020102020204" pitchFamily="34" charset="0"/>
              </a:rPr>
              <a:t>Plan d. Tors</a:t>
            </a:r>
          </a:p>
          <a:p>
            <a:pPr marL="533400" indent="-533400" eaLnBrk="1" hangingPunct="1">
              <a:lnSpc>
                <a:spcPct val="90000"/>
              </a:lnSpc>
              <a:buFontTx/>
              <a:buNone/>
              <a:defRPr/>
            </a:pPr>
            <a:endParaRPr lang="en-US" altLang="en-US" sz="2800" i="1" dirty="0">
              <a:latin typeface="Franklin Gothic Medium" panose="020B0603020102020204" pitchFamily="34" charset="0"/>
            </a:endParaRPr>
          </a:p>
          <a:p>
            <a:pPr marL="533400" indent="-533400" eaLnBrk="1" hangingPunct="1">
              <a:lnSpc>
                <a:spcPct val="90000"/>
              </a:lnSpc>
              <a:buFontTx/>
              <a:buNone/>
              <a:defRPr/>
            </a:pPr>
            <a:r>
              <a:rPr lang="en-US" altLang="en-US" sz="2400" i="1" dirty="0">
                <a:latin typeface="Arial Narrow" panose="020B0606020202030204" pitchFamily="34" charset="0"/>
              </a:rPr>
              <a:t>1 </a:t>
            </a:r>
            <a:r>
              <a:rPr lang="en-US" altLang="en-US" sz="2400" i="1" dirty="0" err="1">
                <a:latin typeface="Arial Narrow" panose="020B0606020202030204" pitchFamily="34" charset="0"/>
              </a:rPr>
              <a:t>Nördl</a:t>
            </a:r>
            <a:r>
              <a:rPr lang="en-US" altLang="en-US" sz="2400" i="1" dirty="0">
                <a:latin typeface="Arial Narrow" panose="020B0606020202030204" pitchFamily="34" charset="0"/>
              </a:rPr>
              <a:t>. Bastion</a:t>
            </a:r>
          </a:p>
          <a:p>
            <a:pPr marL="533400" indent="-533400" eaLnBrk="1" hangingPunct="1">
              <a:lnSpc>
                <a:spcPct val="90000"/>
              </a:lnSpc>
              <a:buFontTx/>
              <a:buNone/>
              <a:defRPr/>
            </a:pPr>
            <a:r>
              <a:rPr lang="en-US" altLang="en-US" sz="2400" i="1" dirty="0">
                <a:latin typeface="Arial Narrow" panose="020B0606020202030204" pitchFamily="34" charset="0"/>
              </a:rPr>
              <a:t>2 </a:t>
            </a:r>
            <a:r>
              <a:rPr lang="en-US" altLang="en-US" sz="2400" i="1" dirty="0" err="1">
                <a:latin typeface="Arial Narrow" panose="020B0606020202030204" pitchFamily="34" charset="0"/>
              </a:rPr>
              <a:t>Neuerer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Festungs</a:t>
            </a:r>
            <a:r>
              <a:rPr lang="en-US" altLang="en-US" sz="2400" i="1" dirty="0">
                <a:latin typeface="Arial Narrow" panose="020B0606020202030204" pitchFamily="34" charset="0"/>
              </a:rPr>
              <a:t>-graben</a:t>
            </a:r>
          </a:p>
          <a:p>
            <a:pPr marL="533400" indent="-533400" eaLnBrk="1" hangingPunct="1">
              <a:lnSpc>
                <a:spcPct val="90000"/>
              </a:lnSpc>
              <a:buFontTx/>
              <a:buNone/>
              <a:defRPr/>
            </a:pPr>
            <a:r>
              <a:rPr lang="en-US" altLang="en-US" sz="2400" i="1" dirty="0">
                <a:latin typeface="Arial Narrow" panose="020B0606020202030204" pitchFamily="34" charset="0"/>
              </a:rPr>
              <a:t>3 </a:t>
            </a:r>
            <a:r>
              <a:rPr lang="en-US" altLang="en-US" sz="2400" i="1" dirty="0" err="1">
                <a:latin typeface="Arial Narrow" panose="020B0606020202030204" pitchFamily="34" charset="0"/>
              </a:rPr>
              <a:t>Südl</a:t>
            </a:r>
            <a:r>
              <a:rPr lang="en-US" altLang="en-US" sz="2400" i="1" dirty="0">
                <a:latin typeface="Arial Narrow" panose="020B0606020202030204" pitchFamily="34" charset="0"/>
              </a:rPr>
              <a:t>. Bastion</a:t>
            </a:r>
          </a:p>
          <a:p>
            <a:pPr marL="533400" indent="-533400" eaLnBrk="1" hangingPunct="1">
              <a:lnSpc>
                <a:spcPct val="90000"/>
              </a:lnSpc>
              <a:buFontTx/>
              <a:buNone/>
              <a:defRPr/>
            </a:pPr>
            <a:r>
              <a:rPr lang="en-US" altLang="en-US" sz="2400" i="1" dirty="0">
                <a:latin typeface="Arial Narrow" panose="020B0606020202030204" pitchFamily="34" charset="0"/>
              </a:rPr>
              <a:t>4 </a:t>
            </a:r>
            <a:r>
              <a:rPr lang="en-US" altLang="en-US" sz="2400" i="1" dirty="0" err="1">
                <a:latin typeface="Arial Narrow" panose="020B0606020202030204" pitchFamily="34" charset="0"/>
              </a:rPr>
              <a:t>Älterer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Festungs</a:t>
            </a:r>
            <a:r>
              <a:rPr lang="en-US" altLang="en-US" sz="2400" i="1" dirty="0">
                <a:latin typeface="Arial Narrow" panose="020B0606020202030204" pitchFamily="34" charset="0"/>
              </a:rPr>
              <a:t>-graben</a:t>
            </a:r>
          </a:p>
          <a:p>
            <a:pPr marL="533400" indent="-533400" eaLnBrk="1" hangingPunct="1">
              <a:lnSpc>
                <a:spcPct val="90000"/>
              </a:lnSpc>
              <a:buFontTx/>
              <a:buNone/>
              <a:defRPr/>
            </a:pPr>
            <a:r>
              <a:rPr lang="en-US" altLang="en-US" sz="2400" i="1" dirty="0">
                <a:latin typeface="Arial Narrow" panose="020B0606020202030204" pitchFamily="34" charset="0"/>
              </a:rPr>
              <a:t>5 </a:t>
            </a:r>
            <a:r>
              <a:rPr lang="en-US" altLang="en-US" sz="2400" i="1" dirty="0" err="1">
                <a:latin typeface="Arial Narrow" panose="020B0606020202030204" pitchFamily="34" charset="0"/>
              </a:rPr>
              <a:t>Stadtmauer</a:t>
            </a:r>
            <a:endParaRPr lang="en-US" altLang="en-US" sz="2400" i="1" dirty="0">
              <a:latin typeface="Arial Narrow" panose="020B0606020202030204" pitchFamily="34" charset="0"/>
            </a:endParaRPr>
          </a:p>
          <a:p>
            <a:pPr marL="533400" indent="-533400" eaLnBrk="1" hangingPunct="1">
              <a:lnSpc>
                <a:spcPct val="90000"/>
              </a:lnSpc>
              <a:buFontTx/>
              <a:buNone/>
              <a:defRPr/>
            </a:pPr>
            <a:r>
              <a:rPr lang="en-US" altLang="en-US" sz="2400" i="1" dirty="0">
                <a:latin typeface="Arial Narrow" panose="020B0606020202030204" pitchFamily="34" charset="0"/>
              </a:rPr>
              <a:t>6 </a:t>
            </a:r>
            <a:r>
              <a:rPr lang="en-US" altLang="en-US" sz="2400" i="1" dirty="0" err="1">
                <a:latin typeface="Arial Narrow" panose="020B0606020202030204" pitchFamily="34" charset="0"/>
              </a:rPr>
              <a:t>Stadtmauer</a:t>
            </a:r>
            <a:endParaRPr lang="en-US" altLang="en-US" sz="2400" i="1" dirty="0">
              <a:latin typeface="Arial Narrow" panose="020B0606020202030204" pitchFamily="34" charset="0"/>
            </a:endParaRPr>
          </a:p>
          <a:p>
            <a:pPr marL="533400" indent="-533400" eaLnBrk="1" hangingPunct="1">
              <a:lnSpc>
                <a:spcPct val="90000"/>
              </a:lnSpc>
              <a:buFontTx/>
              <a:buNone/>
              <a:defRPr/>
            </a:pPr>
            <a:r>
              <a:rPr lang="en-US" altLang="en-US" sz="2400" i="1" dirty="0">
                <a:latin typeface="Arial Narrow" panose="020B0606020202030204" pitchFamily="34" charset="0"/>
              </a:rPr>
              <a:t>7 </a:t>
            </a:r>
            <a:r>
              <a:rPr lang="en-US" altLang="en-US" sz="2400" i="1" dirty="0" err="1">
                <a:latin typeface="Arial Narrow" panose="020B0606020202030204" pitchFamily="34" charset="0"/>
              </a:rPr>
              <a:t>Tempel</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Ninma</a:t>
            </a:r>
            <a:endParaRPr lang="en-US" altLang="en-US" sz="2400" i="1" dirty="0">
              <a:latin typeface="Arial Narrow" panose="020B0606020202030204" pitchFamily="34" charset="0"/>
            </a:endParaRPr>
          </a:p>
        </p:txBody>
      </p:sp>
      <p:sp>
        <p:nvSpPr>
          <p:cNvPr id="8" name="Slide Number Placeholder 5">
            <a:extLst>
              <a:ext uri="{FF2B5EF4-FFF2-40B4-BE49-F238E27FC236}">
                <a16:creationId xmlns:a16="http://schemas.microsoft.com/office/drawing/2014/main" id="{976E4323-0015-2D4F-89D5-E9B5D23F505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23</a:t>
            </a:fld>
            <a:endParaRPr lang="en-US" altLang="en-US" sz="1400" b="1" dirty="0">
              <a:latin typeface="Tahoma" panose="020B0604030504040204" pitchFamily="34" charset="0"/>
            </a:endParaRPr>
          </a:p>
        </p:txBody>
      </p:sp>
    </p:spTree>
  </p:cSld>
  <p:clrMapOvr>
    <a:masterClrMapping/>
  </p:clrMapOvr>
  <p:transition>
    <p:blinds/>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0" name="Rectangle 10">
            <a:extLst>
              <a:ext uri="{FF2B5EF4-FFF2-40B4-BE49-F238E27FC236}">
                <a16:creationId xmlns:a16="http://schemas.microsoft.com/office/drawing/2014/main" id="{05A9BA48-EDEF-4349-A94C-794832A1D52A}"/>
              </a:ext>
            </a:extLst>
          </p:cNvPr>
          <p:cNvSpPr>
            <a:spLocks noGrp="1" noChangeArrowheads="1"/>
          </p:cNvSpPr>
          <p:nvPr>
            <p:ph type="body" sz="half" idx="1"/>
          </p:nvPr>
        </p:nvSpPr>
        <p:spPr>
          <a:xfrm>
            <a:off x="152400" y="914400"/>
            <a:ext cx="2819400" cy="4953000"/>
          </a:xfrm>
        </p:spPr>
        <p:txBody>
          <a:bodyPr/>
          <a:lstStyle/>
          <a:p>
            <a:pPr eaLnBrk="1" hangingPunct="1">
              <a:lnSpc>
                <a:spcPct val="90000"/>
              </a:lnSpc>
              <a:buFontTx/>
              <a:buNone/>
              <a:defRPr/>
            </a:pPr>
            <a:r>
              <a:rPr lang="en-US" altLang="en-US" sz="2800" dirty="0">
                <a:latin typeface="Franklin Gothic Medium" panose="020B0603020102020204" pitchFamily="34" charset="0"/>
              </a:rPr>
              <a:t>Ishtar-Tor </a:t>
            </a:r>
            <a:r>
              <a:rPr lang="en-US" altLang="en-US" sz="2800" dirty="0" err="1">
                <a:latin typeface="Franklin Gothic Medium" panose="020B0603020102020204" pitchFamily="34" charset="0"/>
              </a:rPr>
              <a:t>mit</a:t>
            </a:r>
            <a:r>
              <a:rPr lang="en-US" altLang="en-US" sz="2800" dirty="0">
                <a:latin typeface="Franklin Gothic Medium" panose="020B0603020102020204" pitchFamily="34" charset="0"/>
              </a:rPr>
              <a:t> Tier-Friesen die </a:t>
            </a:r>
            <a:r>
              <a:rPr lang="en-US" altLang="en-US" sz="2800" dirty="0" err="1">
                <a:latin typeface="Franklin Gothic Medium" panose="020B0603020102020204" pitchFamily="34" charset="0"/>
              </a:rPr>
              <a:t>Götter</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darstellen</a:t>
            </a:r>
            <a:endParaRPr lang="en-US" altLang="en-US" sz="2400" i="1" dirty="0">
              <a:latin typeface="Franklin Gothic Medium" panose="020B0603020102020204" pitchFamily="34" charset="0"/>
            </a:endParaRPr>
          </a:p>
          <a:p>
            <a:pPr eaLnBrk="1" hangingPunct="1">
              <a:lnSpc>
                <a:spcPct val="90000"/>
              </a:lnSpc>
              <a:buFontTx/>
              <a:buNone/>
              <a:defRPr/>
            </a:pPr>
            <a:r>
              <a:rPr lang="en-US" altLang="en-US" sz="2400" i="1" dirty="0">
                <a:latin typeface="Franklin Gothic Medium" panose="020B0603020102020204" pitchFamily="34" charset="0"/>
              </a:rPr>
              <a:t>STIERE (Adad, der </a:t>
            </a:r>
            <a:r>
              <a:rPr lang="en-US" altLang="en-US" sz="2400" i="1" dirty="0" err="1">
                <a:latin typeface="Franklin Gothic Medium" panose="020B0603020102020204" pitchFamily="34" charset="0"/>
              </a:rPr>
              <a:t>Wettergott</a:t>
            </a:r>
            <a:r>
              <a:rPr lang="en-US" altLang="en-US" sz="2400" i="1" dirty="0">
                <a:latin typeface="Franklin Gothic Medium" panose="020B0603020102020204" pitchFamily="34" charset="0"/>
              </a:rPr>
              <a:t>)</a:t>
            </a:r>
          </a:p>
          <a:p>
            <a:pPr eaLnBrk="1" hangingPunct="1">
              <a:lnSpc>
                <a:spcPct val="90000"/>
              </a:lnSpc>
              <a:buFontTx/>
              <a:buNone/>
              <a:defRPr/>
            </a:pPr>
            <a:r>
              <a:rPr lang="en-US" altLang="en-US" sz="2400" i="1" dirty="0">
                <a:latin typeface="Franklin Gothic Medium" panose="020B0603020102020204" pitchFamily="34" charset="0"/>
              </a:rPr>
              <a:t>DRACHEN (</a:t>
            </a:r>
            <a:r>
              <a:rPr lang="en-US" altLang="en-US" sz="2400" i="1" dirty="0" err="1">
                <a:latin typeface="Franklin Gothic Medium" panose="020B0603020102020204" pitchFamily="34" charset="0"/>
              </a:rPr>
              <a:t>Marduk</a:t>
            </a:r>
            <a:r>
              <a:rPr lang="en-US" altLang="en-US" sz="2400" i="1" dirty="0">
                <a:latin typeface="Franklin Gothic Medium" panose="020B0603020102020204" pitchFamily="34" charset="0"/>
              </a:rPr>
              <a:t>, </a:t>
            </a:r>
            <a:r>
              <a:rPr lang="en-US" altLang="en-US" sz="2400" i="1" dirty="0" err="1">
                <a:latin typeface="Franklin Gothic Medium" panose="020B0603020102020204" pitchFamily="34" charset="0"/>
              </a:rPr>
              <a:t>Beschützer</a:t>
            </a:r>
            <a:r>
              <a:rPr lang="en-US" altLang="en-US" sz="2400" i="1" dirty="0">
                <a:latin typeface="Franklin Gothic Medium" panose="020B0603020102020204" pitchFamily="34" charset="0"/>
              </a:rPr>
              <a:t> der Stadt)</a:t>
            </a:r>
          </a:p>
          <a:p>
            <a:pPr eaLnBrk="1" hangingPunct="1">
              <a:lnSpc>
                <a:spcPct val="90000"/>
              </a:lnSpc>
              <a:buFontTx/>
              <a:buNone/>
              <a:defRPr/>
            </a:pPr>
            <a:endParaRPr lang="en-US" altLang="en-US" sz="2400" i="1" dirty="0">
              <a:latin typeface="Franklin Gothic Medium" panose="020B0603020102020204" pitchFamily="34" charset="0"/>
            </a:endParaRPr>
          </a:p>
          <a:p>
            <a:pPr eaLnBrk="1" hangingPunct="1">
              <a:lnSpc>
                <a:spcPct val="90000"/>
              </a:lnSpc>
              <a:buFontTx/>
              <a:buNone/>
              <a:defRPr/>
            </a:pPr>
            <a:r>
              <a:rPr lang="en-US" altLang="en-US" sz="1800" i="1" dirty="0">
                <a:latin typeface="Arial Narrow" panose="020B0606020202030204" pitchFamily="34" charset="0"/>
              </a:rPr>
              <a:t>(</a:t>
            </a:r>
            <a:r>
              <a:rPr lang="en-US" altLang="en-US" sz="1800" i="1" dirty="0" err="1">
                <a:latin typeface="Arial Narrow" panose="020B0606020202030204" pitchFamily="34" charset="0"/>
              </a:rPr>
              <a:t>Vorderasiatisches</a:t>
            </a:r>
            <a:r>
              <a:rPr lang="en-US" altLang="en-US" sz="1800" i="1" dirty="0">
                <a:latin typeface="Arial Narrow" panose="020B0606020202030204" pitchFamily="34" charset="0"/>
              </a:rPr>
              <a:t> Museum, Berlin)</a:t>
            </a:r>
          </a:p>
        </p:txBody>
      </p:sp>
      <p:sp>
        <p:nvSpPr>
          <p:cNvPr id="102411" name="Rectangle 11">
            <a:extLst>
              <a:ext uri="{FF2B5EF4-FFF2-40B4-BE49-F238E27FC236}">
                <a16:creationId xmlns:a16="http://schemas.microsoft.com/office/drawing/2014/main" id="{049EA60D-AEF3-4E4F-9FA5-74D1DB7E5ED7}"/>
              </a:ext>
            </a:extLst>
          </p:cNvPr>
          <p:cNvSpPr>
            <a:spLocks noGrp="1" noChangeArrowheads="1"/>
          </p:cNvSpPr>
          <p:nvPr>
            <p:ph sz="half" idx="2"/>
          </p:nvPr>
        </p:nvSpPr>
        <p:spPr/>
        <p:txBody>
          <a:bodyPr/>
          <a:lstStyle/>
          <a:p>
            <a:pPr eaLnBrk="1" hangingPunct="1">
              <a:lnSpc>
                <a:spcPct val="90000"/>
              </a:lnSpc>
              <a:defRPr/>
            </a:pPr>
            <a:endParaRPr lang="en-US" altLang="en-US" sz="2000"/>
          </a:p>
        </p:txBody>
      </p:sp>
      <p:pic>
        <p:nvPicPr>
          <p:cNvPr id="54276" name="Picture 8" descr="Ishtar Gate">
            <a:extLst>
              <a:ext uri="{FF2B5EF4-FFF2-40B4-BE49-F238E27FC236}">
                <a16:creationId xmlns:a16="http://schemas.microsoft.com/office/drawing/2014/main" id="{6ADE1875-47EB-A54E-8ED2-A1EAE4E69D1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90863" y="0"/>
            <a:ext cx="6053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a:extLst>
              <a:ext uri="{FF2B5EF4-FFF2-40B4-BE49-F238E27FC236}">
                <a16:creationId xmlns:a16="http://schemas.microsoft.com/office/drawing/2014/main" id="{E8733012-D4A8-014E-8A63-ABA5F5C1498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24</a:t>
            </a:fld>
            <a:endParaRPr lang="en-US" altLang="en-US" sz="1400" b="1" dirty="0">
              <a:latin typeface="Tahoma" panose="020B0604030504040204" pitchFamily="34" charset="0"/>
            </a:endParaRPr>
          </a:p>
        </p:txBody>
      </p:sp>
    </p:spTree>
  </p:cSld>
  <p:clrMapOvr>
    <a:masterClrMapping/>
  </p:clrMapOvr>
  <p:transition>
    <p:blinds/>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Dragon&amp;Bull Reliefs">
            <a:extLst>
              <a:ext uri="{FF2B5EF4-FFF2-40B4-BE49-F238E27FC236}">
                <a16:creationId xmlns:a16="http://schemas.microsoft.com/office/drawing/2014/main" id="{134181E4-132E-BC4A-A53E-35A802A94C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00188"/>
            <a:ext cx="914400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a:extLst>
              <a:ext uri="{FF2B5EF4-FFF2-40B4-BE49-F238E27FC236}">
                <a16:creationId xmlns:a16="http://schemas.microsoft.com/office/drawing/2014/main" id="{5735C68E-DE45-B24F-842E-D2333F62ED3E}"/>
              </a:ext>
            </a:extLst>
          </p:cNvPr>
          <p:cNvSpPr txBox="1">
            <a:spLocks noChangeArrowheads="1"/>
          </p:cNvSpPr>
          <p:nvPr/>
        </p:nvSpPr>
        <p:spPr bwMode="auto">
          <a:xfrm>
            <a:off x="5699125" y="1103313"/>
            <a:ext cx="32877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1800" b="0">
                <a:solidFill>
                  <a:schemeClr val="bg1"/>
                </a:solidFill>
                <a:latin typeface="Lucida Bright" panose="02040602050505020304" pitchFamily="18" charset="77"/>
              </a:rPr>
              <a:t>Dragon and Bull Beliefs</a:t>
            </a:r>
          </a:p>
        </p:txBody>
      </p:sp>
      <p:sp>
        <p:nvSpPr>
          <p:cNvPr id="132101" name="Rectangle 5">
            <a:extLst>
              <a:ext uri="{FF2B5EF4-FFF2-40B4-BE49-F238E27FC236}">
                <a16:creationId xmlns:a16="http://schemas.microsoft.com/office/drawing/2014/main" id="{2E694F39-62C6-44EB-A548-2F996C4B5DFB}"/>
              </a:ext>
            </a:extLst>
          </p:cNvPr>
          <p:cNvSpPr>
            <a:spLocks noGrp="1" noChangeArrowheads="1"/>
          </p:cNvSpPr>
          <p:nvPr>
            <p:ph type="title"/>
          </p:nvPr>
        </p:nvSpPr>
        <p:spPr>
          <a:xfrm>
            <a:off x="457200" y="-76200"/>
            <a:ext cx="8229600" cy="1143000"/>
          </a:xfrm>
        </p:spPr>
        <p:txBody>
          <a:bodyPr/>
          <a:lstStyle/>
          <a:p>
            <a:pPr eaLnBrk="1" hangingPunct="1">
              <a:defRPr/>
            </a:pPr>
            <a:r>
              <a:rPr lang="en-US" altLang="en-US" i="1" dirty="0">
                <a:latin typeface="Franklin Gothic Medium" panose="020B0603020102020204" pitchFamily="34" charset="0"/>
              </a:rPr>
              <a:t>DRACHEN &amp; STIER-RELIEFS</a:t>
            </a:r>
            <a:br>
              <a:rPr lang="en-US" altLang="en-US" i="1" dirty="0">
                <a:latin typeface="Franklin Gothic Medium" panose="020B0603020102020204" pitchFamily="34" charset="0"/>
              </a:rPr>
            </a:br>
            <a:r>
              <a:rPr lang="en-US" altLang="en-US" sz="1800" b="0" i="1" dirty="0">
                <a:latin typeface="Arial Narrow" panose="020B0606020202030204" pitchFamily="34" charset="0"/>
              </a:rPr>
              <a:t>(</a:t>
            </a:r>
            <a:r>
              <a:rPr lang="en-US" altLang="en-US" sz="2000" b="0" i="1" dirty="0" err="1">
                <a:latin typeface="Arial Narrow" panose="020B0606020202030204" pitchFamily="34" charset="0"/>
              </a:rPr>
              <a:t>Vorderasiatisches</a:t>
            </a:r>
            <a:r>
              <a:rPr lang="en-US" altLang="en-US" sz="2000" b="0" i="1" dirty="0">
                <a:latin typeface="Arial Narrow" panose="020B0606020202030204" pitchFamily="34" charset="0"/>
              </a:rPr>
              <a:t> Museum, Berlin)</a:t>
            </a:r>
          </a:p>
        </p:txBody>
      </p:sp>
      <p:sp>
        <p:nvSpPr>
          <p:cNvPr id="6" name="Slide Number Placeholder 5">
            <a:extLst>
              <a:ext uri="{FF2B5EF4-FFF2-40B4-BE49-F238E27FC236}">
                <a16:creationId xmlns:a16="http://schemas.microsoft.com/office/drawing/2014/main" id="{FAEDD996-DD21-814F-AC55-013FDB8DB31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25</a:t>
            </a:fld>
            <a:endParaRPr lang="en-US" altLang="en-US" sz="1400" b="1" dirty="0">
              <a:latin typeface="Tahoma" panose="020B0604030504040204" pitchFamily="34" charset="0"/>
            </a:endParaRPr>
          </a:p>
        </p:txBody>
      </p:sp>
    </p:spTree>
  </p:cSld>
  <p:clrMapOvr>
    <a:masterClrMapping/>
  </p:clrMapOvr>
  <p:transition>
    <p:blinds/>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a:extLst>
              <a:ext uri="{FF2B5EF4-FFF2-40B4-BE49-F238E27FC236}">
                <a16:creationId xmlns:a16="http://schemas.microsoft.com/office/drawing/2014/main" id="{7F480388-A28A-4F70-A9CC-54E82DC02A29}"/>
              </a:ext>
            </a:extLst>
          </p:cNvPr>
          <p:cNvSpPr>
            <a:spLocks noGrp="1" noChangeArrowheads="1"/>
          </p:cNvSpPr>
          <p:nvPr>
            <p:ph type="title"/>
          </p:nvPr>
        </p:nvSpPr>
        <p:spPr>
          <a:xfrm>
            <a:off x="457200" y="0"/>
            <a:ext cx="8229600" cy="1143000"/>
          </a:xfrm>
        </p:spPr>
        <p:txBody>
          <a:bodyPr/>
          <a:lstStyle/>
          <a:p>
            <a:pPr eaLnBrk="1" hangingPunct="1">
              <a:defRPr/>
            </a:pPr>
            <a:r>
              <a:rPr lang="en-US" altLang="en-US" i="1" dirty="0" err="1">
                <a:latin typeface="Franklin Gothic Medium" panose="020B0603020102020204" pitchFamily="34" charset="0"/>
              </a:rPr>
              <a:t>Drache</a:t>
            </a:r>
            <a:r>
              <a:rPr lang="en-US" altLang="en-US" i="1" dirty="0">
                <a:latin typeface="Franklin Gothic Medium" panose="020B0603020102020204" pitchFamily="34" charset="0"/>
              </a:rPr>
              <a:t> von </a:t>
            </a:r>
            <a:r>
              <a:rPr lang="en-US" altLang="en-US" i="1" dirty="0" err="1">
                <a:latin typeface="Franklin Gothic Medium" panose="020B0603020102020204" pitchFamily="34" charset="0"/>
              </a:rPr>
              <a:t>Marduk</a:t>
            </a:r>
            <a:r>
              <a:rPr lang="en-US" altLang="en-US" i="1" dirty="0">
                <a:latin typeface="Franklin Gothic Medium" panose="020B0603020102020204" pitchFamily="34" charset="0"/>
              </a:rPr>
              <a:t> (Bel) </a:t>
            </a:r>
            <a:br>
              <a:rPr lang="en-US" altLang="en-US" i="1" dirty="0">
                <a:latin typeface="Franklin Gothic Medium" panose="020B0603020102020204" pitchFamily="34" charset="0"/>
              </a:rPr>
            </a:br>
            <a:r>
              <a:rPr lang="en-US" altLang="en-US" sz="1800" b="0" i="1" dirty="0">
                <a:latin typeface="Arial Narrow" panose="020B0606020202030204" pitchFamily="34" charset="0"/>
              </a:rPr>
              <a:t>(Detroit Institute of Arts)</a:t>
            </a:r>
          </a:p>
        </p:txBody>
      </p:sp>
      <p:pic>
        <p:nvPicPr>
          <p:cNvPr id="56323" name="Picture 4">
            <a:extLst>
              <a:ext uri="{FF2B5EF4-FFF2-40B4-BE49-F238E27FC236}">
                <a16:creationId xmlns:a16="http://schemas.microsoft.com/office/drawing/2014/main" id="{AD6727D8-3266-2347-AFB4-8E31491BDCF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146175"/>
            <a:ext cx="79914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a:extLst>
              <a:ext uri="{FF2B5EF4-FFF2-40B4-BE49-F238E27FC236}">
                <a16:creationId xmlns:a16="http://schemas.microsoft.com/office/drawing/2014/main" id="{818C1B20-18B2-E04B-B7D8-6011518C0A7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26</a:t>
            </a:fld>
            <a:endParaRPr lang="en-US" altLang="en-US" sz="1400" b="1" dirty="0">
              <a:latin typeface="Tahoma" panose="020B0604030504040204" pitchFamily="34" charset="0"/>
            </a:endParaRPr>
          </a:p>
        </p:txBody>
      </p:sp>
    </p:spTree>
  </p:cSld>
  <p:clrMapOvr>
    <a:masterClrMapping/>
  </p:clrMapOvr>
  <p:transition>
    <p:blinds/>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Bull Relief">
            <a:extLst>
              <a:ext uri="{FF2B5EF4-FFF2-40B4-BE49-F238E27FC236}">
                <a16:creationId xmlns:a16="http://schemas.microsoft.com/office/drawing/2014/main" id="{46C959BB-AF3B-9E40-8DF9-0F316E197FE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1235075"/>
            <a:ext cx="7296150" cy="562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C01A0E9B-A9E4-8449-9FD1-FBF5E00F812D}"/>
              </a:ext>
            </a:extLst>
          </p:cNvPr>
          <p:cNvSpPr txBox="1">
            <a:spLocks noChangeArrowheads="1"/>
          </p:cNvSpPr>
          <p:nvPr/>
        </p:nvSpPr>
        <p:spPr bwMode="auto">
          <a:xfrm>
            <a:off x="6934200" y="5638800"/>
            <a:ext cx="14779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1800" b="0">
                <a:solidFill>
                  <a:schemeClr val="bg1"/>
                </a:solidFill>
                <a:latin typeface="Lucida Bright" panose="02040602050505020304" pitchFamily="18" charset="77"/>
              </a:rPr>
              <a:t>Bull Relief</a:t>
            </a:r>
          </a:p>
        </p:txBody>
      </p:sp>
      <p:sp>
        <p:nvSpPr>
          <p:cNvPr id="136197" name="Rectangle 5">
            <a:extLst>
              <a:ext uri="{FF2B5EF4-FFF2-40B4-BE49-F238E27FC236}">
                <a16:creationId xmlns:a16="http://schemas.microsoft.com/office/drawing/2014/main" id="{CAE86E38-11C2-4673-9B5E-A92149DF0030}"/>
              </a:ext>
            </a:extLst>
          </p:cNvPr>
          <p:cNvSpPr>
            <a:spLocks noGrp="1" noChangeArrowheads="1"/>
          </p:cNvSpPr>
          <p:nvPr>
            <p:ph type="title"/>
          </p:nvPr>
        </p:nvSpPr>
        <p:spPr>
          <a:xfrm>
            <a:off x="533400" y="0"/>
            <a:ext cx="8153400" cy="990600"/>
          </a:xfrm>
        </p:spPr>
        <p:txBody>
          <a:bodyPr/>
          <a:lstStyle/>
          <a:p>
            <a:pPr eaLnBrk="1" hangingPunct="1">
              <a:defRPr/>
            </a:pPr>
            <a:r>
              <a:rPr lang="en-US" altLang="en-US" sz="4000" i="1" dirty="0">
                <a:latin typeface="Franklin Gothic Medium" panose="020B0603020102020204" pitchFamily="34" charset="0"/>
              </a:rPr>
              <a:t>Stier von Adad</a:t>
            </a:r>
            <a:br>
              <a:rPr lang="en-US" altLang="en-US" sz="4000" i="1" dirty="0">
                <a:latin typeface="Franklin Gothic Medium" panose="020B0603020102020204" pitchFamily="34" charset="0"/>
              </a:rPr>
            </a:br>
            <a:r>
              <a:rPr lang="en-US" altLang="en-US" sz="1800" b="0" i="1" dirty="0">
                <a:latin typeface="Arial Narrow" panose="020B0606020202030204" pitchFamily="34" charset="0"/>
              </a:rPr>
              <a:t>(</a:t>
            </a:r>
            <a:r>
              <a:rPr lang="en-US" altLang="en-US" sz="1800" b="0" i="1" dirty="0" err="1">
                <a:latin typeface="Arial Narrow" panose="020B0606020202030204" pitchFamily="34" charset="0"/>
              </a:rPr>
              <a:t>Vorderasiatisches</a:t>
            </a:r>
            <a:r>
              <a:rPr lang="en-US" altLang="en-US" sz="1800" b="0" i="1" dirty="0">
                <a:latin typeface="Arial Narrow" panose="020B0606020202030204" pitchFamily="34" charset="0"/>
              </a:rPr>
              <a:t> Museum, Berlin)</a:t>
            </a:r>
          </a:p>
        </p:txBody>
      </p:sp>
      <p:sp>
        <p:nvSpPr>
          <p:cNvPr id="6" name="Slide Number Placeholder 5">
            <a:extLst>
              <a:ext uri="{FF2B5EF4-FFF2-40B4-BE49-F238E27FC236}">
                <a16:creationId xmlns:a16="http://schemas.microsoft.com/office/drawing/2014/main" id="{0F816864-51CD-6746-AE59-DC50C35FA9F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27</a:t>
            </a:fld>
            <a:endParaRPr lang="en-US" altLang="en-US" sz="1400" b="1" dirty="0">
              <a:latin typeface="Tahoma" panose="020B0604030504040204" pitchFamily="34" charset="0"/>
            </a:endParaRPr>
          </a:p>
        </p:txBody>
      </p:sp>
    </p:spTree>
  </p:cSld>
  <p:clrMapOvr>
    <a:masterClrMapping/>
  </p:clrMapOvr>
  <p:transition>
    <p:blinds/>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Temple Tower Ruins">
            <a:extLst>
              <a:ext uri="{FF2B5EF4-FFF2-40B4-BE49-F238E27FC236}">
                <a16:creationId xmlns:a16="http://schemas.microsoft.com/office/drawing/2014/main" id="{62AC4E9F-EF8B-1147-BF85-10076C9A172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5643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4">
            <a:extLst>
              <a:ext uri="{FF2B5EF4-FFF2-40B4-BE49-F238E27FC236}">
                <a16:creationId xmlns:a16="http://schemas.microsoft.com/office/drawing/2014/main" id="{623EDCA1-E79A-4447-8997-E8573C2934D8}"/>
              </a:ext>
            </a:extLst>
          </p:cNvPr>
          <p:cNvSpPr txBox="1">
            <a:spLocks noChangeArrowheads="1"/>
          </p:cNvSpPr>
          <p:nvPr/>
        </p:nvSpPr>
        <p:spPr bwMode="auto">
          <a:xfrm>
            <a:off x="5775325" y="5218113"/>
            <a:ext cx="2765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r>
              <a:rPr lang="en-US" altLang="en-US" sz="1800" b="0">
                <a:solidFill>
                  <a:schemeClr val="bg1"/>
                </a:solidFill>
                <a:latin typeface="Lucida Bright" panose="02040602050505020304" pitchFamily="18" charset="77"/>
              </a:rPr>
              <a:t>Temple Tower Aerial</a:t>
            </a:r>
          </a:p>
        </p:txBody>
      </p:sp>
      <p:sp>
        <p:nvSpPr>
          <p:cNvPr id="116743" name="Rectangle 7">
            <a:extLst>
              <a:ext uri="{FF2B5EF4-FFF2-40B4-BE49-F238E27FC236}">
                <a16:creationId xmlns:a16="http://schemas.microsoft.com/office/drawing/2014/main" id="{650C089D-D95A-4D61-8412-02D911459246}"/>
              </a:ext>
            </a:extLst>
          </p:cNvPr>
          <p:cNvSpPr>
            <a:spLocks noGrp="1" noChangeArrowheads="1"/>
          </p:cNvSpPr>
          <p:nvPr>
            <p:ph type="body" sz="half" idx="2"/>
          </p:nvPr>
        </p:nvSpPr>
        <p:spPr>
          <a:xfrm>
            <a:off x="5715000" y="2133600"/>
            <a:ext cx="3429000" cy="3962400"/>
          </a:xfrm>
        </p:spPr>
        <p:txBody>
          <a:bodyPr/>
          <a:lstStyle/>
          <a:p>
            <a:pPr eaLnBrk="1" hangingPunct="1">
              <a:buFontTx/>
              <a:buNone/>
              <a:defRPr/>
            </a:pPr>
            <a:r>
              <a:rPr lang="en-US" altLang="en-US" sz="2800" dirty="0" err="1">
                <a:latin typeface="Arial Narrow" panose="020B0606020202030204" pitchFamily="34" charset="0"/>
              </a:rPr>
              <a:t>Luftaufnahmen</a:t>
            </a:r>
            <a:r>
              <a:rPr lang="en-US" altLang="en-US" sz="2800" dirty="0">
                <a:latin typeface="Arial Narrow" panose="020B0606020202030204" pitchFamily="34" charset="0"/>
              </a:rPr>
              <a:t> der </a:t>
            </a:r>
            <a:r>
              <a:rPr lang="en-US" altLang="en-US" sz="2800" dirty="0" err="1">
                <a:latin typeface="Arial Narrow" panose="020B0606020202030204" pitchFamily="34" charset="0"/>
              </a:rPr>
              <a:t>ge-genwärtigen</a:t>
            </a:r>
            <a:r>
              <a:rPr lang="en-US" altLang="en-US" sz="2800" dirty="0">
                <a:latin typeface="Arial Narrow" panose="020B0606020202030204" pitchFamily="34" charset="0"/>
              </a:rPr>
              <a:t> </a:t>
            </a:r>
            <a:r>
              <a:rPr lang="en-US" altLang="en-US" sz="2800" dirty="0" err="1">
                <a:latin typeface="Arial Narrow" panose="020B0606020202030204" pitchFamily="34" charset="0"/>
              </a:rPr>
              <a:t>Esagila</a:t>
            </a:r>
            <a:r>
              <a:rPr lang="en-US" altLang="en-US" sz="2800" dirty="0">
                <a:latin typeface="Arial Narrow" panose="020B0606020202030204" pitchFamily="34" charset="0"/>
              </a:rPr>
              <a:t> Temple-</a:t>
            </a:r>
            <a:r>
              <a:rPr lang="en-US" altLang="en-US" sz="2800" dirty="0" err="1">
                <a:latin typeface="Arial Narrow" panose="020B0606020202030204" pitchFamily="34" charset="0"/>
              </a:rPr>
              <a:t>Turm</a:t>
            </a:r>
            <a:r>
              <a:rPr lang="en-US" altLang="en-US" sz="2800" dirty="0">
                <a:latin typeface="Arial Narrow" panose="020B0606020202030204" pitchFamily="34" charset="0"/>
              </a:rPr>
              <a:t> </a:t>
            </a:r>
            <a:r>
              <a:rPr lang="en-US" altLang="en-US" sz="2800" dirty="0" err="1">
                <a:latin typeface="Arial Narrow" panose="020B0606020202030204" pitchFamily="34" charset="0"/>
              </a:rPr>
              <a:t>Ruinen</a:t>
            </a:r>
            <a:endParaRPr lang="en-US" altLang="en-US" sz="2800"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D7F83070-58EA-594D-A16C-3C3015F34E0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28</a:t>
            </a:fld>
            <a:endParaRPr lang="en-US" altLang="en-US" sz="1400" b="1" dirty="0">
              <a:latin typeface="Tahoma" panose="020B0604030504040204" pitchFamily="34" charset="0"/>
            </a:endParaRPr>
          </a:p>
        </p:txBody>
      </p:sp>
    </p:spTree>
  </p:cSld>
  <p:clrMapOvr>
    <a:masterClrMapping/>
  </p:clrMapOvr>
  <p:transition>
    <p:blinds/>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Marduk Sanctuary">
            <a:extLst>
              <a:ext uri="{FF2B5EF4-FFF2-40B4-BE49-F238E27FC236}">
                <a16:creationId xmlns:a16="http://schemas.microsoft.com/office/drawing/2014/main" id="{E02E8F83-1A46-F94A-AFD6-E803BA437803}"/>
              </a:ext>
            </a:extLst>
          </p:cNvPr>
          <p:cNvPicPr>
            <a:picLocks noChangeAspect="1" noChangeArrowheads="1"/>
          </p:cNvPicPr>
          <p:nvPr/>
        </p:nvPicPr>
        <p:blipFill>
          <a:blip r:embed="rId2" cstate="email">
            <a:clrChange>
              <a:clrFrom>
                <a:srgbClr val="0F090D"/>
              </a:clrFrom>
              <a:clrTo>
                <a:srgbClr val="0F090D">
                  <a:alpha val="0"/>
                </a:srgbClr>
              </a:clrTo>
            </a:clrChange>
            <a:extLst>
              <a:ext uri="{28A0092B-C50C-407E-A947-70E740481C1C}">
                <a14:useLocalDpi xmlns:a14="http://schemas.microsoft.com/office/drawing/2010/main"/>
              </a:ext>
            </a:extLst>
          </a:blip>
          <a:srcRect/>
          <a:stretch>
            <a:fillRect/>
          </a:stretch>
        </p:blipFill>
        <p:spPr bwMode="auto">
          <a:xfrm>
            <a:off x="0" y="204788"/>
            <a:ext cx="9144000"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 Box 4">
            <a:extLst>
              <a:ext uri="{FF2B5EF4-FFF2-40B4-BE49-F238E27FC236}">
                <a16:creationId xmlns:a16="http://schemas.microsoft.com/office/drawing/2014/main" id="{802E99D4-763A-BF4B-875F-D389779E0418}"/>
              </a:ext>
            </a:extLst>
          </p:cNvPr>
          <p:cNvSpPr txBox="1">
            <a:spLocks noChangeArrowheads="1"/>
          </p:cNvSpPr>
          <p:nvPr/>
        </p:nvSpPr>
        <p:spPr bwMode="auto">
          <a:xfrm>
            <a:off x="533400" y="257175"/>
            <a:ext cx="31502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000" b="0" dirty="0">
                <a:solidFill>
                  <a:schemeClr val="bg1"/>
                </a:solidFill>
                <a:latin typeface="Times New Roman" panose="02020603050405020304" pitchFamily="18" charset="0"/>
              </a:rPr>
              <a:t>Modell des </a:t>
            </a:r>
            <a:r>
              <a:rPr lang="en-US" altLang="en-US" sz="2000" b="0" dirty="0" err="1">
                <a:solidFill>
                  <a:schemeClr val="bg1"/>
                </a:solidFill>
                <a:latin typeface="Times New Roman" panose="02020603050405020304" pitchFamily="18" charset="0"/>
              </a:rPr>
              <a:t>Marduk</a:t>
            </a:r>
            <a:r>
              <a:rPr lang="en-US" altLang="en-US" sz="2000" b="0" dirty="0">
                <a:solidFill>
                  <a:schemeClr val="bg1"/>
                </a:solidFill>
                <a:latin typeface="Times New Roman" panose="02020603050405020304" pitchFamily="18" charset="0"/>
              </a:rPr>
              <a:t> Ziggurat</a:t>
            </a:r>
          </a:p>
        </p:txBody>
      </p:sp>
      <p:sp>
        <p:nvSpPr>
          <p:cNvPr id="5" name="Slide Number Placeholder 5">
            <a:extLst>
              <a:ext uri="{FF2B5EF4-FFF2-40B4-BE49-F238E27FC236}">
                <a16:creationId xmlns:a16="http://schemas.microsoft.com/office/drawing/2014/main" id="{934F4852-49F9-7140-9F30-4F9227616AF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29</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6530" name="Rectangle 2">
            <a:extLst>
              <a:ext uri="{FF2B5EF4-FFF2-40B4-BE49-F238E27FC236}">
                <a16:creationId xmlns:a16="http://schemas.microsoft.com/office/drawing/2014/main" id="{C510AC93-B913-4E8A-951C-C7B49C87246B}"/>
              </a:ext>
            </a:extLst>
          </p:cNvPr>
          <p:cNvSpPr>
            <a:spLocks noGrp="1" noChangeArrowheads="1"/>
          </p:cNvSpPr>
          <p:nvPr>
            <p:ph type="title"/>
          </p:nvPr>
        </p:nvSpPr>
        <p:spPr>
          <a:xfrm>
            <a:off x="228600" y="274638"/>
            <a:ext cx="8229600" cy="1143000"/>
          </a:xfrm>
        </p:spPr>
        <p:txBody>
          <a:bodyPr/>
          <a:lstStyle/>
          <a:p>
            <a:pPr algn="l" eaLnBrk="1" hangingPunct="1">
              <a:defRPr/>
            </a:pPr>
            <a:r>
              <a:rPr lang="en-US" altLang="en-US" sz="4000" dirty="0" err="1">
                <a:latin typeface="Franklin Gothic Medium" panose="020B0603020102020204" pitchFamily="34" charset="0"/>
              </a:rPr>
              <a:t>Wann</a:t>
            </a:r>
            <a:r>
              <a:rPr lang="en-US" altLang="en-US" sz="4000" dirty="0">
                <a:latin typeface="Franklin Gothic Medium" panose="020B0603020102020204" pitchFamily="34" charset="0"/>
              </a:rPr>
              <a:t> </a:t>
            </a:r>
            <a:r>
              <a:rPr lang="en-US" altLang="en-US" sz="4000" dirty="0" err="1">
                <a:latin typeface="Franklin Gothic Medium" panose="020B0603020102020204" pitchFamily="34" charset="0"/>
              </a:rPr>
              <a:t>beginnt</a:t>
            </a:r>
            <a:r>
              <a:rPr lang="en-US" altLang="en-US" sz="4000" dirty="0">
                <a:latin typeface="Franklin Gothic Medium" panose="020B0603020102020204" pitchFamily="34" charset="0"/>
              </a:rPr>
              <a:t> die Idee des </a:t>
            </a:r>
            <a:r>
              <a:rPr lang="en-US" altLang="en-US" sz="4000" dirty="0" err="1">
                <a:latin typeface="Franklin Gothic Medium" panose="020B0603020102020204" pitchFamily="34" charset="0"/>
              </a:rPr>
              <a:t>Exils</a:t>
            </a:r>
            <a:r>
              <a:rPr lang="en-US" altLang="en-US" sz="4000" dirty="0">
                <a:latin typeface="Franklin Gothic Medium" panose="020B0603020102020204" pitchFamily="34" charset="0"/>
              </a:rPr>
              <a:t>?</a:t>
            </a:r>
          </a:p>
        </p:txBody>
      </p:sp>
      <p:sp>
        <p:nvSpPr>
          <p:cNvPr id="406531" name="Rectangle 3">
            <a:extLst>
              <a:ext uri="{FF2B5EF4-FFF2-40B4-BE49-F238E27FC236}">
                <a16:creationId xmlns:a16="http://schemas.microsoft.com/office/drawing/2014/main" id="{495CCCFB-751B-4049-A967-479C67A71AFF}"/>
              </a:ext>
            </a:extLst>
          </p:cNvPr>
          <p:cNvSpPr>
            <a:spLocks noGrp="1" noChangeArrowheads="1"/>
          </p:cNvSpPr>
          <p:nvPr>
            <p:ph type="body" idx="1"/>
          </p:nvPr>
        </p:nvSpPr>
        <p:spPr/>
        <p:txBody>
          <a:bodyPr/>
          <a:lstStyle/>
          <a:p>
            <a:pPr eaLnBrk="1" hangingPunct="1">
              <a:buFontTx/>
              <a:buNone/>
              <a:defRPr/>
            </a:pPr>
            <a:r>
              <a:rPr lang="en-US" altLang="en-US" i="1" dirty="0" err="1">
                <a:latin typeface="Arial Narrow" panose="020B0606020202030204" pitchFamily="34" charset="0"/>
              </a:rPr>
              <a:t>Exil</a:t>
            </a:r>
            <a:r>
              <a:rPr lang="en-US" altLang="en-US" i="1" dirty="0">
                <a:latin typeface="Arial Narrow" panose="020B0606020202030204" pitchFamily="34" charset="0"/>
              </a:rPr>
              <a:t> (</a:t>
            </a:r>
            <a:r>
              <a:rPr lang="en-US" altLang="en-US" i="1" dirty="0" err="1">
                <a:latin typeface="Arial Narrow" panose="020B0606020202030204" pitchFamily="34" charset="0"/>
              </a:rPr>
              <a:t>Entfernung</a:t>
            </a:r>
            <a:r>
              <a:rPr lang="en-US" altLang="en-US" i="1" dirty="0">
                <a:latin typeface="Arial Narrow" panose="020B0606020202030204" pitchFamily="34" charset="0"/>
              </a:rPr>
              <a:t> von der </a:t>
            </a:r>
            <a:r>
              <a:rPr lang="en-US" altLang="en-US" i="1" dirty="0" err="1">
                <a:latin typeface="Arial Narrow" panose="020B0606020202030204" pitchFamily="34" charset="0"/>
              </a:rPr>
              <a:t>eigenen</a:t>
            </a:r>
            <a:r>
              <a:rPr lang="en-US" altLang="en-US" i="1" dirty="0">
                <a:latin typeface="Arial Narrow" panose="020B0606020202030204" pitchFamily="34" charset="0"/>
              </a:rPr>
              <a:t> Heimat) </a:t>
            </a:r>
            <a:r>
              <a:rPr lang="en-US" altLang="en-US" i="1" dirty="0" err="1">
                <a:latin typeface="Arial Narrow" panose="020B0606020202030204" pitchFamily="34" charset="0"/>
              </a:rPr>
              <a:t>beginnt</a:t>
            </a:r>
            <a:r>
              <a:rPr lang="en-US" altLang="en-US" i="1" dirty="0">
                <a:latin typeface="Arial Narrow" panose="020B0606020202030204" pitchFamily="34" charset="0"/>
              </a:rPr>
              <a:t> </a:t>
            </a:r>
            <a:r>
              <a:rPr lang="en-US" altLang="en-US" i="1" dirty="0" err="1">
                <a:latin typeface="Arial Narrow" panose="020B0606020202030204" pitchFamily="34" charset="0"/>
              </a:rPr>
              <a:t>östlich</a:t>
            </a:r>
            <a:r>
              <a:rPr lang="en-US" altLang="en-US" i="1" dirty="0">
                <a:latin typeface="Arial Narrow" panose="020B0606020202030204" pitchFamily="34" charset="0"/>
              </a:rPr>
              <a:t> von Eden (Gen 3,24; 4,16).</a:t>
            </a:r>
          </a:p>
          <a:p>
            <a:pPr eaLnBrk="1" hangingPunct="1">
              <a:buFontTx/>
              <a:buNone/>
              <a:defRPr/>
            </a:pPr>
            <a:endParaRPr lang="en-US" altLang="en-US" sz="1400" i="1" dirty="0">
              <a:latin typeface="Arial Narrow" panose="020B0606020202030204" pitchFamily="34" charset="0"/>
            </a:endParaRPr>
          </a:p>
          <a:p>
            <a:pPr eaLnBrk="1" hangingPunct="1">
              <a:buFontTx/>
              <a:buNone/>
              <a:defRPr/>
            </a:pPr>
            <a:r>
              <a:rPr lang="en-US" altLang="en-US" i="1" dirty="0">
                <a:latin typeface="Arial Narrow" panose="020B0606020202030204" pitchFamily="34" charset="0"/>
              </a:rPr>
              <a:t>Es </a:t>
            </a:r>
            <a:r>
              <a:rPr lang="en-US" altLang="en-US" i="1" dirty="0" err="1">
                <a:latin typeface="Arial Narrow" panose="020B0606020202030204" pitchFamily="34" charset="0"/>
              </a:rPr>
              <a:t>erreicht</a:t>
            </a:r>
            <a:r>
              <a:rPr lang="en-US" altLang="en-US" i="1" dirty="0">
                <a:latin typeface="Arial Narrow" panose="020B0606020202030204" pitchFamily="34" charset="0"/>
              </a:rPr>
              <a:t> den </a:t>
            </a:r>
            <a:r>
              <a:rPr lang="en-US" altLang="en-US" i="1" dirty="0" err="1">
                <a:latin typeface="Arial Narrow" panose="020B0606020202030204" pitchFamily="34" charset="0"/>
              </a:rPr>
              <a:t>Höhepunkt</a:t>
            </a:r>
            <a:r>
              <a:rPr lang="en-US" altLang="en-US" i="1" dirty="0">
                <a:latin typeface="Arial Narrow" panose="020B0606020202030204" pitchFamily="34" charset="0"/>
              </a:rPr>
              <a:t> in der </a:t>
            </a:r>
            <a:r>
              <a:rPr lang="en-US" altLang="en-US" i="1" dirty="0" err="1">
                <a:latin typeface="Arial Narrow" panose="020B0606020202030204" pitchFamily="34" charset="0"/>
              </a:rPr>
              <a:t>Geschichte</a:t>
            </a:r>
            <a:r>
              <a:rPr lang="en-US" altLang="en-US" i="1" dirty="0">
                <a:latin typeface="Arial Narrow" panose="020B0606020202030204" pitchFamily="34" charset="0"/>
              </a:rPr>
              <a:t> </a:t>
            </a:r>
            <a:r>
              <a:rPr lang="en-US" altLang="en-US" i="1" dirty="0" err="1">
                <a:latin typeface="Arial Narrow" panose="020B0606020202030204" pitchFamily="34" charset="0"/>
              </a:rPr>
              <a:t>Israels</a:t>
            </a:r>
            <a:r>
              <a:rPr lang="en-US" altLang="en-US" i="1" dirty="0">
                <a:latin typeface="Arial Narrow" panose="020B0606020202030204" pitchFamily="34" charset="0"/>
              </a:rPr>
              <a:t> in den </a:t>
            </a:r>
            <a:r>
              <a:rPr lang="en-US" altLang="en-US" i="1" dirty="0" err="1">
                <a:latin typeface="Arial Narrow" panose="020B0606020202030204" pitchFamily="34" charset="0"/>
              </a:rPr>
              <a:t>Assyrischen</a:t>
            </a:r>
            <a:r>
              <a:rPr lang="en-US" altLang="en-US" i="1" dirty="0">
                <a:latin typeface="Arial Narrow" panose="020B0606020202030204" pitchFamily="34" charset="0"/>
              </a:rPr>
              <a:t> und </a:t>
            </a:r>
            <a:r>
              <a:rPr lang="en-US" altLang="en-US" i="1" dirty="0" err="1">
                <a:latin typeface="Arial Narrow" panose="020B0606020202030204" pitchFamily="34" charset="0"/>
              </a:rPr>
              <a:t>Babylonischen</a:t>
            </a:r>
            <a:r>
              <a:rPr lang="en-US" altLang="en-US" i="1" dirty="0">
                <a:latin typeface="Arial Narrow" panose="020B0606020202030204" pitchFamily="34" charset="0"/>
              </a:rPr>
              <a:t> </a:t>
            </a:r>
            <a:r>
              <a:rPr lang="en-US" altLang="en-US" i="1" dirty="0" err="1">
                <a:latin typeface="Arial Narrow" panose="020B0606020202030204" pitchFamily="34" charset="0"/>
              </a:rPr>
              <a:t>Exilen</a:t>
            </a:r>
            <a:r>
              <a:rPr lang="en-US" altLang="en-US" i="1" dirty="0">
                <a:latin typeface="Arial Narrow" panose="020B0606020202030204" pitchFamily="34" charset="0"/>
              </a:rPr>
              <a:t> von Ephraim und Juda.</a:t>
            </a:r>
          </a:p>
        </p:txBody>
      </p:sp>
      <p:sp>
        <p:nvSpPr>
          <p:cNvPr id="6" name="Slide Number Placeholder 5">
            <a:extLst>
              <a:ext uri="{FF2B5EF4-FFF2-40B4-BE49-F238E27FC236}">
                <a16:creationId xmlns:a16="http://schemas.microsoft.com/office/drawing/2014/main" id="{89F62FD4-BB26-4D4C-854C-91996BEE350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06531">
                                            <p:txEl>
                                              <p:pRg st="0" end="0"/>
                                            </p:txEl>
                                          </p:spTgt>
                                        </p:tgtEl>
                                        <p:attrNameLst>
                                          <p:attrName>style.visibility</p:attrName>
                                        </p:attrNameLst>
                                      </p:cBhvr>
                                      <p:to>
                                        <p:strVal val="visible"/>
                                      </p:to>
                                    </p:set>
                                    <p:anim calcmode="lin" valueType="num">
                                      <p:cBhvr>
                                        <p:cTn id="7" dur="500" fill="hold"/>
                                        <p:tgtEl>
                                          <p:spTgt spid="40653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0653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0653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06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06531">
                                            <p:txEl>
                                              <p:pRg st="2" end="2"/>
                                            </p:txEl>
                                          </p:spTgt>
                                        </p:tgtEl>
                                        <p:attrNameLst>
                                          <p:attrName>style.visibility</p:attrName>
                                        </p:attrNameLst>
                                      </p:cBhvr>
                                      <p:to>
                                        <p:strVal val="visible"/>
                                      </p:to>
                                    </p:set>
                                    <p:anim calcmode="lin" valueType="num">
                                      <p:cBhvr>
                                        <p:cTn id="15" dur="500" fill="hold"/>
                                        <p:tgtEl>
                                          <p:spTgt spid="40653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0653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0653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0653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Royal Palace">
            <a:extLst>
              <a:ext uri="{FF2B5EF4-FFF2-40B4-BE49-F238E27FC236}">
                <a16:creationId xmlns:a16="http://schemas.microsoft.com/office/drawing/2014/main" id="{AF9B4A8E-9C83-314A-A3C0-83ECF1162F4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0"/>
            <a:ext cx="7315200" cy="683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4">
            <a:extLst>
              <a:ext uri="{FF2B5EF4-FFF2-40B4-BE49-F238E27FC236}">
                <a16:creationId xmlns:a16="http://schemas.microsoft.com/office/drawing/2014/main" id="{C10CF29B-79B2-6F4C-B845-A5EDE20E4DC7}"/>
              </a:ext>
            </a:extLst>
          </p:cNvPr>
          <p:cNvSpPr txBox="1">
            <a:spLocks noChangeArrowheads="1"/>
          </p:cNvSpPr>
          <p:nvPr/>
        </p:nvSpPr>
        <p:spPr bwMode="auto">
          <a:xfrm>
            <a:off x="381000" y="533400"/>
            <a:ext cx="37560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1800" b="0" dirty="0" err="1">
                <a:solidFill>
                  <a:schemeClr val="bg1"/>
                </a:solidFill>
                <a:latin typeface="Times New Roman" panose="02020603050405020304" pitchFamily="18" charset="0"/>
              </a:rPr>
              <a:t>Karte</a:t>
            </a:r>
            <a:r>
              <a:rPr lang="en-US" altLang="en-US" sz="1800" b="0" dirty="0">
                <a:latin typeface="Times New Roman" panose="02020603050405020304" pitchFamily="18" charset="0"/>
              </a:rPr>
              <a:t> </a:t>
            </a:r>
            <a:r>
              <a:rPr lang="en-US" altLang="en-US" sz="1800" dirty="0">
                <a:latin typeface="Times New Roman" panose="02020603050405020304" pitchFamily="18" charset="0"/>
              </a:rPr>
              <a:t>der </a:t>
            </a:r>
            <a:r>
              <a:rPr lang="en-US" altLang="en-US" sz="1800" dirty="0" err="1">
                <a:latin typeface="Times New Roman" panose="02020603050405020304" pitchFamily="18" charset="0"/>
              </a:rPr>
              <a:t>königlichen</a:t>
            </a:r>
            <a:r>
              <a:rPr lang="en-US" altLang="en-US" sz="1800" dirty="0">
                <a:latin typeface="Times New Roman" panose="02020603050405020304" pitchFamily="18" charset="0"/>
              </a:rPr>
              <a:t> </a:t>
            </a:r>
            <a:r>
              <a:rPr lang="en-US" altLang="en-US" sz="1800" dirty="0" err="1">
                <a:latin typeface="Times New Roman" panose="02020603050405020304" pitchFamily="18" charset="0"/>
              </a:rPr>
              <a:t>Paläste</a:t>
            </a:r>
            <a:endParaRPr lang="en-US" altLang="en-US" sz="1800" dirty="0">
              <a:latin typeface="Times New Roman" panose="02020603050405020304" pitchFamily="18" charset="0"/>
            </a:endParaRPr>
          </a:p>
        </p:txBody>
      </p:sp>
      <p:sp>
        <p:nvSpPr>
          <p:cNvPr id="5" name="Slide Number Placeholder 5">
            <a:extLst>
              <a:ext uri="{FF2B5EF4-FFF2-40B4-BE49-F238E27FC236}">
                <a16:creationId xmlns:a16="http://schemas.microsoft.com/office/drawing/2014/main" id="{41B21FE0-A2AB-0749-9444-F36AA6A6C13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30</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3" descr="Throne Room Facade">
            <a:extLst>
              <a:ext uri="{FF2B5EF4-FFF2-40B4-BE49-F238E27FC236}">
                <a16:creationId xmlns:a16="http://schemas.microsoft.com/office/drawing/2014/main" id="{30576F99-0B63-984F-8D01-103DEC20E34A}"/>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8600" y="-11113"/>
            <a:ext cx="4427538"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4">
            <a:extLst>
              <a:ext uri="{FF2B5EF4-FFF2-40B4-BE49-F238E27FC236}">
                <a16:creationId xmlns:a16="http://schemas.microsoft.com/office/drawing/2014/main" id="{0554F255-E294-7F4B-A77C-39B6F7098894}"/>
              </a:ext>
            </a:extLst>
          </p:cNvPr>
          <p:cNvSpPr txBox="1">
            <a:spLocks noChangeArrowheads="1"/>
          </p:cNvSpPr>
          <p:nvPr/>
        </p:nvSpPr>
        <p:spPr bwMode="auto">
          <a:xfrm>
            <a:off x="4800600" y="973138"/>
            <a:ext cx="3200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0" dirty="0">
                <a:solidFill>
                  <a:schemeClr val="bg1"/>
                </a:solidFill>
                <a:latin typeface="Times New Roman" panose="02020603050405020304" pitchFamily="18" charset="0"/>
              </a:rPr>
              <a:t>Wand des </a:t>
            </a:r>
            <a:r>
              <a:rPr lang="en-US" altLang="en-US" sz="2400" b="0" dirty="0" err="1">
                <a:solidFill>
                  <a:schemeClr val="bg1"/>
                </a:solidFill>
                <a:latin typeface="Times New Roman" panose="02020603050405020304" pitchFamily="18" charset="0"/>
              </a:rPr>
              <a:t>Thronraums</a:t>
            </a:r>
            <a:endParaRPr lang="en-US" altLang="en-US" sz="2400" b="0" dirty="0">
              <a:solidFill>
                <a:schemeClr val="bg1"/>
              </a:solidFill>
              <a:latin typeface="Times New Roman" panose="02020603050405020304" pitchFamily="18" charset="0"/>
            </a:endParaRPr>
          </a:p>
        </p:txBody>
      </p:sp>
      <p:sp>
        <p:nvSpPr>
          <p:cNvPr id="61444" name="Text Box 5">
            <a:extLst>
              <a:ext uri="{FF2B5EF4-FFF2-40B4-BE49-F238E27FC236}">
                <a16:creationId xmlns:a16="http://schemas.microsoft.com/office/drawing/2014/main" id="{FB100C72-8819-4F41-9486-0CCAFA5B591D}"/>
              </a:ext>
            </a:extLst>
          </p:cNvPr>
          <p:cNvSpPr txBox="1">
            <a:spLocks noChangeArrowheads="1"/>
          </p:cNvSpPr>
          <p:nvPr/>
        </p:nvSpPr>
        <p:spPr bwMode="auto">
          <a:xfrm>
            <a:off x="4876800" y="1393825"/>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1800" b="0">
                <a:solidFill>
                  <a:schemeClr val="bg1"/>
                </a:solidFill>
                <a:latin typeface="Arial Narrow" panose="020B0604020202020204" pitchFamily="34" charset="0"/>
              </a:rPr>
              <a:t>Vorderasiatisches Museum, Berlin</a:t>
            </a:r>
          </a:p>
        </p:txBody>
      </p:sp>
      <p:pic>
        <p:nvPicPr>
          <p:cNvPr id="61446" name="Picture 2">
            <a:extLst>
              <a:ext uri="{FF2B5EF4-FFF2-40B4-BE49-F238E27FC236}">
                <a16:creationId xmlns:a16="http://schemas.microsoft.com/office/drawing/2014/main" id="{3636B54D-49E2-2A4F-AD26-3CFB5D01D12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t="-215" b="-2"/>
          <a:stretch>
            <a:fillRect/>
          </a:stretch>
        </p:blipFill>
        <p:spPr bwMode="auto">
          <a:xfrm>
            <a:off x="4876800" y="2317750"/>
            <a:ext cx="4038600"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Box 3">
            <a:extLst>
              <a:ext uri="{FF2B5EF4-FFF2-40B4-BE49-F238E27FC236}">
                <a16:creationId xmlns:a16="http://schemas.microsoft.com/office/drawing/2014/main" id="{C16E8602-8188-7045-B9C1-D8F89A9EC29D}"/>
              </a:ext>
            </a:extLst>
          </p:cNvPr>
          <p:cNvSpPr txBox="1">
            <a:spLocks noChangeArrowheads="1"/>
          </p:cNvSpPr>
          <p:nvPr/>
        </p:nvSpPr>
        <p:spPr bwMode="auto">
          <a:xfrm>
            <a:off x="4800600" y="5942013"/>
            <a:ext cx="3810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1800" b="0" dirty="0" err="1">
                <a:solidFill>
                  <a:schemeClr val="bg1"/>
                </a:solidFill>
                <a:latin typeface="Arial Narrow" panose="020B0604020202020204" pitchFamily="34" charset="0"/>
              </a:rPr>
              <a:t>Thronraum</a:t>
            </a:r>
            <a:r>
              <a:rPr lang="en-US" altLang="en-US" sz="1800" b="0" dirty="0">
                <a:solidFill>
                  <a:schemeClr val="bg1"/>
                </a:solidFill>
                <a:latin typeface="Arial Narrow" panose="020B0604020202020204" pitchFamily="34" charset="0"/>
              </a:rPr>
              <a:t> </a:t>
            </a:r>
            <a:r>
              <a:rPr lang="en-US" altLang="en-US" sz="1800" b="0" dirty="0" err="1">
                <a:solidFill>
                  <a:schemeClr val="bg1"/>
                </a:solidFill>
                <a:latin typeface="Arial Narrow" panose="020B0604020202020204" pitchFamily="34" charset="0"/>
              </a:rPr>
              <a:t>Löwe</a:t>
            </a:r>
            <a:r>
              <a:rPr lang="en-US" altLang="en-US" sz="1800" b="0" dirty="0">
                <a:solidFill>
                  <a:schemeClr val="bg1"/>
                </a:solidFill>
                <a:latin typeface="Arial Narrow" panose="020B0604020202020204" pitchFamily="34" charset="0"/>
              </a:rPr>
              <a:t>, Royal Ontario Museum, Toronto</a:t>
            </a:r>
          </a:p>
        </p:txBody>
      </p:sp>
      <p:sp>
        <p:nvSpPr>
          <p:cNvPr id="8" name="Slide Number Placeholder 5">
            <a:extLst>
              <a:ext uri="{FF2B5EF4-FFF2-40B4-BE49-F238E27FC236}">
                <a16:creationId xmlns:a16="http://schemas.microsoft.com/office/drawing/2014/main" id="{D5D07E38-63C1-3248-9AC8-5B5E6FE1F62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31</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2">
            <a:extLst>
              <a:ext uri="{FF2B5EF4-FFF2-40B4-BE49-F238E27FC236}">
                <a16:creationId xmlns:a16="http://schemas.microsoft.com/office/drawing/2014/main" id="{1AA62D45-4E75-4F54-A0A9-9713D7E997E1}"/>
              </a:ext>
            </a:extLst>
          </p:cNvPr>
          <p:cNvSpPr>
            <a:spLocks noGrp="1" noChangeArrowheads="1"/>
          </p:cNvSpPr>
          <p:nvPr>
            <p:ph type="title"/>
          </p:nvPr>
        </p:nvSpPr>
        <p:spPr/>
        <p:txBody>
          <a:bodyPr/>
          <a:lstStyle/>
          <a:p>
            <a:pPr eaLnBrk="1" hangingPunct="1">
              <a:defRPr/>
            </a:pPr>
            <a:r>
              <a:rPr lang="en-US" altLang="en-US"/>
              <a:t> </a:t>
            </a:r>
          </a:p>
        </p:txBody>
      </p:sp>
      <p:sp>
        <p:nvSpPr>
          <p:cNvPr id="427011" name="Rectangle 3">
            <a:extLst>
              <a:ext uri="{FF2B5EF4-FFF2-40B4-BE49-F238E27FC236}">
                <a16:creationId xmlns:a16="http://schemas.microsoft.com/office/drawing/2014/main" id="{0D2206E8-4B12-4D32-A5EC-F639C8000830}"/>
              </a:ext>
            </a:extLst>
          </p:cNvPr>
          <p:cNvSpPr>
            <a:spLocks noGrp="1" noChangeArrowheads="1"/>
          </p:cNvSpPr>
          <p:nvPr>
            <p:ph type="body" idx="1"/>
          </p:nvPr>
        </p:nvSpPr>
        <p:spPr>
          <a:xfrm>
            <a:off x="685800" y="4572000"/>
            <a:ext cx="8229600" cy="1447800"/>
          </a:xfrm>
        </p:spPr>
        <p:txBody>
          <a:bodyPr/>
          <a:lstStyle/>
          <a:p>
            <a:pPr eaLnBrk="1" hangingPunct="1">
              <a:lnSpc>
                <a:spcPct val="80000"/>
              </a:lnSpc>
              <a:buFontTx/>
              <a:buNone/>
              <a:defRPr/>
            </a:pPr>
            <a:endParaRPr lang="en-US" altLang="en-US" sz="1400" dirty="0">
              <a:latin typeface="Lucida Sans Unicode" panose="020B0602030504020204" pitchFamily="34" charset="0"/>
            </a:endParaRPr>
          </a:p>
          <a:p>
            <a:pPr eaLnBrk="1" hangingPunct="1">
              <a:lnSpc>
                <a:spcPct val="80000"/>
              </a:lnSpc>
              <a:buFontTx/>
              <a:buNone/>
              <a:defRPr/>
            </a:pPr>
            <a:endParaRPr lang="en-US" altLang="en-US" sz="1400" dirty="0">
              <a:latin typeface="Lucida Sans Unicode" panose="020B0602030504020204" pitchFamily="34" charset="0"/>
            </a:endParaRPr>
          </a:p>
          <a:p>
            <a:pPr eaLnBrk="1" hangingPunct="1">
              <a:lnSpc>
                <a:spcPct val="80000"/>
              </a:lnSpc>
              <a:buFontTx/>
              <a:buNone/>
              <a:defRPr/>
            </a:pPr>
            <a:endParaRPr lang="en-US" altLang="en-US" sz="1400" dirty="0">
              <a:latin typeface="Lucida Sans Unicode" panose="020B0602030504020204" pitchFamily="34" charset="0"/>
            </a:endParaRPr>
          </a:p>
          <a:p>
            <a:pPr eaLnBrk="1" hangingPunct="1">
              <a:lnSpc>
                <a:spcPct val="80000"/>
              </a:lnSpc>
              <a:buFontTx/>
              <a:buNone/>
              <a:defRPr/>
            </a:pPr>
            <a:endParaRPr lang="en-US" altLang="en-US" sz="1400" dirty="0">
              <a:latin typeface="Lucida Sans Unicode" panose="020B0602030504020204" pitchFamily="34" charset="0"/>
            </a:endParaRPr>
          </a:p>
          <a:p>
            <a:pPr algn="r" eaLnBrk="1" hangingPunct="1">
              <a:lnSpc>
                <a:spcPct val="80000"/>
              </a:lnSpc>
              <a:buFontTx/>
              <a:buNone/>
              <a:defRPr/>
            </a:pPr>
            <a:r>
              <a:rPr lang="en-US" altLang="en-US" sz="4800" dirty="0">
                <a:latin typeface="Lucida Sans Unicode" panose="020B0602030504020204" pitchFamily="34" charset="0"/>
              </a:rPr>
              <a:t>1,1-7,27</a:t>
            </a:r>
          </a:p>
        </p:txBody>
      </p:sp>
      <p:sp>
        <p:nvSpPr>
          <p:cNvPr id="62468" name="WordArt 4">
            <a:extLst>
              <a:ext uri="{FF2B5EF4-FFF2-40B4-BE49-F238E27FC236}">
                <a16:creationId xmlns:a16="http://schemas.microsoft.com/office/drawing/2014/main" id="{7624D18D-7FBA-7149-9611-064F3D7E716E}"/>
              </a:ext>
            </a:extLst>
          </p:cNvPr>
          <p:cNvSpPr>
            <a:spLocks noChangeArrowheads="1" noChangeShapeType="1" noTextEdit="1"/>
          </p:cNvSpPr>
          <p:nvPr/>
        </p:nvSpPr>
        <p:spPr bwMode="auto">
          <a:xfrm>
            <a:off x="685800" y="762000"/>
            <a:ext cx="7239000" cy="502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ERÖFFNUNGSVISION</a:t>
            </a:r>
          </a:p>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UND AUFTRAG</a:t>
            </a:r>
          </a:p>
        </p:txBody>
      </p:sp>
      <p:sp>
        <p:nvSpPr>
          <p:cNvPr id="6" name="Slide Number Placeholder 5">
            <a:extLst>
              <a:ext uri="{FF2B5EF4-FFF2-40B4-BE49-F238E27FC236}">
                <a16:creationId xmlns:a16="http://schemas.microsoft.com/office/drawing/2014/main" id="{146FAA6B-572D-414E-86D5-F2B25439042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32</a:t>
            </a:fld>
            <a:endParaRPr lang="en-US" altLang="en-US" sz="1400" b="1" dirty="0">
              <a:latin typeface="Tahoma" panose="020B0604030504040204" pitchFamily="34" charset="0"/>
            </a:endParaRPr>
          </a:p>
        </p:txBody>
      </p:sp>
    </p:spTree>
  </p:cSld>
  <p:clrMapOvr>
    <a:masterClrMapping/>
  </p:clrMapOvr>
  <p:transition>
    <p:blinds/>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a:extLst>
              <a:ext uri="{FF2B5EF4-FFF2-40B4-BE49-F238E27FC236}">
                <a16:creationId xmlns:a16="http://schemas.microsoft.com/office/drawing/2014/main" id="{5B9761DC-7714-4849-9465-F265BE122461}"/>
              </a:ext>
            </a:extLst>
          </p:cNvPr>
          <p:cNvSpPr>
            <a:spLocks noGrp="1" noChangeArrowheads="1"/>
          </p:cNvSpPr>
          <p:nvPr>
            <p:ph type="title"/>
          </p:nvPr>
        </p:nvSpPr>
        <p:spPr>
          <a:xfrm>
            <a:off x="457200" y="76200"/>
            <a:ext cx="8229600" cy="838200"/>
          </a:xfrm>
        </p:spPr>
        <p:txBody>
          <a:bodyPr/>
          <a:lstStyle/>
          <a:p>
            <a:pPr eaLnBrk="1" hangingPunct="1">
              <a:defRPr/>
            </a:pPr>
            <a:r>
              <a:rPr lang="en-US" altLang="en-US" b="0" dirty="0" err="1">
                <a:latin typeface="Impact" panose="020B0806030902050204" pitchFamily="34" charset="0"/>
              </a:rPr>
              <a:t>Hesekiel</a:t>
            </a:r>
            <a:r>
              <a:rPr lang="en-US" altLang="en-US" b="0" dirty="0">
                <a:latin typeface="Impact" panose="020B0806030902050204" pitchFamily="34" charset="0"/>
              </a:rPr>
              <a:t> BEN BUZZI</a:t>
            </a:r>
          </a:p>
        </p:txBody>
      </p:sp>
      <p:sp>
        <p:nvSpPr>
          <p:cNvPr id="416771" name="Rectangle 3">
            <a:extLst>
              <a:ext uri="{FF2B5EF4-FFF2-40B4-BE49-F238E27FC236}">
                <a16:creationId xmlns:a16="http://schemas.microsoft.com/office/drawing/2014/main" id="{3211726D-6861-49C2-9ACC-2A67A4839940}"/>
              </a:ext>
            </a:extLst>
          </p:cNvPr>
          <p:cNvSpPr>
            <a:spLocks noGrp="1" noChangeArrowheads="1"/>
          </p:cNvSpPr>
          <p:nvPr>
            <p:ph type="body" idx="1"/>
          </p:nvPr>
        </p:nvSpPr>
        <p:spPr>
          <a:xfrm>
            <a:off x="457200" y="838200"/>
            <a:ext cx="8229600" cy="5867400"/>
          </a:xfrm>
        </p:spPr>
        <p:txBody>
          <a:bodyPr/>
          <a:lstStyle/>
          <a:p>
            <a:pPr eaLnBrk="1" hangingPunct="1">
              <a:lnSpc>
                <a:spcPct val="80000"/>
              </a:lnSpc>
              <a:defRPr/>
            </a:pPr>
            <a:r>
              <a:rPr lang="en-US" altLang="en-US" sz="2800" b="1" dirty="0" err="1">
                <a:latin typeface="Arial Narrow" panose="020B0606020202030204" pitchFamily="34" charset="0"/>
              </a:rPr>
              <a:t>Hesekiel</a:t>
            </a:r>
            <a:r>
              <a:rPr lang="en-US" altLang="en-US" sz="2800" b="1" dirty="0">
                <a:latin typeface="Arial Narrow" panose="020B0606020202030204" pitchFamily="34" charset="0"/>
              </a:rPr>
              <a:t> war Priester (1,3), </a:t>
            </a:r>
            <a:r>
              <a:rPr lang="en-US" altLang="en-US" sz="2800" b="1" dirty="0" err="1">
                <a:latin typeface="Arial Narrow" panose="020B0606020202030204" pitchFamily="34" charset="0"/>
              </a:rPr>
              <a:t>wahrscheinlich</a:t>
            </a:r>
            <a:r>
              <a:rPr lang="en-US" altLang="en-US" sz="2800" b="1" dirty="0">
                <a:latin typeface="Arial Narrow" panose="020B0606020202030204" pitchFamily="34" charset="0"/>
              </a:rPr>
              <a:t> von Zadok.</a:t>
            </a:r>
          </a:p>
          <a:p>
            <a:pPr eaLnBrk="1" hangingPunct="1">
              <a:lnSpc>
                <a:spcPct val="80000"/>
              </a:lnSpc>
              <a:defRPr/>
            </a:pPr>
            <a:r>
              <a:rPr lang="en-US" altLang="en-US" sz="2800" b="1" dirty="0">
                <a:latin typeface="Arial Narrow" panose="020B0606020202030204" pitchFamily="34" charset="0"/>
              </a:rPr>
              <a:t>Sein Name bed. “Gott [“</a:t>
            </a:r>
            <a:r>
              <a:rPr lang="en-US" altLang="en-US" sz="2800" b="1" dirty="0" err="1">
                <a:latin typeface="Arial Narrow" panose="020B0606020202030204" pitchFamily="34" charset="0"/>
              </a:rPr>
              <a:t>ist</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oder</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macht</a:t>
            </a:r>
            <a:r>
              <a:rPr lang="en-US" altLang="en-US" sz="2800" b="1" dirty="0">
                <a:latin typeface="Arial Narrow" panose="020B0606020202030204" pitchFamily="34" charset="0"/>
              </a:rPr>
              <a:t>”] stark.”</a:t>
            </a:r>
          </a:p>
          <a:p>
            <a:pPr eaLnBrk="1" hangingPunct="1">
              <a:lnSpc>
                <a:spcPct val="80000"/>
              </a:lnSpc>
              <a:defRPr/>
            </a:pPr>
            <a:r>
              <a:rPr lang="en-US" altLang="en-US" sz="2800" b="1" dirty="0">
                <a:latin typeface="Arial Narrow" panose="020B0606020202030204" pitchFamily="34" charset="0"/>
              </a:rPr>
              <a:t>Er </a:t>
            </a:r>
            <a:r>
              <a:rPr lang="en-US" altLang="en-US" sz="2800" b="1" dirty="0" err="1">
                <a:latin typeface="Arial Narrow" panose="020B0606020202030204" pitchFamily="34" charset="0"/>
              </a:rPr>
              <a:t>kam</a:t>
            </a:r>
            <a:r>
              <a:rPr lang="en-US" altLang="en-US" sz="2800" b="1" dirty="0">
                <a:latin typeface="Arial Narrow" panose="020B0606020202030204" pitchFamily="34" charset="0"/>
              </a:rPr>
              <a:t> ca. 30 </a:t>
            </a:r>
            <a:r>
              <a:rPr lang="en-US" altLang="en-US" sz="2800" b="1" dirty="0" err="1">
                <a:latin typeface="Arial Narrow" panose="020B0606020202030204" pitchFamily="34" charset="0"/>
              </a:rPr>
              <a:t>jährig</a:t>
            </a:r>
            <a:r>
              <a:rPr lang="en-US" altLang="en-US" sz="2800" b="1" dirty="0">
                <a:latin typeface="Arial Narrow" panose="020B0606020202030204" pitchFamily="34" charset="0"/>
              </a:rPr>
              <a:t> ins </a:t>
            </a:r>
            <a:r>
              <a:rPr lang="en-US" altLang="en-US" sz="2800" b="1" dirty="0" err="1">
                <a:latin typeface="Arial Narrow" panose="020B0606020202030204" pitchFamily="34" charset="0"/>
              </a:rPr>
              <a:t>Exil</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nach</a:t>
            </a:r>
            <a:r>
              <a:rPr lang="en-US" altLang="en-US" sz="2800" b="1" dirty="0">
                <a:latin typeface="Arial Narrow" panose="020B0606020202030204" pitchFamily="34" charset="0"/>
              </a:rPr>
              <a:t> Babylon, die 1. </a:t>
            </a:r>
            <a:r>
              <a:rPr lang="en-US" altLang="en-US" sz="2800" b="1" dirty="0" err="1">
                <a:latin typeface="Arial Narrow" panose="020B0606020202030204" pitchFamily="34" charset="0"/>
              </a:rPr>
              <a:t>Weg-führung</a:t>
            </a:r>
            <a:r>
              <a:rPr lang="en-US" altLang="en-US" sz="2800" b="1" dirty="0">
                <a:latin typeface="Arial Narrow" panose="020B0606020202030204" pitchFamily="34" charset="0"/>
              </a:rPr>
              <a:t> (1,1). Das </a:t>
            </a:r>
            <a:r>
              <a:rPr lang="en-US" altLang="en-US" sz="2800" b="1" dirty="0" err="1">
                <a:latin typeface="Arial Narrow" panose="020B0606020202030204" pitchFamily="34" charset="0"/>
              </a:rPr>
              <a:t>heisst</a:t>
            </a:r>
            <a:r>
              <a:rPr lang="en-US" altLang="en-US" sz="2800" b="1" dirty="0">
                <a:latin typeface="Arial Narrow" panose="020B0606020202030204" pitchFamily="34" charset="0"/>
              </a:rPr>
              <a:t>, er war </a:t>
            </a:r>
            <a:r>
              <a:rPr lang="en-US" altLang="en-US" sz="2800" b="1" dirty="0" err="1">
                <a:latin typeface="Arial Narrow" panose="020B0606020202030204" pitchFamily="34" charset="0"/>
              </a:rPr>
              <a:t>ein</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älterer</a:t>
            </a:r>
            <a:r>
              <a:rPr lang="en-US" altLang="en-US" sz="2800" b="1" dirty="0">
                <a:latin typeface="Arial Narrow" panose="020B0606020202030204" pitchFamily="34" charset="0"/>
              </a:rPr>
              <a:t> Teenager also </a:t>
            </a:r>
            <a:r>
              <a:rPr lang="en-US" altLang="en-US" sz="2800" b="1" dirty="0" err="1">
                <a:latin typeface="Arial Narrow" panose="020B0606020202030204" pitchFamily="34" charset="0"/>
              </a:rPr>
              <a:t>Josia</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starb</a:t>
            </a:r>
            <a:r>
              <a:rPr lang="en-US" altLang="en-US" sz="2800" b="1" dirty="0">
                <a:latin typeface="Arial Narrow" panose="020B0606020202030204" pitchFamily="34" charset="0"/>
              </a:rPr>
              <a:t>, ca. 19 Jahre alt, </a:t>
            </a:r>
            <a:r>
              <a:rPr lang="en-US" altLang="en-US" sz="2800" b="1" dirty="0" err="1">
                <a:latin typeface="Arial Narrow" panose="020B0606020202030204" pitchFamily="34" charset="0"/>
              </a:rPr>
              <a:t>als</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Joahas</a:t>
            </a:r>
            <a:r>
              <a:rPr lang="en-US" altLang="en-US" sz="2800" b="1" dirty="0">
                <a:latin typeface="Arial Narrow" panose="020B0606020202030204" pitchFamily="34" charset="0"/>
              </a:rPr>
              <a:t> n. </a:t>
            </a:r>
            <a:r>
              <a:rPr lang="en-US" altLang="en-US" sz="2800" b="1" dirty="0" err="1">
                <a:latin typeface="Arial Narrow" panose="020B0606020202030204" pitchFamily="34" charset="0"/>
              </a:rPr>
              <a:t>Ägypten</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geführt</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wurde</a:t>
            </a:r>
            <a:r>
              <a:rPr lang="en-US" altLang="en-US" sz="2800" b="1" dirty="0">
                <a:latin typeface="Arial Narrow" panose="020B0606020202030204" pitchFamily="34" charset="0"/>
              </a:rPr>
              <a:t>, und </a:t>
            </a:r>
            <a:r>
              <a:rPr lang="en-US" altLang="en-US" sz="2800" b="1" dirty="0" err="1">
                <a:latin typeface="Arial Narrow" panose="020B0606020202030204" pitchFamily="34" charset="0"/>
              </a:rPr>
              <a:t>Joiakim</a:t>
            </a:r>
            <a:r>
              <a:rPr lang="en-US" altLang="en-US" sz="2800" b="1" dirty="0">
                <a:latin typeface="Arial Narrow" panose="020B0606020202030204" pitchFamily="34" charset="0"/>
              </a:rPr>
              <a:t> König Judas </a:t>
            </a:r>
            <a:r>
              <a:rPr lang="en-US" altLang="en-US" sz="2800" b="1" dirty="0" err="1">
                <a:latin typeface="Arial Narrow" panose="020B0606020202030204" pitchFamily="34" charset="0"/>
              </a:rPr>
              <a:t>wurde</a:t>
            </a:r>
            <a:r>
              <a:rPr lang="en-US" altLang="en-US" sz="2800" b="1" dirty="0">
                <a:latin typeface="Arial Narrow" panose="020B0606020202030204" pitchFamily="34" charset="0"/>
              </a:rPr>
              <a:t>.</a:t>
            </a:r>
          </a:p>
          <a:p>
            <a:pPr eaLnBrk="1" hangingPunct="1">
              <a:lnSpc>
                <a:spcPct val="80000"/>
              </a:lnSpc>
              <a:defRPr/>
            </a:pPr>
            <a:r>
              <a:rPr lang="en-US" altLang="en-US" sz="2800" b="1" dirty="0">
                <a:latin typeface="Arial Narrow" panose="020B0606020202030204" pitchFamily="34" charset="0"/>
              </a:rPr>
              <a:t>The exiles were settled at Tel-Abib </a:t>
            </a:r>
            <a:r>
              <a:rPr lang="en-US" altLang="en-US" sz="2800" b="1" dirty="0" err="1">
                <a:latin typeface="Arial Narrow" panose="020B0606020202030204" pitchFamily="34" charset="0"/>
              </a:rPr>
              <a:t>nahe</a:t>
            </a:r>
            <a:r>
              <a:rPr lang="en-US" altLang="en-US" sz="2800" b="1" dirty="0">
                <a:latin typeface="Arial Narrow" panose="020B0606020202030204" pitchFamily="34" charset="0"/>
              </a:rPr>
              <a:t> dem </a:t>
            </a:r>
            <a:r>
              <a:rPr lang="en-US" altLang="en-US" sz="2800" b="1" dirty="0" err="1">
                <a:latin typeface="Arial Narrow" panose="020B0606020202030204" pitchFamily="34" charset="0"/>
              </a:rPr>
              <a:t>Kebar</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Kanal</a:t>
            </a:r>
            <a:r>
              <a:rPr lang="en-US" altLang="en-US" sz="2800" b="1" dirty="0">
                <a:latin typeface="Arial Narrow" panose="020B0606020202030204" pitchFamily="34" charset="0"/>
              </a:rPr>
              <a:t> (3,15).</a:t>
            </a:r>
          </a:p>
          <a:p>
            <a:pPr eaLnBrk="1" hangingPunct="1">
              <a:lnSpc>
                <a:spcPct val="80000"/>
              </a:lnSpc>
              <a:buFontTx/>
              <a:buNone/>
              <a:defRPr/>
            </a:pPr>
            <a:r>
              <a:rPr lang="en-US" altLang="en-US" sz="2800" b="1" dirty="0">
                <a:latin typeface="Brush Script MT" pitchFamily="66" charset="0"/>
              </a:rPr>
              <a:t>		</a:t>
            </a:r>
            <a:r>
              <a:rPr lang="en-US" altLang="en-US" sz="2400" i="1" dirty="0">
                <a:latin typeface="Comic Sans MS" panose="030F0702030302020204" pitchFamily="66" charset="0"/>
              </a:rPr>
              <a:t>Der </a:t>
            </a:r>
            <a:r>
              <a:rPr lang="en-US" altLang="en-US" sz="2400" i="1" dirty="0" err="1">
                <a:latin typeface="Comic Sans MS" panose="030F0702030302020204" pitchFamily="66" charset="0"/>
              </a:rPr>
              <a:t>Kebar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wird</a:t>
            </a:r>
            <a:r>
              <a:rPr lang="en-US" altLang="en-US" sz="2400" i="1" dirty="0">
                <a:latin typeface="Comic Sans MS" panose="030F0702030302020204" pitchFamily="66" charset="0"/>
              </a:rPr>
              <a:t> in </a:t>
            </a:r>
            <a:r>
              <a:rPr lang="en-US" altLang="en-US" sz="2400" i="1" dirty="0" err="1">
                <a:latin typeface="Comic Sans MS" panose="030F0702030302020204" pitchFamily="66" charset="0"/>
              </a:rPr>
              <a:t>zwei</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Keilschriften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aus</a:t>
            </a:r>
            <a:r>
              <a:rPr lang="en-US" altLang="en-US" sz="2400" i="1" dirty="0">
                <a:latin typeface="Comic Sans MS" panose="030F0702030302020204" pitchFamily="66" charset="0"/>
              </a:rPr>
              <a:t> Nippur </a:t>
            </a:r>
            <a:r>
              <a:rPr lang="en-US" altLang="en-US" sz="2400" i="1" dirty="0" err="1">
                <a:latin typeface="Comic Sans MS" panose="030F0702030302020204" pitchFamily="66" charset="0"/>
              </a:rPr>
              <a:t>erwähnt</a:t>
            </a:r>
            <a:r>
              <a:rPr lang="en-US" altLang="en-US" sz="2400" i="1" dirty="0">
                <a:latin typeface="Comic Sans MS" panose="030F0702030302020204" pitchFamily="66" charset="0"/>
              </a:rPr>
              <a:t>.</a:t>
            </a:r>
          </a:p>
          <a:p>
            <a:pPr eaLnBrk="1" hangingPunct="1">
              <a:lnSpc>
                <a:spcPct val="80000"/>
              </a:lnSpc>
              <a:defRPr/>
            </a:pPr>
            <a:r>
              <a:rPr lang="en-US" altLang="en-US" sz="2800" b="1" dirty="0">
                <a:latin typeface="Arial Narrow" panose="020B0606020202030204" pitchFamily="34" charset="0"/>
              </a:rPr>
              <a:t>Er war </a:t>
            </a:r>
            <a:r>
              <a:rPr lang="en-US" altLang="en-US" sz="2800" b="1" dirty="0" err="1">
                <a:latin typeface="Arial Narrow" panose="020B0606020202030204" pitchFamily="34" charset="0"/>
              </a:rPr>
              <a:t>verheiratet</a:t>
            </a:r>
            <a:r>
              <a:rPr lang="en-US" altLang="en-US" sz="2800" b="1" dirty="0">
                <a:latin typeface="Arial Narrow" panose="020B0606020202030204" pitchFamily="34" charset="0"/>
              </a:rPr>
              <a:t> (24,15-18).</a:t>
            </a:r>
          </a:p>
          <a:p>
            <a:pPr eaLnBrk="1" hangingPunct="1">
              <a:lnSpc>
                <a:spcPct val="80000"/>
              </a:lnSpc>
              <a:defRPr/>
            </a:pPr>
            <a:r>
              <a:rPr lang="en-US" altLang="en-US" sz="2800" b="1" dirty="0" err="1">
                <a:latin typeface="Arial Narrow" panose="020B0606020202030204" pitchFamily="34" charset="0"/>
              </a:rPr>
              <a:t>Im</a:t>
            </a:r>
            <a:r>
              <a:rPr lang="en-US" altLang="en-US" sz="2800" b="1" dirty="0">
                <a:latin typeface="Arial Narrow" panose="020B0606020202030204" pitchFamily="34" charset="0"/>
              </a:rPr>
              <a:t> 5. </a:t>
            </a:r>
            <a:r>
              <a:rPr lang="en-US" altLang="en-US" sz="2800" b="1" dirty="0" err="1">
                <a:latin typeface="Arial Narrow" panose="020B0606020202030204" pitchFamily="34" charset="0"/>
              </a:rPr>
              <a:t>Jahr</a:t>
            </a:r>
            <a:r>
              <a:rPr lang="en-US" altLang="en-US" sz="2800" b="1" dirty="0">
                <a:latin typeface="Arial Narrow" panose="020B0606020202030204" pitchFamily="34" charset="0"/>
              </a:rPr>
              <a:t> seines </a:t>
            </a:r>
            <a:r>
              <a:rPr lang="en-US" altLang="en-US" sz="2800" b="1" dirty="0" err="1">
                <a:latin typeface="Arial Narrow" panose="020B0606020202030204" pitchFamily="34" charset="0"/>
              </a:rPr>
              <a:t>Exils</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wurde</a:t>
            </a:r>
            <a:r>
              <a:rPr lang="en-US" altLang="en-US" sz="2800" b="1" dirty="0">
                <a:latin typeface="Arial Narrow" panose="020B0606020202030204" pitchFamily="34" charset="0"/>
              </a:rPr>
              <a:t> er </a:t>
            </a:r>
            <a:r>
              <a:rPr lang="en-US" altLang="en-US" sz="2800" b="1" dirty="0" err="1">
                <a:latin typeface="Arial Narrow" panose="020B0606020202030204" pitchFamily="34" charset="0"/>
              </a:rPr>
              <a:t>zum</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prophetischen</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Dienst</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berufen</a:t>
            </a:r>
            <a:r>
              <a:rPr lang="en-US" altLang="en-US" sz="2800" b="1" dirty="0">
                <a:latin typeface="Arial Narrow" panose="020B0606020202030204" pitchFamily="34" charset="0"/>
              </a:rPr>
              <a:t>, ca. 593-592 </a:t>
            </a:r>
            <a:r>
              <a:rPr lang="en-US" altLang="en-US" sz="2800" b="1" dirty="0" err="1">
                <a:latin typeface="Arial Narrow" panose="020B0606020202030204" pitchFamily="34" charset="0"/>
              </a:rPr>
              <a:t>v.Chr</a:t>
            </a:r>
            <a:r>
              <a:rPr lang="en-US" altLang="en-US" sz="2800" b="1" dirty="0">
                <a:latin typeface="Arial Narrow" panose="020B0606020202030204" pitchFamily="34" charset="0"/>
              </a:rPr>
              <a:t>.  (1,2-3).</a:t>
            </a:r>
          </a:p>
          <a:p>
            <a:pPr eaLnBrk="1" hangingPunct="1">
              <a:lnSpc>
                <a:spcPct val="80000"/>
              </a:lnSpc>
              <a:defRPr/>
            </a:pPr>
            <a:r>
              <a:rPr lang="en-US" altLang="en-US" sz="2800" b="1" dirty="0">
                <a:latin typeface="Arial Narrow" panose="020B0606020202030204" pitchFamily="34" charset="0"/>
              </a:rPr>
              <a:t>Sein </a:t>
            </a:r>
            <a:r>
              <a:rPr lang="en-US" altLang="en-US" sz="2800" b="1" dirty="0" err="1">
                <a:latin typeface="Arial Narrow" panose="020B0606020202030204" pitchFamily="34" charset="0"/>
              </a:rPr>
              <a:t>Dienst</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dauerte</a:t>
            </a:r>
            <a:r>
              <a:rPr lang="en-US" altLang="en-US" sz="2800" b="1" dirty="0">
                <a:latin typeface="Arial Narrow" panose="020B0606020202030204" pitchFamily="34" charset="0"/>
              </a:rPr>
              <a:t> </a:t>
            </a:r>
            <a:r>
              <a:rPr lang="en-US" altLang="en-US" sz="2800" b="1" dirty="0" err="1">
                <a:latin typeface="Arial Narrow" panose="020B0606020202030204" pitchFamily="34" charset="0"/>
              </a:rPr>
              <a:t>weitere</a:t>
            </a:r>
            <a:r>
              <a:rPr lang="en-US" altLang="en-US" sz="2800" b="1" dirty="0">
                <a:latin typeface="Arial Narrow" panose="020B0606020202030204" pitchFamily="34" charset="0"/>
              </a:rPr>
              <a:t> 20 Jahre (40,1).</a:t>
            </a:r>
          </a:p>
        </p:txBody>
      </p:sp>
      <p:sp>
        <p:nvSpPr>
          <p:cNvPr id="5" name="Slide Number Placeholder 5">
            <a:extLst>
              <a:ext uri="{FF2B5EF4-FFF2-40B4-BE49-F238E27FC236}">
                <a16:creationId xmlns:a16="http://schemas.microsoft.com/office/drawing/2014/main" id="{F406C5FC-8932-1244-91E1-867821DDF67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16771">
                                            <p:txEl>
                                              <p:pRg st="0" end="0"/>
                                            </p:txEl>
                                          </p:spTgt>
                                        </p:tgtEl>
                                        <p:attrNameLst>
                                          <p:attrName>style.visibility</p:attrName>
                                        </p:attrNameLst>
                                      </p:cBhvr>
                                      <p:to>
                                        <p:strVal val="visible"/>
                                      </p:to>
                                    </p:set>
                                    <p:anim calcmode="lin" valueType="num">
                                      <p:cBhvr>
                                        <p:cTn id="7" dur="500" fill="hold"/>
                                        <p:tgtEl>
                                          <p:spTgt spid="41677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1677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1677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16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16771">
                                            <p:txEl>
                                              <p:pRg st="1" end="1"/>
                                            </p:txEl>
                                          </p:spTgt>
                                        </p:tgtEl>
                                        <p:attrNameLst>
                                          <p:attrName>style.visibility</p:attrName>
                                        </p:attrNameLst>
                                      </p:cBhvr>
                                      <p:to>
                                        <p:strVal val="visible"/>
                                      </p:to>
                                    </p:set>
                                    <p:anim calcmode="lin" valueType="num">
                                      <p:cBhvr>
                                        <p:cTn id="15" dur="500" fill="hold"/>
                                        <p:tgtEl>
                                          <p:spTgt spid="41677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1677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1677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16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6771">
                                            <p:txEl>
                                              <p:pRg st="2" end="2"/>
                                            </p:txEl>
                                          </p:spTgt>
                                        </p:tgtEl>
                                        <p:attrNameLst>
                                          <p:attrName>style.visibility</p:attrName>
                                        </p:attrNameLst>
                                      </p:cBhvr>
                                      <p:to>
                                        <p:strVal val="visible"/>
                                      </p:to>
                                    </p:set>
                                    <p:anim calcmode="lin" valueType="num">
                                      <p:cBhvr>
                                        <p:cTn id="23" dur="500" fill="hold"/>
                                        <p:tgtEl>
                                          <p:spTgt spid="41677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1677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1677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16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16771">
                                            <p:txEl>
                                              <p:pRg st="3" end="3"/>
                                            </p:txEl>
                                          </p:spTgt>
                                        </p:tgtEl>
                                        <p:attrNameLst>
                                          <p:attrName>style.visibility</p:attrName>
                                        </p:attrNameLst>
                                      </p:cBhvr>
                                      <p:to>
                                        <p:strVal val="visible"/>
                                      </p:to>
                                    </p:set>
                                    <p:anim calcmode="lin" valueType="num">
                                      <p:cBhvr>
                                        <p:cTn id="31" dur="500" fill="hold"/>
                                        <p:tgtEl>
                                          <p:spTgt spid="41677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1677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1677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16771">
                                            <p:txEl>
                                              <p:pRg st="3" end="3"/>
                                            </p:txEl>
                                          </p:spTgt>
                                        </p:tgtEl>
                                        <p:attrNameLst>
                                          <p:attrName>ppt_y</p:attrName>
                                        </p:attrNameLst>
                                      </p:cBhvr>
                                      <p:tavLst>
                                        <p:tav tm="0">
                                          <p:val>
                                            <p:strVal val="#ppt_y"/>
                                          </p:val>
                                        </p:tav>
                                        <p:tav tm="100000">
                                          <p:val>
                                            <p:strVal val="#ppt_y"/>
                                          </p:val>
                                        </p:tav>
                                      </p:tavLst>
                                    </p:anim>
                                  </p:childTnLst>
                                </p:cTn>
                              </p:par>
                              <p:par>
                                <p:cTn id="35" presetID="39" presetClass="entr" presetSubtype="0" accel="100000" fill="hold" nodeType="withEffect">
                                  <p:stCondLst>
                                    <p:cond delay="0"/>
                                  </p:stCondLst>
                                  <p:childTnLst>
                                    <p:set>
                                      <p:cBhvr>
                                        <p:cTn id="36" dur="1" fill="hold">
                                          <p:stCondLst>
                                            <p:cond delay="0"/>
                                          </p:stCondLst>
                                        </p:cTn>
                                        <p:tgtEl>
                                          <p:spTgt spid="416771">
                                            <p:txEl>
                                              <p:pRg st="4" end="4"/>
                                            </p:txEl>
                                          </p:spTgt>
                                        </p:tgtEl>
                                        <p:attrNameLst>
                                          <p:attrName>style.visibility</p:attrName>
                                        </p:attrNameLst>
                                      </p:cBhvr>
                                      <p:to>
                                        <p:strVal val="visible"/>
                                      </p:to>
                                    </p:set>
                                    <p:anim calcmode="lin" valueType="num">
                                      <p:cBhvr>
                                        <p:cTn id="37" dur="500" fill="hold"/>
                                        <p:tgtEl>
                                          <p:spTgt spid="41677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1677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1677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1677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416771">
                                            <p:txEl>
                                              <p:pRg st="5" end="5"/>
                                            </p:txEl>
                                          </p:spTgt>
                                        </p:tgtEl>
                                        <p:attrNameLst>
                                          <p:attrName>style.visibility</p:attrName>
                                        </p:attrNameLst>
                                      </p:cBhvr>
                                      <p:to>
                                        <p:strVal val="visible"/>
                                      </p:to>
                                    </p:set>
                                    <p:anim calcmode="lin" valueType="num">
                                      <p:cBhvr>
                                        <p:cTn id="45" dur="500" fill="hold"/>
                                        <p:tgtEl>
                                          <p:spTgt spid="41677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1677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1677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1677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416771">
                                            <p:txEl>
                                              <p:pRg st="6" end="6"/>
                                            </p:txEl>
                                          </p:spTgt>
                                        </p:tgtEl>
                                        <p:attrNameLst>
                                          <p:attrName>style.visibility</p:attrName>
                                        </p:attrNameLst>
                                      </p:cBhvr>
                                      <p:to>
                                        <p:strVal val="visible"/>
                                      </p:to>
                                    </p:set>
                                    <p:anim calcmode="lin" valueType="num">
                                      <p:cBhvr>
                                        <p:cTn id="53" dur="500" fill="hold"/>
                                        <p:tgtEl>
                                          <p:spTgt spid="416771">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416771">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416771">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41677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416771">
                                            <p:txEl>
                                              <p:pRg st="7" end="7"/>
                                            </p:txEl>
                                          </p:spTgt>
                                        </p:tgtEl>
                                        <p:attrNameLst>
                                          <p:attrName>style.visibility</p:attrName>
                                        </p:attrNameLst>
                                      </p:cBhvr>
                                      <p:to>
                                        <p:strVal val="visible"/>
                                      </p:to>
                                    </p:set>
                                    <p:anim calcmode="lin" valueType="num">
                                      <p:cBhvr>
                                        <p:cTn id="61" dur="500" fill="hold"/>
                                        <p:tgtEl>
                                          <p:spTgt spid="416771">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416771">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416771">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416771">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37B744B1-42C8-4FCB-95A7-74AF73E6391A}"/>
              </a:ext>
            </a:extLst>
          </p:cNvPr>
          <p:cNvSpPr>
            <a:spLocks noGrp="1" noChangeArrowheads="1"/>
          </p:cNvSpPr>
          <p:nvPr>
            <p:ph type="title"/>
          </p:nvPr>
        </p:nvSpPr>
        <p:spPr>
          <a:xfrm>
            <a:off x="381000" y="0"/>
            <a:ext cx="8305800" cy="1173163"/>
          </a:xfrm>
        </p:spPr>
        <p:txBody>
          <a:bodyPr/>
          <a:lstStyle/>
          <a:p>
            <a:pPr eaLnBrk="1" hangingPunct="1">
              <a:defRPr/>
            </a:pPr>
            <a:r>
              <a:rPr lang="en-US" altLang="en-US" b="0" dirty="0">
                <a:latin typeface="Impact" panose="020B0806030902050204" pitchFamily="34" charset="0"/>
              </a:rPr>
              <a:t>STRUKTUR VON HESEKIEL</a:t>
            </a:r>
          </a:p>
        </p:txBody>
      </p:sp>
      <p:sp>
        <p:nvSpPr>
          <p:cNvPr id="415747" name="Rectangle 3">
            <a:extLst>
              <a:ext uri="{FF2B5EF4-FFF2-40B4-BE49-F238E27FC236}">
                <a16:creationId xmlns:a16="http://schemas.microsoft.com/office/drawing/2014/main" id="{787D9BD9-7F1A-48D5-8552-17EC4A9393EA}"/>
              </a:ext>
            </a:extLst>
          </p:cNvPr>
          <p:cNvSpPr>
            <a:spLocks noGrp="1" noChangeArrowheads="1"/>
          </p:cNvSpPr>
          <p:nvPr>
            <p:ph type="body" idx="1"/>
          </p:nvPr>
        </p:nvSpPr>
        <p:spPr>
          <a:xfrm>
            <a:off x="533400" y="1295400"/>
            <a:ext cx="8305800" cy="5105400"/>
          </a:xfrm>
        </p:spPr>
        <p:txBody>
          <a:bodyPr/>
          <a:lstStyle/>
          <a:p>
            <a:pPr eaLnBrk="1" hangingPunct="1">
              <a:lnSpc>
                <a:spcPct val="90000"/>
              </a:lnSpc>
              <a:buFontTx/>
              <a:buNone/>
              <a:defRPr/>
            </a:pPr>
            <a:r>
              <a:rPr lang="en-US" altLang="en-US" sz="2800" dirty="0">
                <a:latin typeface="Arial Narrow" panose="020B0606020202030204" pitchFamily="34" charset="0"/>
              </a:rPr>
              <a:t>	1-24		</a:t>
            </a:r>
            <a:r>
              <a:rPr lang="en-US" altLang="en-US" sz="2800" dirty="0" err="1">
                <a:latin typeface="Arial Narrow" panose="020B0606020202030204" pitchFamily="34" charset="0"/>
              </a:rPr>
              <a:t>Botschaft</a:t>
            </a:r>
            <a:r>
              <a:rPr lang="en-US" altLang="en-US" sz="2800" dirty="0">
                <a:latin typeface="Arial Narrow" panose="020B0606020202030204" pitchFamily="34" charset="0"/>
              </a:rPr>
              <a:t> der </a:t>
            </a:r>
            <a:r>
              <a:rPr lang="en-US" altLang="en-US" sz="2800" dirty="0" err="1">
                <a:latin typeface="Arial Narrow" panose="020B0606020202030204" pitchFamily="34" charset="0"/>
              </a:rPr>
              <a:t>Zerstörung</a:t>
            </a:r>
            <a:endParaRPr lang="en-US" altLang="en-US" sz="2800" dirty="0">
              <a:latin typeface="Arial Narrow" panose="020B0606020202030204" pitchFamily="34" charset="0"/>
            </a:endParaRPr>
          </a:p>
          <a:p>
            <a:pPr eaLnBrk="1" hangingPunct="1">
              <a:lnSpc>
                <a:spcPct val="90000"/>
              </a:lnSpc>
              <a:buFontTx/>
              <a:buNone/>
              <a:defRPr/>
            </a:pPr>
            <a:r>
              <a:rPr lang="en-US" altLang="en-US" sz="2800" dirty="0">
                <a:latin typeface="Arial Narrow" panose="020B0606020202030204" pitchFamily="34" charset="0"/>
              </a:rPr>
              <a:t>	25-32 		</a:t>
            </a:r>
            <a:r>
              <a:rPr lang="en-US" altLang="en-US" sz="2800" dirty="0" err="1">
                <a:latin typeface="Arial Narrow" panose="020B0606020202030204" pitchFamily="34" charset="0"/>
              </a:rPr>
              <a:t>Worte</a:t>
            </a:r>
            <a:r>
              <a:rPr lang="en-US" altLang="en-US" sz="2800" dirty="0">
                <a:latin typeface="Arial Narrow" panose="020B0606020202030204" pitchFamily="34" charset="0"/>
              </a:rPr>
              <a:t> </a:t>
            </a:r>
            <a:r>
              <a:rPr lang="en-US" altLang="en-US" sz="2800" dirty="0" err="1">
                <a:latin typeface="Arial Narrow" panose="020B0606020202030204" pitchFamily="34" charset="0"/>
              </a:rPr>
              <a:t>gegen</a:t>
            </a:r>
            <a:r>
              <a:rPr lang="en-US" altLang="en-US" sz="2800" dirty="0">
                <a:latin typeface="Arial Narrow" panose="020B0606020202030204" pitchFamily="34" charset="0"/>
              </a:rPr>
              <a:t> die </a:t>
            </a:r>
            <a:r>
              <a:rPr lang="en-US" altLang="en-US" sz="2800" dirty="0" err="1">
                <a:latin typeface="Arial Narrow" panose="020B0606020202030204" pitchFamily="34" charset="0"/>
              </a:rPr>
              <a:t>Nationen</a:t>
            </a:r>
            <a:endParaRPr lang="en-US" altLang="en-US" sz="2800" dirty="0">
              <a:latin typeface="Arial Narrow" panose="020B0606020202030204" pitchFamily="34" charset="0"/>
            </a:endParaRPr>
          </a:p>
          <a:p>
            <a:pPr eaLnBrk="1" hangingPunct="1">
              <a:lnSpc>
                <a:spcPct val="90000"/>
              </a:lnSpc>
              <a:buFontTx/>
              <a:buNone/>
              <a:defRPr/>
            </a:pPr>
            <a:r>
              <a:rPr lang="en-US" altLang="en-US" sz="2800" dirty="0">
                <a:latin typeface="Arial Narrow" panose="020B0606020202030204" pitchFamily="34" charset="0"/>
              </a:rPr>
              <a:t>	33-48 		</a:t>
            </a:r>
            <a:r>
              <a:rPr lang="en-US" altLang="en-US" sz="2800" dirty="0" err="1">
                <a:latin typeface="Arial Narrow" panose="020B0606020202030204" pitchFamily="34" charset="0"/>
              </a:rPr>
              <a:t>Visionen</a:t>
            </a:r>
            <a:r>
              <a:rPr lang="en-US" altLang="en-US" sz="2800" dirty="0">
                <a:latin typeface="Arial Narrow" panose="020B0606020202030204" pitchFamily="34" charset="0"/>
              </a:rPr>
              <a:t> der </a:t>
            </a:r>
            <a:r>
              <a:rPr lang="en-US" altLang="en-US" sz="2800" dirty="0" err="1">
                <a:latin typeface="Arial Narrow" panose="020B0606020202030204" pitchFamily="34" charset="0"/>
              </a:rPr>
              <a:t>Wiederherstellung</a:t>
            </a:r>
            <a:endParaRPr lang="en-US" altLang="en-US" sz="2800" dirty="0">
              <a:latin typeface="Arial Narrow" panose="020B0606020202030204" pitchFamily="34" charset="0"/>
            </a:endParaRPr>
          </a:p>
          <a:p>
            <a:pPr eaLnBrk="1" hangingPunct="1">
              <a:lnSpc>
                <a:spcPct val="90000"/>
              </a:lnSpc>
              <a:buFontTx/>
              <a:buNone/>
              <a:defRPr/>
            </a:pPr>
            <a:endParaRPr lang="en-US" altLang="en-US" sz="2800" dirty="0">
              <a:latin typeface="Arial Narrow" panose="020B0606020202030204" pitchFamily="34" charset="0"/>
            </a:endParaRPr>
          </a:p>
          <a:p>
            <a:pPr eaLnBrk="1" hangingPunct="1">
              <a:lnSpc>
                <a:spcPct val="90000"/>
              </a:lnSpc>
              <a:buFontTx/>
              <a:buNone/>
              <a:defRPr/>
            </a:pPr>
            <a:r>
              <a:rPr lang="en-US" altLang="en-US" sz="2400" i="1" dirty="0" err="1">
                <a:solidFill>
                  <a:srgbClr val="FFFF99"/>
                </a:solidFill>
                <a:latin typeface="Lucida Sans Unicode" panose="020B0602030504020204" pitchFamily="34" charset="0"/>
              </a:rPr>
              <a:t>Dreizehn</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datierte</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Worte</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sind</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verstreut</a:t>
            </a:r>
            <a:r>
              <a:rPr lang="en-US" altLang="en-US" sz="2400" i="1" dirty="0">
                <a:solidFill>
                  <a:srgbClr val="FFFF99"/>
                </a:solidFill>
                <a:latin typeface="Lucida Sans Unicode" panose="020B0602030504020204" pitchFamily="34" charset="0"/>
              </a:rPr>
              <a:t> auf </a:t>
            </a:r>
            <a:r>
              <a:rPr lang="en-US" altLang="en-US" sz="2400" i="1" dirty="0" err="1">
                <a:solidFill>
                  <a:srgbClr val="FFFF99"/>
                </a:solidFill>
                <a:latin typeface="Lucida Sans Unicode" panose="020B0602030504020204" pitchFamily="34" charset="0"/>
              </a:rPr>
              <a:t>diese</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drei</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Teile</a:t>
            </a:r>
            <a:r>
              <a:rPr lang="en-US" altLang="en-US" sz="2400" i="1" dirty="0">
                <a:solidFill>
                  <a:srgbClr val="FFFF99"/>
                </a:solidFill>
                <a:latin typeface="Lucida Sans Unicode" panose="020B0602030504020204" pitchFamily="34" charset="0"/>
              </a:rPr>
              <a:t>, alle auf die 1. </a:t>
            </a:r>
            <a:r>
              <a:rPr lang="en-US" altLang="en-US" sz="2400" i="1" dirty="0" err="1">
                <a:solidFill>
                  <a:srgbClr val="FFFF99"/>
                </a:solidFill>
                <a:latin typeface="Lucida Sans Unicode" panose="020B0602030504020204" pitchFamily="34" charset="0"/>
              </a:rPr>
              <a:t>Wegführung</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bezogen</a:t>
            </a:r>
            <a:r>
              <a:rPr lang="en-US" altLang="en-US" sz="2400" i="1" dirty="0">
                <a:solidFill>
                  <a:srgbClr val="FFFF99"/>
                </a:solidFill>
                <a:latin typeface="Lucida Sans Unicode" panose="020B0602030504020204" pitchFamily="34" charset="0"/>
              </a:rPr>
              <a:t> in 598-597 </a:t>
            </a:r>
            <a:r>
              <a:rPr lang="en-US" altLang="en-US" sz="2400" i="1" dirty="0" err="1">
                <a:solidFill>
                  <a:srgbClr val="FFFF99"/>
                </a:solidFill>
                <a:latin typeface="Lucida Sans Unicode" panose="020B0602030504020204" pitchFamily="34" charset="0"/>
              </a:rPr>
              <a:t>v.Chr</a:t>
            </a:r>
            <a:r>
              <a:rPr lang="en-US" altLang="en-US" sz="2400" i="1" dirty="0">
                <a:solidFill>
                  <a:srgbClr val="FFFF99"/>
                </a:solidFill>
                <a:latin typeface="Lucida Sans Unicode" panose="020B0602030504020204" pitchFamily="34" charset="0"/>
              </a:rPr>
              <a:t>. Und, </a:t>
            </a:r>
            <a:r>
              <a:rPr lang="en-US" altLang="en-US" sz="2400" i="1" dirty="0" err="1">
                <a:solidFill>
                  <a:srgbClr val="FFFF99"/>
                </a:solidFill>
                <a:latin typeface="Lucida Sans Unicode" panose="020B0602030504020204" pitchFamily="34" charset="0"/>
              </a:rPr>
              <a:t>impliziert</a:t>
            </a:r>
            <a:r>
              <a:rPr lang="en-US" altLang="en-US" sz="2400" i="1" dirty="0">
                <a:solidFill>
                  <a:srgbClr val="FFFF99"/>
                </a:solidFill>
                <a:latin typeface="Lucida Sans Unicode" panose="020B0602030504020204" pitchFamily="34" charset="0"/>
              </a:rPr>
              <a:t>, auf das </a:t>
            </a:r>
            <a:r>
              <a:rPr lang="en-US" altLang="en-US" sz="2400" i="1" dirty="0" err="1">
                <a:solidFill>
                  <a:srgbClr val="FFFF99"/>
                </a:solidFill>
                <a:latin typeface="Lucida Sans Unicode" panose="020B0602030504020204" pitchFamily="34" charset="0"/>
              </a:rPr>
              <a:t>Königtum</a:t>
            </a:r>
            <a:r>
              <a:rPr lang="en-US" altLang="en-US" sz="2400" i="1" dirty="0">
                <a:solidFill>
                  <a:srgbClr val="FFFF99"/>
                </a:solidFill>
                <a:latin typeface="Lucida Sans Unicode" panose="020B0602030504020204" pitchFamily="34" charset="0"/>
              </a:rPr>
              <a:t> von </a:t>
            </a:r>
            <a:r>
              <a:rPr lang="en-US" altLang="en-US" sz="2400" i="1" dirty="0" err="1">
                <a:solidFill>
                  <a:srgbClr val="FFFF99"/>
                </a:solidFill>
                <a:latin typeface="Lucida Sans Unicode" panose="020B0602030504020204" pitchFamily="34" charset="0"/>
              </a:rPr>
              <a:t>Joiachin</a:t>
            </a:r>
            <a:r>
              <a:rPr lang="en-US" altLang="en-US" sz="2400" i="1" dirty="0">
                <a:solidFill>
                  <a:srgbClr val="FFFF99"/>
                </a:solidFill>
                <a:latin typeface="Lucida Sans Unicode" panose="020B0602030504020204" pitchFamily="34" charset="0"/>
              </a:rPr>
              <a:t>.</a:t>
            </a:r>
          </a:p>
          <a:p>
            <a:pPr eaLnBrk="1" hangingPunct="1">
              <a:lnSpc>
                <a:spcPct val="90000"/>
              </a:lnSpc>
              <a:buFontTx/>
              <a:buNone/>
              <a:defRPr/>
            </a:pPr>
            <a:endParaRPr lang="en-US" altLang="en-US" sz="2400" i="1" dirty="0">
              <a:solidFill>
                <a:srgbClr val="FFFF99"/>
              </a:solidFill>
              <a:latin typeface="Lucida Sans Unicode" panose="020B0602030504020204" pitchFamily="34" charset="0"/>
            </a:endParaRPr>
          </a:p>
          <a:p>
            <a:pPr eaLnBrk="1" hangingPunct="1">
              <a:lnSpc>
                <a:spcPct val="90000"/>
              </a:lnSpc>
              <a:buFontTx/>
              <a:buNone/>
              <a:defRPr/>
            </a:pPr>
            <a:r>
              <a:rPr lang="en-US" altLang="en-US" sz="2400" i="1" dirty="0">
                <a:solidFill>
                  <a:srgbClr val="FFFF99"/>
                </a:solidFill>
                <a:latin typeface="Lucida Sans Unicode" panose="020B0602030504020204" pitchFamily="34" charset="0"/>
              </a:rPr>
              <a:t>Alle </a:t>
            </a:r>
            <a:r>
              <a:rPr lang="en-US" altLang="en-US" sz="2400" i="1" dirty="0" err="1">
                <a:solidFill>
                  <a:srgbClr val="FFFF99"/>
                </a:solidFill>
                <a:latin typeface="Lucida Sans Unicode" panose="020B0602030504020204" pitchFamily="34" charset="0"/>
              </a:rPr>
              <a:t>ausser</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drei</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sind</a:t>
            </a:r>
            <a:r>
              <a:rPr lang="en-US" altLang="en-US" sz="2400" i="1" dirty="0">
                <a:solidFill>
                  <a:srgbClr val="FFFF99"/>
                </a:solidFill>
                <a:latin typeface="Lucida Sans Unicode" panose="020B0602030504020204" pitchFamily="34" charset="0"/>
              </a:rPr>
              <a:t> in </a:t>
            </a:r>
            <a:r>
              <a:rPr lang="en-US" altLang="en-US" sz="2400" i="1" dirty="0" err="1">
                <a:solidFill>
                  <a:srgbClr val="FFFF99"/>
                </a:solidFill>
                <a:latin typeface="Lucida Sans Unicode" panose="020B0602030504020204" pitchFamily="34" charset="0"/>
              </a:rPr>
              <a:t>chronologischer</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Reihenfolge</a:t>
            </a:r>
            <a:r>
              <a:rPr lang="en-US" altLang="en-US" sz="2400" i="1" dirty="0">
                <a:solidFill>
                  <a:srgbClr val="FFFF99"/>
                </a:solidFill>
                <a:latin typeface="Lucida Sans Unicode" panose="020B0602030504020204" pitchFamily="34" charset="0"/>
              </a:rPr>
              <a:t> (29,1; 29,17; 32,1). Die </a:t>
            </a:r>
            <a:r>
              <a:rPr lang="en-US" altLang="en-US" sz="2400" i="1" dirty="0" err="1">
                <a:solidFill>
                  <a:srgbClr val="FFFF99"/>
                </a:solidFill>
                <a:latin typeface="Lucida Sans Unicode" panose="020B0602030504020204" pitchFamily="34" charset="0"/>
              </a:rPr>
              <a:t>drei</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Ausnahmen</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sind</a:t>
            </a:r>
            <a:r>
              <a:rPr lang="en-US" altLang="en-US" sz="2400" i="1" dirty="0">
                <a:solidFill>
                  <a:srgbClr val="FFFF99"/>
                </a:solidFill>
                <a:latin typeface="Lucida Sans Unicode" panose="020B0602030504020204" pitchFamily="34" charset="0"/>
              </a:rPr>
              <a:t> in den </a:t>
            </a:r>
            <a:r>
              <a:rPr lang="en-US" altLang="en-US" sz="2400" i="1" dirty="0" err="1">
                <a:solidFill>
                  <a:srgbClr val="FFFF99"/>
                </a:solidFill>
                <a:latin typeface="Lucida Sans Unicode" panose="020B0602030504020204" pitchFamily="34" charset="0"/>
              </a:rPr>
              <a:t>Worten</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gegen</a:t>
            </a:r>
            <a:r>
              <a:rPr lang="en-US" altLang="en-US" sz="2400" i="1" dirty="0">
                <a:solidFill>
                  <a:srgbClr val="FFFF99"/>
                </a:solidFill>
                <a:latin typeface="Lucida Sans Unicode" panose="020B0602030504020204" pitchFamily="34" charset="0"/>
              </a:rPr>
              <a:t> die </a:t>
            </a:r>
            <a:r>
              <a:rPr lang="en-US" altLang="en-US" sz="2400" i="1" dirty="0" err="1">
                <a:solidFill>
                  <a:srgbClr val="FFFF99"/>
                </a:solidFill>
                <a:latin typeface="Lucida Sans Unicode" panose="020B0602030504020204" pitchFamily="34" charset="0"/>
              </a:rPr>
              <a:t>Nationen</a:t>
            </a:r>
            <a:r>
              <a:rPr lang="en-US" altLang="en-US" sz="2400" i="1" dirty="0">
                <a:solidFill>
                  <a:srgbClr val="FFFF99"/>
                </a:solidFill>
                <a:latin typeface="Lucida Sans Unicode" panose="020B0602030504020204" pitchFamily="34" charset="0"/>
              </a:rPr>
              <a:t> und </a:t>
            </a:r>
            <a:r>
              <a:rPr lang="en-US" altLang="en-US" sz="2400" i="1" dirty="0" err="1">
                <a:solidFill>
                  <a:srgbClr val="FFFF99"/>
                </a:solidFill>
                <a:latin typeface="Lucida Sans Unicode" panose="020B0602030504020204" pitchFamily="34" charset="0"/>
              </a:rPr>
              <a:t>wurden</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wohl</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aus</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thematischen</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Gründen</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anders</a:t>
            </a:r>
            <a:r>
              <a:rPr lang="en-US" altLang="en-US" sz="2400" i="1" dirty="0">
                <a:solidFill>
                  <a:srgbClr val="FFFF99"/>
                </a:solidFill>
                <a:latin typeface="Lucida Sans Unicode" panose="020B0602030504020204" pitchFamily="34" charset="0"/>
              </a:rPr>
              <a:t> </a:t>
            </a:r>
            <a:r>
              <a:rPr lang="en-US" altLang="en-US" sz="2400" i="1" dirty="0" err="1">
                <a:solidFill>
                  <a:srgbClr val="FFFF99"/>
                </a:solidFill>
                <a:latin typeface="Lucida Sans Unicode" panose="020B0602030504020204" pitchFamily="34" charset="0"/>
              </a:rPr>
              <a:t>angeordnet</a:t>
            </a:r>
            <a:r>
              <a:rPr lang="en-US" altLang="en-US" sz="2400" i="1" dirty="0">
                <a:solidFill>
                  <a:srgbClr val="FFFF99"/>
                </a:solidFill>
                <a:latin typeface="Lucida Sans Unicode" panose="020B0602030504020204" pitchFamily="34" charset="0"/>
              </a:rPr>
              <a:t>.</a:t>
            </a:r>
          </a:p>
        </p:txBody>
      </p:sp>
      <p:sp>
        <p:nvSpPr>
          <p:cNvPr id="5" name="Slide Number Placeholder 5">
            <a:extLst>
              <a:ext uri="{FF2B5EF4-FFF2-40B4-BE49-F238E27FC236}">
                <a16:creationId xmlns:a16="http://schemas.microsoft.com/office/drawing/2014/main" id="{8880BFFB-5A7A-114B-B972-8ADE66836CC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5747">
                                            <p:txEl>
                                              <p:pRg st="4" end="4"/>
                                            </p:txEl>
                                          </p:spTgt>
                                        </p:tgtEl>
                                        <p:attrNameLst>
                                          <p:attrName>style.visibility</p:attrName>
                                        </p:attrNameLst>
                                      </p:cBhvr>
                                      <p:to>
                                        <p:strVal val="visible"/>
                                      </p:to>
                                    </p:set>
                                    <p:anim calcmode="lin" valueType="num">
                                      <p:cBhvr additive="base">
                                        <p:cTn id="7" dur="500" fill="hold"/>
                                        <p:tgtEl>
                                          <p:spTgt spid="41574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5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15747">
                                            <p:txEl>
                                              <p:pRg st="6" end="6"/>
                                            </p:txEl>
                                          </p:spTgt>
                                        </p:tgtEl>
                                        <p:attrNameLst>
                                          <p:attrName>style.visibility</p:attrName>
                                        </p:attrNameLst>
                                      </p:cBhvr>
                                      <p:to>
                                        <p:strVal val="visible"/>
                                      </p:to>
                                    </p:set>
                                    <p:anim calcmode="lin" valueType="num">
                                      <p:cBhvr additive="base">
                                        <p:cTn id="13" dur="500" fill="hold"/>
                                        <p:tgtEl>
                                          <p:spTgt spid="415747">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57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438275" name="Rectangle 3">
            <a:extLst>
              <a:ext uri="{FF2B5EF4-FFF2-40B4-BE49-F238E27FC236}">
                <a16:creationId xmlns:a16="http://schemas.microsoft.com/office/drawing/2014/main" id="{26D110F1-4285-41E9-801C-E5834415D7BE}"/>
              </a:ext>
            </a:extLst>
          </p:cNvPr>
          <p:cNvSpPr>
            <a:spLocks noGrp="1" noChangeArrowheads="1"/>
          </p:cNvSpPr>
          <p:nvPr>
            <p:ph type="body" idx="1"/>
          </p:nvPr>
        </p:nvSpPr>
        <p:spPr>
          <a:xfrm>
            <a:off x="457200" y="685800"/>
            <a:ext cx="8153400" cy="5715000"/>
          </a:xfrm>
          <a:solidFill>
            <a:srgbClr val="660066"/>
          </a:solidFill>
        </p:spPr>
        <p:txBody>
          <a:bodyPr/>
          <a:lstStyle/>
          <a:p>
            <a:pPr eaLnBrk="1" hangingPunct="1">
              <a:lnSpc>
                <a:spcPct val="90000"/>
              </a:lnSpc>
              <a:spcBef>
                <a:spcPct val="0"/>
              </a:spcBef>
              <a:buClrTx/>
              <a:buFontTx/>
              <a:buNone/>
              <a:defRPr/>
            </a:pPr>
            <a:r>
              <a:rPr lang="en-US" altLang="en-US" sz="4000" b="1" dirty="0">
                <a:solidFill>
                  <a:srgbClr val="FFFF99"/>
                </a:solidFill>
                <a:latin typeface="Book Antiqua" panose="02040602050305030304" pitchFamily="18" charset="0"/>
              </a:rPr>
              <a:t>EINE DRÄNGENDE FRAGE:</a:t>
            </a:r>
            <a:r>
              <a:rPr lang="en-US" altLang="en-US" sz="4000" dirty="0">
                <a:latin typeface="Book Antiqua" panose="02040602050305030304" pitchFamily="18" charset="0"/>
              </a:rPr>
              <a:t> </a:t>
            </a:r>
            <a:r>
              <a:rPr lang="en-US" altLang="en-US" sz="4000" i="1" dirty="0">
                <a:latin typeface="Book Antiqua" panose="02040602050305030304" pitchFamily="18" charset="0"/>
              </a:rPr>
              <a:t>Die </a:t>
            </a:r>
            <a:r>
              <a:rPr lang="en-US" altLang="en-US" sz="4000" i="1" dirty="0" err="1">
                <a:latin typeface="Book Antiqua" panose="02040602050305030304" pitchFamily="18" charset="0"/>
              </a:rPr>
              <a:t>göttliche</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Herrlichkeit</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sieht</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Hesekiel</a:t>
            </a:r>
            <a:r>
              <a:rPr lang="en-US" altLang="en-US" sz="4000" i="1" dirty="0">
                <a:latin typeface="Book Antiqua" panose="02040602050305030304" pitchFamily="18" charset="0"/>
              </a:rPr>
              <a:t> in Babylon </a:t>
            </a:r>
            <a:r>
              <a:rPr lang="en-US" altLang="en-US" sz="4000" i="1" dirty="0" err="1">
                <a:latin typeface="Book Antiqua" panose="02040602050305030304" pitchFamily="18" charset="0"/>
              </a:rPr>
              <a:t>bei</a:t>
            </a:r>
            <a:r>
              <a:rPr lang="en-US" altLang="en-US" sz="4000" i="1" dirty="0">
                <a:latin typeface="Book Antiqua" panose="02040602050305030304" pitchFamily="18" charset="0"/>
              </a:rPr>
              <a:t> den </a:t>
            </a:r>
            <a:r>
              <a:rPr lang="en-US" altLang="en-US" sz="4000" i="1" dirty="0" err="1">
                <a:latin typeface="Book Antiqua" panose="02040602050305030304" pitchFamily="18" charset="0"/>
              </a:rPr>
              <a:t>Exulanten,und</a:t>
            </a:r>
            <a:r>
              <a:rPr lang="en-US" altLang="en-US" sz="4000" i="1" dirty="0">
                <a:latin typeface="Book Antiqua" panose="02040602050305030304" pitchFamily="18" charset="0"/>
              </a:rPr>
              <a:t> NICHT </a:t>
            </a:r>
            <a:r>
              <a:rPr lang="en-US" altLang="en-US" sz="4000" i="1" dirty="0" err="1">
                <a:latin typeface="Book Antiqua" panose="02040602050305030304" pitchFamily="18" charset="0"/>
              </a:rPr>
              <a:t>im</a:t>
            </a:r>
            <a:r>
              <a:rPr lang="en-US" altLang="en-US" sz="4000" i="1" dirty="0">
                <a:latin typeface="Book Antiqua" panose="02040602050305030304" pitchFamily="18" charset="0"/>
              </a:rPr>
              <a:t> Jerusalem </a:t>
            </a:r>
            <a:r>
              <a:rPr lang="en-US" altLang="en-US" sz="4000" i="1" dirty="0" err="1">
                <a:latin typeface="Book Antiqua" panose="02040602050305030304" pitchFamily="18" charset="0"/>
              </a:rPr>
              <a:t>Tempel</a:t>
            </a:r>
            <a:r>
              <a:rPr lang="en-US" altLang="en-US" sz="4000" i="1" dirty="0">
                <a:latin typeface="Book Antiqua" panose="02040602050305030304" pitchFamily="18" charset="0"/>
              </a:rPr>
              <a:t>. Dies </a:t>
            </a:r>
            <a:r>
              <a:rPr lang="en-US" altLang="en-US" sz="4000" i="1" dirty="0" err="1">
                <a:latin typeface="Book Antiqua" panose="02040602050305030304" pitchFamily="18" charset="0"/>
              </a:rPr>
              <a:t>wirft</a:t>
            </a:r>
            <a:r>
              <a:rPr lang="en-US" altLang="en-US" sz="4000" i="1" dirty="0">
                <a:latin typeface="Book Antiqua" panose="02040602050305030304" pitchFamily="18" charset="0"/>
              </a:rPr>
              <a:t> die </a:t>
            </a:r>
            <a:r>
              <a:rPr lang="en-US" altLang="en-US" sz="4000" i="1" dirty="0" err="1">
                <a:latin typeface="Book Antiqua" panose="02040602050305030304" pitchFamily="18" charset="0"/>
              </a:rPr>
              <a:t>Frage</a:t>
            </a:r>
            <a:r>
              <a:rPr lang="en-US" altLang="en-US" sz="4000" i="1" dirty="0">
                <a:latin typeface="Book Antiqua" panose="02040602050305030304" pitchFamily="18" charset="0"/>
              </a:rPr>
              <a:t> auf:  “Wie </a:t>
            </a:r>
            <a:r>
              <a:rPr lang="en-US" altLang="en-US" sz="4000" i="1" dirty="0" err="1">
                <a:latin typeface="Book Antiqua" panose="02040602050305030304" pitchFamily="18" charset="0"/>
              </a:rPr>
              <a:t>kann</a:t>
            </a:r>
            <a:r>
              <a:rPr lang="en-US" altLang="en-US" sz="4000" i="1" dirty="0">
                <a:latin typeface="Book Antiqua" panose="02040602050305030304" pitchFamily="18" charset="0"/>
              </a:rPr>
              <a:t> dies sein?” (1,1. 28b; </a:t>
            </a:r>
            <a:r>
              <a:rPr lang="en-US" altLang="en-US" sz="4000" i="1" dirty="0" err="1">
                <a:latin typeface="Book Antiqua" panose="02040602050305030304" pitchFamily="18" charset="0"/>
              </a:rPr>
              <a:t>vgl</a:t>
            </a:r>
            <a:r>
              <a:rPr lang="en-US" altLang="en-US" sz="4000" i="1" dirty="0">
                <a:latin typeface="Book Antiqua" panose="02040602050305030304" pitchFamily="18" charset="0"/>
              </a:rPr>
              <a:t>. 3,22-23).</a:t>
            </a:r>
            <a:endParaRPr lang="en-US" altLang="en-US" dirty="0"/>
          </a:p>
          <a:p>
            <a:pPr eaLnBrk="1" hangingPunct="1">
              <a:lnSpc>
                <a:spcPct val="90000"/>
              </a:lnSpc>
              <a:spcBef>
                <a:spcPct val="0"/>
              </a:spcBef>
              <a:buClrTx/>
              <a:buFontTx/>
              <a:buNone/>
              <a:defRPr/>
            </a:pPr>
            <a:endParaRPr lang="en-US" altLang="en-US" dirty="0"/>
          </a:p>
          <a:p>
            <a:pPr eaLnBrk="1" hangingPunct="1">
              <a:lnSpc>
                <a:spcPct val="90000"/>
              </a:lnSpc>
              <a:spcBef>
                <a:spcPct val="0"/>
              </a:spcBef>
              <a:buClrTx/>
              <a:buFontTx/>
              <a:buNone/>
              <a:defRPr/>
            </a:pPr>
            <a:r>
              <a:rPr lang="en-US" altLang="en-US" sz="4400" b="1" dirty="0">
                <a:solidFill>
                  <a:srgbClr val="FFFF99"/>
                </a:solidFill>
              </a:rPr>
              <a:t>Die </a:t>
            </a:r>
            <a:r>
              <a:rPr lang="en-US" altLang="en-US" sz="4400" b="1" dirty="0" err="1">
                <a:solidFill>
                  <a:srgbClr val="FFFF99"/>
                </a:solidFill>
              </a:rPr>
              <a:t>Antwort</a:t>
            </a:r>
            <a:r>
              <a:rPr lang="en-US" altLang="en-US" sz="4400" b="1" dirty="0">
                <a:solidFill>
                  <a:srgbClr val="FFFF99"/>
                </a:solidFill>
              </a:rPr>
              <a:t> </a:t>
            </a:r>
            <a:r>
              <a:rPr lang="en-US" altLang="en-US" sz="4400" b="1" dirty="0" err="1">
                <a:solidFill>
                  <a:srgbClr val="FFFF99"/>
                </a:solidFill>
              </a:rPr>
              <a:t>wird</a:t>
            </a:r>
            <a:r>
              <a:rPr lang="en-US" altLang="en-US" sz="4400" b="1" dirty="0">
                <a:solidFill>
                  <a:srgbClr val="FFFF99"/>
                </a:solidFill>
              </a:rPr>
              <a:t> </a:t>
            </a:r>
            <a:r>
              <a:rPr lang="en-US" altLang="en-US" sz="4400" b="1" dirty="0" err="1">
                <a:solidFill>
                  <a:srgbClr val="FFFF99"/>
                </a:solidFill>
              </a:rPr>
              <a:t>zu</a:t>
            </a:r>
            <a:r>
              <a:rPr lang="en-US" altLang="en-US" sz="4400" b="1" dirty="0">
                <a:solidFill>
                  <a:srgbClr val="FFFF99"/>
                </a:solidFill>
              </a:rPr>
              <a:t> </a:t>
            </a:r>
            <a:r>
              <a:rPr lang="en-US" altLang="en-US" sz="4400" b="1" dirty="0" err="1">
                <a:solidFill>
                  <a:srgbClr val="FFFF99"/>
                </a:solidFill>
              </a:rPr>
              <a:t>gegebener</a:t>
            </a:r>
            <a:r>
              <a:rPr lang="en-US" altLang="en-US" sz="4400" b="1" dirty="0">
                <a:solidFill>
                  <a:srgbClr val="FFFF99"/>
                </a:solidFill>
              </a:rPr>
              <a:t> Zeit </a:t>
            </a:r>
            <a:r>
              <a:rPr lang="en-US" altLang="en-US" sz="4400" b="1" dirty="0" err="1">
                <a:solidFill>
                  <a:srgbClr val="FFFF99"/>
                </a:solidFill>
              </a:rPr>
              <a:t>kommen</a:t>
            </a:r>
            <a:r>
              <a:rPr lang="en-US" altLang="en-US" sz="4400" b="1" dirty="0">
                <a:solidFill>
                  <a:srgbClr val="FFFF99"/>
                </a:solidFill>
              </a:rPr>
              <a:t>.</a:t>
            </a:r>
          </a:p>
        </p:txBody>
      </p:sp>
      <p:sp>
        <p:nvSpPr>
          <p:cNvPr id="4" name="Slide Number Placeholder 5">
            <a:extLst>
              <a:ext uri="{FF2B5EF4-FFF2-40B4-BE49-F238E27FC236}">
                <a16:creationId xmlns:a16="http://schemas.microsoft.com/office/drawing/2014/main" id="{CBB550B7-E365-7948-9A29-752E547A404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38275">
                                            <p:txEl>
                                              <p:pRg st="2" end="2"/>
                                            </p:txEl>
                                          </p:spTgt>
                                        </p:tgtEl>
                                        <p:attrNameLst>
                                          <p:attrName>style.visibility</p:attrName>
                                        </p:attrNameLst>
                                      </p:cBhvr>
                                      <p:to>
                                        <p:strVal val="visible"/>
                                      </p:to>
                                    </p:set>
                                    <p:anim calcmode="lin" valueType="num">
                                      <p:cBhvr>
                                        <p:cTn id="7" dur="500" fill="hold"/>
                                        <p:tgtEl>
                                          <p:spTgt spid="43827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3827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FFCC6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CEEAA-783A-473F-8D2D-53E53F3B736B}"/>
              </a:ext>
            </a:extLst>
          </p:cNvPr>
          <p:cNvSpPr>
            <a:spLocks noGrp="1"/>
          </p:cNvSpPr>
          <p:nvPr>
            <p:ph type="title"/>
          </p:nvPr>
        </p:nvSpPr>
        <p:spPr>
          <a:xfrm>
            <a:off x="428625" y="152400"/>
            <a:ext cx="7886700" cy="1184275"/>
          </a:xfrm>
        </p:spPr>
        <p:txBody>
          <a:bodyPr/>
          <a:lstStyle/>
          <a:p>
            <a:pPr algn="ctr" eaLnBrk="1" fontAlgn="auto" hangingPunct="1">
              <a:spcAft>
                <a:spcPts val="0"/>
              </a:spcAft>
              <a:defRPr/>
            </a:pPr>
            <a:r>
              <a:rPr lang="en-US" sz="4000" dirty="0">
                <a:solidFill>
                  <a:srgbClr val="C00000"/>
                </a:solidFill>
                <a:effectLst>
                  <a:outerShdw blurRad="38100" dist="38100" dir="2700000" algn="tl">
                    <a:srgbClr val="000000">
                      <a:alpha val="43137"/>
                    </a:srgbClr>
                  </a:outerShdw>
                </a:effectLst>
              </a:rPr>
              <a:t>Die </a:t>
            </a:r>
            <a:r>
              <a:rPr lang="en-US" sz="4000" dirty="0" err="1">
                <a:solidFill>
                  <a:srgbClr val="C00000"/>
                </a:solidFill>
                <a:effectLst>
                  <a:outerShdw blurRad="38100" dist="38100" dir="2700000" algn="tl">
                    <a:srgbClr val="000000">
                      <a:alpha val="43137"/>
                    </a:srgbClr>
                  </a:outerShdw>
                </a:effectLst>
              </a:rPr>
              <a:t>Göttliche</a:t>
            </a:r>
            <a:r>
              <a:rPr lang="en-US" sz="4000" dirty="0">
                <a:solidFill>
                  <a:srgbClr val="C00000"/>
                </a:solidFill>
                <a:effectLst>
                  <a:outerShdw blurRad="38100" dist="38100" dir="2700000" algn="tl">
                    <a:srgbClr val="000000">
                      <a:alpha val="43137"/>
                    </a:srgbClr>
                  </a:outerShdw>
                </a:effectLst>
              </a:rPr>
              <a:t> </a:t>
            </a:r>
            <a:r>
              <a:rPr lang="en-US" sz="4000" dirty="0" err="1">
                <a:solidFill>
                  <a:srgbClr val="C00000"/>
                </a:solidFill>
                <a:effectLst>
                  <a:outerShdw blurRad="38100" dist="38100" dir="2700000" algn="tl">
                    <a:srgbClr val="000000">
                      <a:alpha val="43137"/>
                    </a:srgbClr>
                  </a:outerShdw>
                </a:effectLst>
              </a:rPr>
              <a:t>Herrlichkeit</a:t>
            </a:r>
            <a:br>
              <a:rPr lang="en-US" dirty="0">
                <a:solidFill>
                  <a:srgbClr val="C00000"/>
                </a:solidFill>
                <a:effectLst>
                  <a:outerShdw blurRad="38100" dist="38100" dir="2700000" algn="tl">
                    <a:srgbClr val="000000">
                      <a:alpha val="43137"/>
                    </a:srgbClr>
                  </a:outerShdw>
                </a:effectLst>
              </a:rPr>
            </a:br>
            <a:r>
              <a:rPr lang="en-US" dirty="0">
                <a:solidFill>
                  <a:srgbClr val="C00000"/>
                </a:solidFill>
                <a:effectLst>
                  <a:outerShdw blurRad="38100" dist="38100" dir="2700000" algn="tl">
                    <a:srgbClr val="000000">
                      <a:alpha val="43137"/>
                    </a:srgbClr>
                  </a:outerShdw>
                </a:effectLst>
              </a:rPr>
              <a:t>(</a:t>
            </a:r>
            <a:r>
              <a:rPr lang="en-US" b="0" dirty="0" err="1">
                <a:solidFill>
                  <a:srgbClr val="C00000"/>
                </a:solidFill>
                <a:effectLst>
                  <a:outerShdw blurRad="38100" dist="38100" dir="2700000" algn="tl">
                    <a:srgbClr val="000000">
                      <a:alpha val="43137"/>
                    </a:srgbClr>
                  </a:outerShdw>
                </a:effectLst>
                <a:latin typeface="HebrewTh" pitchFamily="2" charset="0"/>
              </a:rPr>
              <a:t>dObK</a:t>
            </a:r>
            <a:r>
              <a:rPr lang="en-US" dirty="0" err="1">
                <a:solidFill>
                  <a:srgbClr val="C00000"/>
                </a:solidFill>
                <a:effectLst>
                  <a:outerShdw blurRad="38100" dist="38100" dir="2700000" algn="tl">
                    <a:srgbClr val="000000">
                      <a:alpha val="43137"/>
                    </a:srgbClr>
                  </a:outerShdw>
                </a:effectLst>
                <a:latin typeface="HebrewTh" pitchFamily="2" charset="0"/>
              </a:rPr>
              <a:t>A</a:t>
            </a:r>
            <a:r>
              <a:rPr lang="en-US" dirty="0">
                <a:solidFill>
                  <a:srgbClr val="C00000"/>
                </a:solidFill>
                <a:effectLst>
                  <a:outerShdw blurRad="38100" dist="38100" dir="2700000" algn="tl">
                    <a:srgbClr val="000000">
                      <a:alpha val="43137"/>
                    </a:srgbClr>
                  </a:outerShdw>
                </a:effectLst>
                <a:latin typeface="+mj-lt"/>
              </a:rPr>
              <a:t> = “</a:t>
            </a:r>
            <a:r>
              <a:rPr lang="en-US" dirty="0" err="1">
                <a:solidFill>
                  <a:srgbClr val="C00000"/>
                </a:solidFill>
                <a:effectLst>
                  <a:outerShdw blurRad="38100" dist="38100" dir="2700000" algn="tl">
                    <a:srgbClr val="000000">
                      <a:alpha val="43137"/>
                    </a:srgbClr>
                  </a:outerShdw>
                </a:effectLst>
                <a:latin typeface="+mj-lt"/>
              </a:rPr>
              <a:t>Schwere</a:t>
            </a:r>
            <a:r>
              <a:rPr lang="en-US" dirty="0">
                <a:solidFill>
                  <a:srgbClr val="C00000"/>
                </a:solidFill>
                <a:effectLst>
                  <a:outerShdw blurRad="38100" dist="38100" dir="2700000" algn="tl">
                    <a:srgbClr val="000000">
                      <a:alpha val="43137"/>
                    </a:srgbClr>
                  </a:outerShdw>
                </a:effectLst>
                <a:latin typeface="+mj-lt"/>
              </a:rPr>
              <a:t>” </a:t>
            </a:r>
            <a:r>
              <a:rPr lang="en-US" dirty="0" err="1">
                <a:solidFill>
                  <a:srgbClr val="C00000"/>
                </a:solidFill>
                <a:effectLst>
                  <a:outerShdw blurRad="38100" dist="38100" dir="2700000" algn="tl">
                    <a:srgbClr val="000000">
                      <a:alpha val="43137"/>
                    </a:srgbClr>
                  </a:outerShdw>
                </a:effectLst>
                <a:latin typeface="+mj-lt"/>
              </a:rPr>
              <a:t>oder</a:t>
            </a:r>
            <a:r>
              <a:rPr lang="en-US" dirty="0">
                <a:solidFill>
                  <a:srgbClr val="C00000"/>
                </a:solidFill>
                <a:effectLst>
                  <a:outerShdw blurRad="38100" dist="38100" dir="2700000" algn="tl">
                    <a:srgbClr val="000000">
                      <a:alpha val="43137"/>
                    </a:srgbClr>
                  </a:outerShdw>
                </a:effectLst>
                <a:latin typeface="+mj-lt"/>
              </a:rPr>
              <a:t> “</a:t>
            </a:r>
            <a:r>
              <a:rPr lang="en-US" dirty="0" err="1">
                <a:solidFill>
                  <a:srgbClr val="C00000"/>
                </a:solidFill>
                <a:effectLst>
                  <a:outerShdw blurRad="38100" dist="38100" dir="2700000" algn="tl">
                    <a:srgbClr val="000000">
                      <a:alpha val="43137"/>
                    </a:srgbClr>
                  </a:outerShdw>
                </a:effectLst>
                <a:latin typeface="+mj-lt"/>
              </a:rPr>
              <a:t>Gewicht</a:t>
            </a:r>
            <a:r>
              <a:rPr lang="en-US" dirty="0">
                <a:solidFill>
                  <a:srgbClr val="C00000"/>
                </a:solidFill>
                <a:effectLst>
                  <a:outerShdw blurRad="38100" dist="38100" dir="2700000" algn="tl">
                    <a:srgbClr val="000000">
                      <a:alpha val="43137"/>
                    </a:srgbClr>
                  </a:outerShdw>
                </a:effectLst>
                <a:latin typeface="+mj-lt"/>
              </a:rPr>
              <a:t>”)</a:t>
            </a:r>
            <a:endParaRPr lang="en-US" dirty="0">
              <a:solidFill>
                <a:srgbClr val="C00000"/>
              </a:solidFill>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02AE37C6-92E4-4C2D-A061-408787344C8C}"/>
              </a:ext>
            </a:extLst>
          </p:cNvPr>
          <p:cNvSpPr>
            <a:spLocks noGrp="1"/>
          </p:cNvSpPr>
          <p:nvPr>
            <p:ph idx="1"/>
          </p:nvPr>
        </p:nvSpPr>
        <p:spPr>
          <a:xfrm>
            <a:off x="428625" y="1336675"/>
            <a:ext cx="8105775" cy="5368925"/>
          </a:xfrm>
        </p:spPr>
        <p:txBody>
          <a:bodyPr rtlCol="0">
            <a:normAutofit fontScale="92500" lnSpcReduction="20000"/>
          </a:bodyPr>
          <a:lstStyle/>
          <a:p>
            <a:pPr marL="0" indent="0" eaLnBrk="1" fontAlgn="auto" hangingPunct="1">
              <a:spcAft>
                <a:spcPts val="0"/>
              </a:spcAft>
              <a:buFont typeface="Arial" panose="020B0604020202020204" pitchFamily="34" charset="0"/>
              <a:buNone/>
              <a:defRPr/>
            </a:pPr>
            <a:r>
              <a:rPr lang="en-US" sz="2800" b="1" dirty="0">
                <a:solidFill>
                  <a:srgbClr val="FF0000"/>
                </a:solidFill>
                <a:effectLst>
                  <a:outerShdw blurRad="38100" dist="38100" dir="2700000" algn="tl">
                    <a:srgbClr val="000000">
                      <a:alpha val="43137"/>
                    </a:srgbClr>
                  </a:outerShdw>
                </a:effectLst>
              </a:rPr>
              <a:t>Der </a:t>
            </a:r>
            <a:r>
              <a:rPr lang="en-US" sz="2800" b="1" dirty="0" err="1">
                <a:solidFill>
                  <a:srgbClr val="FF0000"/>
                </a:solidFill>
                <a:effectLst>
                  <a:outerShdw blurRad="38100" dist="38100" dir="2700000" algn="tl">
                    <a:srgbClr val="000000">
                      <a:alpha val="43137"/>
                    </a:srgbClr>
                  </a:outerShdw>
                </a:effectLst>
              </a:rPr>
              <a:t>Leser</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sieht</a:t>
            </a:r>
            <a:r>
              <a:rPr lang="en-US" sz="2800" b="1" dirty="0">
                <a:solidFill>
                  <a:srgbClr val="FF0000"/>
                </a:solidFill>
                <a:effectLst>
                  <a:outerShdw blurRad="38100" dist="38100" dir="2700000" algn="tl">
                    <a:srgbClr val="000000">
                      <a:alpha val="43137"/>
                    </a:srgbClr>
                  </a:outerShdw>
                </a:effectLst>
              </a:rPr>
              <a:t> die </a:t>
            </a:r>
            <a:r>
              <a:rPr lang="en-US" sz="2800" b="1" i="1" dirty="0" err="1">
                <a:solidFill>
                  <a:srgbClr val="FF0000"/>
                </a:solidFill>
                <a:effectLst>
                  <a:outerShdw blurRad="38100" dist="38100" dir="2700000" algn="tl">
                    <a:srgbClr val="000000">
                      <a:alpha val="43137"/>
                    </a:srgbClr>
                  </a:outerShdw>
                </a:effectLst>
              </a:rPr>
              <a:t>kavod</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Jahwes</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zuerst</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im</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Wüstenbericht</a:t>
            </a:r>
            <a:r>
              <a:rPr lang="en-US" sz="2800" b="1" dirty="0">
                <a:solidFill>
                  <a:srgbClr val="FF0000"/>
                </a:solidFill>
                <a:effectLst>
                  <a:outerShdw blurRad="38100" dist="38100" dir="2700000" algn="tl">
                    <a:srgbClr val="000000">
                      <a:alpha val="43137"/>
                    </a:srgbClr>
                  </a:outerShdw>
                </a:effectLst>
              </a:rPr>
              <a:t>, die </a:t>
            </a:r>
            <a:r>
              <a:rPr lang="en-US" sz="2800" b="1" dirty="0" err="1">
                <a:solidFill>
                  <a:srgbClr val="FF0000"/>
                </a:solidFill>
                <a:effectLst>
                  <a:outerShdw blurRad="38100" dist="38100" dir="2700000" algn="tl">
                    <a:srgbClr val="000000">
                      <a:alpha val="43137"/>
                    </a:srgbClr>
                  </a:outerShdw>
                </a:effectLst>
              </a:rPr>
              <a:t>Versorgung</a:t>
            </a:r>
            <a:r>
              <a:rPr lang="en-US" sz="2800" b="1" dirty="0">
                <a:solidFill>
                  <a:srgbClr val="FF0000"/>
                </a:solidFill>
                <a:effectLst>
                  <a:outerShdw blurRad="38100" dist="38100" dir="2700000" algn="tl">
                    <a:srgbClr val="000000">
                      <a:alpha val="43137"/>
                    </a:srgbClr>
                  </a:outerShdw>
                </a:effectLst>
              </a:rPr>
              <a:t> </a:t>
            </a:r>
            <a:r>
              <a:rPr lang="en-US" sz="2800" b="1" dirty="0" err="1">
                <a:solidFill>
                  <a:srgbClr val="FF0000"/>
                </a:solidFill>
                <a:effectLst>
                  <a:outerShdw blurRad="38100" dist="38100" dir="2700000" algn="tl">
                    <a:srgbClr val="000000">
                      <a:alpha val="43137"/>
                    </a:srgbClr>
                  </a:outerShdw>
                </a:effectLst>
              </a:rPr>
              <a:t>mit</a:t>
            </a:r>
            <a:r>
              <a:rPr lang="en-US" sz="2800" b="1" dirty="0">
                <a:solidFill>
                  <a:srgbClr val="FF0000"/>
                </a:solidFill>
                <a:effectLst>
                  <a:outerShdw blurRad="38100" dist="38100" dir="2700000" algn="tl">
                    <a:srgbClr val="000000">
                      <a:alpha val="43137"/>
                    </a:srgbClr>
                  </a:outerShdw>
                </a:effectLst>
              </a:rPr>
              <a:t> Manna &amp; </a:t>
            </a:r>
            <a:r>
              <a:rPr lang="en-US" sz="2800" b="1" dirty="0" err="1">
                <a:solidFill>
                  <a:srgbClr val="FF0000"/>
                </a:solidFill>
                <a:effectLst>
                  <a:outerShdw blurRad="38100" dist="38100" dir="2700000" algn="tl">
                    <a:srgbClr val="000000">
                      <a:alpha val="43137"/>
                    </a:srgbClr>
                  </a:outerShdw>
                </a:effectLst>
              </a:rPr>
              <a:t>Wachteln</a:t>
            </a:r>
            <a:r>
              <a:rPr lang="en-US" sz="2800" b="1" dirty="0">
                <a:solidFill>
                  <a:srgbClr val="FF0000"/>
                </a:solidFill>
                <a:effectLst>
                  <a:outerShdw blurRad="38100" dist="38100" dir="2700000" algn="tl">
                    <a:srgbClr val="000000">
                      <a:alpha val="43137"/>
                    </a:srgbClr>
                  </a:outerShdw>
                </a:effectLst>
              </a:rPr>
              <a:t> (Ex 16,7. 10-12). </a:t>
            </a:r>
          </a:p>
          <a:p>
            <a:pPr eaLnBrk="1" fontAlgn="auto" hangingPunct="1">
              <a:spcAft>
                <a:spcPts val="0"/>
              </a:spcAft>
              <a:defRPr/>
            </a:pPr>
            <a:r>
              <a:rPr lang="en-US" sz="2600" i="1" dirty="0" err="1">
                <a:effectLst>
                  <a:outerShdw blurRad="38100" dist="38100" dir="2700000" algn="tl">
                    <a:srgbClr val="000000">
                      <a:alpha val="43137"/>
                    </a:srgbClr>
                  </a:outerShdw>
                </a:effectLst>
              </a:rPr>
              <a:t>Noch</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beeindruckender</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ist</a:t>
            </a:r>
            <a:r>
              <a:rPr lang="en-US" sz="2600" i="1" dirty="0">
                <a:effectLst>
                  <a:outerShdw blurRad="38100" dist="38100" dir="2700000" algn="tl">
                    <a:srgbClr val="000000">
                      <a:alpha val="43137"/>
                    </a:srgbClr>
                  </a:outerShdw>
                </a:effectLst>
              </a:rPr>
              <a:t> die </a:t>
            </a:r>
            <a:r>
              <a:rPr lang="en-US" sz="2600" i="1" dirty="0" err="1">
                <a:effectLst>
                  <a:outerShdw blurRad="38100" dist="38100" dir="2700000" algn="tl">
                    <a:srgbClr val="000000">
                      <a:alpha val="43137"/>
                    </a:srgbClr>
                  </a:outerShdw>
                </a:effectLst>
              </a:rPr>
              <a:t>kavod</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Jahwes</a:t>
            </a:r>
            <a:r>
              <a:rPr lang="en-US" sz="2600" i="1" dirty="0">
                <a:effectLst>
                  <a:outerShdw blurRad="38100" dist="38100" dir="2700000" algn="tl">
                    <a:srgbClr val="000000">
                      <a:alpha val="43137"/>
                    </a:srgbClr>
                  </a:outerShdw>
                </a:effectLst>
              </a:rPr>
              <a:t> in Wolke, die den Sinai </a:t>
            </a:r>
            <a:r>
              <a:rPr lang="en-US" sz="2600" i="1" dirty="0" err="1">
                <a:effectLst>
                  <a:outerShdw blurRad="38100" dist="38100" dir="2700000" algn="tl">
                    <a:srgbClr val="000000">
                      <a:alpha val="43137"/>
                    </a:srgbClr>
                  </a:outerShdw>
                </a:effectLst>
              </a:rPr>
              <a:t>bedeckt</a:t>
            </a:r>
            <a:r>
              <a:rPr lang="en-US" sz="2600" i="1" dirty="0">
                <a:effectLst>
                  <a:outerShdw blurRad="38100" dist="38100" dir="2700000" algn="tl">
                    <a:srgbClr val="000000">
                      <a:alpha val="43137"/>
                    </a:srgbClr>
                  </a:outerShdw>
                </a:effectLst>
              </a:rPr>
              <a:t> (Ex 24,16-17) und </a:t>
            </a:r>
            <a:r>
              <a:rPr lang="en-US" sz="2600" i="1" dirty="0" err="1">
                <a:effectLst>
                  <a:outerShdw blurRad="38100" dist="38100" dir="2700000" algn="tl">
                    <a:srgbClr val="000000">
                      <a:alpha val="43137"/>
                    </a:srgbClr>
                  </a:outerShdw>
                </a:effectLst>
              </a:rPr>
              <a:t>im</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Wohnen</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Jahwes</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im</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Zelt</a:t>
            </a:r>
            <a:r>
              <a:rPr lang="en-US" sz="2600" i="1" dirty="0">
                <a:effectLst>
                  <a:outerShdw blurRad="38100" dist="38100" dir="2700000" algn="tl">
                    <a:srgbClr val="000000">
                      <a:alpha val="43137"/>
                    </a:srgbClr>
                  </a:outerShdw>
                </a:effectLst>
              </a:rPr>
              <a:t> der </a:t>
            </a:r>
            <a:r>
              <a:rPr lang="en-US" sz="2600" i="1" dirty="0" err="1">
                <a:effectLst>
                  <a:outerShdw blurRad="38100" dist="38100" dir="2700000" algn="tl">
                    <a:srgbClr val="000000">
                      <a:alpha val="43137"/>
                    </a:srgbClr>
                  </a:outerShdw>
                </a:effectLst>
              </a:rPr>
              <a:t>Begegnung</a:t>
            </a:r>
            <a:r>
              <a:rPr lang="en-US" sz="2600" i="1" dirty="0">
                <a:effectLst>
                  <a:outerShdw blurRad="38100" dist="38100" dir="2700000" algn="tl">
                    <a:srgbClr val="000000">
                      <a:alpha val="43137"/>
                    </a:srgbClr>
                  </a:outerShdw>
                </a:effectLst>
              </a:rPr>
              <a:t>, wo er </a:t>
            </a:r>
            <a:r>
              <a:rPr lang="en-US" sz="2600" i="1" dirty="0" err="1">
                <a:effectLst>
                  <a:outerShdw blurRad="38100" dist="38100" dir="2700000" algn="tl">
                    <a:srgbClr val="000000">
                      <a:alpha val="43137"/>
                    </a:srgbClr>
                  </a:outerShdw>
                </a:effectLst>
              </a:rPr>
              <a:t>aus</a:t>
            </a:r>
            <a:r>
              <a:rPr lang="en-US" sz="2600" i="1" dirty="0">
                <a:effectLst>
                  <a:outerShdw blurRad="38100" dist="38100" dir="2700000" algn="tl">
                    <a:srgbClr val="000000">
                      <a:alpha val="43137"/>
                    </a:srgbClr>
                  </a:outerShdw>
                </a:effectLst>
              </a:rPr>
              <a:t> der Mitte der </a:t>
            </a:r>
            <a:r>
              <a:rPr lang="en-US" sz="2600" i="1" dirty="0" err="1">
                <a:effectLst>
                  <a:outerShdw blurRad="38100" dist="38100" dir="2700000" algn="tl">
                    <a:srgbClr val="000000">
                      <a:alpha val="43137"/>
                    </a:srgbClr>
                  </a:outerShdw>
                </a:effectLst>
              </a:rPr>
              <a:t>Cherubimspricht</a:t>
            </a:r>
            <a:r>
              <a:rPr lang="en-US" sz="2600" i="1" dirty="0">
                <a:effectLst>
                  <a:outerShdw blurRad="38100" dist="38100" dir="2700000" algn="tl">
                    <a:srgbClr val="000000">
                      <a:alpha val="43137"/>
                    </a:srgbClr>
                  </a:outerShdw>
                </a:effectLst>
              </a:rPr>
              <a:t> (Ex 25,21-22; 29,42-43; 40,34-35). </a:t>
            </a:r>
          </a:p>
          <a:p>
            <a:pPr eaLnBrk="1" fontAlgn="auto" hangingPunct="1">
              <a:spcAft>
                <a:spcPts val="0"/>
              </a:spcAft>
              <a:defRPr/>
            </a:pPr>
            <a:r>
              <a:rPr lang="en-US" sz="2600" i="1" dirty="0">
                <a:effectLst>
                  <a:outerShdw blurRad="38100" dist="38100" dir="2700000" algn="tl">
                    <a:srgbClr val="000000">
                      <a:alpha val="43137"/>
                    </a:srgbClr>
                  </a:outerShdw>
                </a:effectLst>
              </a:rPr>
              <a:t>Die </a:t>
            </a:r>
            <a:r>
              <a:rPr lang="en-US" sz="2600" i="1" dirty="0" err="1">
                <a:effectLst>
                  <a:outerShdw blurRad="38100" dist="38100" dir="2700000" algn="tl">
                    <a:srgbClr val="000000">
                      <a:alpha val="43137"/>
                    </a:srgbClr>
                  </a:outerShdw>
                </a:effectLst>
              </a:rPr>
              <a:t>göttliche</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Herrlichkeit</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ist</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eine</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Synekdoche</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für</a:t>
            </a:r>
            <a:r>
              <a:rPr lang="en-US" sz="2600" i="1" dirty="0">
                <a:effectLst>
                  <a:outerShdw blurRad="38100" dist="38100" dir="2700000" algn="tl">
                    <a:srgbClr val="000000">
                      <a:alpha val="43137"/>
                    </a:srgbClr>
                  </a:outerShdw>
                </a:effectLst>
              </a:rPr>
              <a:t> die </a:t>
            </a:r>
            <a:r>
              <a:rPr lang="en-US" sz="2600" i="1" dirty="0" err="1">
                <a:effectLst>
                  <a:outerShdw blurRad="38100" dist="38100" dir="2700000" algn="tl">
                    <a:srgbClr val="000000">
                      <a:alpha val="43137"/>
                    </a:srgbClr>
                  </a:outerShdw>
                </a:effectLst>
              </a:rPr>
              <a:t>Vollständig-keit</a:t>
            </a:r>
            <a:r>
              <a:rPr lang="en-US" sz="2600" i="1" dirty="0">
                <a:effectLst>
                  <a:outerShdw blurRad="38100" dist="38100" dir="2700000" algn="tl">
                    <a:srgbClr val="000000">
                      <a:alpha val="43137"/>
                    </a:srgbClr>
                  </a:outerShdw>
                </a:effectLst>
              </a:rPr>
              <a:t> von </a:t>
            </a:r>
            <a:r>
              <a:rPr lang="en-US" sz="2600" i="1" dirty="0" err="1">
                <a:effectLst>
                  <a:outerShdw blurRad="38100" dist="38100" dir="2700000" algn="tl">
                    <a:srgbClr val="000000">
                      <a:alpha val="43137"/>
                    </a:srgbClr>
                  </a:outerShdw>
                </a:effectLst>
              </a:rPr>
              <a:t>Gotte</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als</a:t>
            </a:r>
            <a:r>
              <a:rPr lang="en-US" sz="2600" i="1" dirty="0">
                <a:effectLst>
                  <a:outerShdw blurRad="38100" dist="38100" dir="2700000" algn="tl">
                    <a:srgbClr val="000000">
                      <a:alpha val="43137"/>
                    </a:srgbClr>
                  </a:outerShdw>
                </a:effectLst>
              </a:rPr>
              <a:t> Person.</a:t>
            </a:r>
          </a:p>
          <a:p>
            <a:pPr eaLnBrk="1" fontAlgn="auto" hangingPunct="1">
              <a:spcAft>
                <a:spcPts val="0"/>
              </a:spcAft>
              <a:defRPr/>
            </a:pPr>
            <a:r>
              <a:rPr lang="en-US" sz="2600" i="1" dirty="0" err="1">
                <a:effectLst>
                  <a:outerShdw blurRad="38100" dist="38100" dir="2700000" algn="tl">
                    <a:srgbClr val="000000">
                      <a:alpha val="43137"/>
                    </a:srgbClr>
                  </a:outerShdw>
                </a:effectLst>
              </a:rPr>
              <a:t>Keiner</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kann</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diese</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Vollständigkeit</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Gottes</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sehen</a:t>
            </a:r>
            <a:r>
              <a:rPr lang="en-US" sz="2600" i="1" dirty="0">
                <a:effectLst>
                  <a:outerShdw blurRad="38100" dist="38100" dir="2700000" algn="tl">
                    <a:srgbClr val="000000">
                      <a:alpha val="43137"/>
                    </a:srgbClr>
                  </a:outerShdw>
                </a:effectLst>
              </a:rPr>
              <a:t> und leben, </a:t>
            </a:r>
            <a:r>
              <a:rPr lang="en-US" sz="2600" i="1" dirty="0" err="1">
                <a:effectLst>
                  <a:outerShdw blurRad="38100" dist="38100" dir="2700000" algn="tl">
                    <a:srgbClr val="000000">
                      <a:alpha val="43137"/>
                    </a:srgbClr>
                  </a:outerShdw>
                </a:effectLst>
              </a:rPr>
              <a:t>wes-halb</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Mose</a:t>
            </a:r>
            <a:r>
              <a:rPr lang="en-US" sz="2600" i="1" dirty="0">
                <a:effectLst>
                  <a:outerShdw blurRad="38100" dist="38100" dir="2700000" algn="tl">
                    <a:srgbClr val="000000">
                      <a:alpha val="43137"/>
                    </a:srgbClr>
                  </a:outerShdw>
                </a:effectLst>
              </a:rPr>
              <a:t> in </a:t>
            </a:r>
            <a:r>
              <a:rPr lang="en-US" sz="2600" i="1" dirty="0" err="1">
                <a:effectLst>
                  <a:outerShdw blurRad="38100" dist="38100" dir="2700000" algn="tl">
                    <a:srgbClr val="000000">
                      <a:alpha val="43137"/>
                    </a:srgbClr>
                  </a:outerShdw>
                </a:effectLst>
              </a:rPr>
              <a:t>einer</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Felsspalte</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geschützt</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wurde</a:t>
            </a:r>
            <a:r>
              <a:rPr lang="en-US" sz="2600" i="1" dirty="0">
                <a:effectLst>
                  <a:outerShdw blurRad="38100" dist="38100" dir="2700000" algn="tl">
                    <a:srgbClr val="000000">
                      <a:alpha val="43137"/>
                    </a:srgbClr>
                  </a:outerShdw>
                </a:effectLst>
              </a:rPr>
              <a:t> (Ex 33,20-23).</a:t>
            </a:r>
          </a:p>
          <a:p>
            <a:pPr eaLnBrk="1" fontAlgn="auto" hangingPunct="1">
              <a:spcAft>
                <a:spcPts val="0"/>
              </a:spcAft>
              <a:defRPr/>
            </a:pPr>
            <a:r>
              <a:rPr lang="en-US" sz="2600" i="1" dirty="0" err="1">
                <a:effectLst>
                  <a:outerShdw blurRad="38100" dist="38100" dir="2700000" algn="tl">
                    <a:srgbClr val="000000">
                      <a:alpha val="43137"/>
                    </a:srgbClr>
                  </a:outerShdw>
                </a:effectLst>
              </a:rPr>
              <a:t>Viel</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später</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ist</a:t>
            </a:r>
            <a:r>
              <a:rPr lang="en-US" sz="2600" i="1" dirty="0">
                <a:effectLst>
                  <a:outerShdw blurRad="38100" dist="38100" dir="2700000" algn="tl">
                    <a:srgbClr val="000000">
                      <a:alpha val="43137"/>
                    </a:srgbClr>
                  </a:outerShdw>
                </a:effectLst>
              </a:rPr>
              <a:t> die </a:t>
            </a:r>
            <a:r>
              <a:rPr lang="en-US" sz="2600" i="1" dirty="0" err="1">
                <a:effectLst>
                  <a:outerShdw blurRad="38100" dist="38100" dir="2700000" algn="tl">
                    <a:srgbClr val="000000">
                      <a:alpha val="43137"/>
                    </a:srgbClr>
                  </a:outerShdw>
                </a:effectLst>
              </a:rPr>
              <a:t>Herrlichkeit</a:t>
            </a:r>
            <a:r>
              <a:rPr lang="en-US" sz="2600" i="1" dirty="0">
                <a:effectLst>
                  <a:outerShdw blurRad="38100" dist="38100" dir="2700000" algn="tl">
                    <a:srgbClr val="000000">
                      <a:alpha val="43137"/>
                    </a:srgbClr>
                  </a:outerShdw>
                </a:effectLst>
              </a:rPr>
              <a:t> auf </a:t>
            </a:r>
            <a:r>
              <a:rPr lang="en-US" sz="2600" i="1" dirty="0" err="1">
                <a:effectLst>
                  <a:outerShdw blurRad="38100" dist="38100" dir="2700000" algn="tl">
                    <a:srgbClr val="000000">
                      <a:alpha val="43137"/>
                    </a:srgbClr>
                  </a:outerShdw>
                </a:effectLst>
              </a:rPr>
              <a:t>Salomos</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Tempel</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herab</a:t>
            </a:r>
            <a:r>
              <a:rPr lang="en-US" sz="2600" i="1" dirty="0">
                <a:effectLst>
                  <a:outerShdw blurRad="38100" dist="38100" dir="2700000" algn="tl">
                    <a:srgbClr val="000000">
                      <a:alpha val="43137"/>
                    </a:srgbClr>
                  </a:outerShdw>
                </a:effectLst>
              </a:rPr>
              <a:t> </a:t>
            </a:r>
            <a:r>
              <a:rPr lang="en-US" sz="2600" i="1" dirty="0" err="1">
                <a:effectLst>
                  <a:outerShdw blurRad="38100" dist="38100" dir="2700000" algn="tl">
                    <a:srgbClr val="000000">
                      <a:alpha val="43137"/>
                    </a:srgbClr>
                  </a:outerShdw>
                </a:effectLst>
              </a:rPr>
              <a:t>gekommen</a:t>
            </a:r>
            <a:r>
              <a:rPr lang="en-US" sz="2600" i="1" dirty="0">
                <a:effectLst>
                  <a:outerShdw blurRad="38100" dist="38100" dir="2700000" algn="tl">
                    <a:srgbClr val="000000">
                      <a:alpha val="43137"/>
                    </a:srgbClr>
                  </a:outerShdw>
                </a:effectLst>
              </a:rPr>
              <a:t> (1Kön 8,10-11; 2Chr 5,13-14; 7,1).</a:t>
            </a:r>
          </a:p>
          <a:p>
            <a:pPr marL="0" indent="0" eaLnBrk="1" fontAlgn="auto" hangingPunct="1">
              <a:spcAft>
                <a:spcPts val="0"/>
              </a:spcAft>
              <a:buFont typeface="Arial" panose="020B0604020202020204" pitchFamily="34" charset="0"/>
              <a:buNone/>
              <a:defRPr/>
            </a:pPr>
            <a:endParaRPr lang="en-US" dirty="0"/>
          </a:p>
        </p:txBody>
      </p:sp>
      <p:sp>
        <p:nvSpPr>
          <p:cNvPr id="7" name="Slide Number Placeholder 5">
            <a:extLst>
              <a:ext uri="{FF2B5EF4-FFF2-40B4-BE49-F238E27FC236}">
                <a16:creationId xmlns:a16="http://schemas.microsoft.com/office/drawing/2014/main" id="{DC0606AE-9CDE-5447-9B6B-EECE7C4BE184}"/>
              </a:ext>
            </a:extLst>
          </p:cNvPr>
          <p:cNvSpPr txBox="1">
            <a:spLocks/>
          </p:cNvSpPr>
          <p:nvPr/>
        </p:nvSpPr>
        <p:spPr>
          <a:xfrm>
            <a:off x="8365067" y="6477000"/>
            <a:ext cx="762000" cy="304800"/>
          </a:xfrm>
          <a:prstGeom prst="rect">
            <a:avLst/>
          </a:prstGeom>
          <a:effectLst>
            <a:outerShdw blurRad="50800" dist="38100" dir="2700000" algn="tl" rotWithShape="0">
              <a:prstClr val="black">
                <a:alpha val="40000"/>
              </a:prstClr>
            </a:outerShdw>
          </a:effectLst>
        </p:spPr>
        <p:txBody>
          <a:bodyPr/>
          <a:lstStyle>
            <a:defPPr>
              <a:defRPr lang="en-US"/>
            </a:defPPr>
            <a:lvl1pPr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9pPr>
          </a:lstStyle>
          <a:p>
            <a:pPr algn="r"/>
            <a:fld id="{7C29E04F-DA0C-6143-A9B0-E78546EFE5AB}" type="slidenum">
              <a:rPr lang="en-US" altLang="en-US" sz="1400" smtClean="0">
                <a:solidFill>
                  <a:schemeClr val="bg1"/>
                </a:solidFill>
                <a:latin typeface="Tahoma" panose="020B0604030504040204" pitchFamily="34" charset="0"/>
              </a:rPr>
              <a:pPr algn="r"/>
              <a:t>36</a:t>
            </a:fld>
            <a:endParaRPr lang="en-US" altLang="en-US" sz="1400" dirty="0">
              <a:solidFill>
                <a:schemeClr val="bg1"/>
              </a:solidFill>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2">
            <a:extLst>
              <a:ext uri="{FF2B5EF4-FFF2-40B4-BE49-F238E27FC236}">
                <a16:creationId xmlns:a16="http://schemas.microsoft.com/office/drawing/2014/main" id="{486EAB3A-2D8E-4CA2-8760-546297EA814B}"/>
              </a:ext>
            </a:extLst>
          </p:cNvPr>
          <p:cNvSpPr>
            <a:spLocks noGrp="1" noChangeArrowheads="1"/>
          </p:cNvSpPr>
          <p:nvPr>
            <p:ph type="title"/>
          </p:nvPr>
        </p:nvSpPr>
        <p:spPr/>
        <p:txBody>
          <a:bodyPr/>
          <a:lstStyle/>
          <a:p>
            <a:pPr eaLnBrk="1" hangingPunct="1">
              <a:defRPr/>
            </a:pPr>
            <a:r>
              <a:rPr lang="en-US" altLang="en-US" b="0" dirty="0">
                <a:latin typeface="Impact" panose="020B0806030902050204" pitchFamily="34" charset="0"/>
              </a:rPr>
              <a:t>Die Idee </a:t>
            </a:r>
            <a:r>
              <a:rPr lang="en-US" altLang="en-US" b="0" dirty="0" err="1">
                <a:latin typeface="Impact" panose="020B0806030902050204" pitchFamily="34" charset="0"/>
              </a:rPr>
              <a:t>eines</a:t>
            </a:r>
            <a:r>
              <a:rPr lang="en-US" altLang="en-US" b="0" dirty="0">
                <a:latin typeface="Impact" panose="020B0806030902050204" pitchFamily="34" charset="0"/>
              </a:rPr>
              <a:t> </a:t>
            </a:r>
            <a:r>
              <a:rPr lang="en-US" altLang="en-US" b="0" dirty="0" err="1">
                <a:latin typeface="Impact" panose="020B0806030902050204" pitchFamily="34" charset="0"/>
              </a:rPr>
              <a:t>Thronwagens</a:t>
            </a:r>
            <a:endParaRPr lang="en-US" altLang="en-US" b="0" dirty="0">
              <a:latin typeface="Impact" panose="020B0806030902050204" pitchFamily="34" charset="0"/>
            </a:endParaRPr>
          </a:p>
        </p:txBody>
      </p:sp>
      <p:sp>
        <p:nvSpPr>
          <p:cNvPr id="430083" name="Rectangle 3">
            <a:extLst>
              <a:ext uri="{FF2B5EF4-FFF2-40B4-BE49-F238E27FC236}">
                <a16:creationId xmlns:a16="http://schemas.microsoft.com/office/drawing/2014/main" id="{B3E02743-0CD5-4A7C-BB07-771F5CCBC389}"/>
              </a:ext>
            </a:extLst>
          </p:cNvPr>
          <p:cNvSpPr>
            <a:spLocks noGrp="1" noChangeArrowheads="1"/>
          </p:cNvSpPr>
          <p:nvPr>
            <p:ph type="body" idx="1"/>
          </p:nvPr>
        </p:nvSpPr>
        <p:spPr>
          <a:xfrm>
            <a:off x="457200" y="1600200"/>
            <a:ext cx="8229600" cy="4953000"/>
          </a:xfrm>
        </p:spPr>
        <p:txBody>
          <a:bodyPr/>
          <a:lstStyle/>
          <a:p>
            <a:pPr eaLnBrk="1" hangingPunct="1">
              <a:buFontTx/>
              <a:buNone/>
              <a:defRPr/>
            </a:pPr>
            <a:r>
              <a:rPr lang="en-US" altLang="en-US" sz="2800" dirty="0">
                <a:solidFill>
                  <a:srgbClr val="FFFF99"/>
                </a:solidFill>
                <a:latin typeface="Eras Demi ITC" pitchFamily="34" charset="0"/>
              </a:rPr>
              <a:t>Das </a:t>
            </a:r>
            <a:r>
              <a:rPr lang="en-US" altLang="en-US" sz="2800" dirty="0" err="1">
                <a:solidFill>
                  <a:srgbClr val="FFFF99"/>
                </a:solidFill>
                <a:latin typeface="Eras Demi ITC" pitchFamily="34" charset="0"/>
              </a:rPr>
              <a:t>Konzept</a:t>
            </a:r>
            <a:r>
              <a:rPr lang="en-US" altLang="en-US" sz="2800" dirty="0">
                <a:solidFill>
                  <a:srgbClr val="FFFF99"/>
                </a:solidFill>
                <a:latin typeface="Eras Demi ITC" pitchFamily="34" charset="0"/>
              </a:rPr>
              <a:t> von </a:t>
            </a:r>
            <a:r>
              <a:rPr lang="en-US" altLang="en-US" sz="2800" dirty="0" err="1">
                <a:solidFill>
                  <a:srgbClr val="FFFF99"/>
                </a:solidFill>
                <a:latin typeface="Eras Demi ITC" pitchFamily="34" charset="0"/>
              </a:rPr>
              <a:t>Jahwes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Thron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als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eine</a:t>
            </a:r>
            <a:r>
              <a:rPr lang="en-US" altLang="en-US" sz="2800" dirty="0">
                <a:solidFill>
                  <a:srgbClr val="FFFF99"/>
                </a:solidFill>
                <a:latin typeface="Eras Demi ITC" pitchFamily="34" charset="0"/>
              </a:rPr>
              <a:t> Art </a:t>
            </a:r>
            <a:r>
              <a:rPr lang="en-US" altLang="en-US" sz="2800" dirty="0" err="1">
                <a:solidFill>
                  <a:srgbClr val="FFFF99"/>
                </a:solidFill>
                <a:latin typeface="Eras Demi ITC" pitchFamily="34" charset="0"/>
              </a:rPr>
              <a:t>Wa</a:t>
            </a:r>
            <a:r>
              <a:rPr lang="en-US" altLang="en-US" sz="2800" dirty="0">
                <a:solidFill>
                  <a:srgbClr val="FFFF99"/>
                </a:solidFill>
                <a:latin typeface="Eras Demi ITC" pitchFamily="34" charset="0"/>
              </a:rPr>
              <a:t>-gen </a:t>
            </a:r>
            <a:r>
              <a:rPr lang="en-US" altLang="en-US" sz="2800" dirty="0" err="1">
                <a:solidFill>
                  <a:srgbClr val="FFFF99"/>
                </a:solidFill>
                <a:latin typeface="Eras Demi ITC" pitchFamily="34" charset="0"/>
              </a:rPr>
              <a:t>mit</a:t>
            </a:r>
            <a:r>
              <a:rPr lang="en-US" altLang="en-US" sz="2800" dirty="0">
                <a:solidFill>
                  <a:srgbClr val="FFFF99"/>
                </a:solidFill>
                <a:latin typeface="Eras Demi ITC" pitchFamily="34" charset="0"/>
              </a:rPr>
              <a:t> Cherubim </a:t>
            </a:r>
            <a:r>
              <a:rPr lang="en-US" altLang="en-US" sz="2800" dirty="0" err="1">
                <a:solidFill>
                  <a:srgbClr val="FFFF99"/>
                </a:solidFill>
                <a:latin typeface="Eras Demi ITC" pitchFamily="34" charset="0"/>
              </a:rPr>
              <a:t>darum</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herum</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kommt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aus</a:t>
            </a:r>
            <a:r>
              <a:rPr lang="en-US" altLang="en-US" sz="2800" dirty="0">
                <a:solidFill>
                  <a:srgbClr val="FFFF99"/>
                </a:solidFill>
                <a:latin typeface="Eras Demi ITC" pitchFamily="34" charset="0"/>
              </a:rPr>
              <a:t> der </a:t>
            </a:r>
            <a:r>
              <a:rPr lang="en-US" altLang="en-US" sz="2800" dirty="0" err="1">
                <a:solidFill>
                  <a:srgbClr val="FFFF99"/>
                </a:solidFill>
                <a:latin typeface="Eras Demi ITC" pitchFamily="34" charset="0"/>
              </a:rPr>
              <a:t>antiken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Nahöstlichen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Ikonografie</a:t>
            </a:r>
            <a:r>
              <a:rPr lang="en-US" altLang="en-US" sz="2800" dirty="0">
                <a:solidFill>
                  <a:srgbClr val="FFFF99"/>
                </a:solidFill>
                <a:latin typeface="Eras Demi ITC" pitchFamily="34" charset="0"/>
              </a:rPr>
              <a:t>.</a:t>
            </a:r>
          </a:p>
          <a:p>
            <a:pPr eaLnBrk="1" hangingPunct="1">
              <a:defRPr/>
            </a:pPr>
            <a:r>
              <a:rPr lang="en-US" altLang="en-US" sz="2400" i="1" dirty="0">
                <a:latin typeface="Arial" panose="020B0604020202020204" pitchFamily="34" charset="0"/>
              </a:rPr>
              <a:t>Cherubim-</a:t>
            </a:r>
            <a:r>
              <a:rPr lang="en-US" altLang="en-US" sz="2400" i="1" dirty="0" err="1">
                <a:latin typeface="Arial" panose="020B0604020202020204" pitchFamily="34" charset="0"/>
              </a:rPr>
              <a:t>dekorierte</a:t>
            </a:r>
            <a:r>
              <a:rPr lang="en-US" altLang="en-US" sz="2400" i="1" dirty="0">
                <a:latin typeface="Arial" panose="020B0604020202020204" pitchFamily="34" charset="0"/>
              </a:rPr>
              <a:t> Throne </a:t>
            </a:r>
            <a:r>
              <a:rPr lang="en-US" altLang="en-US" sz="2400" i="1" dirty="0" err="1">
                <a:latin typeface="Arial" panose="020B0604020202020204" pitchFamily="34" charset="0"/>
              </a:rPr>
              <a:t>sind</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der </a:t>
            </a:r>
            <a:r>
              <a:rPr lang="en-US" altLang="en-US" sz="2400" i="1" dirty="0" err="1">
                <a:latin typeface="Arial" panose="020B0604020202020204" pitchFamily="34" charset="0"/>
              </a:rPr>
              <a:t>Antike</a:t>
            </a:r>
            <a:r>
              <a:rPr lang="en-US" altLang="en-US" sz="2400" i="1" dirty="0">
                <a:latin typeface="Arial" panose="020B0604020202020204" pitchFamily="34" charset="0"/>
              </a:rPr>
              <a:t> </a:t>
            </a:r>
            <a:r>
              <a:rPr lang="en-US" altLang="en-US" sz="2400" i="1" dirty="0" err="1">
                <a:latin typeface="Arial" panose="020B0604020202020204" pitchFamily="34" charset="0"/>
              </a:rPr>
              <a:t>bekannt</a:t>
            </a:r>
            <a:r>
              <a:rPr lang="en-US" altLang="en-US" sz="2400" i="1" dirty="0">
                <a:latin typeface="Arial" panose="020B0604020202020204" pitchFamily="34" charset="0"/>
              </a:rPr>
              <a:t>. Cherubim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Wächter-Sphingen</a:t>
            </a:r>
            <a:r>
              <a:rPr lang="en-US" altLang="en-US" sz="2400" i="1" dirty="0">
                <a:latin typeface="Arial" panose="020B0604020202020204" pitchFamily="34" charset="0"/>
              </a:rPr>
              <a:t> </a:t>
            </a:r>
            <a:r>
              <a:rPr lang="en-US" altLang="en-US" sz="2400" i="1" dirty="0" err="1">
                <a:latin typeface="Arial" panose="020B0604020202020204" pitchFamily="34" charset="0"/>
              </a:rPr>
              <a:t>dekorierten</a:t>
            </a:r>
            <a:r>
              <a:rPr lang="en-US" altLang="en-US" sz="2400" i="1" dirty="0">
                <a:latin typeface="Arial" panose="020B0604020202020204" pitchFamily="34" charset="0"/>
              </a:rPr>
              <a:t> </a:t>
            </a:r>
            <a:r>
              <a:rPr lang="en-US" altLang="en-US" sz="2400" i="1" dirty="0" err="1">
                <a:latin typeface="Arial" panose="020B0604020202020204" pitchFamily="34" charset="0"/>
              </a:rPr>
              <a:t>Assyrische</a:t>
            </a:r>
            <a:r>
              <a:rPr lang="en-US" altLang="en-US" sz="2400" i="1" dirty="0">
                <a:latin typeface="Arial" panose="020B0604020202020204" pitchFamily="34" charset="0"/>
              </a:rPr>
              <a:t>, </a:t>
            </a:r>
            <a:r>
              <a:rPr lang="en-US" altLang="en-US" sz="2400" i="1" dirty="0" err="1">
                <a:latin typeface="Arial" panose="020B0604020202020204" pitchFamily="34" charset="0"/>
              </a:rPr>
              <a:t>Babylonische</a:t>
            </a:r>
            <a:r>
              <a:rPr lang="en-US" altLang="en-US" sz="2400" i="1" dirty="0">
                <a:latin typeface="Arial" panose="020B0604020202020204" pitchFamily="34" charset="0"/>
              </a:rPr>
              <a:t> und </a:t>
            </a:r>
            <a:r>
              <a:rPr lang="en-US" altLang="en-US" sz="2400" i="1" dirty="0" err="1">
                <a:latin typeface="Arial" panose="020B0604020202020204" pitchFamily="34" charset="0"/>
              </a:rPr>
              <a:t>Persiche</a:t>
            </a:r>
            <a:r>
              <a:rPr lang="en-US" altLang="en-US" sz="2400" i="1" dirty="0">
                <a:latin typeface="Arial" panose="020B0604020202020204" pitchFamily="34" charset="0"/>
              </a:rPr>
              <a:t> </a:t>
            </a:r>
            <a:r>
              <a:rPr lang="en-US" altLang="en-US" sz="2400" i="1" dirty="0" err="1">
                <a:latin typeface="Arial" panose="020B0604020202020204" pitchFamily="34" charset="0"/>
              </a:rPr>
              <a:t>Königshöfe</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In </a:t>
            </a:r>
            <a:r>
              <a:rPr lang="en-US" altLang="en-US" sz="2400" i="1" dirty="0" err="1">
                <a:latin typeface="Arial" panose="020B0604020202020204" pitchFamily="34" charset="0"/>
              </a:rPr>
              <a:t>Davids</a:t>
            </a:r>
            <a:r>
              <a:rPr lang="en-US" altLang="en-US" sz="2400" i="1" dirty="0">
                <a:latin typeface="Arial" panose="020B0604020202020204" pitchFamily="34" charset="0"/>
              </a:rPr>
              <a:t> </a:t>
            </a:r>
            <a:r>
              <a:rPr lang="en-US" altLang="en-US" sz="2400" i="1" dirty="0" err="1">
                <a:latin typeface="Arial" panose="020B0604020202020204" pitchFamily="34" charset="0"/>
              </a:rPr>
              <a:t>Tempelentwurf</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Salomos</a:t>
            </a:r>
            <a:r>
              <a:rPr lang="en-US" altLang="en-US" sz="2400" i="1" dirty="0">
                <a:latin typeface="Arial" panose="020B0604020202020204" pitchFamily="34" charset="0"/>
              </a:rPr>
              <a:t> </a:t>
            </a:r>
            <a:r>
              <a:rPr lang="en-US" altLang="en-US" sz="2400" i="1" dirty="0" err="1">
                <a:latin typeface="Arial" panose="020B0604020202020204" pitchFamily="34" charset="0"/>
              </a:rPr>
              <a:t>Tempel</a:t>
            </a:r>
            <a:r>
              <a:rPr lang="en-US" altLang="en-US" sz="2400" i="1" dirty="0">
                <a:latin typeface="Arial" panose="020B0604020202020204" pitchFamily="34" charset="0"/>
              </a:rPr>
              <a:t>, gab es </a:t>
            </a:r>
            <a:r>
              <a:rPr lang="en-US" altLang="en-US" sz="2400" i="1" dirty="0" err="1">
                <a:latin typeface="Arial" panose="020B0604020202020204" pitchFamily="34" charset="0"/>
              </a:rPr>
              <a:t>auch</a:t>
            </a:r>
            <a:r>
              <a:rPr lang="en-US" altLang="en-US" sz="2400" i="1" dirty="0">
                <a:latin typeface="Arial" panose="020B0604020202020204" pitchFamily="34" charset="0"/>
              </a:rPr>
              <a:t> den “</a:t>
            </a:r>
            <a:r>
              <a:rPr lang="en-US" altLang="en-US" sz="2400" i="1" dirty="0" err="1">
                <a:latin typeface="Arial" panose="020B0604020202020204" pitchFamily="34" charset="0"/>
              </a:rPr>
              <a:t>Wagen</a:t>
            </a:r>
            <a:r>
              <a:rPr lang="en-US" altLang="en-US" sz="2400" i="1" dirty="0">
                <a:latin typeface="Arial" panose="020B0604020202020204" pitchFamily="34" charset="0"/>
              </a:rPr>
              <a:t>” d. </a:t>
            </a:r>
            <a:r>
              <a:rPr lang="en-US" altLang="en-US" sz="2400" i="1" dirty="0" err="1">
                <a:latin typeface="Arial" panose="020B0604020202020204" pitchFamily="34" charset="0"/>
              </a:rPr>
              <a:t>Bundeslade</a:t>
            </a:r>
            <a:r>
              <a:rPr lang="en-US" altLang="en-US" sz="2400" i="1" dirty="0">
                <a:latin typeface="Arial" panose="020B0604020202020204" pitchFamily="34" charset="0"/>
              </a:rPr>
              <a:t> (1Chr 28,18).</a:t>
            </a:r>
          </a:p>
          <a:p>
            <a:pPr eaLnBrk="1" hangingPunct="1">
              <a:defRPr/>
            </a:pPr>
            <a:r>
              <a:rPr lang="en-US" altLang="en-US" sz="2400" i="1" dirty="0" err="1">
                <a:latin typeface="Arial" panose="020B0604020202020204" pitchFamily="34" charset="0"/>
              </a:rPr>
              <a:t>Einer</a:t>
            </a:r>
            <a:r>
              <a:rPr lang="en-US" altLang="en-US" sz="2400" i="1" dirty="0">
                <a:latin typeface="Arial" panose="020B0604020202020204" pitchFamily="34" charset="0"/>
              </a:rPr>
              <a:t> der </a:t>
            </a:r>
            <a:r>
              <a:rPr lang="en-US" altLang="en-US" sz="2400" i="1" dirty="0" err="1">
                <a:latin typeface="Arial" panose="020B0604020202020204" pitchFamily="34" charset="0"/>
              </a:rPr>
              <a:t>Psalmen</a:t>
            </a:r>
            <a:r>
              <a:rPr lang="en-US" altLang="en-US" sz="2400" i="1" dirty="0">
                <a:latin typeface="Arial" panose="020B0604020202020204" pitchFamily="34" charset="0"/>
              </a:rPr>
              <a:t> </a:t>
            </a:r>
            <a:r>
              <a:rPr lang="en-US" altLang="en-US" sz="2400" i="1" dirty="0" err="1">
                <a:latin typeface="Arial" panose="020B0604020202020204" pitchFamily="34" charset="0"/>
              </a:rPr>
              <a:t>beschreibt</a:t>
            </a:r>
            <a:r>
              <a:rPr lang="en-US" altLang="en-US" sz="2400" i="1" dirty="0">
                <a:latin typeface="Arial" panose="020B0604020202020204" pitchFamily="34" charset="0"/>
              </a:rPr>
              <a:t>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als</a:t>
            </a:r>
            <a:r>
              <a:rPr lang="en-US" altLang="en-US" sz="2400" i="1" dirty="0">
                <a:latin typeface="Arial" panose="020B0604020202020204" pitchFamily="34" charset="0"/>
              </a:rPr>
              <a:t> "</a:t>
            </a:r>
            <a:r>
              <a:rPr lang="en-US" altLang="en-US" sz="2400" i="1" dirty="0" err="1">
                <a:latin typeface="Arial" panose="020B0604020202020204" pitchFamily="34" charset="0"/>
              </a:rPr>
              <a:t>reitend</a:t>
            </a:r>
            <a:r>
              <a:rPr lang="en-US" altLang="en-US" sz="2400" i="1" dirty="0">
                <a:latin typeface="Arial" panose="020B0604020202020204" pitchFamily="34" charset="0"/>
              </a:rPr>
              <a:t> auf dem Cherub"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Wagen</a:t>
            </a:r>
            <a:r>
              <a:rPr lang="en-US" altLang="en-US" sz="2400" i="1" dirty="0">
                <a:latin typeface="Arial" panose="020B0604020202020204" pitchFamily="34" charset="0"/>
              </a:rPr>
              <a:t>) (Ps. 18,11).</a:t>
            </a:r>
          </a:p>
          <a:p>
            <a:pPr eaLnBrk="1" hangingPunct="1">
              <a:defRPr/>
            </a:pPr>
            <a:r>
              <a:rPr lang="en-US" altLang="en-US" sz="2400" i="1" dirty="0">
                <a:latin typeface="Arial" panose="020B0604020202020204" pitchFamily="34" charset="0"/>
              </a:rPr>
              <a:t>Der </a:t>
            </a:r>
            <a:r>
              <a:rPr lang="en-US" altLang="en-US" sz="2400" i="1" dirty="0" err="1">
                <a:latin typeface="Arial" panose="020B0604020202020204" pitchFamily="34" charset="0"/>
              </a:rPr>
              <a:t>göttliche</a:t>
            </a:r>
            <a:r>
              <a:rPr lang="en-US" altLang="en-US" sz="2400" i="1" dirty="0">
                <a:latin typeface="Arial" panose="020B0604020202020204" pitchFamily="34" charset="0"/>
              </a:rPr>
              <a:t> </a:t>
            </a:r>
            <a:r>
              <a:rPr lang="en-US" altLang="en-US" sz="2400" i="1" dirty="0" err="1">
                <a:latin typeface="Arial" panose="020B0604020202020204" pitchFamily="34" charset="0"/>
              </a:rPr>
              <a:t>Thron</a:t>
            </a:r>
            <a:r>
              <a:rPr lang="en-US" altLang="en-US" sz="2400" i="1" dirty="0">
                <a:latin typeface="Arial" panose="020B0604020202020204" pitchFamily="34" charset="0"/>
              </a:rPr>
              <a:t> hat “</a:t>
            </a:r>
            <a:r>
              <a:rPr lang="en-US" altLang="en-US" sz="2400" i="1" dirty="0" err="1">
                <a:latin typeface="Arial" panose="020B0604020202020204" pitchFamily="34" charset="0"/>
              </a:rPr>
              <a:t>Räder</a:t>
            </a:r>
            <a:r>
              <a:rPr lang="en-US" altLang="en-US" sz="2400" i="1" dirty="0">
                <a:latin typeface="Arial" panose="020B0604020202020204" pitchFamily="34" charset="0"/>
              </a:rPr>
              <a:t>” (Dan 7,9). </a:t>
            </a:r>
          </a:p>
        </p:txBody>
      </p:sp>
      <p:sp>
        <p:nvSpPr>
          <p:cNvPr id="5" name="Slide Number Placeholder 5">
            <a:extLst>
              <a:ext uri="{FF2B5EF4-FFF2-40B4-BE49-F238E27FC236}">
                <a16:creationId xmlns:a16="http://schemas.microsoft.com/office/drawing/2014/main" id="{2CEABC61-41AD-624C-A7B2-08D0D8D25A6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0083">
                                            <p:txEl>
                                              <p:pRg st="0" end="0"/>
                                            </p:txEl>
                                          </p:spTgt>
                                        </p:tgtEl>
                                        <p:attrNameLst>
                                          <p:attrName>style.visibility</p:attrName>
                                        </p:attrNameLst>
                                      </p:cBhvr>
                                      <p:to>
                                        <p:strVal val="visible"/>
                                      </p:to>
                                    </p:set>
                                    <p:anim calcmode="lin" valueType="num">
                                      <p:cBhvr>
                                        <p:cTn id="7" dur="500" fill="hold"/>
                                        <p:tgtEl>
                                          <p:spTgt spid="4300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0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0083">
                                            <p:txEl>
                                              <p:pRg st="1" end="1"/>
                                            </p:txEl>
                                          </p:spTgt>
                                        </p:tgtEl>
                                        <p:attrNameLst>
                                          <p:attrName>style.visibility</p:attrName>
                                        </p:attrNameLst>
                                      </p:cBhvr>
                                      <p:to>
                                        <p:strVal val="visible"/>
                                      </p:to>
                                    </p:set>
                                    <p:anim calcmode="lin" valueType="num">
                                      <p:cBhvr additive="base">
                                        <p:cTn id="13" dur="500" fill="hold"/>
                                        <p:tgtEl>
                                          <p:spTgt spid="430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0083">
                                            <p:txEl>
                                              <p:pRg st="2" end="2"/>
                                            </p:txEl>
                                          </p:spTgt>
                                        </p:tgtEl>
                                        <p:attrNameLst>
                                          <p:attrName>style.visibility</p:attrName>
                                        </p:attrNameLst>
                                      </p:cBhvr>
                                      <p:to>
                                        <p:strVal val="visible"/>
                                      </p:to>
                                    </p:set>
                                    <p:anim calcmode="lin" valueType="num">
                                      <p:cBhvr additive="base">
                                        <p:cTn id="19" dur="500" fill="hold"/>
                                        <p:tgtEl>
                                          <p:spTgt spid="430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30083">
                                            <p:txEl>
                                              <p:pRg st="3" end="3"/>
                                            </p:txEl>
                                          </p:spTgt>
                                        </p:tgtEl>
                                        <p:attrNameLst>
                                          <p:attrName>style.visibility</p:attrName>
                                        </p:attrNameLst>
                                      </p:cBhvr>
                                      <p:to>
                                        <p:strVal val="visible"/>
                                      </p:to>
                                    </p:set>
                                    <p:anim calcmode="lin" valueType="num">
                                      <p:cBhvr additive="base">
                                        <p:cTn id="25" dur="500" fill="hold"/>
                                        <p:tgtEl>
                                          <p:spTgt spid="430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0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30083">
                                            <p:txEl>
                                              <p:pRg st="4" end="4"/>
                                            </p:txEl>
                                          </p:spTgt>
                                        </p:tgtEl>
                                        <p:attrNameLst>
                                          <p:attrName>style.visibility</p:attrName>
                                        </p:attrNameLst>
                                      </p:cBhvr>
                                      <p:to>
                                        <p:strVal val="visible"/>
                                      </p:to>
                                    </p:set>
                                    <p:anim calcmode="lin" valueType="num">
                                      <p:cBhvr additive="base">
                                        <p:cTn id="31" dur="500" fill="hold"/>
                                        <p:tgtEl>
                                          <p:spTgt spid="4300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08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92A78AD0-AE24-4DD6-AFB2-7B3A75A5A259}"/>
              </a:ext>
            </a:extLst>
          </p:cNvPr>
          <p:cNvSpPr>
            <a:spLocks noGrp="1" noChangeArrowheads="1"/>
          </p:cNvSpPr>
          <p:nvPr>
            <p:ph type="title"/>
          </p:nvPr>
        </p:nvSpPr>
        <p:spPr>
          <a:xfrm>
            <a:off x="152400" y="152400"/>
            <a:ext cx="8839200" cy="1143000"/>
          </a:xfrm>
        </p:spPr>
        <p:txBody>
          <a:bodyPr/>
          <a:lstStyle/>
          <a:p>
            <a:pPr eaLnBrk="1" hangingPunct="1">
              <a:defRPr/>
            </a:pPr>
            <a:r>
              <a:rPr lang="en-US" altLang="en-US" sz="4000" dirty="0" err="1">
                <a:latin typeface="Times New Roman" panose="02020603050405020304" pitchFamily="18" charset="0"/>
              </a:rPr>
              <a:t>Kanaanitischer</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Thron</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mit</a:t>
            </a:r>
            <a:r>
              <a:rPr lang="en-US" altLang="en-US" sz="4000" dirty="0">
                <a:latin typeface="Times New Roman" panose="02020603050405020304" pitchFamily="18" charset="0"/>
              </a:rPr>
              <a:t> Cherubim</a:t>
            </a:r>
            <a:br>
              <a:rPr lang="en-US" altLang="en-US" sz="4000" dirty="0">
                <a:latin typeface="Times New Roman" panose="02020603050405020304" pitchFamily="18" charset="0"/>
              </a:rPr>
            </a:br>
            <a:r>
              <a:rPr lang="en-US" altLang="en-US" sz="2800" dirty="0">
                <a:latin typeface="Times New Roman" panose="02020603050405020304" pitchFamily="18" charset="0"/>
              </a:rPr>
              <a:t>(</a:t>
            </a:r>
            <a:r>
              <a:rPr lang="en-US" altLang="en-US" sz="2800" dirty="0" err="1">
                <a:latin typeface="Times New Roman" panose="02020603050405020304" pitchFamily="18" charset="0"/>
              </a:rPr>
              <a:t>Geschnitzt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aus</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Elfenbein</a:t>
            </a:r>
            <a:r>
              <a:rPr lang="en-US" altLang="en-US" sz="2800" dirty="0">
                <a:latin typeface="Times New Roman" panose="02020603050405020304" pitchFamily="18" charset="0"/>
              </a:rPr>
              <a:t>, ca. 13. </a:t>
            </a:r>
            <a:r>
              <a:rPr lang="en-US" altLang="en-US" sz="2800" dirty="0" err="1">
                <a:latin typeface="Times New Roman" panose="02020603050405020304" pitchFamily="18" charset="0"/>
              </a:rPr>
              <a:t>Jhdt</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v.Chr</a:t>
            </a:r>
            <a:r>
              <a:rPr lang="en-US" altLang="en-US" sz="2800" dirty="0">
                <a:latin typeface="Times New Roman" panose="02020603050405020304" pitchFamily="18" charset="0"/>
              </a:rPr>
              <a:t>.)</a:t>
            </a:r>
            <a:br>
              <a:rPr lang="en-US" altLang="en-US" sz="3200" dirty="0">
                <a:latin typeface="Arial Narrow" panose="020B0606020202030204" pitchFamily="34" charset="0"/>
              </a:rPr>
            </a:br>
            <a:r>
              <a:rPr lang="en-US" altLang="en-US" sz="2000" i="1" dirty="0" err="1">
                <a:latin typeface="Arial Narrow" panose="020B0606020202030204" pitchFamily="34" charset="0"/>
              </a:rPr>
              <a:t>Entdeckt</a:t>
            </a:r>
            <a:r>
              <a:rPr lang="en-US" altLang="en-US" sz="2000" i="1" dirty="0">
                <a:latin typeface="Arial Narrow" panose="020B0606020202030204" pitchFamily="34" charset="0"/>
              </a:rPr>
              <a:t> 1937 in </a:t>
            </a:r>
            <a:r>
              <a:rPr lang="en-US" altLang="en-US" sz="2000" i="1" dirty="0" err="1">
                <a:latin typeface="Arial Narrow" panose="020B0606020202030204" pitchFamily="34" charset="0"/>
              </a:rPr>
              <a:t>einer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Elfenbeinsammlung</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bei</a:t>
            </a:r>
            <a:r>
              <a:rPr lang="en-US" altLang="en-US" sz="2000" i="1" dirty="0">
                <a:latin typeface="Arial Narrow" panose="020B0606020202030204" pitchFamily="34" charset="0"/>
              </a:rPr>
              <a:t> Megiddo</a:t>
            </a:r>
            <a:endParaRPr lang="en-US" altLang="en-US" sz="4000" i="1" dirty="0"/>
          </a:p>
        </p:txBody>
      </p:sp>
      <p:pic>
        <p:nvPicPr>
          <p:cNvPr id="68611" name="Picture 5" descr="_DSC0047 (Changed)">
            <a:extLst>
              <a:ext uri="{FF2B5EF4-FFF2-40B4-BE49-F238E27FC236}">
                <a16:creationId xmlns:a16="http://schemas.microsoft.com/office/drawing/2014/main" id="{26FC322E-4F70-FC42-AFDF-B5F5A5689CA6}"/>
              </a:ext>
            </a:extLst>
          </p:cNvPr>
          <p:cNvPicPr>
            <a:picLocks noGrp="1" noChangeAspect="1" noChangeArrowheads="1"/>
          </p:cNvPicPr>
          <p:nvPr>
            <p:ph idx="1"/>
          </p:nvPr>
        </p:nvPicPr>
        <p:blipFill>
          <a:blip r:embed="rId2">
            <a:lum bright="-6000" contrast="54000"/>
            <a:extLst>
              <a:ext uri="{28A0092B-C50C-407E-A947-70E740481C1C}">
                <a14:useLocalDpi xmlns:a14="http://schemas.microsoft.com/office/drawing/2010/main"/>
              </a:ext>
            </a:extLst>
          </a:blip>
          <a:srcRect/>
          <a:stretch>
            <a:fillRect/>
          </a:stretch>
        </p:blipFill>
        <p:spPr>
          <a:xfrm>
            <a:off x="990600" y="1600200"/>
            <a:ext cx="7315200" cy="5119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35BEC971-9969-B04C-9D06-68D71BA4C34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38</a:t>
            </a:fld>
            <a:endParaRPr lang="en-US" altLang="en-US" sz="1400" b="1" dirty="0">
              <a:latin typeface="Tahoma" panose="020B0604030504040204" pitchFamily="34" charset="0"/>
            </a:endParaRPr>
          </a:p>
        </p:txBody>
      </p:sp>
    </p:spTree>
  </p:cSld>
  <p:clrMapOvr>
    <a:masterClrMapping/>
  </p:clrMapOvr>
  <p:transition>
    <p:blinds/>
  </p:transition>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EBA0CD4-2591-4123-91D8-65F06E2A5688}"/>
              </a:ext>
            </a:extLst>
          </p:cNvPr>
          <p:cNvSpPr>
            <a:spLocks noGrp="1" noChangeArrowheads="1"/>
          </p:cNvSpPr>
          <p:nvPr>
            <p:ph type="title"/>
          </p:nvPr>
        </p:nvSpPr>
        <p:spPr>
          <a:xfrm>
            <a:off x="228600" y="-76200"/>
            <a:ext cx="5029200" cy="1219200"/>
          </a:xfrm>
        </p:spPr>
        <p:txBody>
          <a:bodyPr/>
          <a:lstStyle/>
          <a:p>
            <a:pPr algn="l" eaLnBrk="1" hangingPunct="1">
              <a:defRPr/>
            </a:pPr>
            <a:r>
              <a:rPr lang="en-US" altLang="en-US" sz="4000" i="1" dirty="0">
                <a:latin typeface="Eras Demi ITC" pitchFamily="34" charset="0"/>
              </a:rPr>
              <a:t>Cherubim </a:t>
            </a:r>
            <a:br>
              <a:rPr lang="en-US" altLang="en-US" sz="4000" i="1" dirty="0">
                <a:latin typeface="Eras Demi ITC" pitchFamily="34" charset="0"/>
              </a:rPr>
            </a:br>
            <a:r>
              <a:rPr lang="en-US" altLang="en-US" sz="2000" dirty="0" err="1">
                <a:latin typeface="Franklin Gothic Medium" panose="020B0603020102020204" pitchFamily="34" charset="0"/>
              </a:rPr>
              <a:t>Wächter-Sphingen</a:t>
            </a:r>
            <a:r>
              <a:rPr lang="en-US" altLang="en-US" sz="2000" dirty="0">
                <a:latin typeface="Franklin Gothic Medium" panose="020B0603020102020204" pitchFamily="34" charset="0"/>
              </a:rPr>
              <a:t> </a:t>
            </a:r>
            <a:r>
              <a:rPr lang="en-US" altLang="en-US" sz="2000" dirty="0" err="1">
                <a:latin typeface="Franklin Gothic Medium" panose="020B0603020102020204" pitchFamily="34" charset="0"/>
              </a:rPr>
              <a:t>auch</a:t>
            </a:r>
            <a:r>
              <a:rPr lang="en-US" altLang="en-US" sz="2000" dirty="0">
                <a:latin typeface="Franklin Gothic Medium" panose="020B0603020102020204" pitchFamily="34" charset="0"/>
              </a:rPr>
              <a:t> </a:t>
            </a:r>
            <a:r>
              <a:rPr lang="en-US" altLang="en-US" sz="2000" dirty="0" err="1">
                <a:latin typeface="Franklin Gothic Medium" panose="020B0603020102020204" pitchFamily="34" charset="0"/>
              </a:rPr>
              <a:t>bekannt</a:t>
            </a:r>
            <a:r>
              <a:rPr lang="en-US" altLang="en-US" sz="2000" dirty="0">
                <a:latin typeface="Franklin Gothic Medium" panose="020B0603020102020204" pitchFamily="34" charset="0"/>
              </a:rPr>
              <a:t> </a:t>
            </a:r>
            <a:r>
              <a:rPr lang="en-US" altLang="en-US" sz="2000" dirty="0" err="1">
                <a:latin typeface="Franklin Gothic Medium" panose="020B0603020102020204" pitchFamily="34" charset="0"/>
              </a:rPr>
              <a:t>als</a:t>
            </a:r>
            <a:r>
              <a:rPr lang="en-US" altLang="en-US" sz="2000" dirty="0">
                <a:latin typeface="Franklin Gothic Medium" panose="020B0603020102020204" pitchFamily="34" charset="0"/>
              </a:rPr>
              <a:t> </a:t>
            </a:r>
            <a:r>
              <a:rPr lang="en-US" altLang="en-US" sz="2000" dirty="0" err="1">
                <a:latin typeface="Franklin Gothic Medium" panose="020B0603020102020204" pitchFamily="34" charset="0"/>
              </a:rPr>
              <a:t>Greife</a:t>
            </a:r>
            <a:br>
              <a:rPr lang="en-US" altLang="en-US" sz="2000" dirty="0">
                <a:latin typeface="Franklin Gothic Medium" panose="020B0603020102020204" pitchFamily="34" charset="0"/>
              </a:rPr>
            </a:br>
            <a:r>
              <a:rPr lang="en-US" altLang="en-US" sz="1400" b="0" dirty="0">
                <a:latin typeface="Arial Narrow" panose="020B0606020202030204" pitchFamily="34" charset="0"/>
              </a:rPr>
              <a:t>(British Museum, London)</a:t>
            </a:r>
            <a:endParaRPr lang="en-US" altLang="en-US" sz="2000" dirty="0">
              <a:latin typeface="Franklin Gothic Medium" panose="020B0603020102020204" pitchFamily="34" charset="0"/>
            </a:endParaRPr>
          </a:p>
        </p:txBody>
      </p:sp>
      <p:pic>
        <p:nvPicPr>
          <p:cNvPr id="69635" name="Picture 6" descr="Sphinx">
            <a:extLst>
              <a:ext uri="{FF2B5EF4-FFF2-40B4-BE49-F238E27FC236}">
                <a16:creationId xmlns:a16="http://schemas.microsoft.com/office/drawing/2014/main" id="{1224CE7E-2CEC-C246-AE83-7D488DAA78A6}"/>
              </a:ext>
            </a:extLst>
          </p:cNvPr>
          <p:cNvPicPr>
            <a:picLocks noGrp="1" noChangeAspect="1" noChangeArrowheads="1"/>
          </p:cNvPicPr>
          <p:nvPr>
            <p:ph sz="quarter" idx="2"/>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181600" y="-7938"/>
            <a:ext cx="3962400" cy="37020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6" name="Picture 9" descr="bar085e03">
            <a:extLst>
              <a:ext uri="{FF2B5EF4-FFF2-40B4-BE49-F238E27FC236}">
                <a16:creationId xmlns:a16="http://schemas.microsoft.com/office/drawing/2014/main" id="{B2EDE636-91BC-FB4B-B43F-6E5011EFF901}"/>
              </a:ext>
            </a:extLst>
          </p:cNvPr>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6437313" y="3886200"/>
            <a:ext cx="2554287" cy="2819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637" name="Picture 10" descr="bar095d03">
            <a:extLst>
              <a:ext uri="{FF2B5EF4-FFF2-40B4-BE49-F238E27FC236}">
                <a16:creationId xmlns:a16="http://schemas.microsoft.com/office/drawing/2014/main" id="{C791E51F-9326-374E-B10E-9B63ED3B68F8}"/>
              </a:ext>
            </a:extLst>
          </p:cNvPr>
          <p:cNvPicPr>
            <a:picLocks noGrp="1" noChangeAspect="1" noChangeArrowheads="1"/>
          </p:cNvPicPr>
          <p:nvPr>
            <p:ph sz="half" idx="1"/>
          </p:nvPr>
        </p:nvPicPr>
        <p:blipFill>
          <a:blip r:embed="rId4">
            <a:lum bright="-24000"/>
            <a:extLst>
              <a:ext uri="{28A0092B-C50C-407E-A947-70E740481C1C}">
                <a14:useLocalDpi xmlns:a14="http://schemas.microsoft.com/office/drawing/2010/main"/>
              </a:ext>
            </a:extLst>
          </a:blip>
          <a:srcRect/>
          <a:stretch>
            <a:fillRect/>
          </a:stretch>
        </p:blipFill>
        <p:spPr>
          <a:xfrm>
            <a:off x="152400" y="1143000"/>
            <a:ext cx="4468813"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638" name="Text Box 11">
            <a:extLst>
              <a:ext uri="{FF2B5EF4-FFF2-40B4-BE49-F238E27FC236}">
                <a16:creationId xmlns:a16="http://schemas.microsoft.com/office/drawing/2014/main" id="{7C883D36-CF09-AF4B-B0DD-43BE9B446C67}"/>
              </a:ext>
            </a:extLst>
          </p:cNvPr>
          <p:cNvSpPr txBox="1">
            <a:spLocks noChangeArrowheads="1"/>
          </p:cNvSpPr>
          <p:nvPr/>
        </p:nvSpPr>
        <p:spPr bwMode="auto">
          <a:xfrm>
            <a:off x="2895600" y="1066800"/>
            <a:ext cx="1828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b="0">
                <a:latin typeface="Arial Narrow" panose="020B0604020202020204" pitchFamily="34" charset="0"/>
              </a:rPr>
              <a:t>Assyrian (Egyptian motif)</a:t>
            </a:r>
          </a:p>
        </p:txBody>
      </p:sp>
      <p:sp>
        <p:nvSpPr>
          <p:cNvPr id="69639" name="Text Box 12">
            <a:extLst>
              <a:ext uri="{FF2B5EF4-FFF2-40B4-BE49-F238E27FC236}">
                <a16:creationId xmlns:a16="http://schemas.microsoft.com/office/drawing/2014/main" id="{19D229AE-51DD-764A-A753-BD819E6244F0}"/>
              </a:ext>
            </a:extLst>
          </p:cNvPr>
          <p:cNvSpPr txBox="1">
            <a:spLocks noChangeArrowheads="1"/>
          </p:cNvSpPr>
          <p:nvPr/>
        </p:nvSpPr>
        <p:spPr bwMode="auto">
          <a:xfrm>
            <a:off x="5334000" y="3505200"/>
            <a:ext cx="152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b="0" dirty="0" err="1">
                <a:latin typeface="Arial Narrow" panose="020B0604020202020204" pitchFamily="34" charset="0"/>
              </a:rPr>
              <a:t>Assyrisch</a:t>
            </a:r>
            <a:endParaRPr lang="en-US" altLang="en-US" sz="2000" b="0" dirty="0">
              <a:latin typeface="Arial Narrow" panose="020B0604020202020204" pitchFamily="34" charset="0"/>
            </a:endParaRPr>
          </a:p>
        </p:txBody>
      </p:sp>
      <p:sp>
        <p:nvSpPr>
          <p:cNvPr id="69640" name="Text Box 13">
            <a:extLst>
              <a:ext uri="{FF2B5EF4-FFF2-40B4-BE49-F238E27FC236}">
                <a16:creationId xmlns:a16="http://schemas.microsoft.com/office/drawing/2014/main" id="{FC915829-5546-B84C-9D89-92F01D1F8ECD}"/>
              </a:ext>
            </a:extLst>
          </p:cNvPr>
          <p:cNvSpPr txBox="1">
            <a:spLocks noChangeArrowheads="1"/>
          </p:cNvSpPr>
          <p:nvPr/>
        </p:nvSpPr>
        <p:spPr bwMode="auto">
          <a:xfrm>
            <a:off x="4800600" y="5562600"/>
            <a:ext cx="160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r" eaLnBrk="1" hangingPunct="1">
              <a:spcBef>
                <a:spcPct val="50000"/>
              </a:spcBef>
              <a:buClrTx/>
              <a:buFontTx/>
              <a:buNone/>
            </a:pPr>
            <a:r>
              <a:rPr lang="en-US" altLang="en-US" sz="2000" b="0" dirty="0" err="1">
                <a:latin typeface="Arial Narrow" panose="020B0604020202020204" pitchFamily="34" charset="0"/>
              </a:rPr>
              <a:t>Israelitisch</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aus</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Samarien</a:t>
            </a:r>
            <a:endParaRPr lang="en-US" altLang="en-US" sz="2000" b="0" dirty="0">
              <a:latin typeface="Arial Narrow" panose="020B0604020202020204" pitchFamily="34" charset="0"/>
            </a:endParaRPr>
          </a:p>
        </p:txBody>
      </p:sp>
      <p:sp>
        <p:nvSpPr>
          <p:cNvPr id="10" name="Slide Number Placeholder 5">
            <a:extLst>
              <a:ext uri="{FF2B5EF4-FFF2-40B4-BE49-F238E27FC236}">
                <a16:creationId xmlns:a16="http://schemas.microsoft.com/office/drawing/2014/main" id="{CF5035D8-371C-2C42-B35E-1BAF025337F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39</a:t>
            </a:fld>
            <a:endParaRPr lang="en-US" altLang="en-US" sz="1400" b="1" dirty="0">
              <a:latin typeface="Tahoma" panose="020B0604030504040204" pitchFamily="34" charset="0"/>
            </a:endParaRPr>
          </a:p>
        </p:txBody>
      </p:sp>
    </p:spTree>
  </p:cSld>
  <p:clrMapOvr>
    <a:masterClrMapping/>
  </p:clrMapOvr>
  <p:transition>
    <p:blinds/>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Rectangle 5">
            <a:extLst>
              <a:ext uri="{FF2B5EF4-FFF2-40B4-BE49-F238E27FC236}">
                <a16:creationId xmlns:a16="http://schemas.microsoft.com/office/drawing/2014/main" id="{CD127F37-95DA-494D-809A-2D1AAD47BC2C}"/>
              </a:ext>
            </a:extLst>
          </p:cNvPr>
          <p:cNvSpPr>
            <a:spLocks noGrp="1" noChangeArrowheads="1"/>
          </p:cNvSpPr>
          <p:nvPr>
            <p:ph type="title"/>
          </p:nvPr>
        </p:nvSpPr>
        <p:spPr/>
        <p:txBody>
          <a:bodyPr/>
          <a:lstStyle/>
          <a:p>
            <a:pPr eaLnBrk="1" hangingPunct="1">
              <a:defRPr/>
            </a:pPr>
            <a:r>
              <a:rPr lang="en-US" altLang="en-US"/>
              <a:t> </a:t>
            </a:r>
          </a:p>
        </p:txBody>
      </p:sp>
      <p:sp>
        <p:nvSpPr>
          <p:cNvPr id="39947" name="Rectangle 11">
            <a:extLst>
              <a:ext uri="{FF2B5EF4-FFF2-40B4-BE49-F238E27FC236}">
                <a16:creationId xmlns:a16="http://schemas.microsoft.com/office/drawing/2014/main" id="{EA019E5E-7875-414D-8E95-8ECDB372483C}"/>
              </a:ext>
            </a:extLst>
          </p:cNvPr>
          <p:cNvSpPr>
            <a:spLocks noGrp="1" noChangeArrowheads="1"/>
          </p:cNvSpPr>
          <p:nvPr>
            <p:ph type="body" sz="half" idx="1"/>
          </p:nvPr>
        </p:nvSpPr>
        <p:spPr>
          <a:xfrm>
            <a:off x="457200" y="1600200"/>
            <a:ext cx="4114800" cy="4267200"/>
          </a:xfrm>
        </p:spPr>
        <p:txBody>
          <a:bodyPr/>
          <a:lstStyle/>
          <a:p>
            <a:pPr eaLnBrk="1" hangingPunct="1">
              <a:lnSpc>
                <a:spcPct val="90000"/>
              </a:lnSpc>
              <a:buFontTx/>
              <a:buNone/>
              <a:defRPr/>
            </a:pPr>
            <a:r>
              <a:rPr lang="en-US" altLang="en-US" sz="4000" dirty="0">
                <a:latin typeface="Arial Black" panose="020B0A04020102020204" pitchFamily="34" charset="0"/>
              </a:rPr>
              <a:t> </a:t>
            </a:r>
          </a:p>
          <a:p>
            <a:pPr eaLnBrk="1" hangingPunct="1">
              <a:lnSpc>
                <a:spcPct val="90000"/>
              </a:lnSpc>
              <a:buFontTx/>
              <a:buNone/>
              <a:defRPr/>
            </a:pPr>
            <a:r>
              <a:rPr lang="en-US" altLang="en-US" sz="4000" dirty="0">
                <a:latin typeface="Arial Black" panose="020B0A04020102020204" pitchFamily="34" charset="0"/>
              </a:rPr>
              <a:t>    </a:t>
            </a:r>
            <a:r>
              <a:rPr lang="en-US" altLang="en-US" sz="4000" dirty="0">
                <a:solidFill>
                  <a:srgbClr val="FF0000"/>
                </a:solidFill>
                <a:latin typeface="Arial Black" panose="020B0A04020102020204" pitchFamily="34" charset="0"/>
              </a:rPr>
              <a:t>EXODUS</a:t>
            </a:r>
          </a:p>
          <a:p>
            <a:pPr eaLnBrk="1" hangingPunct="1">
              <a:lnSpc>
                <a:spcPct val="90000"/>
              </a:lnSpc>
              <a:buFontTx/>
              <a:buNone/>
              <a:defRPr/>
            </a:pPr>
            <a:endParaRPr lang="en-US" altLang="en-US" sz="700" dirty="0">
              <a:latin typeface="Arial Black" panose="020B0A04020102020204" pitchFamily="34" charset="0"/>
            </a:endParaRPr>
          </a:p>
          <a:p>
            <a:pPr eaLnBrk="1" hangingPunct="1">
              <a:lnSpc>
                <a:spcPct val="90000"/>
              </a:lnSpc>
              <a:buFontTx/>
              <a:buNone/>
              <a:defRPr/>
            </a:pPr>
            <a:r>
              <a:rPr lang="en-US" altLang="en-US" sz="2400" dirty="0">
                <a:latin typeface="Arial Black" panose="020B0A04020102020204" pitchFamily="34" charset="0"/>
              </a:rPr>
              <a:t>         (</a:t>
            </a:r>
            <a:r>
              <a:rPr lang="en-US" altLang="en-US" sz="2400" dirty="0" err="1">
                <a:latin typeface="Arial Black" panose="020B0A04020102020204" pitchFamily="34" charset="0"/>
              </a:rPr>
              <a:t>Landgabe</a:t>
            </a:r>
            <a:r>
              <a:rPr lang="en-US" altLang="en-US" sz="2400" dirty="0">
                <a:latin typeface="Arial Black" panose="020B0A04020102020204" pitchFamily="34" charset="0"/>
              </a:rPr>
              <a:t>)</a:t>
            </a:r>
          </a:p>
          <a:p>
            <a:pPr eaLnBrk="1" hangingPunct="1">
              <a:lnSpc>
                <a:spcPct val="90000"/>
              </a:lnSpc>
              <a:buFontTx/>
              <a:buNone/>
              <a:defRPr/>
            </a:pPr>
            <a:r>
              <a:rPr lang="en-US" altLang="en-US" sz="2400" dirty="0">
                <a:latin typeface="Monotype Corsiva" panose="03010101010201010101" pitchFamily="66" charset="0"/>
              </a:rPr>
              <a:t>		    Genesis</a:t>
            </a:r>
          </a:p>
          <a:p>
            <a:pPr eaLnBrk="1" hangingPunct="1">
              <a:lnSpc>
                <a:spcPct val="90000"/>
              </a:lnSpc>
              <a:buFontTx/>
              <a:buNone/>
              <a:defRPr/>
            </a:pPr>
            <a:r>
              <a:rPr lang="en-US" altLang="en-US" sz="2400" dirty="0">
                <a:latin typeface="Monotype Corsiva" panose="03010101010201010101" pitchFamily="66" charset="0"/>
              </a:rPr>
              <a:t>		    Exodus</a:t>
            </a:r>
          </a:p>
          <a:p>
            <a:pPr eaLnBrk="1" hangingPunct="1">
              <a:lnSpc>
                <a:spcPct val="90000"/>
              </a:lnSpc>
              <a:buFontTx/>
              <a:buNone/>
              <a:defRPr/>
            </a:pPr>
            <a:r>
              <a:rPr lang="en-US" altLang="en-US" sz="2400" dirty="0">
                <a:latin typeface="Monotype Corsiva" panose="03010101010201010101" pitchFamily="66" charset="0"/>
              </a:rPr>
              <a:t>		    </a:t>
            </a:r>
            <a:r>
              <a:rPr lang="en-US" altLang="en-US" sz="2400" dirty="0" err="1">
                <a:latin typeface="Monotype Corsiva" panose="03010101010201010101" pitchFamily="66" charset="0"/>
              </a:rPr>
              <a:t>Levitikus</a:t>
            </a:r>
            <a:endParaRPr lang="en-US" altLang="en-US" sz="2400" dirty="0">
              <a:latin typeface="Monotype Corsiva" panose="03010101010201010101" pitchFamily="66" charset="0"/>
            </a:endParaRPr>
          </a:p>
          <a:p>
            <a:pPr eaLnBrk="1" hangingPunct="1">
              <a:lnSpc>
                <a:spcPct val="90000"/>
              </a:lnSpc>
              <a:buFontTx/>
              <a:buNone/>
              <a:defRPr/>
            </a:pPr>
            <a:r>
              <a:rPr lang="en-US" altLang="en-US" sz="2400" dirty="0">
                <a:latin typeface="Monotype Corsiva" panose="03010101010201010101" pitchFamily="66" charset="0"/>
              </a:rPr>
              <a:t>		    Numeri</a:t>
            </a:r>
          </a:p>
          <a:p>
            <a:pPr eaLnBrk="1" hangingPunct="1">
              <a:lnSpc>
                <a:spcPct val="90000"/>
              </a:lnSpc>
              <a:buFontTx/>
              <a:buNone/>
              <a:defRPr/>
            </a:pPr>
            <a:r>
              <a:rPr lang="en-US" altLang="en-US" sz="2400" dirty="0">
                <a:latin typeface="Monotype Corsiva" panose="03010101010201010101" pitchFamily="66" charset="0"/>
              </a:rPr>
              <a:t>		    </a:t>
            </a:r>
            <a:r>
              <a:rPr lang="en-US" altLang="en-US" sz="2400" dirty="0" err="1">
                <a:latin typeface="Monotype Corsiva" panose="03010101010201010101" pitchFamily="66" charset="0"/>
              </a:rPr>
              <a:t>Deuteronomium</a:t>
            </a:r>
            <a:endParaRPr lang="en-US" altLang="en-US" sz="2400" dirty="0">
              <a:latin typeface="Monotype Corsiva" panose="03010101010201010101" pitchFamily="66" charset="0"/>
            </a:endParaRPr>
          </a:p>
          <a:p>
            <a:pPr eaLnBrk="1" hangingPunct="1">
              <a:lnSpc>
                <a:spcPct val="90000"/>
              </a:lnSpc>
              <a:buFontTx/>
              <a:buNone/>
              <a:defRPr/>
            </a:pPr>
            <a:r>
              <a:rPr lang="en-US" altLang="en-US" sz="2400" dirty="0">
                <a:latin typeface="Monotype Corsiva" panose="03010101010201010101" pitchFamily="66" charset="0"/>
              </a:rPr>
              <a:t>		    </a:t>
            </a:r>
            <a:r>
              <a:rPr lang="en-US" altLang="en-US" sz="2400" dirty="0" err="1">
                <a:latin typeface="Monotype Corsiva" panose="03010101010201010101" pitchFamily="66" charset="0"/>
              </a:rPr>
              <a:t>Josua</a:t>
            </a:r>
            <a:endParaRPr lang="en-US" altLang="en-US" sz="2400" dirty="0">
              <a:latin typeface="Monotype Corsiva" panose="03010101010201010101" pitchFamily="66" charset="0"/>
            </a:endParaRPr>
          </a:p>
        </p:txBody>
      </p:sp>
      <p:sp>
        <p:nvSpPr>
          <p:cNvPr id="39948" name="Rectangle 12">
            <a:extLst>
              <a:ext uri="{FF2B5EF4-FFF2-40B4-BE49-F238E27FC236}">
                <a16:creationId xmlns:a16="http://schemas.microsoft.com/office/drawing/2014/main" id="{9073E24E-5FD5-464D-BF8A-7409E8D2C554}"/>
              </a:ext>
            </a:extLst>
          </p:cNvPr>
          <p:cNvSpPr>
            <a:spLocks noGrp="1" noChangeArrowheads="1"/>
          </p:cNvSpPr>
          <p:nvPr>
            <p:ph type="body" sz="half" idx="2"/>
          </p:nvPr>
        </p:nvSpPr>
        <p:spPr/>
        <p:txBody>
          <a:bodyPr/>
          <a:lstStyle/>
          <a:p>
            <a:pPr eaLnBrk="1" hangingPunct="1">
              <a:lnSpc>
                <a:spcPct val="90000"/>
              </a:lnSpc>
              <a:buFontTx/>
              <a:buNone/>
              <a:defRPr/>
            </a:pPr>
            <a:endParaRPr lang="en-US" altLang="en-US" sz="4000" dirty="0">
              <a:latin typeface="Arial Black" panose="020B0A04020102020204" pitchFamily="34" charset="0"/>
            </a:endParaRPr>
          </a:p>
          <a:p>
            <a:pPr eaLnBrk="1" hangingPunct="1">
              <a:lnSpc>
                <a:spcPct val="90000"/>
              </a:lnSpc>
              <a:buFontTx/>
              <a:buNone/>
              <a:defRPr/>
            </a:pPr>
            <a:r>
              <a:rPr lang="en-US" altLang="en-US" sz="4000" dirty="0">
                <a:latin typeface="Arial Black" panose="020B0A04020102020204" pitchFamily="34" charset="0"/>
              </a:rPr>
              <a:t>  </a:t>
            </a:r>
            <a:r>
              <a:rPr lang="en-US" altLang="en-US" sz="4000" dirty="0">
                <a:solidFill>
                  <a:srgbClr val="FF0000"/>
                </a:solidFill>
                <a:latin typeface="Arial Black" panose="020B0A04020102020204" pitchFamily="34" charset="0"/>
              </a:rPr>
              <a:t>EXIL</a:t>
            </a:r>
          </a:p>
          <a:p>
            <a:pPr eaLnBrk="1" hangingPunct="1">
              <a:lnSpc>
                <a:spcPct val="90000"/>
              </a:lnSpc>
              <a:buFontTx/>
              <a:buNone/>
              <a:defRPr/>
            </a:pPr>
            <a:endParaRPr lang="en-US" altLang="en-US" sz="700" dirty="0">
              <a:latin typeface="Arial Black" panose="020B0A04020102020204" pitchFamily="34" charset="0"/>
            </a:endParaRPr>
          </a:p>
          <a:p>
            <a:pPr eaLnBrk="1" hangingPunct="1">
              <a:lnSpc>
                <a:spcPct val="90000"/>
              </a:lnSpc>
              <a:buFontTx/>
              <a:buNone/>
              <a:defRPr/>
            </a:pPr>
            <a:r>
              <a:rPr lang="en-US" altLang="en-US" sz="2400" dirty="0">
                <a:latin typeface="Arial Black" panose="020B0A04020102020204" pitchFamily="34" charset="0"/>
              </a:rPr>
              <a:t>   (</a:t>
            </a:r>
            <a:r>
              <a:rPr lang="en-US" altLang="en-US" sz="2400" dirty="0" err="1">
                <a:latin typeface="Arial Black" panose="020B0A04020102020204" pitchFamily="34" charset="0"/>
              </a:rPr>
              <a:t>Landverlust</a:t>
            </a:r>
            <a:r>
              <a:rPr lang="en-US" altLang="en-US" sz="2400" dirty="0">
                <a:latin typeface="Arial Black" panose="020B0A04020102020204" pitchFamily="34" charset="0"/>
              </a:rPr>
              <a:t>)</a:t>
            </a:r>
          </a:p>
          <a:p>
            <a:pPr eaLnBrk="1" hangingPunct="1">
              <a:lnSpc>
                <a:spcPct val="90000"/>
              </a:lnSpc>
              <a:buFontTx/>
              <a:buNone/>
              <a:defRPr/>
            </a:pPr>
            <a:r>
              <a:rPr lang="en-US" altLang="en-US" sz="2400" dirty="0">
                <a:latin typeface="Monotype Corsiva" panose="03010101010201010101" pitchFamily="66" charset="0"/>
              </a:rPr>
              <a:t>	    Richter</a:t>
            </a:r>
          </a:p>
          <a:p>
            <a:pPr eaLnBrk="1" hangingPunct="1">
              <a:lnSpc>
                <a:spcPct val="90000"/>
              </a:lnSpc>
              <a:buFontTx/>
              <a:buNone/>
              <a:defRPr/>
            </a:pPr>
            <a:r>
              <a:rPr lang="en-US" altLang="en-US" sz="2400" dirty="0">
                <a:latin typeface="Monotype Corsiva" panose="03010101010201010101" pitchFamily="66" charset="0"/>
              </a:rPr>
              <a:t>	    Samuel</a:t>
            </a:r>
          </a:p>
          <a:p>
            <a:pPr eaLnBrk="1" hangingPunct="1">
              <a:lnSpc>
                <a:spcPct val="90000"/>
              </a:lnSpc>
              <a:buFontTx/>
              <a:buNone/>
              <a:defRPr/>
            </a:pPr>
            <a:r>
              <a:rPr lang="en-US" altLang="en-US" sz="2400" dirty="0">
                <a:latin typeface="Monotype Corsiva" panose="03010101010201010101" pitchFamily="66" charset="0"/>
              </a:rPr>
              <a:t>	    </a:t>
            </a:r>
            <a:r>
              <a:rPr lang="en-US" altLang="en-US" sz="2400" dirty="0" err="1">
                <a:latin typeface="Monotype Corsiva" panose="03010101010201010101" pitchFamily="66" charset="0"/>
              </a:rPr>
              <a:t>Könige</a:t>
            </a:r>
            <a:endParaRPr lang="en-US" altLang="en-US" sz="2400" dirty="0">
              <a:latin typeface="Monotype Corsiva" panose="03010101010201010101" pitchFamily="66" charset="0"/>
            </a:endParaRPr>
          </a:p>
          <a:p>
            <a:pPr eaLnBrk="1" hangingPunct="1">
              <a:lnSpc>
                <a:spcPct val="90000"/>
              </a:lnSpc>
              <a:buFontTx/>
              <a:buNone/>
              <a:defRPr/>
            </a:pPr>
            <a:r>
              <a:rPr lang="en-US" altLang="en-US" sz="2400" dirty="0">
                <a:latin typeface="Monotype Corsiva" panose="03010101010201010101" pitchFamily="66" charset="0"/>
              </a:rPr>
              <a:t>	    </a:t>
            </a:r>
            <a:r>
              <a:rPr lang="en-US" altLang="en-US" sz="2400" dirty="0" err="1">
                <a:latin typeface="Monotype Corsiva" panose="03010101010201010101" pitchFamily="66" charset="0"/>
              </a:rPr>
              <a:t>Chroniken</a:t>
            </a:r>
            <a:endParaRPr lang="en-US" altLang="en-US" sz="2400" dirty="0">
              <a:latin typeface="Monotype Corsiva" panose="03010101010201010101" pitchFamily="66" charset="0"/>
            </a:endParaRPr>
          </a:p>
          <a:p>
            <a:pPr eaLnBrk="1" hangingPunct="1">
              <a:lnSpc>
                <a:spcPct val="90000"/>
              </a:lnSpc>
              <a:buFontTx/>
              <a:buNone/>
              <a:defRPr/>
            </a:pPr>
            <a:r>
              <a:rPr lang="en-US" altLang="en-US" sz="2400" dirty="0">
                <a:latin typeface="Monotype Corsiva" panose="03010101010201010101" pitchFamily="66" charset="0"/>
              </a:rPr>
              <a:t>	    </a:t>
            </a:r>
            <a:r>
              <a:rPr lang="en-US" altLang="en-US" sz="2400" dirty="0" err="1">
                <a:latin typeface="Monotype Corsiva" panose="03010101010201010101" pitchFamily="66" charset="0"/>
              </a:rPr>
              <a:t>Propheten</a:t>
            </a:r>
            <a:r>
              <a:rPr lang="en-US" altLang="en-US" sz="2400" dirty="0">
                <a:latin typeface="Monotype Corsiva" panose="03010101010201010101" pitchFamily="66" charset="0"/>
              </a:rPr>
              <a:t> des 8. bis 6. 	</a:t>
            </a:r>
            <a:r>
              <a:rPr lang="en-US" altLang="en-US" sz="2400" dirty="0" err="1">
                <a:latin typeface="Monotype Corsiva" panose="03010101010201010101" pitchFamily="66" charset="0"/>
              </a:rPr>
              <a:t>Jahrhundert</a:t>
            </a:r>
            <a:endParaRPr lang="en-US" altLang="en-US" sz="2400" dirty="0">
              <a:latin typeface="Monotype Corsiva" panose="03010101010201010101" pitchFamily="66" charset="0"/>
            </a:endParaRPr>
          </a:p>
        </p:txBody>
      </p:sp>
      <p:sp>
        <p:nvSpPr>
          <p:cNvPr id="33797" name="WordArt 4">
            <a:extLst>
              <a:ext uri="{FF2B5EF4-FFF2-40B4-BE49-F238E27FC236}">
                <a16:creationId xmlns:a16="http://schemas.microsoft.com/office/drawing/2014/main" id="{19EEDD42-F1C6-014A-9FF4-A75FEE552076}"/>
              </a:ext>
            </a:extLst>
          </p:cNvPr>
          <p:cNvSpPr>
            <a:spLocks noChangeArrowheads="1" noChangeShapeType="1" noTextEdit="1"/>
          </p:cNvSpPr>
          <p:nvPr/>
        </p:nvSpPr>
        <p:spPr bwMode="auto">
          <a:xfrm>
            <a:off x="609600" y="838200"/>
            <a:ext cx="7715250" cy="647700"/>
          </a:xfrm>
          <a:prstGeom prst="rect">
            <a:avLst/>
          </a:prstGeom>
        </p:spPr>
        <p:txBody>
          <a:bodyPr wrap="none" fromWordArt="1">
            <a:prstTxWarp prst="textPlain">
              <a:avLst>
                <a:gd name="adj" fmla="val 50000"/>
              </a:avLst>
            </a:prstTxWarp>
          </a:bodyPr>
          <a:lstStyle/>
          <a:p>
            <a:pPr algn="ctr"/>
            <a:r>
              <a:rPr lang="de-CH" sz="3600" i="1" kern="10" dirty="0">
                <a:ln w="9525">
                  <a:solidFill>
                    <a:srgbClr val="000000"/>
                  </a:solidFill>
                  <a:round/>
                  <a:headEnd/>
                  <a:tailEnd/>
                </a:ln>
                <a:solidFill>
                  <a:srgbClr val="FFFFFF"/>
                </a:solidFill>
                <a:effectLst>
                  <a:outerShdw dist="35921" dir="2700000" algn="ctr" rotWithShape="0">
                    <a:srgbClr val="808080">
                      <a:alpha val="79999"/>
                    </a:srgbClr>
                  </a:outerShdw>
                </a:effectLst>
                <a:latin typeface="Arial Black" panose="020B0604020202020204" pitchFamily="34" charset="0"/>
                <a:cs typeface="Arial Black" panose="020B0604020202020204" pitchFamily="34" charset="0"/>
              </a:rPr>
              <a:t>ZWEI HISTORISCHE POLE</a:t>
            </a:r>
          </a:p>
        </p:txBody>
      </p:sp>
      <p:sp>
        <p:nvSpPr>
          <p:cNvPr id="33798" name="AutoShape 14">
            <a:extLst>
              <a:ext uri="{FF2B5EF4-FFF2-40B4-BE49-F238E27FC236}">
                <a16:creationId xmlns:a16="http://schemas.microsoft.com/office/drawing/2014/main" id="{9EF81BC9-B6BC-8D43-BE6F-117E975EEDB2}"/>
              </a:ext>
            </a:extLst>
          </p:cNvPr>
          <p:cNvSpPr>
            <a:spLocks noChangeArrowheads="1"/>
          </p:cNvSpPr>
          <p:nvPr/>
        </p:nvSpPr>
        <p:spPr bwMode="auto">
          <a:xfrm>
            <a:off x="457200" y="2286000"/>
            <a:ext cx="457200" cy="48577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39951" name="AutoShape 15">
            <a:extLst>
              <a:ext uri="{FF2B5EF4-FFF2-40B4-BE49-F238E27FC236}">
                <a16:creationId xmlns:a16="http://schemas.microsoft.com/office/drawing/2014/main" id="{5D7C227C-0CDF-F24C-A0BE-E605FB718B58}"/>
              </a:ext>
            </a:extLst>
          </p:cNvPr>
          <p:cNvSpPr>
            <a:spLocks noChangeArrowheads="1"/>
          </p:cNvSpPr>
          <p:nvPr/>
        </p:nvSpPr>
        <p:spPr bwMode="auto">
          <a:xfrm>
            <a:off x="4038600" y="2286000"/>
            <a:ext cx="457200" cy="48577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39952" name="AutoShape 16">
            <a:extLst>
              <a:ext uri="{FF2B5EF4-FFF2-40B4-BE49-F238E27FC236}">
                <a16:creationId xmlns:a16="http://schemas.microsoft.com/office/drawing/2014/main" id="{15A8AF77-2D35-6C4B-8EE0-FB65F077A9CC}"/>
              </a:ext>
            </a:extLst>
          </p:cNvPr>
          <p:cNvSpPr>
            <a:spLocks noChangeArrowheads="1"/>
          </p:cNvSpPr>
          <p:nvPr/>
        </p:nvSpPr>
        <p:spPr bwMode="auto">
          <a:xfrm>
            <a:off x="7162800" y="2286000"/>
            <a:ext cx="457200" cy="485775"/>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0"/>
              </a:spcBef>
              <a:buClrTx/>
              <a:buFontTx/>
              <a:buNone/>
            </a:pPr>
            <a:endParaRPr lang="en-US" altLang="en-US" sz="2800">
              <a:latin typeface="Arial" panose="020B0604020202020204" pitchFamily="34" charset="0"/>
            </a:endParaRPr>
          </a:p>
        </p:txBody>
      </p:sp>
      <p:sp>
        <p:nvSpPr>
          <p:cNvPr id="11" name="Slide Number Placeholder 5">
            <a:extLst>
              <a:ext uri="{FF2B5EF4-FFF2-40B4-BE49-F238E27FC236}">
                <a16:creationId xmlns:a16="http://schemas.microsoft.com/office/drawing/2014/main" id="{7203CCDD-14A3-1944-A027-C3E35E54E7C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51"/>
                                        </p:tgtEl>
                                        <p:attrNameLst>
                                          <p:attrName>style.visibility</p:attrName>
                                        </p:attrNameLst>
                                      </p:cBhvr>
                                      <p:to>
                                        <p:strVal val="visible"/>
                                      </p:to>
                                    </p:set>
                                    <p:animEffect transition="in" filter="dissolve">
                                      <p:cBhvr>
                                        <p:cTn id="7" dur="500"/>
                                        <p:tgtEl>
                                          <p:spTgt spid="3995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9948">
                                            <p:txEl>
                                              <p:pRg st="1" end="1"/>
                                            </p:txEl>
                                          </p:spTgt>
                                        </p:tgtEl>
                                        <p:attrNameLst>
                                          <p:attrName>style.visibility</p:attrName>
                                        </p:attrNameLst>
                                      </p:cBhvr>
                                      <p:to>
                                        <p:strVal val="visible"/>
                                      </p:to>
                                    </p:set>
                                    <p:animEffect transition="in" filter="dissolve">
                                      <p:cBhvr>
                                        <p:cTn id="10" dur="500"/>
                                        <p:tgtEl>
                                          <p:spTgt spid="39948">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9948">
                                            <p:txEl>
                                              <p:pRg st="3" end="3"/>
                                            </p:txEl>
                                          </p:spTgt>
                                        </p:tgtEl>
                                        <p:attrNameLst>
                                          <p:attrName>style.visibility</p:attrName>
                                        </p:attrNameLst>
                                      </p:cBhvr>
                                      <p:to>
                                        <p:strVal val="visible"/>
                                      </p:to>
                                    </p:set>
                                    <p:animEffect transition="in" filter="dissolve">
                                      <p:cBhvr>
                                        <p:cTn id="13" dur="500"/>
                                        <p:tgtEl>
                                          <p:spTgt spid="39948">
                                            <p:txEl>
                                              <p:pRg st="3" end="3"/>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9948">
                                            <p:txEl>
                                              <p:pRg st="4" end="4"/>
                                            </p:txEl>
                                          </p:spTgt>
                                        </p:tgtEl>
                                        <p:attrNameLst>
                                          <p:attrName>style.visibility</p:attrName>
                                        </p:attrNameLst>
                                      </p:cBhvr>
                                      <p:to>
                                        <p:strVal val="visible"/>
                                      </p:to>
                                    </p:set>
                                    <p:animEffect transition="in" filter="dissolve">
                                      <p:cBhvr>
                                        <p:cTn id="16" dur="500"/>
                                        <p:tgtEl>
                                          <p:spTgt spid="39948">
                                            <p:txEl>
                                              <p:pRg st="4" end="4"/>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9948">
                                            <p:txEl>
                                              <p:pRg st="5" end="5"/>
                                            </p:txEl>
                                          </p:spTgt>
                                        </p:tgtEl>
                                        <p:attrNameLst>
                                          <p:attrName>style.visibility</p:attrName>
                                        </p:attrNameLst>
                                      </p:cBhvr>
                                      <p:to>
                                        <p:strVal val="visible"/>
                                      </p:to>
                                    </p:set>
                                    <p:animEffect transition="in" filter="dissolve">
                                      <p:cBhvr>
                                        <p:cTn id="19" dur="500"/>
                                        <p:tgtEl>
                                          <p:spTgt spid="39948">
                                            <p:txEl>
                                              <p:pRg st="5" end="5"/>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9948">
                                            <p:txEl>
                                              <p:pRg st="6" end="6"/>
                                            </p:txEl>
                                          </p:spTgt>
                                        </p:tgtEl>
                                        <p:attrNameLst>
                                          <p:attrName>style.visibility</p:attrName>
                                        </p:attrNameLst>
                                      </p:cBhvr>
                                      <p:to>
                                        <p:strVal val="visible"/>
                                      </p:to>
                                    </p:set>
                                    <p:animEffect transition="in" filter="dissolve">
                                      <p:cBhvr>
                                        <p:cTn id="22" dur="500"/>
                                        <p:tgtEl>
                                          <p:spTgt spid="39948">
                                            <p:txEl>
                                              <p:pRg st="6" end="6"/>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9948">
                                            <p:txEl>
                                              <p:pRg st="7" end="7"/>
                                            </p:txEl>
                                          </p:spTgt>
                                        </p:tgtEl>
                                        <p:attrNameLst>
                                          <p:attrName>style.visibility</p:attrName>
                                        </p:attrNameLst>
                                      </p:cBhvr>
                                      <p:to>
                                        <p:strVal val="visible"/>
                                      </p:to>
                                    </p:set>
                                    <p:animEffect transition="in" filter="dissolve">
                                      <p:cBhvr>
                                        <p:cTn id="25" dur="500"/>
                                        <p:tgtEl>
                                          <p:spTgt spid="39948">
                                            <p:txEl>
                                              <p:pRg st="7" end="7"/>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9948">
                                            <p:txEl>
                                              <p:pRg st="8" end="8"/>
                                            </p:txEl>
                                          </p:spTgt>
                                        </p:tgtEl>
                                        <p:attrNameLst>
                                          <p:attrName>style.visibility</p:attrName>
                                        </p:attrNameLst>
                                      </p:cBhvr>
                                      <p:to>
                                        <p:strVal val="visible"/>
                                      </p:to>
                                    </p:set>
                                    <p:animEffect transition="in" filter="dissolve">
                                      <p:cBhvr>
                                        <p:cTn id="28" dur="500"/>
                                        <p:tgtEl>
                                          <p:spTgt spid="39948">
                                            <p:txEl>
                                              <p:pRg st="8" end="8"/>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9952"/>
                                        </p:tgtEl>
                                        <p:attrNameLst>
                                          <p:attrName>style.visibility</p:attrName>
                                        </p:attrNameLst>
                                      </p:cBhvr>
                                      <p:to>
                                        <p:strVal val="visible"/>
                                      </p:to>
                                    </p:set>
                                    <p:animEffect transition="in" filter="dissolve">
                                      <p:cBhvr>
                                        <p:cTn id="31" dur="500"/>
                                        <p:tgtEl>
                                          <p:spTgt spid="39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D2AC275B-5A59-47E9-8CA8-DC08854E5E9D}"/>
              </a:ext>
            </a:extLst>
          </p:cNvPr>
          <p:cNvSpPr>
            <a:spLocks noGrp="1" noChangeArrowheads="1"/>
          </p:cNvSpPr>
          <p:nvPr>
            <p:ph type="title"/>
          </p:nvPr>
        </p:nvSpPr>
        <p:spPr>
          <a:xfrm>
            <a:off x="5105400" y="304800"/>
            <a:ext cx="3581400" cy="1112838"/>
          </a:xfrm>
        </p:spPr>
        <p:txBody>
          <a:bodyPr/>
          <a:lstStyle/>
          <a:p>
            <a:pPr eaLnBrk="1" hangingPunct="1">
              <a:defRPr/>
            </a:pPr>
            <a:r>
              <a:rPr lang="en-US" altLang="en-US" sz="4000" i="1" dirty="0" err="1">
                <a:latin typeface="Eras Demi ITC" pitchFamily="34" charset="0"/>
              </a:rPr>
              <a:t>Mischwesen</a:t>
            </a:r>
            <a:endParaRPr lang="en-US" altLang="en-US" sz="4000" i="1" dirty="0">
              <a:latin typeface="Eras Demi ITC" pitchFamily="34" charset="0"/>
            </a:endParaRPr>
          </a:p>
        </p:txBody>
      </p:sp>
      <p:sp>
        <p:nvSpPr>
          <p:cNvPr id="164869" name="Rectangle 5">
            <a:extLst>
              <a:ext uri="{FF2B5EF4-FFF2-40B4-BE49-F238E27FC236}">
                <a16:creationId xmlns:a16="http://schemas.microsoft.com/office/drawing/2014/main" id="{040DC6FB-939B-43CF-8CD5-4064A41BC1C2}"/>
              </a:ext>
            </a:extLst>
          </p:cNvPr>
          <p:cNvSpPr>
            <a:spLocks noGrp="1" noChangeArrowheads="1"/>
          </p:cNvSpPr>
          <p:nvPr>
            <p:ph type="body" sz="half" idx="2"/>
          </p:nvPr>
        </p:nvSpPr>
        <p:spPr>
          <a:xfrm>
            <a:off x="5257800" y="1600200"/>
            <a:ext cx="3733800" cy="4495800"/>
          </a:xfrm>
        </p:spPr>
        <p:txBody>
          <a:bodyPr/>
          <a:lstStyle/>
          <a:p>
            <a:pPr eaLnBrk="1" hangingPunct="1">
              <a:buFontTx/>
              <a:buNone/>
              <a:defRPr/>
            </a:pPr>
            <a:r>
              <a:rPr lang="en-US" altLang="en-US" sz="2800" dirty="0" err="1">
                <a:latin typeface="Franklin Gothic Medium" panose="020B0603020102020204" pitchFamily="34" charset="0"/>
              </a:rPr>
              <a:t>Ikonografie</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im</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antiken</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Nahen</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Osten</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zeigte</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Wächter</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als</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eine</a:t>
            </a:r>
            <a:r>
              <a:rPr lang="en-US" altLang="en-US" sz="2800" dirty="0">
                <a:latin typeface="Franklin Gothic Medium" panose="020B0603020102020204" pitchFamily="34" charset="0"/>
              </a:rPr>
              <a:t> Mi-</a:t>
            </a:r>
            <a:r>
              <a:rPr lang="en-US" altLang="en-US" sz="2800" dirty="0" err="1">
                <a:latin typeface="Franklin Gothic Medium" panose="020B0603020102020204" pitchFamily="34" charset="0"/>
              </a:rPr>
              <a:t>schung</a:t>
            </a:r>
            <a:r>
              <a:rPr lang="en-US" altLang="en-US" sz="2800" dirty="0">
                <a:latin typeface="Franklin Gothic Medium" panose="020B0603020102020204" pitchFamily="34" charset="0"/>
              </a:rPr>
              <a:t> </a:t>
            </a:r>
            <a:r>
              <a:rPr lang="en-US" altLang="en-US" sz="2800" dirty="0" err="1">
                <a:latin typeface="Franklin Gothic Medium" panose="020B0603020102020204" pitchFamily="34" charset="0"/>
              </a:rPr>
              <a:t>zwischen</a:t>
            </a:r>
            <a:r>
              <a:rPr lang="en-US" altLang="en-US" sz="2800" dirty="0">
                <a:latin typeface="Franklin Gothic Medium" panose="020B0603020102020204" pitchFamily="34" charset="0"/>
              </a:rPr>
              <a:t> Weisheit, Kraft, </a:t>
            </a:r>
            <a:r>
              <a:rPr lang="en-US" altLang="en-US" sz="2800" dirty="0" err="1">
                <a:latin typeface="Franklin Gothic Medium" panose="020B0603020102020204" pitchFamily="34" charset="0"/>
              </a:rPr>
              <a:t>Aus-dauer</a:t>
            </a:r>
            <a:r>
              <a:rPr lang="en-US" altLang="en-US" sz="2800" dirty="0">
                <a:latin typeface="Franklin Gothic Medium" panose="020B0603020102020204" pitchFamily="34" charset="0"/>
              </a:rPr>
              <a:t> und </a:t>
            </a:r>
            <a:r>
              <a:rPr lang="en-US" altLang="en-US" sz="2800" dirty="0" err="1">
                <a:latin typeface="Franklin Gothic Medium" panose="020B0603020102020204" pitchFamily="34" charset="0"/>
              </a:rPr>
              <a:t>Schnellig-keit</a:t>
            </a:r>
            <a:r>
              <a:rPr lang="en-US" altLang="en-US" sz="2800" dirty="0">
                <a:latin typeface="Franklin Gothic Medium" panose="020B0603020102020204" pitchFamily="34" charset="0"/>
              </a:rPr>
              <a:t>.</a:t>
            </a:r>
          </a:p>
        </p:txBody>
      </p:sp>
      <p:sp>
        <p:nvSpPr>
          <p:cNvPr id="70660" name="Text Box 7">
            <a:extLst>
              <a:ext uri="{FF2B5EF4-FFF2-40B4-BE49-F238E27FC236}">
                <a16:creationId xmlns:a16="http://schemas.microsoft.com/office/drawing/2014/main" id="{764138D5-805C-7742-8D97-18FA65D4E2F4}"/>
              </a:ext>
            </a:extLst>
          </p:cNvPr>
          <p:cNvSpPr txBox="1">
            <a:spLocks noChangeArrowheads="1"/>
          </p:cNvSpPr>
          <p:nvPr/>
        </p:nvSpPr>
        <p:spPr bwMode="auto">
          <a:xfrm>
            <a:off x="5334000" y="5638800"/>
            <a:ext cx="3581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a:latin typeface="Arial Narrow" panose="020B0604020202020204" pitchFamily="34" charset="0"/>
              </a:rPr>
              <a:t>Oriental Institute, University of Chicago</a:t>
            </a:r>
          </a:p>
        </p:txBody>
      </p:sp>
      <p:pic>
        <p:nvPicPr>
          <p:cNvPr id="70661" name="Picture 9" descr="OrientalInstitute 048">
            <a:extLst>
              <a:ext uri="{FF2B5EF4-FFF2-40B4-BE49-F238E27FC236}">
                <a16:creationId xmlns:a16="http://schemas.microsoft.com/office/drawing/2014/main" id="{0CA0DF45-DF87-9547-B9C9-914367BB0573}"/>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5181600" cy="5181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662" name="Text Box 10">
            <a:extLst>
              <a:ext uri="{FF2B5EF4-FFF2-40B4-BE49-F238E27FC236}">
                <a16:creationId xmlns:a16="http://schemas.microsoft.com/office/drawing/2014/main" id="{50FE01A5-2AE7-B044-9FB1-CF755DF4DAA2}"/>
              </a:ext>
            </a:extLst>
          </p:cNvPr>
          <p:cNvSpPr txBox="1">
            <a:spLocks noChangeArrowheads="1"/>
          </p:cNvSpPr>
          <p:nvPr/>
        </p:nvSpPr>
        <p:spPr bwMode="auto">
          <a:xfrm>
            <a:off x="152400" y="5257800"/>
            <a:ext cx="4953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err="1">
                <a:latin typeface="Arial Narrow" panose="020B0604020202020204" pitchFamily="34" charset="0"/>
              </a:rPr>
              <a:t>Aus</a:t>
            </a:r>
            <a:r>
              <a:rPr lang="en-US" altLang="en-US" sz="2400" b="0" dirty="0">
                <a:latin typeface="Arial Narrow" panose="020B0604020202020204" pitchFamily="34" charset="0"/>
              </a:rPr>
              <a:t> dem </a:t>
            </a:r>
            <a:r>
              <a:rPr lang="en-US" altLang="en-US" sz="2400" b="0" dirty="0" err="1">
                <a:latin typeface="Arial Narrow" panose="020B0604020202020204" pitchFamily="34" charset="0"/>
              </a:rPr>
              <a:t>Eingang</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zum</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Thronraum</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bei</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Khorsabad</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Palast</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Sargons</a:t>
            </a:r>
            <a:r>
              <a:rPr lang="en-US" altLang="en-US" sz="2400" b="0" dirty="0">
                <a:latin typeface="Arial Narrow" panose="020B0604020202020204" pitchFamily="34" charset="0"/>
              </a:rPr>
              <a:t> II.</a:t>
            </a:r>
            <a:br>
              <a:rPr lang="en-US" altLang="en-US" sz="2400" b="0" dirty="0">
                <a:latin typeface="Arial Narrow" panose="020B0604020202020204" pitchFamily="34" charset="0"/>
              </a:rPr>
            </a:br>
            <a:r>
              <a:rPr lang="en-US" altLang="en-US" sz="2400" b="0" dirty="0">
                <a:latin typeface="Arial Narrow" panose="020B0604020202020204" pitchFamily="34" charset="0"/>
              </a:rPr>
              <a:t>Das </a:t>
            </a:r>
            <a:r>
              <a:rPr lang="en-US" altLang="en-US" sz="2400" b="0" dirty="0" err="1">
                <a:latin typeface="Arial Narrow" panose="020B0604020202020204" pitchFamily="34" charset="0"/>
              </a:rPr>
              <a:t>Standbild</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ist</a:t>
            </a:r>
            <a:r>
              <a:rPr lang="en-US" altLang="en-US" sz="2400" b="0" dirty="0">
                <a:latin typeface="Arial Narrow" panose="020B0604020202020204" pitchFamily="34" charset="0"/>
              </a:rPr>
              <a:t> ca 5m </a:t>
            </a:r>
            <a:r>
              <a:rPr lang="en-US" altLang="en-US" sz="2400" b="0" dirty="0" err="1">
                <a:latin typeface="Arial Narrow" panose="020B0604020202020204" pitchFamily="34" charset="0"/>
              </a:rPr>
              <a:t>hoch</a:t>
            </a:r>
            <a:r>
              <a:rPr lang="en-US" altLang="en-US" sz="2400" b="0" dirty="0">
                <a:latin typeface="Arial Narrow" panose="020B0604020202020204" pitchFamily="34" charset="0"/>
              </a:rPr>
              <a:t> und </a:t>
            </a:r>
            <a:r>
              <a:rPr lang="en-US" altLang="en-US" sz="2400" b="0" dirty="0" err="1">
                <a:latin typeface="Arial Narrow" panose="020B0604020202020204" pitchFamily="34" charset="0"/>
              </a:rPr>
              <a:t>wiegt</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etwa</a:t>
            </a:r>
            <a:r>
              <a:rPr lang="en-US" altLang="en-US" sz="2400" b="0" dirty="0">
                <a:latin typeface="Arial Narrow" panose="020B0604020202020204" pitchFamily="34" charset="0"/>
              </a:rPr>
              <a:t> 40 </a:t>
            </a:r>
            <a:r>
              <a:rPr lang="en-US" altLang="en-US" sz="2400" b="0" dirty="0" err="1">
                <a:latin typeface="Arial Narrow" panose="020B0604020202020204" pitchFamily="34" charset="0"/>
              </a:rPr>
              <a:t>Tonnen</a:t>
            </a:r>
            <a:r>
              <a:rPr lang="en-US" altLang="en-US" sz="2400" b="0" dirty="0">
                <a:latin typeface="Arial Narrow" panose="020B0604020202020204" pitchFamily="34" charset="0"/>
              </a:rPr>
              <a:t>.</a:t>
            </a:r>
          </a:p>
        </p:txBody>
      </p:sp>
      <p:sp>
        <p:nvSpPr>
          <p:cNvPr id="8" name="Slide Number Placeholder 5">
            <a:extLst>
              <a:ext uri="{FF2B5EF4-FFF2-40B4-BE49-F238E27FC236}">
                <a16:creationId xmlns:a16="http://schemas.microsoft.com/office/drawing/2014/main" id="{140309AC-BF5A-F741-BFF7-9211C6A63BC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40</a:t>
            </a:fld>
            <a:endParaRPr lang="en-US" altLang="en-US" sz="1400" b="1" dirty="0">
              <a:latin typeface="Tahoma" panose="020B0604030504040204" pitchFamily="34" charset="0"/>
            </a:endParaRPr>
          </a:p>
        </p:txBody>
      </p:sp>
    </p:spTree>
  </p:cSld>
  <p:clrMapOvr>
    <a:masterClrMapping/>
  </p:clrMapOvr>
  <p:transition>
    <p:blinds/>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431106" name="Rectangle 2">
            <a:extLst>
              <a:ext uri="{FF2B5EF4-FFF2-40B4-BE49-F238E27FC236}">
                <a16:creationId xmlns:a16="http://schemas.microsoft.com/office/drawing/2014/main" id="{B0D31EB9-75F3-41AA-8B98-281E13EBEAB8}"/>
              </a:ext>
            </a:extLst>
          </p:cNvPr>
          <p:cNvSpPr>
            <a:spLocks noGrp="1" noChangeArrowheads="1"/>
          </p:cNvSpPr>
          <p:nvPr>
            <p:ph type="title"/>
          </p:nvPr>
        </p:nvSpPr>
        <p:spPr>
          <a:xfrm>
            <a:off x="5334000" y="0"/>
            <a:ext cx="3733800" cy="4678363"/>
          </a:xfrm>
        </p:spPr>
        <p:txBody>
          <a:bodyPr lIns="36000" rIns="36000"/>
          <a:lstStyle/>
          <a:p>
            <a:pPr algn="l" eaLnBrk="1" hangingPunct="1">
              <a:defRPr/>
            </a:pPr>
            <a:r>
              <a:rPr lang="en-US" altLang="en-US" sz="4000" dirty="0">
                <a:latin typeface="Lucida Bright" pitchFamily="18" charset="0"/>
              </a:rPr>
              <a:t>William Blakes </a:t>
            </a:r>
            <a:r>
              <a:rPr lang="en-US" altLang="en-US" sz="4000" dirty="0" err="1">
                <a:latin typeface="Lucida Bright" pitchFamily="18" charset="0"/>
              </a:rPr>
              <a:t>Gemälde</a:t>
            </a:r>
            <a:r>
              <a:rPr lang="en-US" altLang="en-US" sz="4000" dirty="0">
                <a:latin typeface="Lucida Bright" pitchFamily="18" charset="0"/>
              </a:rPr>
              <a:t> (</a:t>
            </a:r>
            <a:r>
              <a:rPr lang="en-US" altLang="en-US" sz="4000" dirty="0" err="1">
                <a:latin typeface="Lucida Bright" pitchFamily="18" charset="0"/>
              </a:rPr>
              <a:t>Wasserfarbe</a:t>
            </a:r>
            <a:r>
              <a:rPr lang="en-US" altLang="en-US" sz="4000" dirty="0">
                <a:latin typeface="Lucida Bright" pitchFamily="18" charset="0"/>
              </a:rPr>
              <a:t>)</a:t>
            </a:r>
            <a:br>
              <a:rPr lang="en-US" altLang="en-US" sz="4000" dirty="0">
                <a:latin typeface="Lucida Bright" pitchFamily="18" charset="0"/>
              </a:rPr>
            </a:br>
            <a:r>
              <a:rPr lang="en-US" altLang="en-US" sz="4000" dirty="0">
                <a:latin typeface="Lucida Bright" pitchFamily="18" charset="0"/>
              </a:rPr>
              <a:t>von </a:t>
            </a:r>
            <a:r>
              <a:rPr lang="en-US" altLang="en-US" sz="4000" dirty="0" err="1">
                <a:latin typeface="Lucida Bright" pitchFamily="18" charset="0"/>
              </a:rPr>
              <a:t>Hesekiels</a:t>
            </a:r>
            <a:r>
              <a:rPr lang="en-US" altLang="en-US" sz="4000" dirty="0">
                <a:latin typeface="Lucida Bright" pitchFamily="18" charset="0"/>
              </a:rPr>
              <a:t> Vision</a:t>
            </a:r>
            <a:br>
              <a:rPr lang="en-US" altLang="en-US" sz="4000" dirty="0"/>
            </a:br>
            <a:r>
              <a:rPr lang="en-US" altLang="en-US" sz="2000" b="0" i="1" dirty="0">
                <a:latin typeface="Arial Narrow" panose="020B0606020202030204" pitchFamily="34" charset="0"/>
              </a:rPr>
              <a:t>Museum of Fine Arts, Boston</a:t>
            </a:r>
            <a:endParaRPr lang="en-US" altLang="en-US" sz="4000" dirty="0"/>
          </a:p>
        </p:txBody>
      </p:sp>
      <p:pic>
        <p:nvPicPr>
          <p:cNvPr id="71683" name="Picture 3" descr="EzekielWhirlwind">
            <a:extLst>
              <a:ext uri="{FF2B5EF4-FFF2-40B4-BE49-F238E27FC236}">
                <a16:creationId xmlns:a16="http://schemas.microsoft.com/office/drawing/2014/main" id="{66E71723-D4F0-2B40-8293-A500FFB1BA5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51625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8F55A1E1-E770-CD4A-9CA3-D8669F0A62D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41</a:t>
            </a:fld>
            <a:endParaRPr lang="en-US" altLang="en-US" sz="1400" b="1" dirty="0">
              <a:latin typeface="Tahoma" panose="020B0604030504040204" pitchFamily="34" charset="0"/>
            </a:endParaRPr>
          </a:p>
        </p:txBody>
      </p:sp>
    </p:spTree>
  </p:cSld>
  <p:clrMapOvr>
    <a:masterClrMapping/>
  </p:clrMapOvr>
  <p:transition>
    <p:blinds/>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2">
            <a:extLst>
              <a:ext uri="{FF2B5EF4-FFF2-40B4-BE49-F238E27FC236}">
                <a16:creationId xmlns:a16="http://schemas.microsoft.com/office/drawing/2014/main" id="{F1A6839E-B71D-4F5E-8863-0DCFD5CFF91A}"/>
              </a:ext>
            </a:extLst>
          </p:cNvPr>
          <p:cNvSpPr>
            <a:spLocks noGrp="1" noChangeArrowheads="1"/>
          </p:cNvSpPr>
          <p:nvPr>
            <p:ph type="title"/>
          </p:nvPr>
        </p:nvSpPr>
        <p:spPr>
          <a:xfrm>
            <a:off x="457200" y="76200"/>
            <a:ext cx="8229600" cy="1143000"/>
          </a:xfrm>
        </p:spPr>
        <p:txBody>
          <a:bodyPr/>
          <a:lstStyle/>
          <a:p>
            <a:pPr eaLnBrk="1" hangingPunct="1">
              <a:defRPr/>
            </a:pPr>
            <a:r>
              <a:rPr lang="en-US" altLang="en-US" b="0" dirty="0" err="1">
                <a:latin typeface="Impact" panose="020B0806030902050204" pitchFamily="34" charset="0"/>
              </a:rPr>
              <a:t>Figürliche</a:t>
            </a:r>
            <a:r>
              <a:rPr lang="en-US" altLang="en-US" b="0" dirty="0">
                <a:latin typeface="Impact" panose="020B0806030902050204" pitchFamily="34" charset="0"/>
              </a:rPr>
              <a:t> </a:t>
            </a:r>
            <a:r>
              <a:rPr lang="en-US" altLang="en-US" b="0" dirty="0" err="1">
                <a:latin typeface="Impact" panose="020B0806030902050204" pitchFamily="34" charset="0"/>
              </a:rPr>
              <a:t>Sprache</a:t>
            </a:r>
            <a:endParaRPr lang="en-US" altLang="en-US" b="0" dirty="0">
              <a:latin typeface="Impact" panose="020B0806030902050204" pitchFamily="34" charset="0"/>
            </a:endParaRPr>
          </a:p>
        </p:txBody>
      </p:sp>
      <p:sp>
        <p:nvSpPr>
          <p:cNvPr id="432131" name="Rectangle 3">
            <a:extLst>
              <a:ext uri="{FF2B5EF4-FFF2-40B4-BE49-F238E27FC236}">
                <a16:creationId xmlns:a16="http://schemas.microsoft.com/office/drawing/2014/main" id="{C19599B2-C21E-44F6-B584-3DE5D753E2AA}"/>
              </a:ext>
            </a:extLst>
          </p:cNvPr>
          <p:cNvSpPr>
            <a:spLocks noGrp="1" noChangeArrowheads="1"/>
          </p:cNvSpPr>
          <p:nvPr>
            <p:ph type="body" idx="1"/>
          </p:nvPr>
        </p:nvSpPr>
        <p:spPr>
          <a:xfrm>
            <a:off x="381000" y="1371600"/>
            <a:ext cx="8305800" cy="3810000"/>
          </a:xfrm>
        </p:spPr>
        <p:txBody>
          <a:bodyPr/>
          <a:lstStyle/>
          <a:p>
            <a:pPr eaLnBrk="1" hangingPunct="1">
              <a:buFontTx/>
              <a:buNone/>
              <a:defRPr/>
            </a:pPr>
            <a:r>
              <a:rPr lang="en-US" altLang="en-US" sz="2800" dirty="0" err="1">
                <a:solidFill>
                  <a:srgbClr val="FFFF99"/>
                </a:solidFill>
                <a:latin typeface="Eras Demi ITC" pitchFamily="34" charset="0"/>
              </a:rPr>
              <a:t>Hesekiels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Sprache</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soll</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klar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davor</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bewahren</a:t>
            </a:r>
            <a:r>
              <a:rPr lang="en-US" altLang="en-US" sz="2800" dirty="0">
                <a:solidFill>
                  <a:srgbClr val="FFFF99"/>
                </a:solidFill>
                <a:latin typeface="Eras Demi ITC" pitchFamily="34" charset="0"/>
              </a:rPr>
              <a:t>, Gott auf </a:t>
            </a:r>
            <a:r>
              <a:rPr lang="en-US" altLang="en-US" sz="2800" dirty="0" err="1">
                <a:solidFill>
                  <a:srgbClr val="FFFF99"/>
                </a:solidFill>
                <a:latin typeface="Eras Demi ITC" pitchFamily="34" charset="0"/>
              </a:rPr>
              <a:t>ein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physisches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Wesen</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zu</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reduzieren</a:t>
            </a:r>
            <a:r>
              <a:rPr lang="en-US" altLang="en-US" sz="2800" dirty="0">
                <a:solidFill>
                  <a:srgbClr val="FFFF99"/>
                </a:solidFill>
                <a:latin typeface="Eras Demi ITC" pitchFamily="34" charset="0"/>
              </a:rPr>
              <a:t>.</a:t>
            </a:r>
          </a:p>
          <a:p>
            <a:pPr eaLnBrk="1" hangingPunct="1">
              <a:defRPr/>
            </a:pPr>
            <a:r>
              <a:rPr lang="en-US" altLang="en-US" sz="2400" i="1" dirty="0">
                <a:latin typeface="Arial" panose="020B0604020202020204" pitchFamily="34" charset="0"/>
              </a:rPr>
              <a:t>Die Vision </a:t>
            </a:r>
            <a:r>
              <a:rPr lang="en-US" altLang="en-US" sz="2400" i="1" dirty="0" err="1">
                <a:latin typeface="Arial" panose="020B0604020202020204" pitchFamily="34" charset="0"/>
              </a:rPr>
              <a:t>ist</a:t>
            </a:r>
            <a:r>
              <a:rPr lang="en-US" altLang="en-US" sz="2400" i="1" dirty="0">
                <a:latin typeface="Arial" panose="020B0604020202020204" pitchFamily="34" charset="0"/>
              </a:rPr>
              <a:t> </a:t>
            </a:r>
            <a:r>
              <a:rPr lang="en-US" altLang="en-US" sz="2400" i="1" dirty="0" err="1">
                <a:latin typeface="Arial" panose="020B0604020202020204" pitchFamily="34" charset="0"/>
              </a:rPr>
              <a:t>figürlich</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strikt</a:t>
            </a:r>
            <a:r>
              <a:rPr lang="en-US" altLang="en-US" sz="2400" i="1" dirty="0">
                <a:latin typeface="Arial" panose="020B0604020202020204" pitchFamily="34" charset="0"/>
              </a:rPr>
              <a:t> </a:t>
            </a:r>
            <a:r>
              <a:rPr lang="en-US" altLang="en-US" sz="2400" i="1" dirty="0" err="1">
                <a:latin typeface="Arial" panose="020B0604020202020204" pitchFamily="34" charset="0"/>
              </a:rPr>
              <a:t>wörtlich</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verwendet</a:t>
            </a:r>
            <a:r>
              <a:rPr lang="en-US" altLang="en-US" sz="2400" i="1" dirty="0">
                <a:latin typeface="Arial" panose="020B0604020202020204" pitchFamily="34" charset="0"/>
              </a:rPr>
              <a:t> </a:t>
            </a:r>
            <a:r>
              <a:rPr lang="en-US" altLang="en-US" sz="2400" i="1" dirty="0" err="1">
                <a:latin typeface="Arial" panose="020B0604020202020204" pitchFamily="34" charset="0"/>
              </a:rPr>
              <a:t>wiederholt</a:t>
            </a:r>
            <a:r>
              <a:rPr lang="en-US" altLang="en-US" sz="2400" i="1" dirty="0">
                <a:latin typeface="Arial" panose="020B0604020202020204" pitchFamily="34" charset="0"/>
              </a:rPr>
              <a:t> </a:t>
            </a:r>
            <a:r>
              <a:rPr lang="en-US" altLang="en-US" sz="2400" i="1" dirty="0" err="1">
                <a:latin typeface="Arial" panose="020B0604020202020204" pitchFamily="34" charset="0"/>
              </a:rPr>
              <a:t>Begriffe</a:t>
            </a:r>
            <a:r>
              <a:rPr lang="en-US" altLang="en-US" sz="2400" i="1" dirty="0">
                <a:latin typeface="Arial" panose="020B0604020202020204" pitchFamily="34" charset="0"/>
              </a:rPr>
              <a:t> </a:t>
            </a:r>
            <a:r>
              <a:rPr lang="en-US" altLang="en-US" sz="2400" i="1" dirty="0" err="1">
                <a:latin typeface="Arial" panose="020B0604020202020204" pitchFamily="34" charset="0"/>
              </a:rPr>
              <a:t>wie</a:t>
            </a:r>
            <a:r>
              <a:rPr lang="en-US" altLang="en-US" sz="2400" i="1" dirty="0">
                <a:latin typeface="Arial" panose="020B0604020202020204" pitchFamily="34" charset="0"/>
              </a:rPr>
              <a:t> “</a:t>
            </a:r>
            <a:r>
              <a:rPr lang="en-US" altLang="en-US" sz="2400" i="1" dirty="0" err="1">
                <a:latin typeface="Arial" panose="020B0604020202020204" pitchFamily="34" charset="0"/>
              </a:rPr>
              <a:t>gleich</a:t>
            </a:r>
            <a:r>
              <a:rPr lang="en-US" altLang="en-US" sz="2400" i="1" dirty="0">
                <a:latin typeface="Arial" panose="020B0604020202020204" pitchFamily="34" charset="0"/>
              </a:rPr>
              <a:t>” und “in </a:t>
            </a:r>
            <a:r>
              <a:rPr lang="en-US" altLang="en-US" sz="2400" i="1" dirty="0" err="1">
                <a:latin typeface="Arial" panose="020B0604020202020204" pitchFamily="34" charset="0"/>
              </a:rPr>
              <a:t>Erscheinung</a:t>
            </a:r>
            <a:r>
              <a:rPr lang="en-US" altLang="en-US" sz="2400" i="1" dirty="0">
                <a:latin typeface="Arial" panose="020B0604020202020204" pitchFamily="34" charset="0"/>
              </a:rPr>
              <a:t>” und “Form” um den </a:t>
            </a:r>
            <a:r>
              <a:rPr lang="en-US" altLang="en-US" sz="2400" i="1" dirty="0" err="1">
                <a:latin typeface="Arial" panose="020B0604020202020204" pitchFamily="34" charset="0"/>
              </a:rPr>
              <a:t>Leser</a:t>
            </a:r>
            <a:r>
              <a:rPr lang="en-US" altLang="en-US" sz="2400" i="1" dirty="0">
                <a:latin typeface="Arial" panose="020B0604020202020204" pitchFamily="34" charset="0"/>
              </a:rPr>
              <a:t> von </a:t>
            </a:r>
            <a:r>
              <a:rPr lang="en-US" altLang="en-US" sz="2400" i="1" dirty="0" err="1">
                <a:latin typeface="Arial" panose="020B0604020202020204" pitchFamily="34" charset="0"/>
              </a:rPr>
              <a:t>einer</a:t>
            </a:r>
            <a:r>
              <a:rPr lang="en-US" altLang="en-US" sz="2400" i="1" dirty="0">
                <a:latin typeface="Arial" panose="020B0604020202020204" pitchFamily="34" charset="0"/>
              </a:rPr>
              <a:t> </a:t>
            </a:r>
            <a:r>
              <a:rPr lang="en-US" altLang="en-US" sz="2400" i="1" dirty="0" err="1">
                <a:latin typeface="Arial" panose="020B0604020202020204" pitchFamily="34" charset="0"/>
              </a:rPr>
              <a:t>Wörtlichkeit</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bewahren</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Ihm</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es </a:t>
            </a:r>
            <a:r>
              <a:rPr lang="en-US" altLang="en-US" sz="2400" i="1" dirty="0" err="1">
                <a:latin typeface="Arial" panose="020B0604020202020204" pitchFamily="34" charset="0"/>
              </a:rPr>
              <a:t>offenbar</a:t>
            </a:r>
            <a:r>
              <a:rPr lang="en-US" altLang="en-US" sz="2400" i="1" dirty="0">
                <a:latin typeface="Arial" panose="020B0604020202020204" pitchFamily="34" charset="0"/>
              </a:rPr>
              <a:t> </a:t>
            </a:r>
            <a:r>
              <a:rPr lang="en-US" altLang="en-US" sz="2400" i="1" dirty="0" err="1">
                <a:latin typeface="Arial" panose="020B0604020202020204" pitchFamily="34" charset="0"/>
              </a:rPr>
              <a:t>deutlich</a:t>
            </a:r>
            <a:r>
              <a:rPr lang="en-US" altLang="en-US" sz="2400" i="1" dirty="0">
                <a:latin typeface="Arial" panose="020B0604020202020204" pitchFamily="34" charset="0"/>
              </a:rPr>
              <a:t> </a:t>
            </a:r>
            <a:r>
              <a:rPr lang="en-US" altLang="en-US" sz="2400" i="1" dirty="0" err="1">
                <a:latin typeface="Arial" panose="020B0604020202020204" pitchFamily="34" charset="0"/>
              </a:rPr>
              <a:t>bewusst</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Gott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menschlichen</a:t>
            </a:r>
            <a:r>
              <a:rPr lang="en-US" altLang="en-US" sz="2400" i="1" dirty="0">
                <a:latin typeface="Arial" panose="020B0604020202020204" pitchFamily="34" charset="0"/>
              </a:rPr>
              <a:t> </a:t>
            </a:r>
            <a:r>
              <a:rPr lang="en-US" altLang="en-US" sz="2400" i="1" dirty="0" err="1">
                <a:latin typeface="Arial" panose="020B0604020202020204" pitchFamily="34" charset="0"/>
              </a:rPr>
              <a:t>Augen</a:t>
            </a:r>
            <a:r>
              <a:rPr lang="en-US" altLang="en-US" sz="2400" i="1" dirty="0">
                <a:latin typeface="Arial" panose="020B0604020202020204" pitchFamily="34" charset="0"/>
              </a:rPr>
              <a:t> </a:t>
            </a:r>
            <a:r>
              <a:rPr lang="en-US" altLang="en-US" sz="2400" i="1" dirty="0" err="1">
                <a:latin typeface="Arial" panose="020B0604020202020204" pitchFamily="34" charset="0"/>
              </a:rPr>
              <a:t>gesehen</a:t>
            </a:r>
            <a:r>
              <a:rPr lang="en-US" altLang="en-US" sz="2400" i="1" dirty="0">
                <a:latin typeface="Arial" panose="020B0604020202020204" pitchFamily="34" charset="0"/>
              </a:rPr>
              <a:t> </a:t>
            </a:r>
            <a:r>
              <a:rPr lang="en-US" altLang="en-US" sz="2400" i="1" dirty="0" err="1">
                <a:latin typeface="Arial" panose="020B0604020202020204" pitchFamily="34" charset="0"/>
              </a:rPr>
              <a:t>werden</a:t>
            </a:r>
            <a:r>
              <a:rPr lang="en-US" altLang="en-US" sz="2400" i="1" dirty="0">
                <a:latin typeface="Arial" panose="020B0604020202020204" pitchFamily="34" charset="0"/>
              </a:rPr>
              <a:t> </a:t>
            </a:r>
            <a:r>
              <a:rPr lang="en-US" altLang="en-US" sz="2400" i="1" dirty="0" err="1">
                <a:latin typeface="Arial" panose="020B0604020202020204" pitchFamily="34" charset="0"/>
              </a:rPr>
              <a:t>kann</a:t>
            </a:r>
            <a:r>
              <a:rPr lang="en-US" altLang="en-US" sz="2400" i="1" dirty="0">
                <a:latin typeface="Arial" panose="020B0604020202020204" pitchFamily="34" charset="0"/>
              </a:rPr>
              <a:t> (Ex 24,10; 33,20, 23; </a:t>
            </a:r>
            <a:r>
              <a:rPr lang="en-US" altLang="en-US" sz="2400" i="1" dirty="0" err="1">
                <a:latin typeface="Arial" panose="020B0604020202020204" pitchFamily="34" charset="0"/>
              </a:rPr>
              <a:t>Jes</a:t>
            </a:r>
            <a:r>
              <a:rPr lang="en-US" altLang="en-US" sz="2400" i="1" dirty="0">
                <a:latin typeface="Arial" panose="020B0604020202020204" pitchFamily="34" charset="0"/>
              </a:rPr>
              <a:t> 6,5; </a:t>
            </a:r>
            <a:r>
              <a:rPr lang="en-US" altLang="en-US" sz="2400" i="1" dirty="0" err="1">
                <a:latin typeface="Arial" panose="020B0604020202020204" pitchFamily="34" charset="0"/>
              </a:rPr>
              <a:t>vgl</a:t>
            </a:r>
            <a:r>
              <a:rPr lang="en-US" altLang="en-US" sz="2400" i="1" dirty="0">
                <a:latin typeface="Arial" panose="020B0604020202020204" pitchFamily="34" charset="0"/>
              </a:rPr>
              <a:t>. Joh 1,18; 1Tim 6,16; 1Joh 4,12).</a:t>
            </a:r>
          </a:p>
        </p:txBody>
      </p:sp>
      <p:sp>
        <p:nvSpPr>
          <p:cNvPr id="432132" name="Text Box 4">
            <a:extLst>
              <a:ext uri="{FF2B5EF4-FFF2-40B4-BE49-F238E27FC236}">
                <a16:creationId xmlns:a16="http://schemas.microsoft.com/office/drawing/2014/main" id="{5D26FA5B-1E54-E347-A9AB-4A9040D06A15}"/>
              </a:ext>
            </a:extLst>
          </p:cNvPr>
          <p:cNvSpPr txBox="1">
            <a:spLocks noChangeArrowheads="1"/>
          </p:cNvSpPr>
          <p:nvPr/>
        </p:nvSpPr>
        <p:spPr bwMode="auto">
          <a:xfrm>
            <a:off x="228600" y="5410200"/>
            <a:ext cx="8686800" cy="1200329"/>
          </a:xfrm>
          <a:prstGeom prst="rect">
            <a:avLst/>
          </a:prstGeom>
          <a:solidFill>
            <a:srgbClr val="0033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a:solidFill>
                  <a:srgbClr val="FFFF99"/>
                </a:solidFill>
                <a:latin typeface="Comic Sans MS" panose="030F0902030302020204" pitchFamily="66" charset="0"/>
              </a:rPr>
              <a:t>Auch wen </a:t>
            </a:r>
            <a:r>
              <a:rPr lang="en-US" altLang="en-US" sz="2400" b="0" dirty="0" err="1">
                <a:solidFill>
                  <a:srgbClr val="FFFF99"/>
                </a:solidFill>
                <a:latin typeface="Comic Sans MS" panose="030F0902030302020204" pitchFamily="66" charset="0"/>
              </a:rPr>
              <a:t>biblische</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Personen</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sagen</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sie</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haben</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Jahwe</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gese</a:t>
            </a:r>
            <a:r>
              <a:rPr lang="en-US" altLang="en-US" sz="2400" b="0" dirty="0">
                <a:solidFill>
                  <a:srgbClr val="FFFF99"/>
                </a:solidFill>
                <a:latin typeface="Comic Sans MS" panose="030F0902030302020204" pitchFamily="66" charset="0"/>
              </a:rPr>
              <a:t>-hen”, </a:t>
            </a:r>
            <a:r>
              <a:rPr lang="en-US" altLang="en-US" sz="2400" b="0" dirty="0" err="1">
                <a:solidFill>
                  <a:srgbClr val="FFFF99"/>
                </a:solidFill>
                <a:latin typeface="Comic Sans MS" panose="030F0902030302020204" pitchFamily="66" charset="0"/>
              </a:rPr>
              <a:t>wird</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beim</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Lesen</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doch</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deutlich</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dass</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sie</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himmlische</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Wesen</a:t>
            </a:r>
            <a:r>
              <a:rPr lang="en-US" altLang="en-US" sz="2400" b="0" dirty="0">
                <a:solidFill>
                  <a:srgbClr val="FFFF99"/>
                </a:solidFill>
                <a:latin typeface="Comic Sans MS" panose="030F0902030302020204" pitchFamily="66" charset="0"/>
              </a:rPr>
              <a:t>, die </a:t>
            </a:r>
            <a:r>
              <a:rPr lang="en-US" altLang="en-US" sz="2400" b="0" dirty="0" err="1">
                <a:solidFill>
                  <a:srgbClr val="FFFF99"/>
                </a:solidFill>
                <a:latin typeface="Comic Sans MS" panose="030F0902030302020204" pitchFamily="66" charset="0"/>
              </a:rPr>
              <a:t>mit</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Jahwe</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verbunden</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sind</a:t>
            </a:r>
            <a:r>
              <a:rPr lang="en-US" altLang="en-US" sz="2400" b="0" dirty="0">
                <a:solidFill>
                  <a:srgbClr val="FFFF99"/>
                </a:solidFill>
                <a:latin typeface="Comic Sans MS" panose="030F0902030302020204" pitchFamily="66" charset="0"/>
              </a:rPr>
              <a:t>, </a:t>
            </a:r>
            <a:r>
              <a:rPr lang="en-US" altLang="en-US" sz="2400" b="0" dirty="0" err="1">
                <a:solidFill>
                  <a:srgbClr val="FFFF99"/>
                </a:solidFill>
                <a:latin typeface="Comic Sans MS" panose="030F0902030302020204" pitchFamily="66" charset="0"/>
              </a:rPr>
              <a:t>sahen</a:t>
            </a:r>
            <a:r>
              <a:rPr lang="en-US" altLang="en-US" sz="2400" b="0" dirty="0">
                <a:solidFill>
                  <a:srgbClr val="FFFF99"/>
                </a:solidFill>
                <a:latin typeface="Comic Sans MS" panose="030F0902030302020204" pitchFamily="66" charset="0"/>
              </a:rPr>
              <a:t>.</a:t>
            </a:r>
          </a:p>
        </p:txBody>
      </p:sp>
      <p:sp>
        <p:nvSpPr>
          <p:cNvPr id="5" name="Slide Number Placeholder 5">
            <a:extLst>
              <a:ext uri="{FF2B5EF4-FFF2-40B4-BE49-F238E27FC236}">
                <a16:creationId xmlns:a16="http://schemas.microsoft.com/office/drawing/2014/main" id="{94A035CE-D5B1-1F4B-9F57-DAF5C530221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2131">
                                            <p:txEl>
                                              <p:pRg st="0" end="0"/>
                                            </p:txEl>
                                          </p:spTgt>
                                        </p:tgtEl>
                                        <p:attrNameLst>
                                          <p:attrName>style.visibility</p:attrName>
                                        </p:attrNameLst>
                                      </p:cBhvr>
                                      <p:to>
                                        <p:strVal val="visible"/>
                                      </p:to>
                                    </p:set>
                                    <p:anim calcmode="lin" valueType="num">
                                      <p:cBhvr>
                                        <p:cTn id="7" dur="500" fill="hold"/>
                                        <p:tgtEl>
                                          <p:spTgt spid="4321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2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32131">
                                            <p:txEl>
                                              <p:pRg st="1" end="1"/>
                                            </p:txEl>
                                          </p:spTgt>
                                        </p:tgtEl>
                                        <p:attrNameLst>
                                          <p:attrName>style.visibility</p:attrName>
                                        </p:attrNameLst>
                                      </p:cBhvr>
                                      <p:to>
                                        <p:strVal val="visible"/>
                                      </p:to>
                                    </p:set>
                                    <p:anim calcmode="lin" valueType="num">
                                      <p:cBhvr additive="base">
                                        <p:cTn id="13" dur="500" fill="hold"/>
                                        <p:tgtEl>
                                          <p:spTgt spid="432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2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32131">
                                            <p:txEl>
                                              <p:pRg st="2" end="2"/>
                                            </p:txEl>
                                          </p:spTgt>
                                        </p:tgtEl>
                                        <p:attrNameLst>
                                          <p:attrName>style.visibility</p:attrName>
                                        </p:attrNameLst>
                                      </p:cBhvr>
                                      <p:to>
                                        <p:strVal val="visible"/>
                                      </p:to>
                                    </p:set>
                                    <p:anim calcmode="lin" valueType="num">
                                      <p:cBhvr additive="base">
                                        <p:cTn id="19" dur="500" fill="hold"/>
                                        <p:tgtEl>
                                          <p:spTgt spid="432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2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32131">
                                            <p:txEl>
                                              <p:pRg st="3" end="3"/>
                                            </p:txEl>
                                          </p:spTgt>
                                        </p:tgtEl>
                                        <p:attrNameLst>
                                          <p:attrName>style.visibility</p:attrName>
                                        </p:attrNameLst>
                                      </p:cBhvr>
                                      <p:to>
                                        <p:strVal val="visible"/>
                                      </p:to>
                                    </p:set>
                                    <p:anim calcmode="lin" valueType="num">
                                      <p:cBhvr additive="base">
                                        <p:cTn id="25" dur="500" fill="hold"/>
                                        <p:tgtEl>
                                          <p:spTgt spid="4321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2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32132"/>
                                        </p:tgtEl>
                                        <p:attrNameLst>
                                          <p:attrName>style.visibility</p:attrName>
                                        </p:attrNameLst>
                                      </p:cBhvr>
                                      <p:to>
                                        <p:strVal val="visible"/>
                                      </p:to>
                                    </p:set>
                                    <p:animEffect transition="in" filter="randombar(horizontal)">
                                      <p:cBhvr>
                                        <p:cTn id="31" dur="500"/>
                                        <p:tgtEl>
                                          <p:spTgt spid="432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213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433154" name="Rectangle 2">
            <a:extLst>
              <a:ext uri="{FF2B5EF4-FFF2-40B4-BE49-F238E27FC236}">
                <a16:creationId xmlns:a16="http://schemas.microsoft.com/office/drawing/2014/main" id="{8E525690-A86A-47B9-AB0F-59F024B9EC52}"/>
              </a:ext>
            </a:extLst>
          </p:cNvPr>
          <p:cNvSpPr>
            <a:spLocks noGrp="1" noChangeArrowheads="1"/>
          </p:cNvSpPr>
          <p:nvPr>
            <p:ph type="title"/>
          </p:nvPr>
        </p:nvSpPr>
        <p:spPr>
          <a:xfrm>
            <a:off x="457200" y="76200"/>
            <a:ext cx="8229600" cy="2514600"/>
          </a:xfrm>
        </p:spPr>
        <p:txBody>
          <a:bodyPr/>
          <a:lstStyle/>
          <a:p>
            <a:pPr eaLnBrk="1" hangingPunct="1">
              <a:defRPr/>
            </a:pPr>
            <a:r>
              <a:rPr lang="en-US" altLang="en-US" sz="8000" dirty="0">
                <a:latin typeface="Freestyle Script" panose="030804020302050B0404" pitchFamily="66" charset="0"/>
              </a:rPr>
              <a:t>Theophanie </a:t>
            </a:r>
            <a:r>
              <a:rPr lang="en-US" altLang="en-US" sz="8000" dirty="0" err="1">
                <a:latin typeface="Freestyle Script" panose="030804020302050B0404" pitchFamily="66" charset="0"/>
              </a:rPr>
              <a:t>im</a:t>
            </a:r>
            <a:r>
              <a:rPr lang="en-US" altLang="en-US" sz="8000" dirty="0">
                <a:latin typeface="Freestyle Script" panose="030804020302050B0404" pitchFamily="66" charset="0"/>
              </a:rPr>
              <a:t> AT</a:t>
            </a:r>
            <a:br>
              <a:rPr lang="en-US" altLang="en-US" sz="8000" dirty="0">
                <a:latin typeface="Freestyle Script" panose="030804020302050B0404" pitchFamily="66" charset="0"/>
              </a:rPr>
            </a:br>
            <a:r>
              <a:rPr lang="en-US" altLang="en-US" sz="2400" b="0" i="1" dirty="0">
                <a:latin typeface="Comic Sans MS" panose="030F0702030302020204" pitchFamily="66" charset="0"/>
              </a:rPr>
              <a:t>(= </a:t>
            </a:r>
            <a:r>
              <a:rPr lang="en-US" altLang="en-US" sz="2400" b="0" i="1" dirty="0" err="1">
                <a:latin typeface="Comic Sans MS" panose="030F0702030302020204" pitchFamily="66" charset="0"/>
              </a:rPr>
              <a:t>Gottes</a:t>
            </a:r>
            <a:r>
              <a:rPr lang="en-US" altLang="en-US" sz="2400" b="0" i="1" dirty="0">
                <a:latin typeface="Comic Sans MS" panose="030F0702030302020204" pitchFamily="66" charset="0"/>
              </a:rPr>
              <a:t> </a:t>
            </a:r>
            <a:r>
              <a:rPr lang="en-US" altLang="en-US" sz="2400" b="0" i="1" dirty="0" err="1">
                <a:latin typeface="Comic Sans MS" panose="030F0702030302020204" pitchFamily="66" charset="0"/>
              </a:rPr>
              <a:t>Strahlen</a:t>
            </a:r>
            <a:r>
              <a:rPr lang="en-US" altLang="en-US" sz="2400" b="0" i="1" dirty="0">
                <a:latin typeface="Comic Sans MS" panose="030F0702030302020204" pitchFamily="66" charset="0"/>
              </a:rPr>
              <a:t> </a:t>
            </a:r>
            <a:r>
              <a:rPr lang="en-US" altLang="en-US" sz="2400" b="0" i="1" dirty="0" err="1">
                <a:latin typeface="Comic Sans MS" panose="030F0702030302020204" pitchFamily="66" charset="0"/>
              </a:rPr>
              <a:t>oder</a:t>
            </a:r>
            <a:r>
              <a:rPr lang="en-US" altLang="en-US" sz="2400" b="0" i="1" dirty="0">
                <a:latin typeface="Comic Sans MS" panose="030F0702030302020204" pitchFamily="66" charset="0"/>
              </a:rPr>
              <a:t> </a:t>
            </a:r>
            <a:r>
              <a:rPr lang="en-US" altLang="en-US" sz="2400" b="0" i="1" dirty="0" err="1">
                <a:latin typeface="Comic Sans MS" panose="030F0702030302020204" pitchFamily="66" charset="0"/>
              </a:rPr>
              <a:t>Erscheinen</a:t>
            </a:r>
            <a:r>
              <a:rPr lang="en-US" altLang="en-US" sz="2400" b="0" i="1" dirty="0">
                <a:latin typeface="Comic Sans MS" panose="030F0702030302020204" pitchFamily="66" charset="0"/>
              </a:rPr>
              <a:t>)</a:t>
            </a:r>
            <a:br>
              <a:rPr lang="en-US" altLang="en-US" sz="2400" b="0" i="1" dirty="0">
                <a:latin typeface="Comic Sans MS" panose="030F0702030302020204" pitchFamily="66" charset="0"/>
              </a:rPr>
            </a:br>
            <a:br>
              <a:rPr lang="en-US" altLang="en-US" sz="1200" b="0" i="1" dirty="0">
                <a:latin typeface="Comic Sans MS" panose="030F0702030302020204" pitchFamily="66" charset="0"/>
              </a:rPr>
            </a:br>
            <a:r>
              <a:rPr lang="en-US" altLang="en-US" sz="2800" b="0" dirty="0">
                <a:solidFill>
                  <a:srgbClr val="FFFF99"/>
                </a:solidFill>
                <a:latin typeface="Eras Demi ITC" pitchFamily="34" charset="0"/>
              </a:rPr>
              <a:t>…</a:t>
            </a:r>
            <a:r>
              <a:rPr lang="en-US" altLang="en-US" sz="2800" b="0" dirty="0" err="1">
                <a:solidFill>
                  <a:srgbClr val="FFFF99"/>
                </a:solidFill>
                <a:latin typeface="Eras Demi ITC" pitchFamily="34" charset="0"/>
              </a:rPr>
              <a:t>überbrückt</a:t>
            </a:r>
            <a:r>
              <a:rPr lang="en-US" altLang="en-US" sz="2800" b="0" dirty="0">
                <a:solidFill>
                  <a:srgbClr val="FFFF99"/>
                </a:solidFill>
                <a:latin typeface="Eras Demi ITC" pitchFamily="34" charset="0"/>
              </a:rPr>
              <a:t> die </a:t>
            </a:r>
            <a:r>
              <a:rPr lang="en-US" altLang="en-US" sz="2800" b="0" dirty="0" err="1">
                <a:solidFill>
                  <a:srgbClr val="FFFF99"/>
                </a:solidFill>
                <a:latin typeface="Eras Demi ITC" pitchFamily="34" charset="0"/>
              </a:rPr>
              <a:t>Lücke</a:t>
            </a:r>
            <a:r>
              <a:rPr lang="en-US" altLang="en-US" sz="2800" b="0" dirty="0">
                <a:solidFill>
                  <a:srgbClr val="FFFF99"/>
                </a:solidFill>
                <a:latin typeface="Eras Demi ITC" pitchFamily="34" charset="0"/>
              </a:rPr>
              <a:t> von JHWH </a:t>
            </a:r>
            <a:r>
              <a:rPr lang="en-US" altLang="en-US" sz="2800" b="0" dirty="0" err="1">
                <a:solidFill>
                  <a:srgbClr val="FFFF99"/>
                </a:solidFill>
                <a:latin typeface="Eras Demi ITC" pitchFamily="34" charset="0"/>
              </a:rPr>
              <a:t>als</a:t>
            </a:r>
            <a:r>
              <a:rPr lang="en-US" altLang="en-US" sz="2800" b="0" dirty="0">
                <a:solidFill>
                  <a:srgbClr val="FFFF99"/>
                </a:solidFill>
                <a:latin typeface="Eras Demi ITC" pitchFamily="34" charset="0"/>
              </a:rPr>
              <a:t> </a:t>
            </a:r>
            <a:r>
              <a:rPr lang="en-US" altLang="en-US" sz="2800" b="0" dirty="0" err="1">
                <a:solidFill>
                  <a:srgbClr val="FFFF99"/>
                </a:solidFill>
                <a:latin typeface="Eras Demi ITC" pitchFamily="34" charset="0"/>
              </a:rPr>
              <a:t>nicht</a:t>
            </a:r>
            <a:r>
              <a:rPr lang="en-US" altLang="en-US" sz="2800" b="0" dirty="0">
                <a:solidFill>
                  <a:srgbClr val="FFFF99"/>
                </a:solidFill>
                <a:latin typeface="Eras Demi ITC" pitchFamily="34" charset="0"/>
              </a:rPr>
              <a:t> </a:t>
            </a:r>
            <a:r>
              <a:rPr lang="en-US" altLang="en-US" sz="2800" b="0" dirty="0" err="1">
                <a:solidFill>
                  <a:srgbClr val="FFFF99"/>
                </a:solidFill>
                <a:latin typeface="Eras Demi ITC" pitchFamily="34" charset="0"/>
              </a:rPr>
              <a:t>sichtbar</a:t>
            </a:r>
            <a:r>
              <a:rPr lang="en-US" altLang="en-US" sz="2800" b="0" dirty="0">
                <a:solidFill>
                  <a:srgbClr val="FFFF99"/>
                </a:solidFill>
                <a:latin typeface="Eras Demi ITC" pitchFamily="34" charset="0"/>
              </a:rPr>
              <a:t> &amp; JHWH </a:t>
            </a:r>
            <a:r>
              <a:rPr lang="en-US" altLang="en-US" sz="2800" b="0" dirty="0" err="1">
                <a:solidFill>
                  <a:srgbClr val="FFFF99"/>
                </a:solidFill>
                <a:latin typeface="Eras Demi ITC" pitchFamily="34" charset="0"/>
              </a:rPr>
              <a:t>als</a:t>
            </a:r>
            <a:r>
              <a:rPr lang="en-US" altLang="en-US" sz="2800" b="0" dirty="0">
                <a:solidFill>
                  <a:srgbClr val="FFFF99"/>
                </a:solidFill>
                <a:latin typeface="Eras Demi ITC" pitchFamily="34" charset="0"/>
              </a:rPr>
              <a:t> dem </a:t>
            </a:r>
            <a:r>
              <a:rPr lang="en-US" altLang="en-US" sz="2800" b="0" dirty="0" err="1">
                <a:solidFill>
                  <a:srgbClr val="FFFF99"/>
                </a:solidFill>
                <a:latin typeface="Eras Demi ITC" pitchFamily="34" charset="0"/>
              </a:rPr>
              <a:t>sich</a:t>
            </a:r>
            <a:r>
              <a:rPr lang="en-US" altLang="en-US" sz="2800" b="0" dirty="0">
                <a:solidFill>
                  <a:srgbClr val="FFFF99"/>
                </a:solidFill>
                <a:latin typeface="Eras Demi ITC" pitchFamily="34" charset="0"/>
              </a:rPr>
              <a:t> </a:t>
            </a:r>
            <a:r>
              <a:rPr lang="en-US" altLang="en-US" sz="2800" b="0" dirty="0" err="1">
                <a:solidFill>
                  <a:srgbClr val="FFFF99"/>
                </a:solidFill>
                <a:latin typeface="Eras Demi ITC" pitchFamily="34" charset="0"/>
              </a:rPr>
              <a:t>offenbarenden</a:t>
            </a:r>
            <a:r>
              <a:rPr lang="en-US" altLang="en-US" sz="2800" b="0" dirty="0">
                <a:solidFill>
                  <a:srgbClr val="FFFF99"/>
                </a:solidFill>
                <a:latin typeface="Eras Demi ITC" pitchFamily="34" charset="0"/>
              </a:rPr>
              <a:t>…</a:t>
            </a:r>
            <a:endParaRPr lang="en-US" altLang="en-US" sz="2800" dirty="0">
              <a:solidFill>
                <a:srgbClr val="FFFF99"/>
              </a:solidFill>
              <a:latin typeface="Eras Demi ITC" pitchFamily="34" charset="0"/>
            </a:endParaRPr>
          </a:p>
        </p:txBody>
      </p:sp>
      <p:sp>
        <p:nvSpPr>
          <p:cNvPr id="433155" name="Rectangle 3">
            <a:extLst>
              <a:ext uri="{FF2B5EF4-FFF2-40B4-BE49-F238E27FC236}">
                <a16:creationId xmlns:a16="http://schemas.microsoft.com/office/drawing/2014/main" id="{0BD26593-B7D0-4D49-889D-78BBFD3B4CC6}"/>
              </a:ext>
            </a:extLst>
          </p:cNvPr>
          <p:cNvSpPr>
            <a:spLocks noGrp="1" noChangeArrowheads="1"/>
          </p:cNvSpPr>
          <p:nvPr>
            <p:ph type="body" idx="1"/>
          </p:nvPr>
        </p:nvSpPr>
        <p:spPr>
          <a:xfrm>
            <a:off x="457200" y="2819400"/>
            <a:ext cx="8229600" cy="3810000"/>
          </a:xfrm>
          <a:solidFill>
            <a:srgbClr val="660033"/>
          </a:solidFill>
        </p:spPr>
        <p:txBody>
          <a:bodyPr/>
          <a:lstStyle/>
          <a:p>
            <a:pPr eaLnBrk="1" hangingPunct="1">
              <a:buFontTx/>
              <a:buNone/>
              <a:defRPr/>
            </a:pPr>
            <a:r>
              <a:rPr lang="en-US" altLang="en-US" dirty="0">
                <a:solidFill>
                  <a:srgbClr val="FF9933"/>
                </a:solidFill>
                <a:latin typeface="Narkisim" panose="020E0502050101010101" pitchFamily="34" charset="-79"/>
              </a:rPr>
              <a:t>DEFINIERENDE NORMEN:</a:t>
            </a:r>
          </a:p>
          <a:p>
            <a:pPr eaLnBrk="1" hangingPunct="1">
              <a:defRPr/>
            </a:pPr>
            <a:r>
              <a:rPr lang="en-US" altLang="en-US" i="1" dirty="0">
                <a:solidFill>
                  <a:srgbClr val="FFCCFF"/>
                </a:solidFill>
                <a:latin typeface="Narkisim" panose="020E0502050101010101" pitchFamily="34" charset="-79"/>
              </a:rPr>
              <a:t>YHWH </a:t>
            </a:r>
            <a:r>
              <a:rPr lang="en-US" altLang="en-US" i="1" dirty="0" err="1">
                <a:solidFill>
                  <a:srgbClr val="FFCCFF"/>
                </a:solidFill>
                <a:latin typeface="Narkisim" panose="020E0502050101010101" pitchFamily="34" charset="-79"/>
              </a:rPr>
              <a:t>können</a:t>
            </a:r>
            <a:r>
              <a:rPr lang="en-US" altLang="en-US" i="1" dirty="0">
                <a:solidFill>
                  <a:srgbClr val="FFCCFF"/>
                </a:solidFill>
                <a:latin typeface="Narkisim" panose="020E0502050101010101" pitchFamily="34" charset="-79"/>
              </a:rPr>
              <a:t> Menschen n. </a:t>
            </a:r>
            <a:r>
              <a:rPr lang="en-US" altLang="en-US" i="1" dirty="0" err="1">
                <a:solidFill>
                  <a:srgbClr val="FFCCFF"/>
                </a:solidFill>
                <a:latin typeface="Narkisim" panose="020E0502050101010101" pitchFamily="34" charset="-79"/>
              </a:rPr>
              <a:t>sehen</a:t>
            </a:r>
            <a:r>
              <a:rPr lang="en-US" altLang="en-US" dirty="0">
                <a:solidFill>
                  <a:srgbClr val="FFCCFF"/>
                </a:solidFill>
                <a:latin typeface="Narkisim" panose="020E0502050101010101" pitchFamily="34" charset="-79"/>
              </a:rPr>
              <a:t> </a:t>
            </a:r>
            <a:r>
              <a:rPr lang="en-US" altLang="en-US" sz="2400" dirty="0">
                <a:solidFill>
                  <a:srgbClr val="FFCCFF"/>
                </a:solidFill>
                <a:latin typeface="Arial Narrow" panose="020B0606020202030204" pitchFamily="34" charset="0"/>
              </a:rPr>
              <a:t>(Ex 19,21; 33,20)</a:t>
            </a:r>
            <a:endParaRPr lang="en-US" altLang="en-US" dirty="0">
              <a:solidFill>
                <a:srgbClr val="FFCCFF"/>
              </a:solidFill>
              <a:latin typeface="Narkisim" panose="020E0502050101010101" pitchFamily="34" charset="-79"/>
            </a:endParaRPr>
          </a:p>
          <a:p>
            <a:pPr eaLnBrk="1" hangingPunct="1">
              <a:defRPr/>
            </a:pPr>
            <a:r>
              <a:rPr lang="en-US" altLang="en-US" i="1" dirty="0">
                <a:solidFill>
                  <a:srgbClr val="FFCCFF"/>
                </a:solidFill>
                <a:latin typeface="Narkisim" panose="020E0502050101010101" pitchFamily="34" charset="-79"/>
              </a:rPr>
              <a:t>YHWH </a:t>
            </a:r>
            <a:r>
              <a:rPr lang="en-US" altLang="en-US" i="1" dirty="0" err="1">
                <a:solidFill>
                  <a:srgbClr val="FFCCFF"/>
                </a:solidFill>
                <a:latin typeface="Narkisim" panose="020E0502050101010101" pitchFamily="34" charset="-79"/>
              </a:rPr>
              <a:t>ergreift</a:t>
            </a:r>
            <a:r>
              <a:rPr lang="en-US" altLang="en-US" i="1" dirty="0">
                <a:solidFill>
                  <a:srgbClr val="FFCCFF"/>
                </a:solidFill>
                <a:latin typeface="Narkisim" panose="020E0502050101010101" pitchFamily="34" charset="-79"/>
              </a:rPr>
              <a:t> die Initiative </a:t>
            </a:r>
            <a:r>
              <a:rPr lang="en-US" altLang="en-US" i="1" dirty="0" err="1">
                <a:solidFill>
                  <a:srgbClr val="FFCCFF"/>
                </a:solidFill>
                <a:latin typeface="Narkisim" panose="020E0502050101010101" pitchFamily="34" charset="-79"/>
              </a:rPr>
              <a:t>sich</a:t>
            </a:r>
            <a:r>
              <a:rPr lang="en-US" altLang="en-US" i="1" dirty="0">
                <a:solidFill>
                  <a:srgbClr val="FFCCFF"/>
                </a:solidFill>
                <a:latin typeface="Narkisim" panose="020E0502050101010101" pitchFamily="34" charset="-79"/>
              </a:rPr>
              <a:t> </a:t>
            </a:r>
            <a:r>
              <a:rPr lang="en-US" altLang="en-US" i="1" dirty="0" err="1">
                <a:solidFill>
                  <a:srgbClr val="FFCCFF"/>
                </a:solidFill>
                <a:latin typeface="Narkisim" panose="020E0502050101010101" pitchFamily="34" charset="-79"/>
              </a:rPr>
              <a:t>zeitlich</a:t>
            </a:r>
            <a:r>
              <a:rPr lang="en-US" altLang="en-US" i="1" dirty="0">
                <a:solidFill>
                  <a:srgbClr val="FFCCFF"/>
                </a:solidFill>
                <a:latin typeface="Narkisim" panose="020E0502050101010101" pitchFamily="34" charset="-79"/>
              </a:rPr>
              <a:t> be-</a:t>
            </a:r>
            <a:r>
              <a:rPr lang="en-US" altLang="en-US" i="1" dirty="0" err="1">
                <a:solidFill>
                  <a:srgbClr val="FFCCFF"/>
                </a:solidFill>
                <a:latin typeface="Narkisim" panose="020E0502050101010101" pitchFamily="34" charset="-79"/>
              </a:rPr>
              <a:t>grenzt</a:t>
            </a:r>
            <a:r>
              <a:rPr lang="en-US" altLang="en-US" i="1" dirty="0">
                <a:solidFill>
                  <a:srgbClr val="FFCCFF"/>
                </a:solidFill>
                <a:latin typeface="Narkisim" panose="020E0502050101010101" pitchFamily="34" charset="-79"/>
              </a:rPr>
              <a:t> </a:t>
            </a:r>
            <a:r>
              <a:rPr lang="en-US" altLang="en-US" i="1" dirty="0" err="1">
                <a:solidFill>
                  <a:srgbClr val="FFCCFF"/>
                </a:solidFill>
                <a:latin typeface="Narkisim" panose="020E0502050101010101" pitchFamily="34" charset="-79"/>
              </a:rPr>
              <a:t>zu</a:t>
            </a:r>
            <a:r>
              <a:rPr lang="en-US" altLang="en-US" i="1" dirty="0">
                <a:solidFill>
                  <a:srgbClr val="FFCCFF"/>
                </a:solidFill>
                <a:latin typeface="Narkisim" panose="020E0502050101010101" pitchFamily="34" charset="-79"/>
              </a:rPr>
              <a:t> </a:t>
            </a:r>
            <a:r>
              <a:rPr lang="en-US" altLang="en-US" i="1" dirty="0" err="1">
                <a:solidFill>
                  <a:srgbClr val="FFCCFF"/>
                </a:solidFill>
                <a:latin typeface="Narkisim" panose="020E0502050101010101" pitchFamily="34" charset="-79"/>
              </a:rPr>
              <a:t>zeigen</a:t>
            </a:r>
            <a:r>
              <a:rPr lang="en-US" altLang="en-US" i="1" dirty="0">
                <a:solidFill>
                  <a:srgbClr val="FFCCFF"/>
                </a:solidFill>
                <a:latin typeface="Narkisim" panose="020E0502050101010101" pitchFamily="34" charset="-79"/>
              </a:rPr>
              <a:t>:</a:t>
            </a:r>
          </a:p>
          <a:p>
            <a:pPr lvl="1" eaLnBrk="1" hangingPunct="1">
              <a:buFont typeface="Wingdings" panose="05000000000000000000" pitchFamily="2" charset="2"/>
              <a:buChar char="Ø"/>
              <a:defRPr/>
            </a:pPr>
            <a:r>
              <a:rPr lang="en-US" altLang="en-US" sz="2400" i="1" dirty="0" err="1">
                <a:latin typeface="Arial Narrow" panose="020B0606020202030204" pitchFamily="34" charset="0"/>
              </a:rPr>
              <a:t>Mal’ak</a:t>
            </a:r>
            <a:r>
              <a:rPr lang="en-US" altLang="en-US" sz="2400" i="1" dirty="0">
                <a:latin typeface="Arial Narrow" panose="020B0606020202030204" pitchFamily="34" charset="0"/>
              </a:rPr>
              <a:t> YHWH (Engel des HERRN) </a:t>
            </a:r>
          </a:p>
          <a:p>
            <a:pPr lvl="1" eaLnBrk="1" hangingPunct="1">
              <a:buFont typeface="Wingdings" panose="05000000000000000000" pitchFamily="2" charset="2"/>
              <a:buChar char="Ø"/>
              <a:defRPr/>
            </a:pPr>
            <a:r>
              <a:rPr lang="en-US" altLang="en-US" sz="2400" i="1" dirty="0" err="1">
                <a:latin typeface="Arial Narrow" panose="020B0606020202030204" pitchFamily="34" charset="0"/>
              </a:rPr>
              <a:t>Brennender</a:t>
            </a:r>
            <a:r>
              <a:rPr lang="en-US" altLang="en-US" sz="2400" i="1" dirty="0">
                <a:latin typeface="Arial Narrow" panose="020B0606020202030204" pitchFamily="34" charset="0"/>
              </a:rPr>
              <a:t> Dornbusch</a:t>
            </a:r>
          </a:p>
          <a:p>
            <a:pPr lvl="1" eaLnBrk="1" hangingPunct="1">
              <a:buFont typeface="Wingdings" panose="05000000000000000000" pitchFamily="2" charset="2"/>
              <a:buChar char="Ø"/>
              <a:defRPr/>
            </a:pPr>
            <a:r>
              <a:rPr lang="en-US" altLang="en-US" sz="2400" i="1" dirty="0" err="1">
                <a:latin typeface="Arial Narrow" panose="020B0606020202030204" pitchFamily="34" charset="0"/>
              </a:rPr>
              <a:t>Visionäre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Erfahrungen</a:t>
            </a:r>
            <a:endParaRPr lang="en-US" altLang="en-US" sz="2400" i="1" dirty="0">
              <a:latin typeface="Arial Narrow" panose="020B0606020202030204" pitchFamily="34" charset="0"/>
            </a:endParaRPr>
          </a:p>
        </p:txBody>
      </p:sp>
      <p:sp>
        <p:nvSpPr>
          <p:cNvPr id="4" name="Slide Number Placeholder 5">
            <a:extLst>
              <a:ext uri="{FF2B5EF4-FFF2-40B4-BE49-F238E27FC236}">
                <a16:creationId xmlns:a16="http://schemas.microsoft.com/office/drawing/2014/main" id="{DE40BB20-1ED7-CD40-ABE4-1B444698E11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3155">
                                            <p:bg/>
                                          </p:spTgt>
                                        </p:tgtEl>
                                        <p:attrNameLst>
                                          <p:attrName>style.visibility</p:attrName>
                                        </p:attrNameLst>
                                      </p:cBhvr>
                                      <p:to>
                                        <p:strVal val="visible"/>
                                      </p:to>
                                    </p:set>
                                    <p:animEffect transition="in" filter="dissolve">
                                      <p:cBhvr>
                                        <p:cTn id="7" dur="500"/>
                                        <p:tgtEl>
                                          <p:spTgt spid="43315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33155">
                                            <p:txEl>
                                              <p:pRg st="0" end="0"/>
                                            </p:txEl>
                                          </p:spTgt>
                                        </p:tgtEl>
                                        <p:attrNameLst>
                                          <p:attrName>style.visibility</p:attrName>
                                        </p:attrNameLst>
                                      </p:cBhvr>
                                      <p:to>
                                        <p:strVal val="visible"/>
                                      </p:to>
                                    </p:set>
                                    <p:animEffect transition="in" filter="dissolve">
                                      <p:cBhvr>
                                        <p:cTn id="10" dur="500"/>
                                        <p:tgtEl>
                                          <p:spTgt spid="43315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33155">
                                            <p:txEl>
                                              <p:pRg st="1" end="1"/>
                                            </p:txEl>
                                          </p:spTgt>
                                        </p:tgtEl>
                                        <p:attrNameLst>
                                          <p:attrName>style.visibility</p:attrName>
                                        </p:attrNameLst>
                                      </p:cBhvr>
                                      <p:to>
                                        <p:strVal val="visible"/>
                                      </p:to>
                                    </p:set>
                                    <p:anim calcmode="lin" valueType="num">
                                      <p:cBhvr>
                                        <p:cTn id="15" dur="500" fill="hold"/>
                                        <p:tgtEl>
                                          <p:spTgt spid="4331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331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331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33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33155">
                                            <p:txEl>
                                              <p:pRg st="2" end="2"/>
                                            </p:txEl>
                                          </p:spTgt>
                                        </p:tgtEl>
                                        <p:attrNameLst>
                                          <p:attrName>style.visibility</p:attrName>
                                        </p:attrNameLst>
                                      </p:cBhvr>
                                      <p:to>
                                        <p:strVal val="visible"/>
                                      </p:to>
                                    </p:set>
                                    <p:anim calcmode="lin" valueType="num">
                                      <p:cBhvr>
                                        <p:cTn id="23" dur="500" fill="hold"/>
                                        <p:tgtEl>
                                          <p:spTgt spid="4331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331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331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331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33155">
                                            <p:txEl>
                                              <p:pRg st="3" end="3"/>
                                            </p:txEl>
                                          </p:spTgt>
                                        </p:tgtEl>
                                        <p:attrNameLst>
                                          <p:attrName>style.visibility</p:attrName>
                                        </p:attrNameLst>
                                      </p:cBhvr>
                                      <p:to>
                                        <p:strVal val="visible"/>
                                      </p:to>
                                    </p:set>
                                    <p:anim calcmode="lin" valueType="num">
                                      <p:cBhvr>
                                        <p:cTn id="31" dur="500" fill="hold"/>
                                        <p:tgtEl>
                                          <p:spTgt spid="4331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331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331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331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33155">
                                            <p:txEl>
                                              <p:pRg st="4" end="4"/>
                                            </p:txEl>
                                          </p:spTgt>
                                        </p:tgtEl>
                                        <p:attrNameLst>
                                          <p:attrName>style.visibility</p:attrName>
                                        </p:attrNameLst>
                                      </p:cBhvr>
                                      <p:to>
                                        <p:strVal val="visible"/>
                                      </p:to>
                                    </p:set>
                                    <p:anim calcmode="lin" valueType="num">
                                      <p:cBhvr>
                                        <p:cTn id="39" dur="500" fill="hold"/>
                                        <p:tgtEl>
                                          <p:spTgt spid="4331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331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331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331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433155">
                                            <p:txEl>
                                              <p:pRg st="5" end="5"/>
                                            </p:txEl>
                                          </p:spTgt>
                                        </p:tgtEl>
                                        <p:attrNameLst>
                                          <p:attrName>style.visibility</p:attrName>
                                        </p:attrNameLst>
                                      </p:cBhvr>
                                      <p:to>
                                        <p:strVal val="visible"/>
                                      </p:to>
                                    </p:set>
                                    <p:anim calcmode="lin" valueType="num">
                                      <p:cBhvr>
                                        <p:cTn id="47" dur="500" fill="hold"/>
                                        <p:tgtEl>
                                          <p:spTgt spid="43315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3315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3315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331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3155" grpId="0" uiExpand="1" build="p"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434178" name="Rectangle 2">
            <a:extLst>
              <a:ext uri="{FF2B5EF4-FFF2-40B4-BE49-F238E27FC236}">
                <a16:creationId xmlns:a16="http://schemas.microsoft.com/office/drawing/2014/main" id="{058E146D-8C07-4AD0-9A88-7EFDCE7B4B48}"/>
              </a:ext>
            </a:extLst>
          </p:cNvPr>
          <p:cNvSpPr>
            <a:spLocks noGrp="1" noChangeArrowheads="1"/>
          </p:cNvSpPr>
          <p:nvPr>
            <p:ph type="title"/>
          </p:nvPr>
        </p:nvSpPr>
        <p:spPr>
          <a:xfrm>
            <a:off x="457200" y="76200"/>
            <a:ext cx="8229600" cy="1143000"/>
          </a:xfrm>
        </p:spPr>
        <p:txBody>
          <a:bodyPr/>
          <a:lstStyle/>
          <a:p>
            <a:pPr eaLnBrk="1" hangingPunct="1">
              <a:defRPr/>
            </a:pPr>
            <a:r>
              <a:rPr lang="en-US" altLang="en-US" sz="8000" dirty="0">
                <a:latin typeface="Freestyle Script" panose="030804020302050B0404" pitchFamily="66" charset="0"/>
              </a:rPr>
              <a:t>Theophanie des </a:t>
            </a:r>
            <a:r>
              <a:rPr lang="en-US" altLang="en-US" sz="8000" dirty="0" err="1">
                <a:latin typeface="Freestyle Script" panose="030804020302050B0404" pitchFamily="66" charset="0"/>
              </a:rPr>
              <a:t>Wagens</a:t>
            </a:r>
            <a:endParaRPr lang="en-US" altLang="en-US" sz="8000" dirty="0">
              <a:latin typeface="Freestyle Script" panose="030804020302050B0404" pitchFamily="66" charset="0"/>
            </a:endParaRPr>
          </a:p>
        </p:txBody>
      </p:sp>
      <p:sp>
        <p:nvSpPr>
          <p:cNvPr id="434179" name="Rectangle 3">
            <a:extLst>
              <a:ext uri="{FF2B5EF4-FFF2-40B4-BE49-F238E27FC236}">
                <a16:creationId xmlns:a16="http://schemas.microsoft.com/office/drawing/2014/main" id="{68B059DF-2798-4C00-87DF-FEE69ED5C380}"/>
              </a:ext>
            </a:extLst>
          </p:cNvPr>
          <p:cNvSpPr>
            <a:spLocks noGrp="1" noChangeArrowheads="1"/>
          </p:cNvSpPr>
          <p:nvPr>
            <p:ph type="body" idx="1"/>
          </p:nvPr>
        </p:nvSpPr>
        <p:spPr>
          <a:xfrm>
            <a:off x="457200" y="1219200"/>
            <a:ext cx="8382000" cy="3797300"/>
          </a:xfrm>
        </p:spPr>
        <p:txBody>
          <a:bodyPr/>
          <a:lstStyle/>
          <a:p>
            <a:pPr eaLnBrk="1" hangingPunct="1">
              <a:lnSpc>
                <a:spcPct val="90000"/>
              </a:lnSpc>
              <a:buFontTx/>
              <a:buNone/>
              <a:defRPr/>
            </a:pPr>
            <a:r>
              <a:rPr lang="en-US" altLang="en-US" dirty="0" err="1">
                <a:solidFill>
                  <a:srgbClr val="FFFF99"/>
                </a:solidFill>
                <a:latin typeface="Lucida Sans Unicode" panose="020B0602030504020204" pitchFamily="34" charset="0"/>
              </a:rPr>
              <a:t>Sprache</a:t>
            </a:r>
            <a:r>
              <a:rPr lang="en-US" altLang="en-US" dirty="0">
                <a:solidFill>
                  <a:srgbClr val="FFFF99"/>
                </a:solidFill>
                <a:latin typeface="Lucida Sans Unicode" panose="020B0602030504020204" pitchFamily="34" charset="0"/>
              </a:rPr>
              <a:t> von </a:t>
            </a:r>
            <a:r>
              <a:rPr lang="en-US" altLang="en-US" dirty="0" err="1">
                <a:solidFill>
                  <a:srgbClr val="FFFF99"/>
                </a:solidFill>
                <a:latin typeface="Lucida Sans Unicode" panose="020B0602030504020204" pitchFamily="34" charset="0"/>
              </a:rPr>
              <a:t>Offenbarung</a:t>
            </a:r>
            <a:r>
              <a:rPr lang="en-US" altLang="en-US" dirty="0">
                <a:solidFill>
                  <a:srgbClr val="FFFF99"/>
                </a:solidFill>
                <a:latin typeface="Lucida Sans Unicode" panose="020B0602030504020204" pitchFamily="34" charset="0"/>
              </a:rPr>
              <a:t> und </a:t>
            </a:r>
            <a:r>
              <a:rPr lang="en-US" altLang="en-US" dirty="0" err="1">
                <a:solidFill>
                  <a:srgbClr val="FFFF99"/>
                </a:solidFill>
                <a:latin typeface="Lucida Sans Unicode" panose="020B0602030504020204" pitchFamily="34" charset="0"/>
              </a:rPr>
              <a:t>doch</a:t>
            </a:r>
            <a:r>
              <a:rPr lang="en-US" altLang="en-US" dirty="0">
                <a:solidFill>
                  <a:srgbClr val="FFFF99"/>
                </a:solidFill>
                <a:latin typeface="Lucida Sans Unicode" panose="020B0602030504020204" pitchFamily="34" charset="0"/>
              </a:rPr>
              <a:t> </a:t>
            </a:r>
            <a:r>
              <a:rPr lang="en-US" altLang="en-US" dirty="0" err="1">
                <a:solidFill>
                  <a:srgbClr val="FFFF99"/>
                </a:solidFill>
                <a:latin typeface="Lucida Sans Unicode" panose="020B0602030504020204" pitchFamily="34" charset="0"/>
              </a:rPr>
              <a:t>Distanz</a:t>
            </a:r>
            <a:r>
              <a:rPr lang="en-US" altLang="en-US" dirty="0">
                <a:solidFill>
                  <a:srgbClr val="FFFF99"/>
                </a:solidFill>
                <a:latin typeface="Lucida Sans Unicode" panose="020B0602030504020204" pitchFamily="34" charset="0"/>
              </a:rPr>
              <a:t>:</a:t>
            </a:r>
          </a:p>
          <a:p>
            <a:pPr eaLnBrk="1" hangingPunct="1">
              <a:lnSpc>
                <a:spcPct val="90000"/>
              </a:lnSpc>
              <a:defRPr/>
            </a:pPr>
            <a:r>
              <a:rPr lang="en-US" altLang="en-US" sz="2400" i="1" dirty="0">
                <a:latin typeface="Comic Sans MS" panose="030F0702030302020204" pitchFamily="66" charset="0"/>
              </a:rPr>
              <a:t>“</a:t>
            </a:r>
            <a:r>
              <a:rPr lang="en-US" altLang="en-US" sz="2400" i="1" dirty="0" err="1">
                <a:latin typeface="Comic Sans MS" panose="030F0702030302020204" pitchFamily="66" charset="0"/>
              </a:rPr>
              <a:t>ähnlich</a:t>
            </a:r>
            <a:r>
              <a:rPr lang="en-US" altLang="en-US" sz="2400" i="1" dirty="0">
                <a:latin typeface="Comic Sans MS" panose="030F0702030302020204" pitchFamily="66" charset="0"/>
              </a:rPr>
              <a:t>” (</a:t>
            </a:r>
            <a:r>
              <a:rPr lang="en-US" altLang="en-US" sz="2400" dirty="0">
                <a:latin typeface="HebrewTh" pitchFamily="2" charset="0"/>
              </a:rPr>
              <a:t>tOmD4</a:t>
            </a:r>
            <a:r>
              <a:rPr lang="en-US" altLang="en-US" sz="2400" i="1" dirty="0">
                <a:latin typeface="Arial" panose="020B0604020202020204" pitchFamily="34" charset="0"/>
              </a:rPr>
              <a:t>) </a:t>
            </a:r>
            <a:endParaRPr lang="en-US" altLang="en-US" sz="2400" i="1" dirty="0">
              <a:latin typeface="Comic Sans MS" panose="030F0702030302020204" pitchFamily="66" charset="0"/>
            </a:endParaRPr>
          </a:p>
          <a:p>
            <a:pPr eaLnBrk="1" hangingPunct="1">
              <a:lnSpc>
                <a:spcPct val="90000"/>
              </a:lnSpc>
              <a:defRPr/>
            </a:pPr>
            <a:r>
              <a:rPr lang="en-US" altLang="en-US" sz="2400" i="1" dirty="0">
                <a:latin typeface="Comic Sans MS" panose="030F0702030302020204" pitchFamily="66" charset="0"/>
              </a:rPr>
              <a:t>“</a:t>
            </a:r>
            <a:r>
              <a:rPr lang="en-US" altLang="en-US" sz="2400" i="1" dirty="0" err="1">
                <a:latin typeface="Comic Sans MS" panose="030F0702030302020204" pitchFamily="66" charset="0"/>
              </a:rPr>
              <a:t>erschien</a:t>
            </a:r>
            <a:r>
              <a:rPr lang="en-US" altLang="en-US" sz="2400" i="1" dirty="0">
                <a:latin typeface="Comic Sans MS" panose="030F0702030302020204" pitchFamily="66" charset="0"/>
              </a:rPr>
              <a:t>” </a:t>
            </a:r>
            <a:r>
              <a:rPr lang="en-US" altLang="en-US" sz="2400" i="1" dirty="0">
                <a:latin typeface="Arial" panose="020B0604020202020204" pitchFamily="34" charset="0"/>
              </a:rPr>
              <a:t>(</a:t>
            </a:r>
            <a:r>
              <a:rPr lang="en-US" altLang="en-US" sz="2400" dirty="0">
                <a:latin typeface="HebrewTh" pitchFamily="2" charset="0"/>
              </a:rPr>
              <a:t>hx,r4ma</a:t>
            </a:r>
            <a:r>
              <a:rPr lang="en-US" altLang="en-US" sz="2400" i="1" dirty="0">
                <a:latin typeface="Comic Sans MS" panose="030F0702030302020204" pitchFamily="66" charset="0"/>
              </a:rPr>
              <a:t>)</a:t>
            </a:r>
            <a:r>
              <a:rPr lang="en-US" altLang="en-US" sz="2400" i="1" dirty="0">
                <a:latin typeface="Arial" panose="020B0604020202020204" pitchFamily="34" charset="0"/>
              </a:rPr>
              <a:t> </a:t>
            </a:r>
            <a:endParaRPr lang="en-US" altLang="en-US" sz="2400" i="1" dirty="0">
              <a:latin typeface="Comic Sans MS" panose="030F0702030302020204" pitchFamily="66" charset="0"/>
            </a:endParaRPr>
          </a:p>
          <a:p>
            <a:pPr eaLnBrk="1" hangingPunct="1">
              <a:lnSpc>
                <a:spcPct val="90000"/>
              </a:lnSpc>
              <a:defRPr/>
            </a:pPr>
            <a:r>
              <a:rPr lang="en-US" altLang="en-US" sz="2400" i="1" dirty="0">
                <a:latin typeface="Comic Sans MS" panose="030F0702030302020204" pitchFamily="66" charset="0"/>
              </a:rPr>
              <a:t>“Muster, Form </a:t>
            </a:r>
            <a:r>
              <a:rPr lang="en-US" altLang="en-US" sz="2400" i="1" dirty="0" err="1">
                <a:latin typeface="Comic Sans MS" panose="030F0702030302020204" pitchFamily="66" charset="0"/>
              </a:rPr>
              <a:t>oder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Figur</a:t>
            </a:r>
            <a:r>
              <a:rPr lang="en-US" altLang="en-US" sz="2400" i="1" dirty="0">
                <a:latin typeface="Comic Sans MS" panose="030F0702030302020204" pitchFamily="66" charset="0"/>
              </a:rPr>
              <a:t>” </a:t>
            </a:r>
            <a:r>
              <a:rPr lang="en-US" altLang="en-US" sz="2400" i="1" dirty="0">
                <a:latin typeface="Arial" panose="020B0604020202020204" pitchFamily="34" charset="0"/>
              </a:rPr>
              <a:t>(</a:t>
            </a:r>
            <a:r>
              <a:rPr lang="en-US" altLang="en-US" sz="2400" dirty="0">
                <a:latin typeface="HebrewTh" pitchFamily="2" charset="0"/>
              </a:rPr>
              <a:t>tyn9b;Ta</a:t>
            </a:r>
            <a:r>
              <a:rPr lang="en-US" altLang="en-US" sz="2400" i="1" dirty="0">
                <a:latin typeface="Comic Sans MS" panose="030F0702030302020204" pitchFamily="66" charset="0"/>
              </a:rPr>
              <a:t>)</a:t>
            </a:r>
            <a:endParaRPr lang="en-US" altLang="en-US" sz="2400" i="1" dirty="0">
              <a:latin typeface="Arial" panose="020B0604020202020204" pitchFamily="34" charset="0"/>
            </a:endParaRPr>
          </a:p>
          <a:p>
            <a:pPr eaLnBrk="1" hangingPunct="1">
              <a:lnSpc>
                <a:spcPct val="90000"/>
              </a:lnSpc>
              <a:defRPr/>
            </a:pPr>
            <a:r>
              <a:rPr lang="en-US" altLang="en-US" sz="2400" i="1" dirty="0">
                <a:latin typeface="Comic Sans MS" panose="030F0702030302020204" pitchFamily="66" charset="0"/>
              </a:rPr>
              <a:t>“</a:t>
            </a:r>
            <a:r>
              <a:rPr lang="en-US" altLang="en-US" sz="2400" i="1" dirty="0" err="1">
                <a:latin typeface="Comic Sans MS" panose="030F0702030302020204" pitchFamily="66" charset="0"/>
              </a:rPr>
              <a:t>gleich</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oder</a:t>
            </a:r>
            <a:r>
              <a:rPr lang="en-US" altLang="en-US" sz="2400" i="1" dirty="0">
                <a:latin typeface="Comic Sans MS" panose="030F0702030302020204" pitchFamily="66" charset="0"/>
              </a:rPr>
              <a:t> “dem </a:t>
            </a:r>
            <a:r>
              <a:rPr lang="en-US" altLang="en-US" sz="2400" i="1" dirty="0" err="1">
                <a:latin typeface="Comic Sans MS" panose="030F0702030302020204" pitchFamily="66" charset="0"/>
              </a:rPr>
              <a:t>Sehen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nach</a:t>
            </a:r>
            <a:r>
              <a:rPr lang="en-US" altLang="en-US" sz="2400" i="1" dirty="0">
                <a:latin typeface="Comic Sans MS" panose="030F0702030302020204" pitchFamily="66" charset="0"/>
              </a:rPr>
              <a:t>” </a:t>
            </a:r>
            <a:r>
              <a:rPr lang="en-US" altLang="en-US" sz="2400" i="1" dirty="0">
                <a:latin typeface="Arial" panose="020B0604020202020204" pitchFamily="34" charset="0"/>
              </a:rPr>
              <a:t>(</a:t>
            </a:r>
            <a:r>
              <a:rPr lang="en-US" altLang="en-US" sz="2400" dirty="0" err="1">
                <a:latin typeface="HebrewTh" pitchFamily="2" charset="0"/>
              </a:rPr>
              <a:t>NyfeK</a:t>
            </a:r>
            <a:r>
              <a:rPr lang="en-US" altLang="en-US" sz="2400" dirty="0">
                <a:latin typeface="HebrewTh" pitchFamily="2" charset="0"/>
              </a:rPr>
              <a:t>;</a:t>
            </a:r>
            <a:r>
              <a:rPr lang="en-US" altLang="en-US" sz="2400" i="1" dirty="0">
                <a:latin typeface="Arial" panose="020B0604020202020204" pitchFamily="34" charset="0"/>
              </a:rPr>
              <a:t>) </a:t>
            </a:r>
            <a:endParaRPr lang="en-US" altLang="en-US" sz="2400" i="1" dirty="0">
              <a:latin typeface="Lucida Sans Unicode" panose="020B0602030504020204" pitchFamily="34" charset="0"/>
            </a:endParaRPr>
          </a:p>
          <a:p>
            <a:pPr eaLnBrk="1" hangingPunct="1">
              <a:lnSpc>
                <a:spcPct val="90000"/>
              </a:lnSpc>
              <a:buFontTx/>
              <a:buNone/>
              <a:defRPr/>
            </a:pPr>
            <a:endParaRPr lang="en-US" altLang="en-US" sz="800" dirty="0">
              <a:solidFill>
                <a:srgbClr val="FFFF99"/>
              </a:solidFill>
              <a:latin typeface="Lucida Sans Unicode" panose="020B0602030504020204" pitchFamily="34" charset="0"/>
            </a:endParaRPr>
          </a:p>
          <a:p>
            <a:pPr eaLnBrk="1" hangingPunct="1">
              <a:lnSpc>
                <a:spcPct val="90000"/>
              </a:lnSpc>
              <a:buFontTx/>
              <a:buNone/>
              <a:defRPr/>
            </a:pPr>
            <a:r>
              <a:rPr lang="en-US" altLang="en-US" dirty="0">
                <a:solidFill>
                  <a:srgbClr val="FFFF99"/>
                </a:solidFill>
                <a:latin typeface="Lucida Sans Unicode" panose="020B0602030504020204" pitchFamily="34" charset="0"/>
              </a:rPr>
              <a:t>Was </a:t>
            </a:r>
            <a:r>
              <a:rPr lang="en-US" altLang="en-US" dirty="0" err="1">
                <a:solidFill>
                  <a:srgbClr val="FFFF99"/>
                </a:solidFill>
                <a:latin typeface="Lucida Sans Unicode" panose="020B0602030504020204" pitchFamily="34" charset="0"/>
              </a:rPr>
              <a:t>Hesekiel</a:t>
            </a:r>
            <a:r>
              <a:rPr lang="en-US" altLang="en-US" dirty="0">
                <a:solidFill>
                  <a:srgbClr val="FFFF99"/>
                </a:solidFill>
                <a:latin typeface="Lucida Sans Unicode" panose="020B0602030504020204" pitchFamily="34" charset="0"/>
              </a:rPr>
              <a:t> NICHT </a:t>
            </a:r>
            <a:r>
              <a:rPr lang="en-US" altLang="en-US" dirty="0" err="1">
                <a:solidFill>
                  <a:srgbClr val="FFFF99"/>
                </a:solidFill>
                <a:latin typeface="Lucida Sans Unicode" panose="020B0602030504020204" pitchFamily="34" charset="0"/>
              </a:rPr>
              <a:t>im</a:t>
            </a:r>
            <a:r>
              <a:rPr lang="en-US" altLang="en-US" dirty="0">
                <a:solidFill>
                  <a:srgbClr val="FFFF99"/>
                </a:solidFill>
                <a:latin typeface="Lucida Sans Unicode" panose="020B0602030504020204" pitchFamily="34" charset="0"/>
              </a:rPr>
              <a:t> Detail </a:t>
            </a:r>
            <a:r>
              <a:rPr lang="en-US" altLang="en-US" dirty="0" err="1">
                <a:solidFill>
                  <a:srgbClr val="FFFF99"/>
                </a:solidFill>
                <a:latin typeface="Lucida Sans Unicode" panose="020B0602030504020204" pitchFamily="34" charset="0"/>
              </a:rPr>
              <a:t>beschreibt</a:t>
            </a:r>
            <a:r>
              <a:rPr lang="en-US" altLang="en-US" dirty="0">
                <a:solidFill>
                  <a:srgbClr val="FFFF99"/>
                </a:solidFill>
                <a:latin typeface="Lucida Sans Unicode" panose="020B0602030504020204" pitchFamily="34" charset="0"/>
              </a:rPr>
              <a:t> detail </a:t>
            </a:r>
            <a:r>
              <a:rPr lang="en-US" altLang="en-US" dirty="0" err="1">
                <a:solidFill>
                  <a:srgbClr val="FFFF99"/>
                </a:solidFill>
                <a:latin typeface="Lucida Sans Unicode" panose="020B0602030504020204" pitchFamily="34" charset="0"/>
              </a:rPr>
              <a:t>ist</a:t>
            </a:r>
            <a:r>
              <a:rPr lang="en-US" altLang="en-US" dirty="0">
                <a:solidFill>
                  <a:srgbClr val="FFFF99"/>
                </a:solidFill>
                <a:latin typeface="Lucida Sans Unicode" panose="020B0602030504020204" pitchFamily="34" charset="0"/>
              </a:rPr>
              <a:t> Gott </a:t>
            </a:r>
            <a:r>
              <a:rPr lang="en-US" altLang="en-US" dirty="0" err="1">
                <a:solidFill>
                  <a:srgbClr val="FFFF99"/>
                </a:solidFill>
                <a:latin typeface="Lucida Sans Unicode" panose="020B0602030504020204" pitchFamily="34" charset="0"/>
              </a:rPr>
              <a:t>selbst</a:t>
            </a:r>
            <a:r>
              <a:rPr lang="en-US" altLang="en-US" dirty="0">
                <a:solidFill>
                  <a:srgbClr val="FFFF99"/>
                </a:solidFill>
                <a:latin typeface="Lucida Sans Unicode" panose="020B0602030504020204" pitchFamily="34" charset="0"/>
              </a:rPr>
              <a:t> </a:t>
            </a:r>
            <a:r>
              <a:rPr lang="en-US" altLang="en-US" dirty="0" err="1">
                <a:solidFill>
                  <a:srgbClr val="FFFF99"/>
                </a:solidFill>
                <a:latin typeface="Lucida Sans Unicode" panose="020B0602030504020204" pitchFamily="34" charset="0"/>
              </a:rPr>
              <a:t>als</a:t>
            </a:r>
            <a:r>
              <a:rPr lang="en-US" altLang="en-US" dirty="0">
                <a:solidFill>
                  <a:srgbClr val="FFFF99"/>
                </a:solidFill>
                <a:latin typeface="Lucida Sans Unicode" panose="020B0602030504020204" pitchFamily="34" charset="0"/>
              </a:rPr>
              <a:t> </a:t>
            </a:r>
            <a:r>
              <a:rPr lang="en-US" altLang="en-US" dirty="0" err="1">
                <a:solidFill>
                  <a:srgbClr val="FFFF99"/>
                </a:solidFill>
                <a:latin typeface="Lucida Sans Unicode" panose="020B0602030504020204" pitchFamily="34" charset="0"/>
              </a:rPr>
              <a:t>Wesen</a:t>
            </a:r>
            <a:r>
              <a:rPr lang="en-US" altLang="en-US" dirty="0">
                <a:solidFill>
                  <a:srgbClr val="FFFF99"/>
                </a:solidFill>
                <a:latin typeface="Lucida Sans Unicode" panose="020B0602030504020204" pitchFamily="34" charset="0"/>
              </a:rPr>
              <a:t>!</a:t>
            </a:r>
          </a:p>
        </p:txBody>
      </p:sp>
      <p:sp>
        <p:nvSpPr>
          <p:cNvPr id="434181" name="Text Box 5">
            <a:extLst>
              <a:ext uri="{FF2B5EF4-FFF2-40B4-BE49-F238E27FC236}">
                <a16:creationId xmlns:a16="http://schemas.microsoft.com/office/drawing/2014/main" id="{C1C348B3-F383-4499-8F70-FC3982A556DB}"/>
              </a:ext>
            </a:extLst>
          </p:cNvPr>
          <p:cNvSpPr txBox="1">
            <a:spLocks noChangeArrowheads="1"/>
          </p:cNvSpPr>
          <p:nvPr/>
        </p:nvSpPr>
        <p:spPr bwMode="auto">
          <a:xfrm>
            <a:off x="0" y="5016500"/>
            <a:ext cx="9144000" cy="1384995"/>
          </a:xfrm>
          <a:prstGeom prst="rect">
            <a:avLst/>
          </a:prstGeom>
          <a:solidFill>
            <a:srgbClr val="66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b="0" dirty="0" err="1">
                <a:solidFill>
                  <a:srgbClr val="FF9933"/>
                </a:solidFill>
                <a:effectLst>
                  <a:outerShdw blurRad="38100" dist="38100" dir="2700000" algn="tl">
                    <a:srgbClr val="000000"/>
                  </a:outerShdw>
                </a:effectLst>
                <a:latin typeface="Pristina" panose="03060402040406080204" pitchFamily="66" charset="0"/>
              </a:rPr>
              <a:t>Hesekiel</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beschreibt</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einfach</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eine</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Figur</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wie</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glänzendes</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Metall</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erfüllt</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mit</a:t>
            </a:r>
            <a:r>
              <a:rPr lang="en-US" altLang="en-US" b="0" dirty="0">
                <a:solidFill>
                  <a:srgbClr val="FF9933"/>
                </a:solidFill>
                <a:effectLst>
                  <a:outerShdw blurRad="38100" dist="38100" dir="2700000" algn="tl">
                    <a:srgbClr val="000000"/>
                  </a:outerShdw>
                </a:effectLst>
                <a:latin typeface="Pristina" panose="03060402040406080204" pitchFamily="66" charset="0"/>
              </a:rPr>
              <a:t> Feuer </a:t>
            </a:r>
            <a:r>
              <a:rPr lang="en-US" altLang="en-US" b="0" dirty="0" err="1">
                <a:solidFill>
                  <a:srgbClr val="FF9933"/>
                </a:solidFill>
                <a:effectLst>
                  <a:outerShdw blurRad="38100" dist="38100" dir="2700000" algn="tl">
                    <a:srgbClr val="000000"/>
                  </a:outerShdw>
                </a:effectLst>
                <a:latin typeface="Pristina" panose="03060402040406080204" pitchFamily="66" charset="0"/>
              </a:rPr>
              <a:t>umgeben</a:t>
            </a:r>
            <a:r>
              <a:rPr lang="en-US" altLang="en-US" b="0" dirty="0">
                <a:solidFill>
                  <a:srgbClr val="FF9933"/>
                </a:solidFill>
                <a:effectLst>
                  <a:outerShdw blurRad="38100" dist="38100" dir="2700000" algn="tl">
                    <a:srgbClr val="000000"/>
                  </a:outerShdw>
                </a:effectLst>
                <a:latin typeface="Pristina" panose="03060402040406080204" pitchFamily="66" charset="0"/>
              </a:rPr>
              <a:t> von </a:t>
            </a:r>
            <a:r>
              <a:rPr lang="en-US" altLang="en-US" b="0" dirty="0" err="1">
                <a:solidFill>
                  <a:srgbClr val="FF9933"/>
                </a:solidFill>
                <a:effectLst>
                  <a:outerShdw blurRad="38100" dist="38100" dir="2700000" algn="tl">
                    <a:srgbClr val="000000"/>
                  </a:outerShdw>
                </a:effectLst>
                <a:latin typeface="Pristina" panose="03060402040406080204" pitchFamily="66" charset="0"/>
              </a:rPr>
              <a:t>herrlichem</a:t>
            </a:r>
            <a:r>
              <a:rPr lang="en-US" altLang="en-US" b="0" dirty="0">
                <a:solidFill>
                  <a:srgbClr val="FF9933"/>
                </a:solidFill>
                <a:effectLst>
                  <a:outerShdw blurRad="38100" dist="38100" dir="2700000" algn="tl">
                    <a:srgbClr val="000000"/>
                  </a:outerShdw>
                </a:effectLst>
                <a:latin typeface="Pristina" panose="03060402040406080204" pitchFamily="66" charset="0"/>
              </a:rPr>
              <a:t> Licht und </a:t>
            </a:r>
            <a:r>
              <a:rPr lang="en-US" altLang="en-US" b="0" dirty="0" err="1">
                <a:solidFill>
                  <a:srgbClr val="FF9933"/>
                </a:solidFill>
                <a:effectLst>
                  <a:outerShdw blurRad="38100" dist="38100" dir="2700000" algn="tl">
                    <a:srgbClr val="000000"/>
                  </a:outerShdw>
                </a:effectLst>
                <a:latin typeface="Pristina" panose="03060402040406080204" pitchFamily="66" charset="0"/>
              </a:rPr>
              <a:t>strahlend</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wie</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ein</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Regenbogen</a:t>
            </a:r>
            <a:r>
              <a:rPr lang="en-US" altLang="en-US" b="0" dirty="0">
                <a:solidFill>
                  <a:srgbClr val="FF9933"/>
                </a:solidFill>
                <a:effectLst>
                  <a:outerShdw blurRad="38100" dist="38100" dir="2700000" algn="tl">
                    <a:srgbClr val="000000"/>
                  </a:outerShdw>
                </a:effectLst>
                <a:latin typeface="Pristina" panose="03060402040406080204" pitchFamily="66" charset="0"/>
              </a:rPr>
              <a:t>. Dies, </a:t>
            </a:r>
            <a:r>
              <a:rPr lang="en-US" altLang="en-US" b="0" dirty="0" err="1">
                <a:solidFill>
                  <a:srgbClr val="FF9933"/>
                </a:solidFill>
                <a:effectLst>
                  <a:outerShdw blurRad="38100" dist="38100" dir="2700000" algn="tl">
                    <a:srgbClr val="000000"/>
                  </a:outerShdw>
                </a:effectLst>
                <a:latin typeface="Pristina" panose="03060402040406080204" pitchFamily="66" charset="0"/>
              </a:rPr>
              <a:t>sagt</a:t>
            </a:r>
            <a:r>
              <a:rPr lang="en-US" altLang="en-US" b="0" dirty="0">
                <a:solidFill>
                  <a:srgbClr val="FF9933"/>
                </a:solidFill>
                <a:effectLst>
                  <a:outerShdw blurRad="38100" dist="38100" dir="2700000" algn="tl">
                    <a:srgbClr val="000000"/>
                  </a:outerShdw>
                </a:effectLst>
                <a:latin typeface="Pristina" panose="03060402040406080204" pitchFamily="66" charset="0"/>
              </a:rPr>
              <a:t> er, “…war die </a:t>
            </a:r>
            <a:r>
              <a:rPr lang="en-US" altLang="en-US" b="0" dirty="0" err="1">
                <a:solidFill>
                  <a:srgbClr val="FF9933"/>
                </a:solidFill>
                <a:effectLst>
                  <a:outerShdw blurRad="38100" dist="38100" dir="2700000" algn="tl">
                    <a:srgbClr val="000000"/>
                  </a:outerShdw>
                </a:effectLst>
                <a:latin typeface="Pristina" panose="03060402040406080204" pitchFamily="66" charset="0"/>
              </a:rPr>
              <a:t>Erscheinung</a:t>
            </a:r>
            <a:r>
              <a:rPr lang="en-US" altLang="en-US" b="0" dirty="0">
                <a:solidFill>
                  <a:srgbClr val="FF9933"/>
                </a:solidFill>
                <a:effectLst>
                  <a:outerShdw blurRad="38100" dist="38100" dir="2700000" algn="tl">
                    <a:srgbClr val="000000"/>
                  </a:outerShdw>
                </a:effectLst>
                <a:latin typeface="Pristina" panose="03060402040406080204" pitchFamily="66" charset="0"/>
              </a:rPr>
              <a:t> der </a:t>
            </a:r>
            <a:r>
              <a:rPr lang="en-US" altLang="en-US" b="0" dirty="0" err="1">
                <a:solidFill>
                  <a:srgbClr val="FF9933"/>
                </a:solidFill>
                <a:effectLst>
                  <a:outerShdw blurRad="38100" dist="38100" dir="2700000" algn="tl">
                    <a:srgbClr val="000000"/>
                  </a:outerShdw>
                </a:effectLst>
                <a:latin typeface="Pristina" panose="03060402040406080204" pitchFamily="66" charset="0"/>
              </a:rPr>
              <a:t>Ähnlichkeit</a:t>
            </a:r>
            <a:r>
              <a:rPr lang="en-US" altLang="en-US" b="0" dirty="0">
                <a:solidFill>
                  <a:srgbClr val="FF9933"/>
                </a:solidFill>
                <a:effectLst>
                  <a:outerShdw blurRad="38100" dist="38100" dir="2700000" algn="tl">
                    <a:srgbClr val="000000"/>
                  </a:outerShdw>
                </a:effectLst>
                <a:latin typeface="Pristina" panose="03060402040406080204" pitchFamily="66" charset="0"/>
              </a:rPr>
              <a:t> von </a:t>
            </a:r>
            <a:r>
              <a:rPr lang="en-US" altLang="en-US" b="0" dirty="0" err="1">
                <a:solidFill>
                  <a:srgbClr val="FF9933"/>
                </a:solidFill>
                <a:effectLst>
                  <a:outerShdw blurRad="38100" dist="38100" dir="2700000" algn="tl">
                    <a:srgbClr val="000000"/>
                  </a:outerShdw>
                </a:effectLst>
                <a:latin typeface="Pristina" panose="03060402040406080204" pitchFamily="66" charset="0"/>
              </a:rPr>
              <a:t>Jahwes</a:t>
            </a:r>
            <a:r>
              <a:rPr lang="en-US" altLang="en-US" b="0" dirty="0">
                <a:solidFill>
                  <a:srgbClr val="FF9933"/>
                </a:solidFill>
                <a:effectLst>
                  <a:outerShdw blurRad="38100" dist="38100" dir="2700000" algn="tl">
                    <a:srgbClr val="000000"/>
                  </a:outerShdw>
                </a:effectLst>
                <a:latin typeface="Pristina" panose="03060402040406080204" pitchFamily="66" charset="0"/>
              </a:rPr>
              <a:t> </a:t>
            </a:r>
            <a:r>
              <a:rPr lang="en-US" altLang="en-US" b="0" dirty="0" err="1">
                <a:solidFill>
                  <a:srgbClr val="FF9933"/>
                </a:solidFill>
                <a:effectLst>
                  <a:outerShdw blurRad="38100" dist="38100" dir="2700000" algn="tl">
                    <a:srgbClr val="000000"/>
                  </a:outerShdw>
                </a:effectLst>
                <a:latin typeface="Pristina" panose="03060402040406080204" pitchFamily="66" charset="0"/>
              </a:rPr>
              <a:t>Herrlichkeit</a:t>
            </a:r>
            <a:r>
              <a:rPr lang="en-US" altLang="en-US" b="0" dirty="0">
                <a:solidFill>
                  <a:srgbClr val="FF9933"/>
                </a:solidFill>
                <a:effectLst>
                  <a:outerShdw blurRad="38100" dist="38100" dir="2700000" algn="tl">
                    <a:srgbClr val="000000"/>
                  </a:outerShdw>
                </a:effectLst>
                <a:latin typeface="Pristina" panose="03060402040406080204" pitchFamily="66" charset="0"/>
              </a:rPr>
              <a:t>” (1,24).</a:t>
            </a:r>
          </a:p>
        </p:txBody>
      </p:sp>
      <p:sp>
        <p:nvSpPr>
          <p:cNvPr id="6" name="Slide Number Placeholder 5">
            <a:extLst>
              <a:ext uri="{FF2B5EF4-FFF2-40B4-BE49-F238E27FC236}">
                <a16:creationId xmlns:a16="http://schemas.microsoft.com/office/drawing/2014/main" id="{C19A3722-0B28-3F4A-B3B6-F00063D0A71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34179">
                                            <p:txEl>
                                              <p:pRg st="0" end="0"/>
                                            </p:txEl>
                                          </p:spTgt>
                                        </p:tgtEl>
                                        <p:attrNameLst>
                                          <p:attrName>style.visibility</p:attrName>
                                        </p:attrNameLst>
                                      </p:cBhvr>
                                      <p:to>
                                        <p:strVal val="visible"/>
                                      </p:to>
                                    </p:set>
                                    <p:anim calcmode="lin" valueType="num">
                                      <p:cBhvr>
                                        <p:cTn id="7" dur="500" fill="hold"/>
                                        <p:tgtEl>
                                          <p:spTgt spid="4341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34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34179">
                                            <p:txEl>
                                              <p:pRg st="1" end="1"/>
                                            </p:txEl>
                                          </p:spTgt>
                                        </p:tgtEl>
                                        <p:attrNameLst>
                                          <p:attrName>style.visibility</p:attrName>
                                        </p:attrNameLst>
                                      </p:cBhvr>
                                      <p:to>
                                        <p:strVal val="visible"/>
                                      </p:to>
                                    </p:set>
                                    <p:anim calcmode="lin" valueType="num">
                                      <p:cBhvr>
                                        <p:cTn id="13" dur="500" fill="hold"/>
                                        <p:tgtEl>
                                          <p:spTgt spid="4341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341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341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34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34179">
                                            <p:txEl>
                                              <p:pRg st="2" end="2"/>
                                            </p:txEl>
                                          </p:spTgt>
                                        </p:tgtEl>
                                        <p:attrNameLst>
                                          <p:attrName>style.visibility</p:attrName>
                                        </p:attrNameLst>
                                      </p:cBhvr>
                                      <p:to>
                                        <p:strVal val="visible"/>
                                      </p:to>
                                    </p:set>
                                    <p:anim calcmode="lin" valueType="num">
                                      <p:cBhvr>
                                        <p:cTn id="21" dur="500" fill="hold"/>
                                        <p:tgtEl>
                                          <p:spTgt spid="4341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341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341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34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434179">
                                            <p:txEl>
                                              <p:pRg st="3" end="3"/>
                                            </p:txEl>
                                          </p:spTgt>
                                        </p:tgtEl>
                                        <p:attrNameLst>
                                          <p:attrName>style.visibility</p:attrName>
                                        </p:attrNameLst>
                                      </p:cBhvr>
                                      <p:to>
                                        <p:strVal val="visible"/>
                                      </p:to>
                                    </p:set>
                                    <p:anim calcmode="lin" valueType="num">
                                      <p:cBhvr>
                                        <p:cTn id="29" dur="500" fill="hold"/>
                                        <p:tgtEl>
                                          <p:spTgt spid="4341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4341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4341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434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434179">
                                            <p:txEl>
                                              <p:pRg st="4" end="4"/>
                                            </p:txEl>
                                          </p:spTgt>
                                        </p:tgtEl>
                                        <p:attrNameLst>
                                          <p:attrName>style.visibility</p:attrName>
                                        </p:attrNameLst>
                                      </p:cBhvr>
                                      <p:to>
                                        <p:strVal val="visible"/>
                                      </p:to>
                                    </p:set>
                                    <p:anim calcmode="lin" valueType="num">
                                      <p:cBhvr>
                                        <p:cTn id="37" dur="500" fill="hold"/>
                                        <p:tgtEl>
                                          <p:spTgt spid="4341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4341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4341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4341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434179">
                                            <p:txEl>
                                              <p:pRg st="6" end="6"/>
                                            </p:txEl>
                                          </p:spTgt>
                                        </p:tgtEl>
                                        <p:attrNameLst>
                                          <p:attrName>style.visibility</p:attrName>
                                        </p:attrNameLst>
                                      </p:cBhvr>
                                      <p:to>
                                        <p:strVal val="visible"/>
                                      </p:to>
                                    </p:set>
                                    <p:anim calcmode="lin" valueType="num">
                                      <p:cBhvr>
                                        <p:cTn id="45" dur="500" fill="hold"/>
                                        <p:tgtEl>
                                          <p:spTgt spid="434179">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434179">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434181"/>
                                        </p:tgtEl>
                                        <p:attrNameLst>
                                          <p:attrName>style.visibility</p:attrName>
                                        </p:attrNameLst>
                                      </p:cBhvr>
                                      <p:to>
                                        <p:strVal val="visible"/>
                                      </p:to>
                                    </p:set>
                                    <p:animEffect transition="in" filter="dissolve">
                                      <p:cBhvr>
                                        <p:cTn id="51" dur="500"/>
                                        <p:tgtEl>
                                          <p:spTgt spid="434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181"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E4C56D9B-DEFE-4274-8EB0-0D01E2613EC3}"/>
              </a:ext>
            </a:extLst>
          </p:cNvPr>
          <p:cNvSpPr>
            <a:spLocks noGrp="1" noChangeArrowheads="1"/>
          </p:cNvSpPr>
          <p:nvPr>
            <p:ph type="title"/>
          </p:nvPr>
        </p:nvSpPr>
        <p:spPr>
          <a:xfrm>
            <a:off x="5257800" y="0"/>
            <a:ext cx="3657600" cy="1752600"/>
          </a:xfrm>
        </p:spPr>
        <p:txBody>
          <a:bodyPr/>
          <a:lstStyle/>
          <a:p>
            <a:pPr algn="l" eaLnBrk="1" hangingPunct="1">
              <a:defRPr/>
            </a:pPr>
            <a:r>
              <a:rPr lang="en-US" altLang="en-US" dirty="0" err="1">
                <a:latin typeface="Times New Roman" panose="02020603050405020304" pitchFamily="18" charset="0"/>
              </a:rPr>
              <a:t>Vier</a:t>
            </a:r>
            <a:r>
              <a:rPr lang="en-US" altLang="en-US" dirty="0">
                <a:latin typeface="Times New Roman" panose="02020603050405020304" pitchFamily="18" charset="0"/>
              </a:rPr>
              <a:t> </a:t>
            </a:r>
            <a:r>
              <a:rPr lang="en-US" altLang="en-US" dirty="0" err="1">
                <a:latin typeface="Times New Roman" panose="02020603050405020304" pitchFamily="18" charset="0"/>
              </a:rPr>
              <a:t>lebendige</a:t>
            </a:r>
            <a:r>
              <a:rPr lang="en-US" altLang="en-US" dirty="0">
                <a:latin typeface="Times New Roman" panose="02020603050405020304" pitchFamily="18" charset="0"/>
              </a:rPr>
              <a:t> </a:t>
            </a:r>
            <a:r>
              <a:rPr lang="en-US" altLang="en-US" dirty="0" err="1">
                <a:latin typeface="Times New Roman" panose="02020603050405020304" pitchFamily="18" charset="0"/>
              </a:rPr>
              <a:t>Wesen</a:t>
            </a:r>
            <a:endParaRPr lang="en-US" altLang="en-US" dirty="0">
              <a:latin typeface="Times New Roman" panose="02020603050405020304" pitchFamily="18" charset="0"/>
            </a:endParaRPr>
          </a:p>
        </p:txBody>
      </p:sp>
      <p:sp>
        <p:nvSpPr>
          <p:cNvPr id="166917" name="Rectangle 5">
            <a:extLst>
              <a:ext uri="{FF2B5EF4-FFF2-40B4-BE49-F238E27FC236}">
                <a16:creationId xmlns:a16="http://schemas.microsoft.com/office/drawing/2014/main" id="{EC868548-6696-4CA4-BA19-6869714B2C35}"/>
              </a:ext>
            </a:extLst>
          </p:cNvPr>
          <p:cNvSpPr>
            <a:spLocks noGrp="1" noChangeArrowheads="1"/>
          </p:cNvSpPr>
          <p:nvPr>
            <p:ph type="body" sz="half" idx="2"/>
          </p:nvPr>
        </p:nvSpPr>
        <p:spPr>
          <a:xfrm>
            <a:off x="5334000" y="1676400"/>
            <a:ext cx="3657600" cy="3810000"/>
          </a:xfrm>
        </p:spPr>
        <p:txBody>
          <a:bodyPr lIns="36000" rIns="36000"/>
          <a:lstStyle/>
          <a:p>
            <a:pPr eaLnBrk="1" hangingPunct="1">
              <a:buFontTx/>
              <a:buNone/>
              <a:defRPr/>
            </a:pPr>
            <a:r>
              <a:rPr lang="en-US" altLang="en-US" sz="2400" i="1" dirty="0">
                <a:latin typeface="Franklin Gothic Medium" panose="020B0603020102020204" pitchFamily="34" charset="0"/>
              </a:rPr>
              <a:t>	</a:t>
            </a:r>
            <a:r>
              <a:rPr lang="en-US" altLang="en-US" sz="2400" i="1" dirty="0" err="1">
                <a:latin typeface="Franklin Gothic Medium" panose="020B0603020102020204" pitchFamily="34" charset="0"/>
              </a:rPr>
              <a:t>Frühe</a:t>
            </a:r>
            <a:r>
              <a:rPr lang="en-US" altLang="en-US" sz="2400" i="1" dirty="0">
                <a:latin typeface="Franklin Gothic Medium" panose="020B0603020102020204" pitchFamily="34" charset="0"/>
              </a:rPr>
              <a:t> Christen </a:t>
            </a:r>
            <a:r>
              <a:rPr lang="en-US" altLang="en-US" sz="2400" i="1" dirty="0" err="1">
                <a:latin typeface="Franklin Gothic Medium" panose="020B0603020102020204" pitchFamily="34" charset="0"/>
              </a:rPr>
              <a:t>sahen</a:t>
            </a:r>
            <a:r>
              <a:rPr lang="en-US" altLang="en-US" sz="2400" i="1" dirty="0">
                <a:latin typeface="Franklin Gothic Medium" panose="020B0603020102020204" pitchFamily="34" charset="0"/>
              </a:rPr>
              <a:t> die </a:t>
            </a:r>
            <a:r>
              <a:rPr lang="en-US" altLang="en-US" sz="2400" i="1" dirty="0" err="1">
                <a:latin typeface="Franklin Gothic Medium" panose="020B0603020102020204" pitchFamily="34" charset="0"/>
              </a:rPr>
              <a:t>vier</a:t>
            </a:r>
            <a:r>
              <a:rPr lang="en-US" altLang="en-US" sz="2400" i="1" dirty="0">
                <a:latin typeface="Franklin Gothic Medium" panose="020B0603020102020204" pitchFamily="34" charset="0"/>
              </a:rPr>
              <a:t> </a:t>
            </a:r>
            <a:r>
              <a:rPr lang="en-US" altLang="en-US" sz="2400" i="1" dirty="0" err="1">
                <a:latin typeface="Franklin Gothic Medium" panose="020B0603020102020204" pitchFamily="34" charset="0"/>
              </a:rPr>
              <a:t>Gesichter</a:t>
            </a:r>
            <a:r>
              <a:rPr lang="en-US" altLang="en-US" sz="2400" i="1" dirty="0">
                <a:latin typeface="Franklin Gothic Medium" panose="020B0603020102020204" pitchFamily="34" charset="0"/>
              </a:rPr>
              <a:t> der </a:t>
            </a:r>
            <a:r>
              <a:rPr lang="en-US" altLang="en-US" sz="2400" i="1" dirty="0" err="1">
                <a:latin typeface="Franklin Gothic Medium" panose="020B0603020102020204" pitchFamily="34" charset="0"/>
              </a:rPr>
              <a:t>Cheru-bim</a:t>
            </a:r>
            <a:r>
              <a:rPr lang="en-US" altLang="en-US" sz="2400" i="1" dirty="0">
                <a:latin typeface="Franklin Gothic Medium" panose="020B0603020102020204" pitchFamily="34" charset="0"/>
              </a:rPr>
              <a:t> in </a:t>
            </a:r>
            <a:r>
              <a:rPr lang="en-US" altLang="en-US" sz="2400" i="1" dirty="0" err="1">
                <a:latin typeface="Franklin Gothic Medium" panose="020B0603020102020204" pitchFamily="34" charset="0"/>
              </a:rPr>
              <a:t>Hesekiel</a:t>
            </a:r>
            <a:r>
              <a:rPr lang="en-US" altLang="en-US" sz="2400" i="1" dirty="0">
                <a:latin typeface="Franklin Gothic Medium" panose="020B0603020102020204" pitchFamily="34" charset="0"/>
              </a:rPr>
              <a:t> </a:t>
            </a:r>
            <a:r>
              <a:rPr lang="en-US" altLang="en-US" sz="2400" i="1" dirty="0" err="1">
                <a:latin typeface="Franklin Gothic Medium" panose="020B0603020102020204" pitchFamily="34" charset="0"/>
              </a:rPr>
              <a:t>als</a:t>
            </a:r>
            <a:r>
              <a:rPr lang="en-US" altLang="en-US" sz="2400" i="1" dirty="0">
                <a:latin typeface="Franklin Gothic Medium" panose="020B0603020102020204" pitchFamily="34" charset="0"/>
              </a:rPr>
              <a:t> Dar-</a:t>
            </a:r>
            <a:r>
              <a:rPr lang="en-US" altLang="en-US" sz="2400" i="1" dirty="0" err="1">
                <a:latin typeface="Franklin Gothic Medium" panose="020B0603020102020204" pitchFamily="34" charset="0"/>
              </a:rPr>
              <a:t>stellung</a:t>
            </a:r>
            <a:r>
              <a:rPr lang="en-US" altLang="en-US" sz="2400" i="1" dirty="0">
                <a:latin typeface="Franklin Gothic Medium" panose="020B0603020102020204" pitchFamily="34" charset="0"/>
              </a:rPr>
              <a:t> der </a:t>
            </a:r>
            <a:r>
              <a:rPr lang="en-US" altLang="en-US" sz="2400" i="1" dirty="0" err="1">
                <a:latin typeface="Franklin Gothic Medium" panose="020B0603020102020204" pitchFamily="34" charset="0"/>
              </a:rPr>
              <a:t>Eigenschaf</a:t>
            </a:r>
            <a:r>
              <a:rPr lang="en-US" altLang="en-US" sz="2400" i="1" dirty="0">
                <a:latin typeface="Franklin Gothic Medium" panose="020B0603020102020204" pitchFamily="34" charset="0"/>
              </a:rPr>
              <a:t>-ten Christi in den </a:t>
            </a:r>
            <a:r>
              <a:rPr lang="en-US" altLang="en-US" sz="2400" i="1" dirty="0" err="1">
                <a:latin typeface="Franklin Gothic Medium" panose="020B0603020102020204" pitchFamily="34" charset="0"/>
              </a:rPr>
              <a:t>vier</a:t>
            </a:r>
            <a:r>
              <a:rPr lang="en-US" altLang="en-US" sz="2400" i="1" dirty="0">
                <a:latin typeface="Franklin Gothic Medium" panose="020B0603020102020204" pitchFamily="34" charset="0"/>
              </a:rPr>
              <a:t> </a:t>
            </a:r>
            <a:r>
              <a:rPr lang="en-US" altLang="en-US" sz="2400" i="1" dirty="0" err="1">
                <a:latin typeface="Franklin Gothic Medium" panose="020B0603020102020204" pitchFamily="34" charset="0"/>
              </a:rPr>
              <a:t>Evangelien</a:t>
            </a:r>
            <a:r>
              <a:rPr lang="en-US" altLang="en-US" sz="2400" i="1" dirty="0">
                <a:latin typeface="Franklin Gothic Medium" panose="020B0603020102020204" pitchFamily="34" charset="0"/>
              </a:rPr>
              <a:t>:</a:t>
            </a:r>
          </a:p>
          <a:p>
            <a:pPr lvl="2" eaLnBrk="1" hangingPunct="1">
              <a:defRPr/>
            </a:pPr>
            <a:r>
              <a:rPr lang="en-US" altLang="en-US" sz="2000" dirty="0" err="1">
                <a:latin typeface="Franklin Gothic Medium" panose="020B0603020102020204" pitchFamily="34" charset="0"/>
              </a:rPr>
              <a:t>Matthäus</a:t>
            </a:r>
            <a:r>
              <a:rPr lang="en-US" altLang="en-US" sz="2000" dirty="0">
                <a:latin typeface="Franklin Gothic Medium" panose="020B0603020102020204" pitchFamily="34" charset="0"/>
              </a:rPr>
              <a:t> (Mensch)</a:t>
            </a:r>
          </a:p>
          <a:p>
            <a:pPr lvl="2" eaLnBrk="1" hangingPunct="1">
              <a:defRPr/>
            </a:pPr>
            <a:r>
              <a:rPr lang="en-US" altLang="en-US" sz="2000" dirty="0">
                <a:latin typeface="Franklin Gothic Medium" panose="020B0603020102020204" pitchFamily="34" charset="0"/>
              </a:rPr>
              <a:t>Markus (</a:t>
            </a:r>
            <a:r>
              <a:rPr lang="en-US" altLang="en-US" sz="2000" dirty="0" err="1">
                <a:latin typeface="Franklin Gothic Medium" panose="020B0603020102020204" pitchFamily="34" charset="0"/>
              </a:rPr>
              <a:t>Löwe</a:t>
            </a:r>
            <a:r>
              <a:rPr lang="en-US" altLang="en-US" sz="2000" dirty="0">
                <a:latin typeface="Franklin Gothic Medium" panose="020B0603020102020204" pitchFamily="34" charset="0"/>
              </a:rPr>
              <a:t>)</a:t>
            </a:r>
          </a:p>
          <a:p>
            <a:pPr lvl="2" eaLnBrk="1" hangingPunct="1">
              <a:defRPr/>
            </a:pPr>
            <a:r>
              <a:rPr lang="en-US" altLang="en-US" sz="2000" dirty="0">
                <a:latin typeface="Franklin Gothic Medium" panose="020B0603020102020204" pitchFamily="34" charset="0"/>
              </a:rPr>
              <a:t>Lukas (</a:t>
            </a:r>
            <a:r>
              <a:rPr lang="en-US" altLang="en-US" sz="2000" dirty="0" err="1">
                <a:latin typeface="Franklin Gothic Medium" panose="020B0603020102020204" pitchFamily="34" charset="0"/>
              </a:rPr>
              <a:t>Ochse</a:t>
            </a:r>
            <a:r>
              <a:rPr lang="en-US" altLang="en-US" sz="2000" dirty="0">
                <a:latin typeface="Franklin Gothic Medium" panose="020B0603020102020204" pitchFamily="34" charset="0"/>
              </a:rPr>
              <a:t>)</a:t>
            </a:r>
          </a:p>
          <a:p>
            <a:pPr lvl="2" eaLnBrk="1" hangingPunct="1">
              <a:defRPr/>
            </a:pPr>
            <a:r>
              <a:rPr lang="en-US" altLang="en-US" sz="2000" dirty="0">
                <a:latin typeface="Franklin Gothic Medium" panose="020B0603020102020204" pitchFamily="34" charset="0"/>
              </a:rPr>
              <a:t>Johannes (Adler)</a:t>
            </a:r>
          </a:p>
        </p:txBody>
      </p:sp>
      <p:pic>
        <p:nvPicPr>
          <p:cNvPr id="75780" name="Picture 6" descr="bar095d01">
            <a:extLst>
              <a:ext uri="{FF2B5EF4-FFF2-40B4-BE49-F238E27FC236}">
                <a16:creationId xmlns:a16="http://schemas.microsoft.com/office/drawing/2014/main" id="{4CC3BCA5-23F4-D74C-B837-02EB9151091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82550" y="0"/>
            <a:ext cx="54165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81" name="Text Box 7">
            <a:extLst>
              <a:ext uri="{FF2B5EF4-FFF2-40B4-BE49-F238E27FC236}">
                <a16:creationId xmlns:a16="http://schemas.microsoft.com/office/drawing/2014/main" id="{59B0814E-ED4F-C04A-A813-C597CC90325F}"/>
              </a:ext>
            </a:extLst>
          </p:cNvPr>
          <p:cNvSpPr txBox="1">
            <a:spLocks noChangeArrowheads="1"/>
          </p:cNvSpPr>
          <p:nvPr/>
        </p:nvSpPr>
        <p:spPr bwMode="auto">
          <a:xfrm>
            <a:off x="5791200" y="5867400"/>
            <a:ext cx="3048000" cy="6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10000"/>
              </a:spcBef>
              <a:buClrTx/>
              <a:buFontTx/>
              <a:buNone/>
            </a:pPr>
            <a:r>
              <a:rPr lang="en-US" altLang="en-US" sz="1800" b="0" dirty="0">
                <a:latin typeface="Arial Narrow" panose="020B0604020202020204" pitchFamily="34" charset="0"/>
              </a:rPr>
              <a:t>Buch </a:t>
            </a:r>
            <a:r>
              <a:rPr lang="en-US" altLang="en-US" sz="1800" b="0" dirty="0" err="1">
                <a:latin typeface="Arial Narrow" panose="020B0604020202020204" pitchFamily="34" charset="0"/>
              </a:rPr>
              <a:t>Kells</a:t>
            </a:r>
            <a:r>
              <a:rPr lang="en-US" altLang="en-US" sz="1800" b="0" dirty="0">
                <a:latin typeface="Arial Narrow" panose="020B0604020202020204" pitchFamily="34" charset="0"/>
              </a:rPr>
              <a:t>, 8. </a:t>
            </a:r>
            <a:r>
              <a:rPr lang="en-US" altLang="en-US" sz="1800" b="0" dirty="0" err="1">
                <a:latin typeface="Arial Narrow" panose="020B0604020202020204" pitchFamily="34" charset="0"/>
              </a:rPr>
              <a:t>Jhdt</a:t>
            </a:r>
            <a:r>
              <a:rPr lang="en-US" altLang="en-US" sz="1800" b="0" dirty="0">
                <a:latin typeface="Arial Narrow" panose="020B0604020202020204" pitchFamily="34" charset="0"/>
              </a:rPr>
              <a:t>. </a:t>
            </a:r>
            <a:r>
              <a:rPr lang="en-US" altLang="en-US" sz="1800" b="0" dirty="0" err="1">
                <a:latin typeface="Arial Narrow" panose="020B0604020202020204" pitchFamily="34" charset="0"/>
              </a:rPr>
              <a:t>n.Chr</a:t>
            </a:r>
            <a:r>
              <a:rPr lang="en-US" altLang="en-US" sz="1800" b="0" dirty="0">
                <a:latin typeface="Arial Narrow" panose="020B0604020202020204" pitchFamily="34" charset="0"/>
              </a:rPr>
              <a:t>.</a:t>
            </a:r>
          </a:p>
          <a:p>
            <a:pPr eaLnBrk="1" hangingPunct="1">
              <a:spcBef>
                <a:spcPct val="10000"/>
              </a:spcBef>
              <a:buClrTx/>
              <a:buFontTx/>
              <a:buNone/>
            </a:pPr>
            <a:r>
              <a:rPr lang="en-US" altLang="en-US" sz="1800" b="0" dirty="0" err="1">
                <a:latin typeface="Arial Narrow" panose="020B0604020202020204" pitchFamily="34" charset="0"/>
              </a:rPr>
              <a:t>Aus</a:t>
            </a:r>
            <a:r>
              <a:rPr lang="en-US" altLang="en-US" sz="1800" b="0" dirty="0">
                <a:latin typeface="Arial Narrow" panose="020B0604020202020204" pitchFamily="34" charset="0"/>
              </a:rPr>
              <a:t> dem </a:t>
            </a:r>
            <a:r>
              <a:rPr lang="en-US" altLang="en-US" sz="1800" b="0" dirty="0" err="1">
                <a:latin typeface="Arial Narrow" panose="020B0604020202020204" pitchFamily="34" charset="0"/>
              </a:rPr>
              <a:t>Kells</a:t>
            </a:r>
            <a:r>
              <a:rPr lang="en-US" altLang="en-US" sz="1800" b="0" dirty="0">
                <a:latin typeface="Arial Narrow" panose="020B0604020202020204" pitchFamily="34" charset="0"/>
              </a:rPr>
              <a:t> </a:t>
            </a:r>
            <a:r>
              <a:rPr lang="en-US" altLang="en-US" sz="1800" b="0" dirty="0" err="1">
                <a:latin typeface="Arial Narrow" panose="020B0604020202020204" pitchFamily="34" charset="0"/>
              </a:rPr>
              <a:t>Kloster</a:t>
            </a:r>
            <a:r>
              <a:rPr lang="en-US" altLang="en-US" sz="1800" b="0" dirty="0">
                <a:latin typeface="Arial Narrow" panose="020B0604020202020204" pitchFamily="34" charset="0"/>
              </a:rPr>
              <a:t>, </a:t>
            </a:r>
            <a:r>
              <a:rPr lang="en-US" altLang="en-US" sz="1800" b="0" dirty="0" err="1">
                <a:latin typeface="Arial Narrow" panose="020B0604020202020204" pitchFamily="34" charset="0"/>
              </a:rPr>
              <a:t>Irland</a:t>
            </a:r>
            <a:endParaRPr lang="en-US" altLang="en-US" sz="1800" b="0" dirty="0">
              <a:latin typeface="Arial Narrow" panose="020B0604020202020204" pitchFamily="34" charset="0"/>
            </a:endParaRPr>
          </a:p>
        </p:txBody>
      </p:sp>
      <p:sp>
        <p:nvSpPr>
          <p:cNvPr id="7" name="Slide Number Placeholder 5">
            <a:extLst>
              <a:ext uri="{FF2B5EF4-FFF2-40B4-BE49-F238E27FC236}">
                <a16:creationId xmlns:a16="http://schemas.microsoft.com/office/drawing/2014/main" id="{540253C5-65B6-CC4C-B678-0E8BF71ACFE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45</a:t>
            </a:fld>
            <a:endParaRPr lang="en-US" altLang="en-US" sz="1400" b="1" dirty="0">
              <a:latin typeface="Tahoma" panose="020B0604030504040204" pitchFamily="34" charset="0"/>
            </a:endParaRPr>
          </a:p>
        </p:txBody>
      </p:sp>
    </p:spTree>
  </p:cSld>
  <p:clrMapOvr>
    <a:masterClrMapping/>
  </p:clrMapOvr>
  <p:transition>
    <p:blinds/>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D7E5084-6A71-4F31-BD6B-6031E09F697C}"/>
              </a:ext>
            </a:extLst>
          </p:cNvPr>
          <p:cNvSpPr>
            <a:spLocks noGrp="1" noChangeArrowheads="1"/>
          </p:cNvSpPr>
          <p:nvPr>
            <p:ph type="title"/>
          </p:nvPr>
        </p:nvSpPr>
        <p:spPr>
          <a:xfrm>
            <a:off x="152400" y="274638"/>
            <a:ext cx="8839200" cy="1173162"/>
          </a:xfrm>
        </p:spPr>
        <p:txBody>
          <a:bodyPr/>
          <a:lstStyle/>
          <a:p>
            <a:pPr eaLnBrk="1" hangingPunct="1">
              <a:defRPr/>
            </a:pPr>
            <a:r>
              <a:rPr lang="en-US" altLang="en-US" sz="4000" b="0" dirty="0">
                <a:latin typeface="Impact" panose="020B0806030902050204" pitchFamily="34" charset="0"/>
              </a:rPr>
              <a:t>DIE BEDEUTUNG DES ERHÖHTEN </a:t>
            </a:r>
            <a:r>
              <a:rPr lang="en-US" altLang="en-US" sz="4000" b="0" dirty="0" err="1">
                <a:latin typeface="HebrewTh" pitchFamily="2" charset="0"/>
              </a:rPr>
              <a:t>dObK</a:t>
            </a:r>
            <a:br>
              <a:rPr lang="en-US" altLang="en-US" sz="4000" b="0" dirty="0">
                <a:latin typeface="Narkisim" panose="020E0502050101010101" pitchFamily="34" charset="-79"/>
              </a:rPr>
            </a:br>
            <a:r>
              <a:rPr lang="en-US" altLang="en-US" sz="4000" dirty="0">
                <a:latin typeface="Narkisim" panose="020E0502050101010101" pitchFamily="34" charset="-79"/>
              </a:rPr>
              <a:t>(</a:t>
            </a:r>
            <a:r>
              <a:rPr lang="en-US" altLang="en-US" sz="4000" i="1" dirty="0" err="1">
                <a:latin typeface="Narkisim" panose="020E0502050101010101" pitchFamily="34" charset="-79"/>
              </a:rPr>
              <a:t>kavod</a:t>
            </a:r>
            <a:r>
              <a:rPr lang="en-US" altLang="en-US" sz="4000" i="1" dirty="0">
                <a:latin typeface="Narkisim" panose="020E0502050101010101" pitchFamily="34" charset="-79"/>
              </a:rPr>
              <a:t> </a:t>
            </a:r>
            <a:r>
              <a:rPr lang="en-US" altLang="en-US" sz="4000" dirty="0">
                <a:latin typeface="Narkisim" panose="020E0502050101010101" pitchFamily="34" charset="-79"/>
              </a:rPr>
              <a:t>= </a:t>
            </a:r>
            <a:r>
              <a:rPr lang="en-US" altLang="en-US" sz="4000" dirty="0" err="1">
                <a:latin typeface="Narkisim" panose="020E0502050101010101" pitchFamily="34" charset="-79"/>
              </a:rPr>
              <a:t>Herrlichkeit</a:t>
            </a:r>
            <a:r>
              <a:rPr lang="en-US" altLang="en-US" sz="4000" dirty="0">
                <a:latin typeface="Narkisim" panose="020E0502050101010101" pitchFamily="34" charset="-79"/>
              </a:rPr>
              <a:t>, </a:t>
            </a:r>
            <a:r>
              <a:rPr lang="en-US" altLang="en-US" sz="4000" dirty="0" err="1">
                <a:latin typeface="Narkisim" panose="020E0502050101010101" pitchFamily="34" charset="-79"/>
              </a:rPr>
              <a:t>Schwere</a:t>
            </a:r>
            <a:r>
              <a:rPr lang="en-US" altLang="en-US" sz="4000" dirty="0">
                <a:latin typeface="Narkisim" panose="020E0502050101010101" pitchFamily="34" charset="-79"/>
              </a:rPr>
              <a:t>)</a:t>
            </a:r>
          </a:p>
        </p:txBody>
      </p:sp>
      <p:sp>
        <p:nvSpPr>
          <p:cNvPr id="76803" name="Rectangle 3">
            <a:extLst>
              <a:ext uri="{FF2B5EF4-FFF2-40B4-BE49-F238E27FC236}">
                <a16:creationId xmlns:a16="http://schemas.microsoft.com/office/drawing/2014/main" id="{03E89F99-CBB2-48E4-BE06-3A5D6E005C07}"/>
              </a:ext>
            </a:extLst>
          </p:cNvPr>
          <p:cNvSpPr>
            <a:spLocks noGrp="1" noChangeArrowheads="1"/>
          </p:cNvSpPr>
          <p:nvPr>
            <p:ph type="body" idx="1"/>
          </p:nvPr>
        </p:nvSpPr>
        <p:spPr>
          <a:xfrm>
            <a:off x="457200" y="1524000"/>
            <a:ext cx="8534400" cy="5105400"/>
          </a:xfrm>
        </p:spPr>
        <p:txBody>
          <a:bodyPr/>
          <a:lstStyle/>
          <a:p>
            <a:pPr eaLnBrk="1" hangingPunct="1">
              <a:buFontTx/>
              <a:buNone/>
              <a:defRPr/>
            </a:pPr>
            <a:r>
              <a:rPr lang="en-US" altLang="en-US" dirty="0" err="1">
                <a:solidFill>
                  <a:srgbClr val="FFFF99"/>
                </a:solidFill>
                <a:latin typeface="Franklin Gothic Medium" panose="020B0603020102020204" pitchFamily="34" charset="0"/>
              </a:rPr>
              <a:t>Jahwe</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ist</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allmächtig</a:t>
            </a:r>
            <a:r>
              <a:rPr lang="en-US" altLang="en-US" dirty="0">
                <a:solidFill>
                  <a:srgbClr val="FFFF99"/>
                </a:solidFill>
                <a:latin typeface="Franklin Gothic Medium" panose="020B0603020102020204" pitchFamily="34" charset="0"/>
              </a:rPr>
              <a:t> und </a:t>
            </a:r>
            <a:r>
              <a:rPr lang="en-US" altLang="en-US" dirty="0" err="1">
                <a:solidFill>
                  <a:srgbClr val="FFFF99"/>
                </a:solidFill>
                <a:latin typeface="Franklin Gothic Medium" panose="020B0603020102020204" pitchFamily="34" charset="0"/>
              </a:rPr>
              <a:t>transzendent</a:t>
            </a:r>
            <a:r>
              <a:rPr lang="en-US" altLang="en-US" dirty="0">
                <a:solidFill>
                  <a:srgbClr val="FFFF99"/>
                </a:solidFill>
                <a:latin typeface="Franklin Gothic Medium" panose="020B0603020102020204" pitchFamily="34" charset="0"/>
              </a:rPr>
              <a:t>.</a:t>
            </a:r>
          </a:p>
          <a:p>
            <a:pPr eaLnBrk="1" hangingPunct="1">
              <a:defRPr/>
            </a:pPr>
            <a:r>
              <a:rPr lang="en-US" altLang="en-US" sz="2400" i="1" dirty="0">
                <a:latin typeface="Arial" panose="020B0604020202020204" pitchFamily="34" charset="0"/>
              </a:rPr>
              <a:t>Er </a:t>
            </a:r>
            <a:r>
              <a:rPr lang="en-US" altLang="en-US" sz="2400" i="1" dirty="0" err="1">
                <a:latin typeface="Arial" panose="020B0604020202020204" pitchFamily="34" charset="0"/>
              </a:rPr>
              <a:t>ist</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begrenzt</a:t>
            </a:r>
            <a:r>
              <a:rPr lang="en-US" altLang="en-US" sz="2400" i="1" dirty="0">
                <a:latin typeface="Arial" panose="020B0604020202020204" pitchFamily="34" charset="0"/>
              </a:rPr>
              <a:t> </a:t>
            </a:r>
            <a:r>
              <a:rPr lang="en-US" altLang="en-US" sz="2400" i="1" dirty="0" err="1">
                <a:latin typeface="Arial" panose="020B0604020202020204" pitchFamily="34" charset="0"/>
              </a:rPr>
              <a:t>durch</a:t>
            </a:r>
            <a:r>
              <a:rPr lang="en-US" altLang="en-US" sz="2400" i="1" dirty="0">
                <a:latin typeface="Arial" panose="020B0604020202020204" pitchFamily="34" charset="0"/>
              </a:rPr>
              <a:t> Zeit und </a:t>
            </a:r>
            <a:r>
              <a:rPr lang="en-US" altLang="en-US" sz="2400" i="1" dirty="0" err="1">
                <a:latin typeface="Arial" panose="020B0604020202020204" pitchFamily="34" charset="0"/>
              </a:rPr>
              <a:t>Raum</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Zukunft und </a:t>
            </a:r>
            <a:r>
              <a:rPr lang="en-US" altLang="en-US" sz="2400" i="1" dirty="0" err="1">
                <a:latin typeface="Arial" panose="020B0604020202020204" pitchFamily="34" charset="0"/>
              </a:rPr>
              <a:t>Vergangenes</a:t>
            </a:r>
            <a:r>
              <a:rPr lang="en-US" altLang="en-US" sz="2400" i="1" dirty="0">
                <a:latin typeface="Arial" panose="020B0604020202020204" pitchFamily="34" charset="0"/>
              </a:rPr>
              <a:t> </a:t>
            </a:r>
            <a:r>
              <a:rPr lang="en-US" altLang="en-US" sz="2400" i="1" dirty="0" err="1">
                <a:latin typeface="Arial" panose="020B0604020202020204" pitchFamily="34" charset="0"/>
              </a:rPr>
              <a:t>liegt</a:t>
            </a:r>
            <a:r>
              <a:rPr lang="en-US" altLang="en-US" sz="2400" i="1" dirty="0">
                <a:latin typeface="Arial" panose="020B0604020202020204" pitchFamily="34" charset="0"/>
              </a:rPr>
              <a:t> in seiner </a:t>
            </a:r>
            <a:r>
              <a:rPr lang="en-US" altLang="en-US" sz="2400" i="1" dirty="0" err="1">
                <a:latin typeface="Arial" panose="020B0604020202020204" pitchFamily="34" charset="0"/>
              </a:rPr>
              <a:t>souveränen</a:t>
            </a:r>
            <a:r>
              <a:rPr lang="en-US" altLang="en-US" sz="2400" i="1" dirty="0">
                <a:latin typeface="Arial" panose="020B0604020202020204" pitchFamily="34" charset="0"/>
              </a:rPr>
              <a:t> Hand.</a:t>
            </a:r>
          </a:p>
          <a:p>
            <a:pPr eaLnBrk="1" hangingPunct="1">
              <a:buFontTx/>
              <a:buNone/>
              <a:defRPr/>
            </a:pPr>
            <a:endParaRPr lang="en-US" altLang="en-US" sz="1000" dirty="0">
              <a:latin typeface="Arial" panose="020B0604020202020204" pitchFamily="34" charset="0"/>
            </a:endParaRPr>
          </a:p>
          <a:p>
            <a:pPr eaLnBrk="1" hangingPunct="1">
              <a:buFontTx/>
              <a:buNone/>
              <a:defRPr/>
            </a:pPr>
            <a:r>
              <a:rPr lang="en-US" altLang="en-US" dirty="0" err="1">
                <a:solidFill>
                  <a:srgbClr val="FFFF99"/>
                </a:solidFill>
                <a:latin typeface="Franklin Gothic Medium" panose="020B0603020102020204" pitchFamily="34" charset="0"/>
              </a:rPr>
              <a:t>Jahwe</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ist</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auch</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aktiv</a:t>
            </a:r>
            <a:r>
              <a:rPr lang="en-US" altLang="en-US" dirty="0">
                <a:solidFill>
                  <a:srgbClr val="FFFF99"/>
                </a:solidFill>
                <a:latin typeface="Franklin Gothic Medium" panose="020B0603020102020204" pitchFamily="34" charset="0"/>
              </a:rPr>
              <a:t> in der Welt </a:t>
            </a:r>
            <a:r>
              <a:rPr lang="en-US" altLang="en-US" dirty="0" err="1">
                <a:solidFill>
                  <a:srgbClr val="FFFF99"/>
                </a:solidFill>
                <a:latin typeface="Franklin Gothic Medium" panose="020B0603020102020204" pitchFamily="34" charset="0"/>
              </a:rPr>
              <a:t>tätig</a:t>
            </a:r>
            <a:r>
              <a:rPr lang="en-US" altLang="en-US" dirty="0">
                <a:solidFill>
                  <a:srgbClr val="FFFF99"/>
                </a:solidFill>
                <a:latin typeface="Franklin Gothic Medium" panose="020B0603020102020204" pitchFamily="34" charset="0"/>
              </a:rPr>
              <a:t>. Er </a:t>
            </a:r>
            <a:r>
              <a:rPr lang="en-US" altLang="en-US" dirty="0" err="1">
                <a:solidFill>
                  <a:srgbClr val="FFFF99"/>
                </a:solidFill>
                <a:latin typeface="Franklin Gothic Medium" panose="020B0603020102020204" pitchFamily="34" charset="0"/>
              </a:rPr>
              <a:t>bestimmt</a:t>
            </a:r>
            <a:r>
              <a:rPr lang="en-US" altLang="en-US" dirty="0">
                <a:solidFill>
                  <a:srgbClr val="FFFF99"/>
                </a:solidFill>
                <a:latin typeface="Franklin Gothic Medium" panose="020B0603020102020204" pitchFamily="34" charset="0"/>
              </a:rPr>
              <a:t> die </a:t>
            </a:r>
            <a:r>
              <a:rPr lang="en-US" altLang="en-US" dirty="0" err="1">
                <a:solidFill>
                  <a:srgbClr val="FFFF99"/>
                </a:solidFill>
                <a:latin typeface="Franklin Gothic Medium" panose="020B0603020102020204" pitchFamily="34" charset="0"/>
              </a:rPr>
              <a:t>Geschichte</a:t>
            </a:r>
            <a:r>
              <a:rPr lang="en-US" altLang="en-US" dirty="0">
                <a:solidFill>
                  <a:srgbClr val="FFFF99"/>
                </a:solidFill>
                <a:latin typeface="Franklin Gothic Medium" panose="020B0603020102020204" pitchFamily="34" charset="0"/>
              </a:rPr>
              <a:t>.</a:t>
            </a:r>
          </a:p>
          <a:p>
            <a:pPr eaLnBrk="1" hangingPunct="1">
              <a:defRPr/>
            </a:pPr>
            <a:r>
              <a:rPr lang="en-US" altLang="en-US" sz="2400" i="1" dirty="0">
                <a:latin typeface="Arial" panose="020B0604020202020204" pitchFamily="34" charset="0"/>
              </a:rPr>
              <a:t>Deportation war </a:t>
            </a:r>
            <a:r>
              <a:rPr lang="en-US" altLang="en-US" sz="2400" i="1" dirty="0" err="1">
                <a:latin typeface="Arial" panose="020B0604020202020204" pitchFamily="34" charset="0"/>
              </a:rPr>
              <a:t>göttliches</a:t>
            </a:r>
            <a:r>
              <a:rPr lang="en-US" altLang="en-US" sz="2400" i="1" dirty="0">
                <a:latin typeface="Arial" panose="020B0604020202020204" pitchFamily="34" charset="0"/>
              </a:rPr>
              <a:t> </a:t>
            </a:r>
            <a:r>
              <a:rPr lang="en-US" altLang="en-US" sz="2400" i="1" dirty="0" err="1">
                <a:latin typeface="Arial" panose="020B0604020202020204" pitchFamily="34" charset="0"/>
              </a:rPr>
              <a:t>Gericht</a:t>
            </a:r>
            <a:r>
              <a:rPr lang="en-US" altLang="en-US" sz="2400" i="1" dirty="0">
                <a:latin typeface="Arial" panose="020B0604020202020204" pitchFamily="34" charset="0"/>
              </a:rPr>
              <a:t>, </a:t>
            </a:r>
            <a:r>
              <a:rPr lang="en-US" altLang="en-US" sz="2400" i="1" dirty="0" err="1">
                <a:latin typeface="Arial" panose="020B0604020202020204" pitchFamily="34" charset="0"/>
              </a:rPr>
              <a:t>ein</a:t>
            </a:r>
            <a:r>
              <a:rPr lang="en-US" altLang="en-US" sz="2400" i="1" dirty="0">
                <a:latin typeface="Arial" panose="020B0604020202020204" pitchFamily="34" charset="0"/>
              </a:rPr>
              <a:t> </a:t>
            </a:r>
            <a:r>
              <a:rPr lang="en-US" altLang="en-US" sz="2400" i="1" dirty="0" err="1">
                <a:latin typeface="Arial" panose="020B0604020202020204" pitchFamily="34" charset="0"/>
              </a:rPr>
              <a:t>Handeln</a:t>
            </a:r>
            <a:r>
              <a:rPr lang="en-US" altLang="en-US" sz="2400" i="1" dirty="0">
                <a:latin typeface="Arial" panose="020B0604020202020204" pitchFamily="34" charset="0"/>
              </a:rPr>
              <a:t> </a:t>
            </a:r>
            <a:r>
              <a:rPr lang="en-US" altLang="en-US" sz="2400" i="1" dirty="0" err="1">
                <a:latin typeface="Arial" panose="020B0604020202020204" pitchFamily="34" charset="0"/>
              </a:rPr>
              <a:t>Gottes</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Auf </a:t>
            </a:r>
            <a:r>
              <a:rPr lang="en-US" altLang="en-US" sz="2400" i="1" dirty="0" err="1">
                <a:latin typeface="Arial" panose="020B0604020202020204" pitchFamily="34" charset="0"/>
              </a:rPr>
              <a:t>Hoffnung</a:t>
            </a:r>
            <a:r>
              <a:rPr lang="en-US" altLang="en-US" sz="2400" i="1" dirty="0">
                <a:latin typeface="Arial" panose="020B0604020202020204" pitchFamily="34" charset="0"/>
              </a:rPr>
              <a:t> und </a:t>
            </a:r>
            <a:r>
              <a:rPr lang="en-US" altLang="en-US" sz="2400" i="1" dirty="0" err="1">
                <a:latin typeface="Arial" panose="020B0604020202020204" pitchFamily="34" charset="0"/>
              </a:rPr>
              <a:t>Wiederherstellung</a:t>
            </a:r>
            <a:r>
              <a:rPr lang="en-US" altLang="en-US" sz="2400" i="1" dirty="0">
                <a:latin typeface="Arial" panose="020B0604020202020204" pitchFamily="34" charset="0"/>
              </a:rPr>
              <a:t> </a:t>
            </a:r>
            <a:r>
              <a:rPr lang="en-US" altLang="en-US" sz="2400" i="1" dirty="0" err="1">
                <a:latin typeface="Arial" panose="020B0604020202020204" pitchFamily="34" charset="0"/>
              </a:rPr>
              <a:t>waren</a:t>
            </a:r>
            <a:r>
              <a:rPr lang="en-US" altLang="en-US" sz="2400" i="1" dirty="0">
                <a:latin typeface="Arial" panose="020B0604020202020204" pitchFamily="34" charset="0"/>
              </a:rPr>
              <a:t> </a:t>
            </a:r>
            <a:r>
              <a:rPr lang="en-US" altLang="en-US" sz="2400" i="1" dirty="0" err="1">
                <a:latin typeface="Arial" panose="020B0604020202020204" pitchFamily="34" charset="0"/>
              </a:rPr>
              <a:t>ebenso</a:t>
            </a:r>
            <a:r>
              <a:rPr lang="en-US" altLang="en-US" sz="2400" i="1" dirty="0">
                <a:latin typeface="Arial" panose="020B0604020202020204" pitchFamily="34" charset="0"/>
              </a:rPr>
              <a:t> </a:t>
            </a:r>
            <a:r>
              <a:rPr lang="en-US" altLang="en-US" sz="2400" i="1" dirty="0" err="1">
                <a:latin typeface="Arial" panose="020B0604020202020204" pitchFamily="34" charset="0"/>
              </a:rPr>
              <a:t>vollständig</a:t>
            </a:r>
            <a:r>
              <a:rPr lang="en-US" altLang="en-US" sz="2400" i="1" dirty="0">
                <a:latin typeface="Arial" panose="020B0604020202020204" pitchFamily="34" charset="0"/>
              </a:rPr>
              <a:t> </a:t>
            </a:r>
            <a:r>
              <a:rPr lang="en-US" altLang="en-US" sz="2400" i="1" dirty="0" err="1">
                <a:latin typeface="Arial" panose="020B0604020202020204" pitchFamily="34" charset="0"/>
              </a:rPr>
              <a:t>verlässlich</a:t>
            </a:r>
            <a:r>
              <a:rPr lang="en-US" altLang="en-US" sz="2400" i="1" dirty="0">
                <a:latin typeface="Arial" panose="020B0604020202020204" pitchFamily="34" charset="0"/>
              </a:rPr>
              <a:t>.</a:t>
            </a:r>
          </a:p>
          <a:p>
            <a:pPr eaLnBrk="1" hangingPunct="1">
              <a:buFontTx/>
              <a:buNone/>
              <a:defRPr/>
            </a:pPr>
            <a:endParaRPr lang="en-US" altLang="en-US" sz="800" i="1" dirty="0">
              <a:latin typeface="Arial" panose="020B0604020202020204" pitchFamily="34" charset="0"/>
            </a:endParaRPr>
          </a:p>
          <a:p>
            <a:pPr eaLnBrk="1" hangingPunct="1">
              <a:buFontTx/>
              <a:buNone/>
              <a:defRPr/>
            </a:pPr>
            <a:r>
              <a:rPr lang="en-US" altLang="en-US" dirty="0" err="1">
                <a:solidFill>
                  <a:srgbClr val="FFFF99"/>
                </a:solidFill>
                <a:latin typeface="Franklin Gothic Medium" panose="020B0603020102020204" pitchFamily="34" charset="0"/>
              </a:rPr>
              <a:t>Theologisches</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Thema</a:t>
            </a:r>
            <a:r>
              <a:rPr lang="en-US" altLang="en-US" dirty="0">
                <a:solidFill>
                  <a:srgbClr val="FFFF99"/>
                </a:solidFill>
                <a:latin typeface="Franklin Gothic Medium" panose="020B0603020102020204" pitchFamily="34" charset="0"/>
              </a:rPr>
              <a:t>:</a:t>
            </a:r>
            <a:r>
              <a:rPr lang="en-US" altLang="en-US" i="1" dirty="0">
                <a:latin typeface="Franklin Gothic Medium" panose="020B0603020102020204" pitchFamily="34" charset="0"/>
              </a:rPr>
              <a:t> </a:t>
            </a:r>
            <a:r>
              <a:rPr lang="en-US" altLang="en-US" sz="2400" i="1" dirty="0">
                <a:latin typeface="Arial" panose="020B0604020202020204" pitchFamily="34" charset="0"/>
              </a:rPr>
              <a:t>“…</a:t>
            </a:r>
            <a:r>
              <a:rPr lang="en-US" altLang="en-US" sz="2400" i="1" dirty="0" err="1">
                <a:latin typeface="Arial" panose="020B0604020202020204" pitchFamily="34" charset="0"/>
              </a:rPr>
              <a:t>damit</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erkennen</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ich </a:t>
            </a:r>
            <a:r>
              <a:rPr lang="en-US" altLang="en-US" sz="2400" i="1" dirty="0" err="1">
                <a:latin typeface="Arial" panose="020B0604020202020204" pitchFamily="34" charset="0"/>
              </a:rPr>
              <a:t>Jahwe</a:t>
            </a:r>
            <a:r>
              <a:rPr lang="en-US" altLang="en-US" sz="2400" i="1" dirty="0">
                <a:latin typeface="Arial" panose="020B0604020202020204" pitchFamily="34" charset="0"/>
              </a:rPr>
              <a:t> bin”</a:t>
            </a:r>
            <a:r>
              <a:rPr lang="en-US" altLang="en-US" sz="2400" i="1" dirty="0">
                <a:latin typeface="Pristina" panose="03060402040406080204" pitchFamily="66" charset="0"/>
              </a:rPr>
              <a:t> </a:t>
            </a:r>
            <a:r>
              <a:rPr lang="en-US" altLang="en-US" sz="2400" i="1" dirty="0">
                <a:latin typeface="Arial Narrow" panose="020B0606020202030204" pitchFamily="34" charset="0"/>
              </a:rPr>
              <a:t>(</a:t>
            </a:r>
            <a:r>
              <a:rPr lang="en-US" altLang="en-US" sz="2400" i="1" dirty="0" err="1">
                <a:latin typeface="Arial Narrow" panose="020B0606020202030204" pitchFamily="34" charset="0"/>
              </a:rPr>
              <a:t>erscheint</a:t>
            </a:r>
            <a:r>
              <a:rPr lang="en-US" altLang="en-US" sz="2400" i="1" dirty="0">
                <a:latin typeface="Arial Narrow" panose="020B0606020202030204" pitchFamily="34" charset="0"/>
              </a:rPr>
              <a:t> 54 mal </a:t>
            </a:r>
            <a:r>
              <a:rPr lang="en-US" altLang="en-US" sz="2400" i="1" dirty="0" err="1">
                <a:latin typeface="Arial Narrow" panose="020B0606020202030204" pitchFamily="34" charset="0"/>
              </a:rPr>
              <a:t>im</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hebräischen</a:t>
            </a:r>
            <a:r>
              <a:rPr lang="en-US" altLang="en-US" sz="2400" i="1" dirty="0">
                <a:latin typeface="Arial Narrow" panose="020B0606020202030204" pitchFamily="34" charset="0"/>
              </a:rPr>
              <a:t> Text von </a:t>
            </a:r>
            <a:r>
              <a:rPr lang="en-US" altLang="en-US" sz="2400" i="1" dirty="0" err="1">
                <a:latin typeface="Arial Narrow" panose="020B0606020202030204" pitchFamily="34" charset="0"/>
              </a:rPr>
              <a:t>Hesekiel</a:t>
            </a:r>
            <a:r>
              <a:rPr lang="en-US" altLang="en-US" sz="2400" i="1" dirty="0">
                <a:latin typeface="Arial Narrow" panose="020B0606020202030204" pitchFamily="34" charset="0"/>
              </a:rPr>
              <a:t>)</a:t>
            </a:r>
          </a:p>
        </p:txBody>
      </p:sp>
      <p:sp>
        <p:nvSpPr>
          <p:cNvPr id="5" name="Slide Number Placeholder 5">
            <a:extLst>
              <a:ext uri="{FF2B5EF4-FFF2-40B4-BE49-F238E27FC236}">
                <a16:creationId xmlns:a16="http://schemas.microsoft.com/office/drawing/2014/main" id="{AD5C0DD4-A7E5-5740-9C36-5F72D2EFA2E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p:cTn id="7" dur="500" fill="hold"/>
                                        <p:tgtEl>
                                          <p:spTgt spid="768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68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p:cTn id="13" dur="500" fill="hold"/>
                                        <p:tgtEl>
                                          <p:spTgt spid="7680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680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680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680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6803">
                                            <p:txEl>
                                              <p:pRg st="2" end="2"/>
                                            </p:txEl>
                                          </p:spTgt>
                                        </p:tgtEl>
                                        <p:attrNameLst>
                                          <p:attrName>style.visibility</p:attrName>
                                        </p:attrNameLst>
                                      </p:cBhvr>
                                      <p:to>
                                        <p:strVal val="visible"/>
                                      </p:to>
                                    </p:set>
                                    <p:anim calcmode="lin" valueType="num">
                                      <p:cBhvr>
                                        <p:cTn id="21" dur="500" fill="hold"/>
                                        <p:tgtEl>
                                          <p:spTgt spid="7680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680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680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6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76803">
                                            <p:txEl>
                                              <p:pRg st="4" end="4"/>
                                            </p:txEl>
                                          </p:spTgt>
                                        </p:tgtEl>
                                        <p:attrNameLst>
                                          <p:attrName>style.visibility</p:attrName>
                                        </p:attrNameLst>
                                      </p:cBhvr>
                                      <p:to>
                                        <p:strVal val="visible"/>
                                      </p:to>
                                    </p:set>
                                    <p:anim calcmode="lin" valueType="num">
                                      <p:cBhvr>
                                        <p:cTn id="29" dur="500" fill="hold"/>
                                        <p:tgtEl>
                                          <p:spTgt spid="7680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76803">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76803">
                                            <p:txEl>
                                              <p:pRg st="5" end="5"/>
                                            </p:txEl>
                                          </p:spTgt>
                                        </p:tgtEl>
                                        <p:attrNameLst>
                                          <p:attrName>style.visibility</p:attrName>
                                        </p:attrNameLst>
                                      </p:cBhvr>
                                      <p:to>
                                        <p:strVal val="visible"/>
                                      </p:to>
                                    </p:set>
                                    <p:anim calcmode="lin" valueType="num">
                                      <p:cBhvr>
                                        <p:cTn id="35" dur="500" fill="hold"/>
                                        <p:tgtEl>
                                          <p:spTgt spid="7680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7680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7680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7680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76803">
                                            <p:txEl>
                                              <p:pRg st="6" end="6"/>
                                            </p:txEl>
                                          </p:spTgt>
                                        </p:tgtEl>
                                        <p:attrNameLst>
                                          <p:attrName>style.visibility</p:attrName>
                                        </p:attrNameLst>
                                      </p:cBhvr>
                                      <p:to>
                                        <p:strVal val="visible"/>
                                      </p:to>
                                    </p:set>
                                    <p:anim calcmode="lin" valueType="num">
                                      <p:cBhvr>
                                        <p:cTn id="43" dur="500" fill="hold"/>
                                        <p:tgtEl>
                                          <p:spTgt spid="7680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7680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7680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7680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76803">
                                            <p:txEl>
                                              <p:pRg st="8" end="8"/>
                                            </p:txEl>
                                          </p:spTgt>
                                        </p:tgtEl>
                                        <p:attrNameLst>
                                          <p:attrName>style.visibility</p:attrName>
                                        </p:attrNameLst>
                                      </p:cBhvr>
                                      <p:to>
                                        <p:strVal val="visible"/>
                                      </p:to>
                                    </p:set>
                                    <p:anim calcmode="lin" valueType="num">
                                      <p:cBhvr>
                                        <p:cTn id="51" dur="500" fill="hold"/>
                                        <p:tgtEl>
                                          <p:spTgt spid="76803">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76803">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435204" name="Rectangle 4">
            <a:extLst>
              <a:ext uri="{FF2B5EF4-FFF2-40B4-BE49-F238E27FC236}">
                <a16:creationId xmlns:a16="http://schemas.microsoft.com/office/drawing/2014/main" id="{C9487C6D-3E94-4E87-89BE-86CFA27FB9A5}"/>
              </a:ext>
            </a:extLst>
          </p:cNvPr>
          <p:cNvSpPr>
            <a:spLocks noGrp="1" noChangeArrowheads="1"/>
          </p:cNvSpPr>
          <p:nvPr>
            <p:ph type="title"/>
          </p:nvPr>
        </p:nvSpPr>
        <p:spPr/>
        <p:txBody>
          <a:bodyPr/>
          <a:lstStyle/>
          <a:p>
            <a:pPr eaLnBrk="1" hangingPunct="1">
              <a:defRPr/>
            </a:pPr>
            <a:r>
              <a:rPr lang="en-US" altLang="en-US" sz="4000" dirty="0" err="1"/>
              <a:t>Drei</a:t>
            </a:r>
            <a:r>
              <a:rPr lang="en-US" altLang="en-US" sz="4000" dirty="0"/>
              <a:t> </a:t>
            </a:r>
            <a:r>
              <a:rPr lang="en-US" altLang="en-US" sz="4000" dirty="0" err="1"/>
              <a:t>himmlsiche</a:t>
            </a:r>
            <a:r>
              <a:rPr lang="en-US" altLang="en-US" sz="4000" dirty="0"/>
              <a:t> </a:t>
            </a:r>
            <a:r>
              <a:rPr lang="en-US" altLang="en-US" sz="4000" dirty="0" err="1"/>
              <a:t>Visionen</a:t>
            </a:r>
            <a:r>
              <a:rPr lang="en-US" altLang="en-US" sz="4000" dirty="0"/>
              <a:t> von </a:t>
            </a:r>
            <a:r>
              <a:rPr lang="en-US" altLang="en-US" sz="4000" dirty="0" err="1"/>
              <a:t>Gottes</a:t>
            </a:r>
            <a:r>
              <a:rPr lang="en-US" altLang="en-US" sz="4000" dirty="0"/>
              <a:t> </a:t>
            </a:r>
            <a:r>
              <a:rPr lang="en-US" altLang="en-US" sz="4000" dirty="0" err="1"/>
              <a:t>Thron</a:t>
            </a:r>
            <a:endParaRPr lang="en-US" altLang="en-US" sz="4000" dirty="0"/>
          </a:p>
        </p:txBody>
      </p:sp>
      <p:sp>
        <p:nvSpPr>
          <p:cNvPr id="435205" name="Rectangle 5">
            <a:extLst>
              <a:ext uri="{FF2B5EF4-FFF2-40B4-BE49-F238E27FC236}">
                <a16:creationId xmlns:a16="http://schemas.microsoft.com/office/drawing/2014/main" id="{8700529E-F512-42A3-B722-FE1F375F35A3}"/>
              </a:ext>
            </a:extLst>
          </p:cNvPr>
          <p:cNvSpPr>
            <a:spLocks noGrp="1" noChangeArrowheads="1"/>
          </p:cNvSpPr>
          <p:nvPr>
            <p:ph type="body" sz="half" idx="1"/>
          </p:nvPr>
        </p:nvSpPr>
        <p:spPr>
          <a:xfrm>
            <a:off x="228600" y="1600200"/>
            <a:ext cx="2819400" cy="4495800"/>
          </a:xfrm>
          <a:solidFill>
            <a:srgbClr val="660033"/>
          </a:solidFill>
          <a:ln w="12700">
            <a:solidFill>
              <a:schemeClr val="tx1"/>
            </a:solidFill>
            <a:miter lim="800000"/>
            <a:headEnd/>
            <a:tailEnd/>
          </a:ln>
        </p:spPr>
        <p:txBody>
          <a:bodyPr/>
          <a:lstStyle/>
          <a:p>
            <a:pPr eaLnBrk="1" hangingPunct="1">
              <a:buFontTx/>
              <a:buNone/>
              <a:defRPr/>
            </a:pPr>
            <a:r>
              <a:rPr lang="en-US" altLang="en-US" sz="2800" dirty="0" err="1">
                <a:latin typeface="Eras Demi ITC" pitchFamily="34" charset="0"/>
              </a:rPr>
              <a:t>Hesekiel</a:t>
            </a:r>
            <a:r>
              <a:rPr lang="en-US" altLang="en-US" sz="2800" dirty="0">
                <a:latin typeface="Eras Demi ITC" pitchFamily="34" charset="0"/>
              </a:rPr>
              <a:t> 1</a:t>
            </a:r>
          </a:p>
          <a:p>
            <a:pPr eaLnBrk="1" hangingPunct="1">
              <a:defRPr/>
            </a:pPr>
            <a:r>
              <a:rPr lang="en-US" altLang="en-US" sz="2400" i="1" dirty="0" err="1">
                <a:latin typeface="Arial Narrow" panose="020B0606020202030204" pitchFamily="34" charset="0"/>
              </a:rPr>
              <a:t>Vier</a:t>
            </a:r>
            <a:r>
              <a:rPr lang="en-US" altLang="en-US" sz="2400" i="1" dirty="0">
                <a:latin typeface="Arial Narrow" panose="020B0606020202030204" pitchFamily="34" charset="0"/>
              </a:rPr>
              <a:t> Cherubim</a:t>
            </a:r>
          </a:p>
          <a:p>
            <a:pPr eaLnBrk="1" hangingPunct="1">
              <a:defRPr/>
            </a:pPr>
            <a:r>
              <a:rPr lang="en-US" altLang="en-US" sz="2400" i="1" dirty="0">
                <a:latin typeface="Arial Narrow" panose="020B0606020202030204" pitchFamily="34" charset="0"/>
              </a:rPr>
              <a:t>Wolke</a:t>
            </a:r>
          </a:p>
          <a:p>
            <a:pPr eaLnBrk="1" hangingPunct="1">
              <a:defRPr/>
            </a:pPr>
            <a:r>
              <a:rPr lang="en-US" altLang="en-US" sz="2400" i="1" dirty="0" err="1">
                <a:latin typeface="Arial Narrow" panose="020B0606020202030204" pitchFamily="34" charset="0"/>
              </a:rPr>
              <a:t>Blitze</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Herrlichkeit</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Glänzend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Gewölbe</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Regenbogen</a:t>
            </a:r>
            <a:endParaRPr lang="en-US" altLang="en-US" sz="2400" i="1" dirty="0">
              <a:latin typeface="Arial Narrow" panose="020B0606020202030204" pitchFamily="34" charset="0"/>
            </a:endParaRPr>
          </a:p>
          <a:p>
            <a:pPr eaLnBrk="1" hangingPunct="1">
              <a:defRPr/>
            </a:pPr>
            <a:r>
              <a:rPr lang="en-US" altLang="en-US" sz="2400" i="1" dirty="0">
                <a:latin typeface="Arial Narrow" panose="020B0606020202030204" pitchFamily="34" charset="0"/>
              </a:rPr>
              <a:t>---</a:t>
            </a:r>
          </a:p>
          <a:p>
            <a:pPr eaLnBrk="1" hangingPunct="1">
              <a:defRPr/>
            </a:pPr>
            <a:r>
              <a:rPr lang="en-US" altLang="en-US" sz="2400" i="1" dirty="0" err="1">
                <a:latin typeface="Arial Narrow" panose="020B0606020202030204" pitchFamily="34" charset="0"/>
              </a:rPr>
              <a:t>Schriftrolle</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Laut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tönend</a:t>
            </a:r>
            <a:endParaRPr lang="en-US" altLang="en-US" sz="2400" i="1" dirty="0">
              <a:latin typeface="Arial Narrow" panose="020B0606020202030204" pitchFamily="34" charset="0"/>
            </a:endParaRPr>
          </a:p>
        </p:txBody>
      </p:sp>
      <p:sp>
        <p:nvSpPr>
          <p:cNvPr id="435206" name="Rectangle 6">
            <a:extLst>
              <a:ext uri="{FF2B5EF4-FFF2-40B4-BE49-F238E27FC236}">
                <a16:creationId xmlns:a16="http://schemas.microsoft.com/office/drawing/2014/main" id="{DAB72595-E649-467D-917D-8DFF0CC3C917}"/>
              </a:ext>
            </a:extLst>
          </p:cNvPr>
          <p:cNvSpPr>
            <a:spLocks noGrp="1" noChangeArrowheads="1"/>
          </p:cNvSpPr>
          <p:nvPr>
            <p:ph type="body" sz="half" idx="2"/>
          </p:nvPr>
        </p:nvSpPr>
        <p:spPr>
          <a:xfrm>
            <a:off x="3200400" y="1600200"/>
            <a:ext cx="2743200" cy="4495800"/>
          </a:xfrm>
          <a:solidFill>
            <a:srgbClr val="660066"/>
          </a:solidFill>
          <a:ln w="12700">
            <a:solidFill>
              <a:schemeClr val="tx1"/>
            </a:solidFill>
            <a:miter lim="800000"/>
            <a:headEnd/>
            <a:tailEnd/>
          </a:ln>
        </p:spPr>
        <p:txBody>
          <a:bodyPr/>
          <a:lstStyle/>
          <a:p>
            <a:pPr eaLnBrk="1" hangingPunct="1">
              <a:buFontTx/>
              <a:buNone/>
              <a:defRPr/>
            </a:pPr>
            <a:r>
              <a:rPr lang="en-US" altLang="en-US" sz="2800" dirty="0" err="1">
                <a:latin typeface="Eras Demi ITC" pitchFamily="34" charset="0"/>
              </a:rPr>
              <a:t>Jesaia</a:t>
            </a:r>
            <a:r>
              <a:rPr lang="en-US" altLang="en-US" sz="2800" dirty="0">
                <a:latin typeface="Eras Demi ITC" pitchFamily="34" charset="0"/>
              </a:rPr>
              <a:t> 6</a:t>
            </a:r>
          </a:p>
          <a:p>
            <a:pPr eaLnBrk="1" hangingPunct="1">
              <a:defRPr/>
            </a:pPr>
            <a:r>
              <a:rPr lang="en-US" altLang="en-US" sz="2400" i="1" dirty="0">
                <a:latin typeface="Arial Narrow" panose="020B0606020202030204" pitchFamily="34" charset="0"/>
              </a:rPr>
              <a:t>Seraphim</a:t>
            </a:r>
          </a:p>
          <a:p>
            <a:pPr eaLnBrk="1" hangingPunct="1">
              <a:defRPr/>
            </a:pPr>
            <a:r>
              <a:rPr lang="en-US" altLang="en-US" sz="2400" i="1" dirty="0">
                <a:latin typeface="Arial Narrow" panose="020B0606020202030204" pitchFamily="34" charset="0"/>
              </a:rPr>
              <a:t>Rauch</a:t>
            </a:r>
          </a:p>
          <a:p>
            <a:pPr eaLnBrk="1" hangingPunct="1">
              <a:defRPr/>
            </a:pPr>
            <a:r>
              <a:rPr lang="en-US" altLang="en-US" sz="2400" i="1" dirty="0">
                <a:latin typeface="Arial Narrow" panose="020B0606020202030204" pitchFamily="34" charset="0"/>
              </a:rPr>
              <a:t>---</a:t>
            </a:r>
          </a:p>
          <a:p>
            <a:pPr eaLnBrk="1" hangingPunct="1">
              <a:defRPr/>
            </a:pPr>
            <a:r>
              <a:rPr lang="en-US" altLang="en-US" sz="2400" i="1" dirty="0" err="1">
                <a:latin typeface="Arial Narrow" panose="020B0606020202030204" pitchFamily="34" charset="0"/>
              </a:rPr>
              <a:t>Herrlichkeit</a:t>
            </a:r>
            <a:endParaRPr lang="en-US" altLang="en-US" sz="2400" i="1" dirty="0">
              <a:latin typeface="Arial Narrow" panose="020B0606020202030204" pitchFamily="34" charset="0"/>
            </a:endParaRPr>
          </a:p>
          <a:p>
            <a:pPr eaLnBrk="1" hangingPunct="1">
              <a:defRPr/>
            </a:pPr>
            <a:r>
              <a:rPr lang="en-US" altLang="en-US" sz="2400" i="1" dirty="0">
                <a:latin typeface="Arial Narrow" panose="020B0606020202030204" pitchFamily="34" charset="0"/>
              </a:rPr>
              <a:t>---</a:t>
            </a:r>
          </a:p>
          <a:p>
            <a:pPr eaLnBrk="1" hangingPunct="1">
              <a:defRPr/>
            </a:pPr>
            <a:r>
              <a:rPr lang="en-US" altLang="en-US" sz="2400" i="1" dirty="0">
                <a:latin typeface="Arial Narrow" panose="020B0606020202030204" pitchFamily="34" charset="0"/>
              </a:rPr>
              <a:t>---</a:t>
            </a:r>
          </a:p>
          <a:p>
            <a:pPr eaLnBrk="1" hangingPunct="1">
              <a:defRPr/>
            </a:pPr>
            <a:r>
              <a:rPr lang="en-US" altLang="en-US" sz="2400" i="1" dirty="0">
                <a:latin typeface="Arial Narrow" panose="020B0606020202030204" pitchFamily="34" charset="0"/>
              </a:rPr>
              <a:t>Heilig, </a:t>
            </a:r>
            <a:r>
              <a:rPr lang="en-US" altLang="en-US" sz="2400" i="1" dirty="0" err="1">
                <a:latin typeface="Arial Narrow" panose="020B0606020202030204" pitchFamily="34" charset="0"/>
              </a:rPr>
              <a:t>heilig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heilig</a:t>
            </a:r>
            <a:endParaRPr lang="en-US" altLang="en-US" sz="2400" i="1" dirty="0">
              <a:latin typeface="Arial Narrow" panose="020B0606020202030204" pitchFamily="34" charset="0"/>
            </a:endParaRPr>
          </a:p>
          <a:p>
            <a:pPr eaLnBrk="1" hangingPunct="1">
              <a:defRPr/>
            </a:pPr>
            <a:r>
              <a:rPr lang="en-US" altLang="en-US" sz="2400" i="1" dirty="0">
                <a:latin typeface="Arial Narrow" panose="020B0606020202030204" pitchFamily="34" charset="0"/>
              </a:rPr>
              <a:t>---</a:t>
            </a:r>
          </a:p>
          <a:p>
            <a:pPr eaLnBrk="1" hangingPunct="1">
              <a:defRPr/>
            </a:pPr>
            <a:r>
              <a:rPr lang="en-US" altLang="en-US" sz="2400" i="1" dirty="0" err="1">
                <a:latin typeface="Arial Narrow" panose="020B0606020202030204" pitchFamily="34" charset="0"/>
              </a:rPr>
              <a:t>Laut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tönend</a:t>
            </a:r>
            <a:endParaRPr lang="en-US" altLang="en-US" sz="2400" i="1" dirty="0">
              <a:latin typeface="Arial Narrow" panose="020B0606020202030204" pitchFamily="34" charset="0"/>
            </a:endParaRPr>
          </a:p>
        </p:txBody>
      </p:sp>
      <p:sp>
        <p:nvSpPr>
          <p:cNvPr id="435207" name="Rectangle 7">
            <a:extLst>
              <a:ext uri="{FF2B5EF4-FFF2-40B4-BE49-F238E27FC236}">
                <a16:creationId xmlns:a16="http://schemas.microsoft.com/office/drawing/2014/main" id="{66C98FFB-9DC9-430E-843F-CE24DC009988}"/>
              </a:ext>
            </a:extLst>
          </p:cNvPr>
          <p:cNvSpPr>
            <a:spLocks noChangeArrowheads="1"/>
          </p:cNvSpPr>
          <p:nvPr/>
        </p:nvSpPr>
        <p:spPr bwMode="auto">
          <a:xfrm>
            <a:off x="6096000" y="1600200"/>
            <a:ext cx="2819400" cy="4495800"/>
          </a:xfrm>
          <a:prstGeom prst="rect">
            <a:avLst/>
          </a:prstGeom>
          <a:solidFill>
            <a:srgbClr val="0000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Char char="•"/>
              <a:defRPr sz="28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1pPr>
            <a:lvl2pPr marL="742950" indent="-285750">
              <a:spcBef>
                <a:spcPct val="20000"/>
              </a:spcBef>
              <a:buChar char="–"/>
              <a:defRPr sz="24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000">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marL="1600200" indent="-228600">
              <a:spcBef>
                <a:spcPct val="20000"/>
              </a:spcBef>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25146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29718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34290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3886200" indent="-228600" fontAlgn="base">
              <a:spcBef>
                <a:spcPct val="20000"/>
              </a:spcBef>
              <a:spcAft>
                <a:spcPct val="0"/>
              </a:spcAft>
              <a:buClr>
                <a:schemeClr val="folHlink"/>
              </a:buClr>
              <a:buChar char="•"/>
              <a:defRPr>
                <a:solidFill>
                  <a:schemeClr val="tx1"/>
                </a:solidFill>
                <a:effectLst>
                  <a:outerShdw blurRad="38100" dist="38100" dir="2700000" algn="tl">
                    <a:srgbClr val="000000"/>
                  </a:outerShdw>
                </a:effectLst>
                <a:latin typeface="Garamond" panose="02020404030301010803" pitchFamily="18" charset="0"/>
                <a:cs typeface="Arial" panose="020B0604020202020204" pitchFamily="34" charset="0"/>
              </a:defRPr>
            </a:lvl9pPr>
          </a:lstStyle>
          <a:p>
            <a:pPr eaLnBrk="1" hangingPunct="1">
              <a:buFontTx/>
              <a:buNone/>
              <a:defRPr/>
            </a:pPr>
            <a:r>
              <a:rPr lang="en-US" altLang="en-US" b="0" dirty="0" err="1">
                <a:latin typeface="Eras Demi ITC" panose="020B0604020202020204" pitchFamily="34" charset="0"/>
              </a:rPr>
              <a:t>Offenb</a:t>
            </a:r>
            <a:r>
              <a:rPr lang="en-US" altLang="en-US" b="0" dirty="0">
                <a:latin typeface="Eras Demi ITC" panose="020B0604020202020204" pitchFamily="34" charset="0"/>
              </a:rPr>
              <a:t>. 4-5</a:t>
            </a:r>
          </a:p>
          <a:p>
            <a:pPr eaLnBrk="1" hangingPunct="1">
              <a:defRPr/>
            </a:pPr>
            <a:r>
              <a:rPr lang="en-US" altLang="en-US" sz="2400" b="0" i="1" dirty="0" err="1">
                <a:latin typeface="Arial Narrow" panose="020B0606020202030204" pitchFamily="34" charset="0"/>
              </a:rPr>
              <a:t>Vier</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lebende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Wesen</a:t>
            </a:r>
            <a:endParaRPr lang="en-US" altLang="en-US" sz="2400" b="0" i="1" dirty="0">
              <a:latin typeface="Arial Narrow" panose="020B0606020202030204" pitchFamily="34" charset="0"/>
            </a:endParaRPr>
          </a:p>
          <a:p>
            <a:pPr eaLnBrk="1" hangingPunct="1">
              <a:defRPr/>
            </a:pPr>
            <a:r>
              <a:rPr lang="en-US" altLang="en-US" sz="2400" b="0" i="1" dirty="0">
                <a:latin typeface="Arial Narrow" panose="020B0606020202030204" pitchFamily="34" charset="0"/>
              </a:rPr>
              <a:t>---</a:t>
            </a:r>
          </a:p>
          <a:p>
            <a:pPr eaLnBrk="1" hangingPunct="1">
              <a:defRPr/>
            </a:pPr>
            <a:r>
              <a:rPr lang="en-US" altLang="en-US" sz="2400" b="0" i="1" dirty="0">
                <a:latin typeface="Arial Narrow" panose="020B0606020202030204" pitchFamily="34" charset="0"/>
              </a:rPr>
              <a:t>Blitz &amp; Donner</a:t>
            </a:r>
          </a:p>
          <a:p>
            <a:pPr eaLnBrk="1" hangingPunct="1">
              <a:defRPr/>
            </a:pPr>
            <a:r>
              <a:rPr lang="en-US" altLang="en-US" sz="2400" b="0" i="1" dirty="0" err="1">
                <a:latin typeface="Arial Narrow" panose="020B0606020202030204" pitchFamily="34" charset="0"/>
              </a:rPr>
              <a:t>Herrlichkeit</a:t>
            </a:r>
            <a:endParaRPr lang="en-US" altLang="en-US" sz="2400" b="0" i="1" dirty="0">
              <a:latin typeface="Arial Narrow" panose="020B0606020202030204" pitchFamily="34" charset="0"/>
            </a:endParaRPr>
          </a:p>
          <a:p>
            <a:pPr eaLnBrk="1" hangingPunct="1">
              <a:defRPr/>
            </a:pPr>
            <a:r>
              <a:rPr lang="en-US" altLang="en-US" sz="2400" b="0" i="1" dirty="0" err="1">
                <a:latin typeface="Arial Narrow" panose="020B0606020202030204" pitchFamily="34" charset="0"/>
              </a:rPr>
              <a:t>Gläsernes</a:t>
            </a:r>
            <a:r>
              <a:rPr lang="en-US" altLang="en-US" sz="2400" b="0" i="1" dirty="0">
                <a:latin typeface="Arial Narrow" panose="020B0606020202030204" pitchFamily="34" charset="0"/>
              </a:rPr>
              <a:t> Meer</a:t>
            </a:r>
          </a:p>
          <a:p>
            <a:pPr eaLnBrk="1" hangingPunct="1">
              <a:defRPr/>
            </a:pPr>
            <a:r>
              <a:rPr lang="en-US" altLang="en-US" sz="2400" b="0" i="1" dirty="0" err="1">
                <a:latin typeface="Arial Narrow" panose="020B0606020202030204" pitchFamily="34" charset="0"/>
              </a:rPr>
              <a:t>Regenbogen</a:t>
            </a:r>
            <a:endParaRPr lang="en-US" altLang="en-US" sz="2400" b="0" i="1" dirty="0">
              <a:latin typeface="Arial Narrow" panose="020B0606020202030204" pitchFamily="34" charset="0"/>
            </a:endParaRPr>
          </a:p>
          <a:p>
            <a:pPr eaLnBrk="1" hangingPunct="1">
              <a:defRPr/>
            </a:pPr>
            <a:r>
              <a:rPr lang="en-US" altLang="en-US" sz="2400" b="0" i="1" dirty="0">
                <a:latin typeface="Arial Narrow" panose="020B0606020202030204" pitchFamily="34" charset="0"/>
              </a:rPr>
              <a:t>Heilig, </a:t>
            </a:r>
            <a:r>
              <a:rPr lang="en-US" altLang="en-US" sz="2400" b="0" i="1" dirty="0" err="1">
                <a:latin typeface="Arial Narrow" panose="020B0606020202030204" pitchFamily="34" charset="0"/>
              </a:rPr>
              <a:t>heilig</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heilig</a:t>
            </a:r>
            <a:endParaRPr lang="en-US" altLang="en-US" sz="2400" b="0" i="1" dirty="0">
              <a:latin typeface="Arial Narrow" panose="020B0606020202030204" pitchFamily="34" charset="0"/>
            </a:endParaRPr>
          </a:p>
          <a:p>
            <a:pPr eaLnBrk="1" hangingPunct="1">
              <a:defRPr/>
            </a:pPr>
            <a:r>
              <a:rPr lang="en-US" altLang="en-US" sz="2400" b="0" i="1" dirty="0" err="1">
                <a:latin typeface="Arial Narrow" panose="020B0606020202030204" pitchFamily="34" charset="0"/>
              </a:rPr>
              <a:t>Schriftrolle</a:t>
            </a:r>
            <a:endParaRPr lang="en-US" altLang="en-US" sz="2400" b="0" i="1" dirty="0">
              <a:latin typeface="Arial Narrow" panose="020B0606020202030204" pitchFamily="34" charset="0"/>
            </a:endParaRPr>
          </a:p>
          <a:p>
            <a:pPr eaLnBrk="1" hangingPunct="1">
              <a:defRPr/>
            </a:pPr>
            <a:r>
              <a:rPr lang="en-US" altLang="en-US" sz="2400" b="0" i="1" dirty="0" err="1">
                <a:latin typeface="Arial Narrow" panose="020B0606020202030204" pitchFamily="34" charset="0"/>
              </a:rPr>
              <a:t>Laut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tönend</a:t>
            </a:r>
            <a:endParaRPr lang="en-US" altLang="en-US" sz="2400" b="0" i="1" dirty="0">
              <a:latin typeface="Arial Narrow" panose="020B0606020202030204" pitchFamily="34" charset="0"/>
            </a:endParaRPr>
          </a:p>
        </p:txBody>
      </p:sp>
      <p:sp>
        <p:nvSpPr>
          <p:cNvPr id="7" name="Slide Number Placeholder 5">
            <a:extLst>
              <a:ext uri="{FF2B5EF4-FFF2-40B4-BE49-F238E27FC236}">
                <a16:creationId xmlns:a16="http://schemas.microsoft.com/office/drawing/2014/main" id="{A98DEF58-D47D-874D-817D-FFC131E891D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35205">
                                            <p:bg/>
                                          </p:spTgt>
                                        </p:tgtEl>
                                        <p:attrNameLst>
                                          <p:attrName>style.visibility</p:attrName>
                                        </p:attrNameLst>
                                      </p:cBhvr>
                                      <p:to>
                                        <p:strVal val="visible"/>
                                      </p:to>
                                    </p:set>
                                    <p:animEffect transition="in" filter="dissolve">
                                      <p:cBhvr>
                                        <p:cTn id="7" dur="500"/>
                                        <p:tgtEl>
                                          <p:spTgt spid="43520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35205">
                                            <p:txEl>
                                              <p:pRg st="0" end="0"/>
                                            </p:txEl>
                                          </p:spTgt>
                                        </p:tgtEl>
                                        <p:attrNameLst>
                                          <p:attrName>style.visibility</p:attrName>
                                        </p:attrNameLst>
                                      </p:cBhvr>
                                      <p:to>
                                        <p:strVal val="visible"/>
                                      </p:to>
                                    </p:set>
                                    <p:animEffect transition="in" filter="dissolve">
                                      <p:cBhvr>
                                        <p:cTn id="10" dur="500"/>
                                        <p:tgtEl>
                                          <p:spTgt spid="435205">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35205">
                                            <p:txEl>
                                              <p:pRg st="1" end="1"/>
                                            </p:txEl>
                                          </p:spTgt>
                                        </p:tgtEl>
                                        <p:attrNameLst>
                                          <p:attrName>style.visibility</p:attrName>
                                        </p:attrNameLst>
                                      </p:cBhvr>
                                      <p:to>
                                        <p:strVal val="visible"/>
                                      </p:to>
                                    </p:set>
                                    <p:animEffect transition="in" filter="dissolve">
                                      <p:cBhvr>
                                        <p:cTn id="13" dur="500"/>
                                        <p:tgtEl>
                                          <p:spTgt spid="435205">
                                            <p:txEl>
                                              <p:pRg st="1" end="1"/>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35205">
                                            <p:txEl>
                                              <p:pRg st="2" end="2"/>
                                            </p:txEl>
                                          </p:spTgt>
                                        </p:tgtEl>
                                        <p:attrNameLst>
                                          <p:attrName>style.visibility</p:attrName>
                                        </p:attrNameLst>
                                      </p:cBhvr>
                                      <p:to>
                                        <p:strVal val="visible"/>
                                      </p:to>
                                    </p:set>
                                    <p:animEffect transition="in" filter="dissolve">
                                      <p:cBhvr>
                                        <p:cTn id="16" dur="500"/>
                                        <p:tgtEl>
                                          <p:spTgt spid="435205">
                                            <p:txEl>
                                              <p:pRg st="2" end="2"/>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35205">
                                            <p:txEl>
                                              <p:pRg st="3" end="3"/>
                                            </p:txEl>
                                          </p:spTgt>
                                        </p:tgtEl>
                                        <p:attrNameLst>
                                          <p:attrName>style.visibility</p:attrName>
                                        </p:attrNameLst>
                                      </p:cBhvr>
                                      <p:to>
                                        <p:strVal val="visible"/>
                                      </p:to>
                                    </p:set>
                                    <p:animEffect transition="in" filter="dissolve">
                                      <p:cBhvr>
                                        <p:cTn id="19" dur="500"/>
                                        <p:tgtEl>
                                          <p:spTgt spid="435205">
                                            <p:txEl>
                                              <p:pRg st="3" end="3"/>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35205">
                                            <p:txEl>
                                              <p:pRg st="4" end="4"/>
                                            </p:txEl>
                                          </p:spTgt>
                                        </p:tgtEl>
                                        <p:attrNameLst>
                                          <p:attrName>style.visibility</p:attrName>
                                        </p:attrNameLst>
                                      </p:cBhvr>
                                      <p:to>
                                        <p:strVal val="visible"/>
                                      </p:to>
                                    </p:set>
                                    <p:animEffect transition="in" filter="dissolve">
                                      <p:cBhvr>
                                        <p:cTn id="22" dur="500"/>
                                        <p:tgtEl>
                                          <p:spTgt spid="435205">
                                            <p:txEl>
                                              <p:pRg st="4" end="4"/>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35205">
                                            <p:txEl>
                                              <p:pRg st="5" end="5"/>
                                            </p:txEl>
                                          </p:spTgt>
                                        </p:tgtEl>
                                        <p:attrNameLst>
                                          <p:attrName>style.visibility</p:attrName>
                                        </p:attrNameLst>
                                      </p:cBhvr>
                                      <p:to>
                                        <p:strVal val="visible"/>
                                      </p:to>
                                    </p:set>
                                    <p:animEffect transition="in" filter="dissolve">
                                      <p:cBhvr>
                                        <p:cTn id="25" dur="500"/>
                                        <p:tgtEl>
                                          <p:spTgt spid="435205">
                                            <p:txEl>
                                              <p:pRg st="5" end="5"/>
                                            </p:txEl>
                                          </p:spTgt>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435205">
                                            <p:txEl>
                                              <p:pRg st="6" end="6"/>
                                            </p:txEl>
                                          </p:spTgt>
                                        </p:tgtEl>
                                        <p:attrNameLst>
                                          <p:attrName>style.visibility</p:attrName>
                                        </p:attrNameLst>
                                      </p:cBhvr>
                                      <p:to>
                                        <p:strVal val="visible"/>
                                      </p:to>
                                    </p:set>
                                    <p:animEffect transition="in" filter="dissolve">
                                      <p:cBhvr>
                                        <p:cTn id="28" dur="500"/>
                                        <p:tgtEl>
                                          <p:spTgt spid="435205">
                                            <p:txEl>
                                              <p:pRg st="6" end="6"/>
                                            </p:txEl>
                                          </p:spTgt>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35205">
                                            <p:txEl>
                                              <p:pRg st="7" end="7"/>
                                            </p:txEl>
                                          </p:spTgt>
                                        </p:tgtEl>
                                        <p:attrNameLst>
                                          <p:attrName>style.visibility</p:attrName>
                                        </p:attrNameLst>
                                      </p:cBhvr>
                                      <p:to>
                                        <p:strVal val="visible"/>
                                      </p:to>
                                    </p:set>
                                    <p:animEffect transition="in" filter="dissolve">
                                      <p:cBhvr>
                                        <p:cTn id="31" dur="500"/>
                                        <p:tgtEl>
                                          <p:spTgt spid="435205">
                                            <p:txEl>
                                              <p:pRg st="7" end="7"/>
                                            </p:txEl>
                                          </p:spTgt>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435205">
                                            <p:txEl>
                                              <p:pRg st="8" end="8"/>
                                            </p:txEl>
                                          </p:spTgt>
                                        </p:tgtEl>
                                        <p:attrNameLst>
                                          <p:attrName>style.visibility</p:attrName>
                                        </p:attrNameLst>
                                      </p:cBhvr>
                                      <p:to>
                                        <p:strVal val="visible"/>
                                      </p:to>
                                    </p:set>
                                    <p:animEffect transition="in" filter="dissolve">
                                      <p:cBhvr>
                                        <p:cTn id="34" dur="500"/>
                                        <p:tgtEl>
                                          <p:spTgt spid="435205">
                                            <p:txEl>
                                              <p:pRg st="8" end="8"/>
                                            </p:txEl>
                                          </p:spTgt>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435205">
                                            <p:txEl>
                                              <p:pRg st="9" end="9"/>
                                            </p:txEl>
                                          </p:spTgt>
                                        </p:tgtEl>
                                        <p:attrNameLst>
                                          <p:attrName>style.visibility</p:attrName>
                                        </p:attrNameLst>
                                      </p:cBhvr>
                                      <p:to>
                                        <p:strVal val="visible"/>
                                      </p:to>
                                    </p:set>
                                    <p:animEffect transition="in" filter="dissolve">
                                      <p:cBhvr>
                                        <p:cTn id="37" dur="500"/>
                                        <p:tgtEl>
                                          <p:spTgt spid="435205">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35206">
                                            <p:bg/>
                                          </p:spTgt>
                                        </p:tgtEl>
                                        <p:attrNameLst>
                                          <p:attrName>style.visibility</p:attrName>
                                        </p:attrNameLst>
                                      </p:cBhvr>
                                      <p:to>
                                        <p:strVal val="visible"/>
                                      </p:to>
                                    </p:set>
                                    <p:animEffect transition="in" filter="dissolve">
                                      <p:cBhvr>
                                        <p:cTn id="42" dur="500"/>
                                        <p:tgtEl>
                                          <p:spTgt spid="435206">
                                            <p:bg/>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435206">
                                            <p:txEl>
                                              <p:pRg st="0" end="0"/>
                                            </p:txEl>
                                          </p:spTgt>
                                        </p:tgtEl>
                                        <p:attrNameLst>
                                          <p:attrName>style.visibility</p:attrName>
                                        </p:attrNameLst>
                                      </p:cBhvr>
                                      <p:to>
                                        <p:strVal val="visible"/>
                                      </p:to>
                                    </p:set>
                                    <p:animEffect transition="in" filter="dissolve">
                                      <p:cBhvr>
                                        <p:cTn id="45" dur="500"/>
                                        <p:tgtEl>
                                          <p:spTgt spid="435206">
                                            <p:txEl>
                                              <p:pRg st="0" end="0"/>
                                            </p:txEl>
                                          </p:spTgt>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435206">
                                            <p:txEl>
                                              <p:pRg st="1" end="1"/>
                                            </p:txEl>
                                          </p:spTgt>
                                        </p:tgtEl>
                                        <p:attrNameLst>
                                          <p:attrName>style.visibility</p:attrName>
                                        </p:attrNameLst>
                                      </p:cBhvr>
                                      <p:to>
                                        <p:strVal val="visible"/>
                                      </p:to>
                                    </p:set>
                                    <p:animEffect transition="in" filter="dissolve">
                                      <p:cBhvr>
                                        <p:cTn id="48" dur="500"/>
                                        <p:tgtEl>
                                          <p:spTgt spid="435206">
                                            <p:txEl>
                                              <p:pRg st="1" end="1"/>
                                            </p:txEl>
                                          </p:spTgt>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435206">
                                            <p:txEl>
                                              <p:pRg st="2" end="2"/>
                                            </p:txEl>
                                          </p:spTgt>
                                        </p:tgtEl>
                                        <p:attrNameLst>
                                          <p:attrName>style.visibility</p:attrName>
                                        </p:attrNameLst>
                                      </p:cBhvr>
                                      <p:to>
                                        <p:strVal val="visible"/>
                                      </p:to>
                                    </p:set>
                                    <p:animEffect transition="in" filter="dissolve">
                                      <p:cBhvr>
                                        <p:cTn id="51" dur="500"/>
                                        <p:tgtEl>
                                          <p:spTgt spid="435206">
                                            <p:txEl>
                                              <p:pRg st="2" end="2"/>
                                            </p:txEl>
                                          </p:spTgt>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435206">
                                            <p:txEl>
                                              <p:pRg st="3" end="3"/>
                                            </p:txEl>
                                          </p:spTgt>
                                        </p:tgtEl>
                                        <p:attrNameLst>
                                          <p:attrName>style.visibility</p:attrName>
                                        </p:attrNameLst>
                                      </p:cBhvr>
                                      <p:to>
                                        <p:strVal val="visible"/>
                                      </p:to>
                                    </p:set>
                                    <p:animEffect transition="in" filter="dissolve">
                                      <p:cBhvr>
                                        <p:cTn id="54" dur="500"/>
                                        <p:tgtEl>
                                          <p:spTgt spid="435206">
                                            <p:txEl>
                                              <p:pRg st="3" end="3"/>
                                            </p:txEl>
                                          </p:spTgt>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435206">
                                            <p:txEl>
                                              <p:pRg st="4" end="4"/>
                                            </p:txEl>
                                          </p:spTgt>
                                        </p:tgtEl>
                                        <p:attrNameLst>
                                          <p:attrName>style.visibility</p:attrName>
                                        </p:attrNameLst>
                                      </p:cBhvr>
                                      <p:to>
                                        <p:strVal val="visible"/>
                                      </p:to>
                                    </p:set>
                                    <p:animEffect transition="in" filter="dissolve">
                                      <p:cBhvr>
                                        <p:cTn id="57" dur="500"/>
                                        <p:tgtEl>
                                          <p:spTgt spid="435206">
                                            <p:txEl>
                                              <p:pRg st="4" end="4"/>
                                            </p:txEl>
                                          </p:spTgt>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435206">
                                            <p:txEl>
                                              <p:pRg st="5" end="5"/>
                                            </p:txEl>
                                          </p:spTgt>
                                        </p:tgtEl>
                                        <p:attrNameLst>
                                          <p:attrName>style.visibility</p:attrName>
                                        </p:attrNameLst>
                                      </p:cBhvr>
                                      <p:to>
                                        <p:strVal val="visible"/>
                                      </p:to>
                                    </p:set>
                                    <p:animEffect transition="in" filter="dissolve">
                                      <p:cBhvr>
                                        <p:cTn id="60" dur="500"/>
                                        <p:tgtEl>
                                          <p:spTgt spid="435206">
                                            <p:txEl>
                                              <p:pRg st="5" end="5"/>
                                            </p:txEl>
                                          </p:spTgt>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435206">
                                            <p:txEl>
                                              <p:pRg st="6" end="6"/>
                                            </p:txEl>
                                          </p:spTgt>
                                        </p:tgtEl>
                                        <p:attrNameLst>
                                          <p:attrName>style.visibility</p:attrName>
                                        </p:attrNameLst>
                                      </p:cBhvr>
                                      <p:to>
                                        <p:strVal val="visible"/>
                                      </p:to>
                                    </p:set>
                                    <p:animEffect transition="in" filter="dissolve">
                                      <p:cBhvr>
                                        <p:cTn id="63" dur="500"/>
                                        <p:tgtEl>
                                          <p:spTgt spid="435206">
                                            <p:txEl>
                                              <p:pRg st="6" end="6"/>
                                            </p:txEl>
                                          </p:spTgt>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435206">
                                            <p:txEl>
                                              <p:pRg st="7" end="7"/>
                                            </p:txEl>
                                          </p:spTgt>
                                        </p:tgtEl>
                                        <p:attrNameLst>
                                          <p:attrName>style.visibility</p:attrName>
                                        </p:attrNameLst>
                                      </p:cBhvr>
                                      <p:to>
                                        <p:strVal val="visible"/>
                                      </p:to>
                                    </p:set>
                                    <p:animEffect transition="in" filter="dissolve">
                                      <p:cBhvr>
                                        <p:cTn id="66" dur="500"/>
                                        <p:tgtEl>
                                          <p:spTgt spid="435206">
                                            <p:txEl>
                                              <p:pRg st="7" end="7"/>
                                            </p:txEl>
                                          </p:spTgt>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435206">
                                            <p:txEl>
                                              <p:pRg st="8" end="8"/>
                                            </p:txEl>
                                          </p:spTgt>
                                        </p:tgtEl>
                                        <p:attrNameLst>
                                          <p:attrName>style.visibility</p:attrName>
                                        </p:attrNameLst>
                                      </p:cBhvr>
                                      <p:to>
                                        <p:strVal val="visible"/>
                                      </p:to>
                                    </p:set>
                                    <p:animEffect transition="in" filter="dissolve">
                                      <p:cBhvr>
                                        <p:cTn id="69" dur="500"/>
                                        <p:tgtEl>
                                          <p:spTgt spid="435206">
                                            <p:txEl>
                                              <p:pRg st="8" end="8"/>
                                            </p:txEl>
                                          </p:spTgt>
                                        </p:tgtEl>
                                      </p:cBhvr>
                                    </p:animEffect>
                                  </p:childTnLst>
                                </p:cTn>
                              </p:par>
                              <p:par>
                                <p:cTn id="70" presetID="9" presetClass="entr" presetSubtype="0" fill="hold" grpId="0" nodeType="withEffect">
                                  <p:stCondLst>
                                    <p:cond delay="0"/>
                                  </p:stCondLst>
                                  <p:childTnLst>
                                    <p:set>
                                      <p:cBhvr>
                                        <p:cTn id="71" dur="1" fill="hold">
                                          <p:stCondLst>
                                            <p:cond delay="0"/>
                                          </p:stCondLst>
                                        </p:cTn>
                                        <p:tgtEl>
                                          <p:spTgt spid="435206">
                                            <p:txEl>
                                              <p:pRg st="9" end="9"/>
                                            </p:txEl>
                                          </p:spTgt>
                                        </p:tgtEl>
                                        <p:attrNameLst>
                                          <p:attrName>style.visibility</p:attrName>
                                        </p:attrNameLst>
                                      </p:cBhvr>
                                      <p:to>
                                        <p:strVal val="visible"/>
                                      </p:to>
                                    </p:set>
                                    <p:animEffect transition="in" filter="dissolve">
                                      <p:cBhvr>
                                        <p:cTn id="72" dur="500"/>
                                        <p:tgtEl>
                                          <p:spTgt spid="435206">
                                            <p:txEl>
                                              <p:pRg st="9" end="9"/>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35207"/>
                                        </p:tgtEl>
                                        <p:attrNameLst>
                                          <p:attrName>style.visibility</p:attrName>
                                        </p:attrNameLst>
                                      </p:cBhvr>
                                      <p:to>
                                        <p:strVal val="visible"/>
                                      </p:to>
                                    </p:set>
                                    <p:animEffect transition="in" filter="dissolve">
                                      <p:cBhvr>
                                        <p:cTn id="77" dur="500"/>
                                        <p:tgtEl>
                                          <p:spTgt spid="435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205" grpId="0" uiExpand="1" build="p" animBg="1"/>
      <p:bldP spid="435206" grpId="0" uiExpand="1" build="p" animBg="1"/>
      <p:bldP spid="435207"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7E5A366E-B076-4951-A365-05A89537C706}"/>
              </a:ext>
            </a:extLst>
          </p:cNvPr>
          <p:cNvSpPr>
            <a:spLocks noGrp="1" noChangeArrowheads="1"/>
          </p:cNvSpPr>
          <p:nvPr>
            <p:ph type="title"/>
          </p:nvPr>
        </p:nvSpPr>
        <p:spPr>
          <a:xfrm>
            <a:off x="0" y="411163"/>
            <a:ext cx="9144000" cy="1189037"/>
          </a:xfrm>
        </p:spPr>
        <p:txBody>
          <a:bodyPr/>
          <a:lstStyle/>
          <a:p>
            <a:pPr algn="l" eaLnBrk="1" hangingPunct="1">
              <a:defRPr/>
            </a:pPr>
            <a:r>
              <a:rPr lang="en-US" altLang="en-US" sz="4000" i="1" dirty="0" err="1">
                <a:latin typeface="Times New Roman" panose="02020603050405020304" pitchFamily="18" charset="0"/>
              </a:rPr>
              <a:t>Symbolische</a:t>
            </a:r>
            <a:r>
              <a:rPr lang="en-US" altLang="en-US" sz="4000" i="1" dirty="0">
                <a:latin typeface="Times New Roman" panose="02020603050405020304" pitchFamily="18" charset="0"/>
              </a:rPr>
              <a:t> </a:t>
            </a:r>
            <a:r>
              <a:rPr lang="en-US" altLang="en-US" sz="4000" i="1" dirty="0" err="1">
                <a:latin typeface="Times New Roman" panose="02020603050405020304" pitchFamily="18" charset="0"/>
              </a:rPr>
              <a:t>Bedeutung</a:t>
            </a:r>
            <a:br>
              <a:rPr lang="en-US" altLang="en-US" sz="4000" i="1" dirty="0">
                <a:latin typeface="Times New Roman" panose="02020603050405020304" pitchFamily="18" charset="0"/>
              </a:rPr>
            </a:br>
            <a:r>
              <a:rPr lang="en-US" altLang="en-US" sz="4000" i="1" dirty="0">
                <a:latin typeface="Times New Roman" panose="02020603050405020304" pitchFamily="18" charset="0"/>
              </a:rPr>
              <a:t>des </a:t>
            </a:r>
            <a:r>
              <a:rPr lang="en-US" altLang="en-US" sz="4000" i="1" dirty="0" err="1">
                <a:latin typeface="Times New Roman" panose="02020603050405020304" pitchFamily="18" charset="0"/>
              </a:rPr>
              <a:t>Tempels</a:t>
            </a:r>
            <a:r>
              <a:rPr lang="en-US" altLang="en-US" sz="4000" i="1" dirty="0">
                <a:latin typeface="Times New Roman" panose="02020603050405020304" pitchFamily="18" charset="0"/>
              </a:rPr>
              <a:t> </a:t>
            </a:r>
            <a:r>
              <a:rPr lang="en-US" altLang="en-US" sz="4000" i="1" dirty="0" err="1">
                <a:latin typeface="Times New Roman" panose="02020603050405020304" pitchFamily="18" charset="0"/>
              </a:rPr>
              <a:t>für</a:t>
            </a:r>
            <a:r>
              <a:rPr lang="en-US" altLang="en-US" sz="4000" i="1" dirty="0">
                <a:latin typeface="Times New Roman" panose="02020603050405020304" pitchFamily="18" charset="0"/>
              </a:rPr>
              <a:t> Juda</a:t>
            </a:r>
          </a:p>
        </p:txBody>
      </p:sp>
      <p:sp>
        <p:nvSpPr>
          <p:cNvPr id="74755" name="Rectangle 3">
            <a:extLst>
              <a:ext uri="{FF2B5EF4-FFF2-40B4-BE49-F238E27FC236}">
                <a16:creationId xmlns:a16="http://schemas.microsoft.com/office/drawing/2014/main" id="{5236EAFE-5AA8-4F3D-B16D-BDA4B47B8B91}"/>
              </a:ext>
            </a:extLst>
          </p:cNvPr>
          <p:cNvSpPr>
            <a:spLocks noGrp="1" noChangeArrowheads="1"/>
          </p:cNvSpPr>
          <p:nvPr>
            <p:ph type="body" idx="1"/>
          </p:nvPr>
        </p:nvSpPr>
        <p:spPr>
          <a:xfrm>
            <a:off x="228600" y="1981200"/>
            <a:ext cx="8763000" cy="2971800"/>
          </a:xfrm>
        </p:spPr>
        <p:txBody>
          <a:bodyPr/>
          <a:lstStyle/>
          <a:p>
            <a:pPr eaLnBrk="1" hangingPunct="1">
              <a:buFontTx/>
              <a:buNone/>
              <a:defRPr/>
            </a:pPr>
            <a:r>
              <a:rPr lang="en-US" altLang="en-US" dirty="0">
                <a:solidFill>
                  <a:srgbClr val="FFFF99"/>
                </a:solidFill>
                <a:latin typeface="Franklin Gothic Medium" panose="020B0603020102020204" pitchFamily="34" charset="0"/>
              </a:rPr>
              <a:t>DIE GEGENWART VON JAHWE THRONEND IN MITTEN DER NATION (Ps 46,1-7)</a:t>
            </a:r>
          </a:p>
          <a:p>
            <a:pPr eaLnBrk="1" hangingPunct="1">
              <a:defRPr/>
            </a:pPr>
            <a:r>
              <a:rPr lang="en-US" altLang="en-US" sz="2400" i="1" dirty="0">
                <a:latin typeface="Arial" panose="020B0604020202020204" pitchFamily="34" charset="0"/>
              </a:rPr>
              <a:t>Zion </a:t>
            </a:r>
            <a:r>
              <a:rPr lang="en-US" altLang="en-US" sz="2400" i="1" dirty="0" err="1">
                <a:latin typeface="Arial" panose="020B0604020202020204" pitchFamily="34" charset="0"/>
              </a:rPr>
              <a:t>vorweggenommen</a:t>
            </a:r>
            <a:r>
              <a:rPr lang="en-US" altLang="en-US" sz="2400" i="1" dirty="0">
                <a:latin typeface="Arial" panose="020B0604020202020204" pitchFamily="34" charset="0"/>
              </a:rPr>
              <a:t> (Ex 15,13-18; </a:t>
            </a:r>
            <a:r>
              <a:rPr lang="en-US" altLang="en-US" sz="2400" i="1" dirty="0" err="1">
                <a:latin typeface="Arial" panose="020B0604020202020204" pitchFamily="34" charset="0"/>
              </a:rPr>
              <a:t>Deut</a:t>
            </a:r>
            <a:r>
              <a:rPr lang="en-US" altLang="en-US" sz="2400" i="1" dirty="0">
                <a:latin typeface="Arial" panose="020B0604020202020204" pitchFamily="34" charset="0"/>
              </a:rPr>
              <a:t> 12,8-13)</a:t>
            </a:r>
          </a:p>
          <a:p>
            <a:pPr eaLnBrk="1" hangingPunct="1">
              <a:defRPr/>
            </a:pP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verlässt</a:t>
            </a:r>
            <a:r>
              <a:rPr lang="en-US" altLang="en-US" sz="2400" i="1" dirty="0">
                <a:latin typeface="Arial" panose="020B0604020202020204" pitchFamily="34" charset="0"/>
              </a:rPr>
              <a:t>” Sinai (Ps 68,8-9)</a:t>
            </a:r>
          </a:p>
          <a:p>
            <a:pPr eaLnBrk="1" hangingPunct="1">
              <a:defRPr/>
            </a:pP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erwählt</a:t>
            </a:r>
            <a:r>
              <a:rPr lang="en-US" altLang="en-US" sz="2400" i="1" dirty="0">
                <a:latin typeface="Arial" panose="020B0604020202020204" pitchFamily="34" charset="0"/>
              </a:rPr>
              <a:t>” Zion (Ps 68,16-19; Ps 78,67-69)</a:t>
            </a:r>
          </a:p>
          <a:p>
            <a:pPr eaLnBrk="1" hangingPunct="1">
              <a:defRPr/>
            </a:pPr>
            <a:r>
              <a:rPr lang="en-US" altLang="en-US" sz="2400" i="1" dirty="0">
                <a:latin typeface="Arial" panose="020B0604020202020204" pitchFamily="34" charset="0"/>
              </a:rPr>
              <a:t>Zion </a:t>
            </a:r>
            <a:r>
              <a:rPr lang="en-US" altLang="en-US" sz="2400" i="1" dirty="0" err="1">
                <a:latin typeface="Arial" panose="020B0604020202020204" pitchFamily="34" charset="0"/>
              </a:rPr>
              <a:t>ist</a:t>
            </a:r>
            <a:r>
              <a:rPr lang="en-US" altLang="en-US" sz="2400" i="1" dirty="0">
                <a:latin typeface="Arial" panose="020B0604020202020204" pitchFamily="34" charset="0"/>
              </a:rPr>
              <a:t> auf </a:t>
            </a:r>
            <a:r>
              <a:rPr lang="en-US" altLang="en-US" sz="2400" i="1" dirty="0" err="1">
                <a:latin typeface="Arial" panose="020B0604020202020204" pitchFamily="34" charset="0"/>
              </a:rPr>
              <a:t>immer</a:t>
            </a:r>
            <a:r>
              <a:rPr lang="en-US" altLang="en-US" sz="2400" i="1" dirty="0">
                <a:latin typeface="Arial" panose="020B0604020202020204" pitchFamily="34" charset="0"/>
              </a:rPr>
              <a:t> </a:t>
            </a:r>
            <a:r>
              <a:rPr lang="en-US" altLang="en-US" sz="2400" i="1" dirty="0" err="1">
                <a:latin typeface="Arial" panose="020B0604020202020204" pitchFamily="34" charset="0"/>
              </a:rPr>
              <a:t>sicher</a:t>
            </a:r>
            <a:r>
              <a:rPr lang="en-US" altLang="en-US" sz="2400" i="1" dirty="0">
                <a:latin typeface="Arial" panose="020B0604020202020204" pitchFamily="34" charset="0"/>
              </a:rPr>
              <a:t> (Ps 48,2-4, 9. 13-15; 125,1-2)</a:t>
            </a:r>
          </a:p>
        </p:txBody>
      </p:sp>
      <p:pic>
        <p:nvPicPr>
          <p:cNvPr id="78852" name="Picture 5" descr="ARS118">
            <a:extLst>
              <a:ext uri="{FF2B5EF4-FFF2-40B4-BE49-F238E27FC236}">
                <a16:creationId xmlns:a16="http://schemas.microsoft.com/office/drawing/2014/main" id="{F5E1408F-116A-224F-99E2-5EF41BE18A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7225" y="0"/>
            <a:ext cx="10953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Text Box 6">
            <a:extLst>
              <a:ext uri="{FF2B5EF4-FFF2-40B4-BE49-F238E27FC236}">
                <a16:creationId xmlns:a16="http://schemas.microsoft.com/office/drawing/2014/main" id="{EC441E51-4B16-4034-AA49-68620F2B9152}"/>
              </a:ext>
            </a:extLst>
          </p:cNvPr>
          <p:cNvSpPr txBox="1">
            <a:spLocks noChangeArrowheads="1"/>
          </p:cNvSpPr>
          <p:nvPr/>
        </p:nvSpPr>
        <p:spPr bwMode="auto">
          <a:xfrm>
            <a:off x="228600" y="5027613"/>
            <a:ext cx="8610600" cy="1384995"/>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altLang="en-US" b="0" dirty="0">
                <a:solidFill>
                  <a:srgbClr val="FFFF99"/>
                </a:solidFill>
                <a:effectLst>
                  <a:outerShdw blurRad="38100" dist="38100" dir="2700000" algn="tl">
                    <a:srgbClr val="000000"/>
                  </a:outerShdw>
                </a:effectLst>
                <a:latin typeface="Comic Sans MS" panose="030F0702030302020204" pitchFamily="66" charset="0"/>
              </a:rPr>
              <a:t>WIEDER, EINE DRÄNGENDE FRAGE</a:t>
            </a:r>
            <a:r>
              <a:rPr lang="en-US" altLang="en-US" b="0" dirty="0">
                <a:solidFill>
                  <a:srgbClr val="FFFF99"/>
                </a:solidFill>
                <a:effectLst>
                  <a:outerShdw blurRad="38100" dist="38100" dir="2700000" algn="tl">
                    <a:srgbClr val="000000"/>
                  </a:outerShdw>
                </a:effectLst>
                <a:latin typeface="Pristina" panose="03060402040406080204" pitchFamily="66" charset="0"/>
              </a:rPr>
              <a:t>:</a:t>
            </a:r>
            <a:r>
              <a:rPr lang="en-US" altLang="en-US" b="0" dirty="0">
                <a:effectLst>
                  <a:outerShdw blurRad="38100" dist="38100" dir="2700000" algn="tl">
                    <a:srgbClr val="000000"/>
                  </a:outerShdw>
                </a:effectLst>
                <a:latin typeface="Pristina" panose="03060402040406080204" pitchFamily="66" charset="0"/>
              </a:rPr>
              <a:t> </a:t>
            </a:r>
            <a:r>
              <a:rPr lang="en-US" altLang="en-US" b="0" dirty="0" err="1">
                <a:effectLst>
                  <a:outerShdw blurRad="38100" dist="38100" dir="2700000" algn="tl">
                    <a:srgbClr val="000000"/>
                  </a:outerShdw>
                </a:effectLst>
                <a:latin typeface="Pristina" panose="03060402040406080204" pitchFamily="66" charset="0"/>
              </a:rPr>
              <a:t>Warum</a:t>
            </a:r>
            <a:r>
              <a:rPr lang="en-US" altLang="en-US" b="0" dirty="0">
                <a:effectLst>
                  <a:outerShdw blurRad="38100" dist="38100" dir="2700000" algn="tl">
                    <a:srgbClr val="000000"/>
                  </a:outerShdw>
                </a:effectLst>
                <a:latin typeface="Pristina" panose="03060402040406080204" pitchFamily="66" charset="0"/>
              </a:rPr>
              <a:t> </a:t>
            </a:r>
            <a:r>
              <a:rPr lang="en-US" altLang="en-US" b="0" dirty="0" err="1">
                <a:effectLst>
                  <a:outerShdw blurRad="38100" dist="38100" dir="2700000" algn="tl">
                    <a:srgbClr val="000000"/>
                  </a:outerShdw>
                </a:effectLst>
                <a:latin typeface="Pristina" panose="03060402040406080204" pitchFamily="66" charset="0"/>
              </a:rPr>
              <a:t>sieht</a:t>
            </a:r>
            <a:r>
              <a:rPr lang="en-US" altLang="en-US" b="0" dirty="0">
                <a:effectLst>
                  <a:outerShdw blurRad="38100" dist="38100" dir="2700000" algn="tl">
                    <a:srgbClr val="000000"/>
                  </a:outerShdw>
                </a:effectLst>
                <a:latin typeface="Pristina" panose="03060402040406080204" pitchFamily="66" charset="0"/>
              </a:rPr>
              <a:t> </a:t>
            </a:r>
            <a:r>
              <a:rPr lang="en-US" altLang="en-US" b="0" dirty="0" err="1">
                <a:effectLst>
                  <a:outerShdw blurRad="38100" dist="38100" dir="2700000" algn="tl">
                    <a:srgbClr val="000000"/>
                  </a:outerShdw>
                </a:effectLst>
                <a:latin typeface="Pristina" panose="03060402040406080204" pitchFamily="66" charset="0"/>
              </a:rPr>
              <a:t>Hesekiel</a:t>
            </a:r>
            <a:r>
              <a:rPr lang="en-US" altLang="en-US" b="0" dirty="0">
                <a:effectLst>
                  <a:outerShdw blurRad="38100" dist="38100" dir="2700000" algn="tl">
                    <a:srgbClr val="000000"/>
                  </a:outerShdw>
                </a:effectLst>
                <a:latin typeface="Pristina" panose="03060402040406080204" pitchFamily="66" charset="0"/>
              </a:rPr>
              <a:t> die </a:t>
            </a:r>
            <a:r>
              <a:rPr lang="en-US" altLang="en-US" b="0" dirty="0" err="1">
                <a:effectLst>
                  <a:outerShdw blurRad="38100" dist="38100" dir="2700000" algn="tl">
                    <a:srgbClr val="000000"/>
                  </a:outerShdw>
                </a:effectLst>
                <a:latin typeface="Pristina" panose="03060402040406080204" pitchFamily="66" charset="0"/>
              </a:rPr>
              <a:t>göttliche</a:t>
            </a:r>
            <a:r>
              <a:rPr lang="en-US" altLang="en-US" b="0" dirty="0">
                <a:effectLst>
                  <a:outerShdw blurRad="38100" dist="38100" dir="2700000" algn="tl">
                    <a:srgbClr val="000000"/>
                  </a:outerShdw>
                </a:effectLst>
                <a:latin typeface="Pristina" panose="03060402040406080204" pitchFamily="66" charset="0"/>
              </a:rPr>
              <a:t> </a:t>
            </a:r>
            <a:r>
              <a:rPr lang="en-US" altLang="en-US" b="0" dirty="0" err="1">
                <a:effectLst>
                  <a:outerShdw blurRad="38100" dist="38100" dir="2700000" algn="tl">
                    <a:srgbClr val="000000"/>
                  </a:outerShdw>
                </a:effectLst>
                <a:latin typeface="Pristina" panose="03060402040406080204" pitchFamily="66" charset="0"/>
              </a:rPr>
              <a:t>Herrlichkeit</a:t>
            </a:r>
            <a:r>
              <a:rPr lang="en-US" altLang="en-US" b="0" dirty="0">
                <a:effectLst>
                  <a:outerShdw blurRad="38100" dist="38100" dir="2700000" algn="tl">
                    <a:srgbClr val="000000"/>
                  </a:outerShdw>
                </a:effectLst>
                <a:latin typeface="Pristina" panose="03060402040406080204" pitchFamily="66" charset="0"/>
              </a:rPr>
              <a:t> in Babylon </a:t>
            </a:r>
            <a:r>
              <a:rPr lang="en-US" altLang="en-US" b="0" dirty="0" err="1">
                <a:effectLst>
                  <a:outerShdw blurRad="38100" dist="38100" dir="2700000" algn="tl">
                    <a:srgbClr val="000000"/>
                  </a:outerShdw>
                </a:effectLst>
                <a:latin typeface="Pristina" panose="03060402040406080204" pitchFamily="66" charset="0"/>
              </a:rPr>
              <a:t>bei</a:t>
            </a:r>
            <a:r>
              <a:rPr lang="en-US" altLang="en-US" b="0" dirty="0">
                <a:effectLst>
                  <a:outerShdw blurRad="38100" dist="38100" dir="2700000" algn="tl">
                    <a:srgbClr val="000000"/>
                  </a:outerShdw>
                </a:effectLst>
                <a:latin typeface="Pristina" panose="03060402040406080204" pitchFamily="66" charset="0"/>
              </a:rPr>
              <a:t> den </a:t>
            </a:r>
            <a:r>
              <a:rPr lang="en-US" altLang="en-US" b="0" dirty="0" err="1">
                <a:effectLst>
                  <a:outerShdw blurRad="38100" dist="38100" dir="2700000" algn="tl">
                    <a:srgbClr val="000000"/>
                  </a:outerShdw>
                </a:effectLst>
                <a:latin typeface="Pristina" panose="03060402040406080204" pitchFamily="66" charset="0"/>
              </a:rPr>
              <a:t>Weggeführten</a:t>
            </a:r>
            <a:r>
              <a:rPr lang="en-US" altLang="en-US" b="0" dirty="0">
                <a:effectLst>
                  <a:outerShdw blurRad="38100" dist="38100" dir="2700000" algn="tl">
                    <a:srgbClr val="000000"/>
                  </a:outerShdw>
                </a:effectLst>
                <a:latin typeface="Pristina" panose="03060402040406080204" pitchFamily="66" charset="0"/>
              </a:rPr>
              <a:t>, NICHT </a:t>
            </a:r>
            <a:r>
              <a:rPr lang="en-US" altLang="en-US" b="0" dirty="0" err="1">
                <a:effectLst>
                  <a:outerShdw blurRad="38100" dist="38100" dir="2700000" algn="tl">
                    <a:srgbClr val="000000"/>
                  </a:outerShdw>
                </a:effectLst>
                <a:latin typeface="Pristina" panose="03060402040406080204" pitchFamily="66" charset="0"/>
              </a:rPr>
              <a:t>im</a:t>
            </a:r>
            <a:r>
              <a:rPr lang="en-US" altLang="en-US" b="0" dirty="0">
                <a:effectLst>
                  <a:outerShdw blurRad="38100" dist="38100" dir="2700000" algn="tl">
                    <a:srgbClr val="000000"/>
                  </a:outerShdw>
                </a:effectLst>
                <a:latin typeface="Pristina" panose="03060402040406080204" pitchFamily="66" charset="0"/>
              </a:rPr>
              <a:t> Jerusalem </a:t>
            </a:r>
            <a:r>
              <a:rPr lang="en-US" altLang="en-US" b="0" dirty="0" err="1">
                <a:effectLst>
                  <a:outerShdw blurRad="38100" dist="38100" dir="2700000" algn="tl">
                    <a:srgbClr val="000000"/>
                  </a:outerShdw>
                </a:effectLst>
                <a:latin typeface="Pristina" panose="03060402040406080204" pitchFamily="66" charset="0"/>
              </a:rPr>
              <a:t>Tempel</a:t>
            </a:r>
            <a:r>
              <a:rPr lang="en-US" altLang="en-US" b="0" dirty="0">
                <a:effectLst>
                  <a:outerShdw blurRad="38100" dist="38100" dir="2700000" algn="tl">
                    <a:srgbClr val="000000"/>
                  </a:outerShdw>
                </a:effectLst>
                <a:latin typeface="Pristina" panose="03060402040406080204" pitchFamily="66" charset="0"/>
              </a:rPr>
              <a:t>' </a:t>
            </a:r>
          </a:p>
        </p:txBody>
      </p:sp>
      <p:sp>
        <p:nvSpPr>
          <p:cNvPr id="7" name="Slide Number Placeholder 5">
            <a:extLst>
              <a:ext uri="{FF2B5EF4-FFF2-40B4-BE49-F238E27FC236}">
                <a16:creationId xmlns:a16="http://schemas.microsoft.com/office/drawing/2014/main" id="{AFCCBF30-91C0-3E43-A6F2-3F9497792A2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p:cTn id="7" dur="500" fill="hold"/>
                                        <p:tgtEl>
                                          <p:spTgt spid="74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4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74755">
                                            <p:txEl>
                                              <p:pRg st="3" end="3"/>
                                            </p:txEl>
                                          </p:spTgt>
                                        </p:tgtEl>
                                        <p:attrNameLst>
                                          <p:attrName>style.visibility</p:attrName>
                                        </p:attrNameLst>
                                      </p:cBhvr>
                                      <p:to>
                                        <p:strVal val="visible"/>
                                      </p:to>
                                    </p:set>
                                    <p:anim calcmode="lin" valueType="num">
                                      <p:cBhvr additive="base">
                                        <p:cTn id="25" dur="5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47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4755">
                                            <p:txEl>
                                              <p:pRg st="4" end="4"/>
                                            </p:txEl>
                                          </p:spTgt>
                                        </p:tgtEl>
                                        <p:attrNameLst>
                                          <p:attrName>style.visibility</p:attrName>
                                        </p:attrNameLst>
                                      </p:cBhvr>
                                      <p:to>
                                        <p:strVal val="visible"/>
                                      </p:to>
                                    </p:set>
                                    <p:anim calcmode="lin" valueType="num">
                                      <p:cBhvr additive="base">
                                        <p:cTn id="31" dur="5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47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74758"/>
                                        </p:tgtEl>
                                        <p:attrNameLst>
                                          <p:attrName>style.visibility</p:attrName>
                                        </p:attrNameLst>
                                      </p:cBhvr>
                                      <p:to>
                                        <p:strVal val="visible"/>
                                      </p:to>
                                    </p:set>
                                    <p:animEffect transition="in" filter="randombar(horizontal)">
                                      <p:cBhvr>
                                        <p:cTn id="37" dur="500"/>
                                        <p:tgtEl>
                                          <p:spTgt spid="74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974FD737-897B-452D-A951-80ACEE97FC3B}"/>
              </a:ext>
            </a:extLst>
          </p:cNvPr>
          <p:cNvSpPr>
            <a:spLocks noGrp="1" noChangeArrowheads="1"/>
          </p:cNvSpPr>
          <p:nvPr>
            <p:ph type="title"/>
          </p:nvPr>
        </p:nvSpPr>
        <p:spPr>
          <a:xfrm>
            <a:off x="76200" y="274638"/>
            <a:ext cx="48768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27363" name="Rectangle 3">
            <a:extLst>
              <a:ext uri="{FF2B5EF4-FFF2-40B4-BE49-F238E27FC236}">
                <a16:creationId xmlns:a16="http://schemas.microsoft.com/office/drawing/2014/main" id="{554D958D-7C63-496E-87F3-9514BC796EFD}"/>
              </a:ext>
            </a:extLst>
          </p:cNvPr>
          <p:cNvSpPr>
            <a:spLocks noGrp="1" noChangeArrowheads="1"/>
          </p:cNvSpPr>
          <p:nvPr>
            <p:ph type="body" idx="1"/>
          </p:nvPr>
        </p:nvSpPr>
        <p:spPr/>
        <p:txBody>
          <a:bodyPr/>
          <a:lstStyle/>
          <a:p>
            <a:pPr eaLnBrk="1" hangingPunct="1">
              <a:buFontTx/>
              <a:buNone/>
              <a:defRPr/>
            </a:pPr>
            <a:r>
              <a:rPr lang="en-US" altLang="en-US" i="1" dirty="0">
                <a:latin typeface="Eras Demi ITC" pitchFamily="34" charset="0"/>
              </a:rPr>
              <a:t>In der </a:t>
            </a:r>
            <a:r>
              <a:rPr lang="en-US" altLang="en-US" i="1" dirty="0" err="1">
                <a:latin typeface="Eras Demi ITC" pitchFamily="34" charset="0"/>
              </a:rPr>
              <a:t>Bibel</a:t>
            </a:r>
            <a:r>
              <a:rPr lang="en-US" altLang="en-US" i="1" dirty="0">
                <a:latin typeface="Eras Demi ITC" pitchFamily="34" charset="0"/>
              </a:rPr>
              <a:t> </a:t>
            </a:r>
            <a:r>
              <a:rPr lang="en-US" altLang="en-US" i="1" dirty="0" err="1">
                <a:latin typeface="Eras Demi ITC" pitchFamily="34" charset="0"/>
              </a:rPr>
              <a:t>wird</a:t>
            </a:r>
            <a:r>
              <a:rPr lang="en-US" altLang="en-US" i="1" dirty="0">
                <a:latin typeface="Eras Demi ITC" pitchFamily="34" charset="0"/>
              </a:rPr>
              <a:t>  Gott </a:t>
            </a:r>
            <a:r>
              <a:rPr lang="en-US" altLang="en-US" i="1" dirty="0" err="1">
                <a:latin typeface="Eras Demi ITC" pitchFamily="34" charset="0"/>
              </a:rPr>
              <a:t>beides</a:t>
            </a:r>
            <a:r>
              <a:rPr lang="en-US" altLang="en-US" i="1" dirty="0">
                <a:latin typeface="Eras Demi ITC" pitchFamily="34" charset="0"/>
              </a:rPr>
              <a:t>, </a:t>
            </a:r>
            <a:r>
              <a:rPr lang="en-US" altLang="en-US" i="1" dirty="0" err="1">
                <a:latin typeface="Eras Demi ITC" pitchFamily="34" charset="0"/>
              </a:rPr>
              <a:t>als</a:t>
            </a:r>
            <a:r>
              <a:rPr lang="en-US" altLang="en-US" i="1" dirty="0">
                <a:latin typeface="Eras Demi ITC" pitchFamily="34" charset="0"/>
              </a:rPr>
              <a:t> Trans-</a:t>
            </a:r>
            <a:r>
              <a:rPr lang="en-US" altLang="en-US" i="1" dirty="0" err="1">
                <a:latin typeface="Eras Demi ITC" pitchFamily="34" charset="0"/>
              </a:rPr>
              <a:t>zendent</a:t>
            </a:r>
            <a:r>
              <a:rPr lang="en-US" altLang="en-US" i="1" dirty="0">
                <a:latin typeface="Eras Demi ITC" pitchFamily="34" charset="0"/>
              </a:rPr>
              <a:t> und Immanent </a:t>
            </a:r>
            <a:r>
              <a:rPr lang="en-US" altLang="en-US" i="1" dirty="0" err="1">
                <a:latin typeface="Eras Demi ITC" pitchFamily="34" charset="0"/>
              </a:rPr>
              <a:t>beschrieben</a:t>
            </a:r>
            <a:r>
              <a:rPr lang="en-US" altLang="en-US" i="1" dirty="0">
                <a:latin typeface="Eras Demi ITC" pitchFamily="34" charset="0"/>
              </a:rPr>
              <a:t>. Wie </a:t>
            </a:r>
            <a:r>
              <a:rPr lang="en-US" altLang="en-US" i="1" dirty="0" err="1">
                <a:latin typeface="Eras Demi ITC" pitchFamily="34" charset="0"/>
              </a:rPr>
              <a:t>zeigt</a:t>
            </a:r>
            <a:r>
              <a:rPr lang="en-US" altLang="en-US" i="1" dirty="0">
                <a:latin typeface="Eras Demi ITC" pitchFamily="34" charset="0"/>
              </a:rPr>
              <a:t> </a:t>
            </a:r>
            <a:r>
              <a:rPr lang="en-US" altLang="en-US" i="1" dirty="0" err="1">
                <a:latin typeface="Eras Demi ITC" pitchFamily="34" charset="0"/>
              </a:rPr>
              <a:t>Hesekiel</a:t>
            </a:r>
            <a:r>
              <a:rPr lang="en-US" altLang="en-US" i="1" dirty="0">
                <a:latin typeface="Eras Demi ITC" pitchFamily="34" charset="0"/>
              </a:rPr>
              <a:t> </a:t>
            </a:r>
            <a:r>
              <a:rPr lang="en-US" altLang="en-US" i="1" dirty="0" err="1">
                <a:latin typeface="Eras Demi ITC" pitchFamily="34" charset="0"/>
              </a:rPr>
              <a:t>diese</a:t>
            </a:r>
            <a:r>
              <a:rPr lang="en-US" altLang="en-US" i="1" dirty="0">
                <a:latin typeface="Eras Demi ITC" pitchFamily="34" charset="0"/>
              </a:rPr>
              <a:t> </a:t>
            </a:r>
            <a:r>
              <a:rPr lang="en-US" altLang="en-US" i="1" dirty="0" err="1">
                <a:latin typeface="Eras Demi ITC" pitchFamily="34" charset="0"/>
              </a:rPr>
              <a:t>beiden</a:t>
            </a:r>
            <a:r>
              <a:rPr lang="en-US" altLang="en-US" i="1" dirty="0">
                <a:latin typeface="Eras Demi ITC" pitchFamily="34" charset="0"/>
              </a:rPr>
              <a:t> </a:t>
            </a:r>
            <a:r>
              <a:rPr lang="en-US" altLang="en-US" i="1" dirty="0" err="1">
                <a:latin typeface="Eras Demi ITC" pitchFamily="34" charset="0"/>
              </a:rPr>
              <a:t>Aspekte</a:t>
            </a:r>
            <a:r>
              <a:rPr lang="en-US" altLang="en-US" i="1" dirty="0">
                <a:latin typeface="Eras Demi ITC" pitchFamily="34" charset="0"/>
              </a:rPr>
              <a:t> </a:t>
            </a:r>
            <a:r>
              <a:rPr lang="en-US" altLang="en-US" i="1" dirty="0" err="1">
                <a:latin typeface="Eras Demi ITC" pitchFamily="34" charset="0"/>
              </a:rPr>
              <a:t>Gottes</a:t>
            </a:r>
            <a:r>
              <a:rPr lang="en-US" altLang="en-US" i="1" dirty="0">
                <a:latin typeface="Eras Demi ITC" pitchFamily="34" charset="0"/>
              </a:rPr>
              <a:t> auf?</a:t>
            </a:r>
          </a:p>
          <a:p>
            <a:pPr eaLnBrk="1" hangingPunct="1">
              <a:buFontTx/>
              <a:buNone/>
              <a:defRPr/>
            </a:pPr>
            <a:r>
              <a:rPr lang="en-US" altLang="en-US" i="1" dirty="0" err="1">
                <a:latin typeface="Eras Demi ITC" pitchFamily="34" charset="0"/>
              </a:rPr>
              <a:t>Welchen</a:t>
            </a:r>
            <a:r>
              <a:rPr lang="en-US" altLang="en-US" i="1" dirty="0">
                <a:latin typeface="Eras Demi ITC" pitchFamily="34" charset="0"/>
              </a:rPr>
              <a:t> </a:t>
            </a:r>
            <a:r>
              <a:rPr lang="en-US" altLang="en-US" i="1" dirty="0" err="1">
                <a:latin typeface="Eras Demi ITC" pitchFamily="34" charset="0"/>
              </a:rPr>
              <a:t>dieser</a:t>
            </a:r>
            <a:r>
              <a:rPr lang="en-US" altLang="en-US" i="1" dirty="0">
                <a:latin typeface="Eras Demi ITC" pitchFamily="34" charset="0"/>
              </a:rPr>
              <a:t> </a:t>
            </a:r>
            <a:r>
              <a:rPr lang="en-US" altLang="en-US" i="1" dirty="0" err="1">
                <a:latin typeface="Eras Demi ITC" pitchFamily="34" charset="0"/>
              </a:rPr>
              <a:t>Aspekte</a:t>
            </a:r>
            <a:r>
              <a:rPr lang="en-US" altLang="en-US" i="1" dirty="0">
                <a:latin typeface="Eras Demi ITC" pitchFamily="34" charset="0"/>
              </a:rPr>
              <a:t> </a:t>
            </a:r>
            <a:r>
              <a:rPr lang="en-US" altLang="en-US" i="1" dirty="0" err="1">
                <a:latin typeface="Eras Demi ITC" pitchFamily="34" charset="0"/>
              </a:rPr>
              <a:t>betonen</a:t>
            </a:r>
            <a:r>
              <a:rPr lang="en-US" altLang="en-US" i="1" dirty="0">
                <a:latin typeface="Eras Demi ITC" pitchFamily="34" charset="0"/>
              </a:rPr>
              <a:t> </a:t>
            </a:r>
            <a:r>
              <a:rPr lang="en-US" altLang="en-US" i="1" dirty="0" err="1">
                <a:latin typeface="Eras Demi ITC" pitchFamily="34" charset="0"/>
              </a:rPr>
              <a:t>moderne</a:t>
            </a:r>
            <a:r>
              <a:rPr lang="en-US" altLang="en-US" i="1" dirty="0">
                <a:latin typeface="Eras Demi ITC" pitchFamily="34" charset="0"/>
              </a:rPr>
              <a:t> Christen </a:t>
            </a:r>
            <a:r>
              <a:rPr lang="en-US" altLang="en-US" i="1" dirty="0" err="1">
                <a:latin typeface="Eras Demi ITC" pitchFamily="34" charset="0"/>
              </a:rPr>
              <a:t>heute</a:t>
            </a:r>
            <a:r>
              <a:rPr lang="en-US" altLang="en-US" i="1" dirty="0">
                <a:latin typeface="Eras Demi ITC" pitchFamily="34" charset="0"/>
              </a:rPr>
              <a:t> </a:t>
            </a:r>
            <a:r>
              <a:rPr lang="en-US" altLang="en-US" i="1" dirty="0" err="1">
                <a:latin typeface="Eras Demi ITC" pitchFamily="34" charset="0"/>
              </a:rPr>
              <a:t>meistens</a:t>
            </a:r>
            <a:r>
              <a:rPr lang="en-US" altLang="en-US" i="1" dirty="0">
                <a:latin typeface="Eras Demi ITC" pitchFamily="34" charset="0"/>
              </a:rPr>
              <a:t>?</a:t>
            </a:r>
          </a:p>
        </p:txBody>
      </p:sp>
      <p:sp>
        <p:nvSpPr>
          <p:cNvPr id="5" name="Slide Number Placeholder 5">
            <a:extLst>
              <a:ext uri="{FF2B5EF4-FFF2-40B4-BE49-F238E27FC236}">
                <a16:creationId xmlns:a16="http://schemas.microsoft.com/office/drawing/2014/main" id="{AF591105-3715-924C-A57A-E639A9402E2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49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7363">
                                            <p:txEl>
                                              <p:pRg st="0" end="0"/>
                                            </p:txEl>
                                          </p:spTgt>
                                        </p:tgtEl>
                                        <p:attrNameLst>
                                          <p:attrName>style.visibility</p:attrName>
                                        </p:attrNameLst>
                                      </p:cBhvr>
                                      <p:to>
                                        <p:strVal val="visible"/>
                                      </p:to>
                                    </p:set>
                                    <p:anim calcmode="lin" valueType="num">
                                      <p:cBhvr additive="base">
                                        <p:cTn id="7" dur="500" fill="hold"/>
                                        <p:tgtEl>
                                          <p:spTgt spid="527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7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7363">
                                            <p:txEl>
                                              <p:pRg st="1" end="1"/>
                                            </p:txEl>
                                          </p:spTgt>
                                        </p:tgtEl>
                                        <p:attrNameLst>
                                          <p:attrName>style.visibility</p:attrName>
                                        </p:attrNameLst>
                                      </p:cBhvr>
                                      <p:to>
                                        <p:strVal val="visible"/>
                                      </p:to>
                                    </p:set>
                                    <p:anim calcmode="lin" valueType="num">
                                      <p:cBhvr additive="base">
                                        <p:cTn id="13" dur="500" fill="hold"/>
                                        <p:tgtEl>
                                          <p:spTgt spid="527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736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5" name="Rectangle 3">
            <a:extLst>
              <a:ext uri="{FF2B5EF4-FFF2-40B4-BE49-F238E27FC236}">
                <a16:creationId xmlns:a16="http://schemas.microsoft.com/office/drawing/2014/main" id="{50B4B9C0-0C03-4F50-895E-BEB7A5756EE7}"/>
              </a:ext>
            </a:extLst>
          </p:cNvPr>
          <p:cNvSpPr>
            <a:spLocks noGrp="1" noChangeArrowheads="1"/>
          </p:cNvSpPr>
          <p:nvPr>
            <p:ph type="body" idx="1"/>
          </p:nvPr>
        </p:nvSpPr>
        <p:spPr>
          <a:xfrm>
            <a:off x="152400" y="152400"/>
            <a:ext cx="8763000" cy="6570663"/>
          </a:xfrm>
        </p:spPr>
        <p:txBody>
          <a:bodyPr/>
          <a:lstStyle/>
          <a:p>
            <a:pPr eaLnBrk="1" hangingPunct="1">
              <a:buFontTx/>
              <a:buNone/>
              <a:defRPr/>
            </a:pPr>
            <a:r>
              <a:rPr lang="en-US" altLang="en-US" dirty="0" err="1">
                <a:solidFill>
                  <a:srgbClr val="FFC000"/>
                </a:solidFill>
                <a:latin typeface="Bernard MT Condensed" panose="02050806060905020404" pitchFamily="18" charset="0"/>
              </a:rPr>
              <a:t>Warum</a:t>
            </a:r>
            <a:r>
              <a:rPr lang="en-US" altLang="en-US" dirty="0">
                <a:solidFill>
                  <a:srgbClr val="FFC000"/>
                </a:solidFill>
                <a:latin typeface="Bernard MT Condensed" panose="02050806060905020404" pitchFamily="18" charset="0"/>
              </a:rPr>
              <a:t> </a:t>
            </a:r>
            <a:r>
              <a:rPr lang="en-US" altLang="en-US" dirty="0" err="1">
                <a:solidFill>
                  <a:srgbClr val="FFC000"/>
                </a:solidFill>
                <a:latin typeface="Bernard MT Condensed" panose="02050806060905020404" pitchFamily="18" charset="0"/>
              </a:rPr>
              <a:t>ist</a:t>
            </a:r>
            <a:r>
              <a:rPr lang="en-US" altLang="en-US" dirty="0">
                <a:solidFill>
                  <a:srgbClr val="FFC000"/>
                </a:solidFill>
                <a:latin typeface="Bernard MT Condensed" panose="02050806060905020404" pitchFamily="18" charset="0"/>
              </a:rPr>
              <a:t> das </a:t>
            </a:r>
            <a:r>
              <a:rPr lang="en-US" altLang="en-US" dirty="0" err="1">
                <a:solidFill>
                  <a:srgbClr val="FFC000"/>
                </a:solidFill>
                <a:latin typeface="Bernard MT Condensed" panose="02050806060905020404" pitchFamily="18" charset="0"/>
              </a:rPr>
              <a:t>Ereignis</a:t>
            </a:r>
            <a:r>
              <a:rPr lang="en-US" altLang="en-US" dirty="0">
                <a:solidFill>
                  <a:srgbClr val="FFC000"/>
                </a:solidFill>
                <a:latin typeface="Bernard MT Condensed" panose="02050806060905020404" pitchFamily="18" charset="0"/>
              </a:rPr>
              <a:t> von </a:t>
            </a:r>
            <a:r>
              <a:rPr lang="en-US" altLang="en-US" dirty="0" err="1">
                <a:solidFill>
                  <a:srgbClr val="FFC000"/>
                </a:solidFill>
                <a:latin typeface="Bernard MT Condensed" panose="02050806060905020404" pitchFamily="18" charset="0"/>
              </a:rPr>
              <a:t>Israels</a:t>
            </a:r>
            <a:r>
              <a:rPr lang="en-US" altLang="en-US" dirty="0">
                <a:solidFill>
                  <a:srgbClr val="FFC000"/>
                </a:solidFill>
                <a:latin typeface="Bernard MT Condensed" panose="02050806060905020404" pitchFamily="18" charset="0"/>
              </a:rPr>
              <a:t> </a:t>
            </a:r>
            <a:r>
              <a:rPr lang="en-US" altLang="en-US" dirty="0" err="1">
                <a:solidFill>
                  <a:srgbClr val="FFC000"/>
                </a:solidFill>
                <a:latin typeface="Bernard MT Condensed" panose="02050806060905020404" pitchFamily="18" charset="0"/>
              </a:rPr>
              <a:t>Exil</a:t>
            </a:r>
            <a:r>
              <a:rPr lang="en-US" altLang="en-US" dirty="0">
                <a:solidFill>
                  <a:srgbClr val="FFC000"/>
                </a:solidFill>
                <a:latin typeface="Bernard MT Condensed" panose="02050806060905020404" pitchFamily="18" charset="0"/>
              </a:rPr>
              <a:t> </a:t>
            </a:r>
            <a:r>
              <a:rPr lang="en-US" altLang="en-US" dirty="0" err="1">
                <a:solidFill>
                  <a:srgbClr val="FFC000"/>
                </a:solidFill>
                <a:latin typeface="Bernard MT Condensed" panose="02050806060905020404" pitchFamily="18" charset="0"/>
              </a:rPr>
              <a:t>wichtig</a:t>
            </a:r>
            <a:r>
              <a:rPr lang="en-US" altLang="en-US" dirty="0">
                <a:solidFill>
                  <a:srgbClr val="FFC000"/>
                </a:solidFill>
                <a:latin typeface="Bernard MT Condensed" panose="02050806060905020404" pitchFamily="18" charset="0"/>
              </a:rPr>
              <a:t> </a:t>
            </a:r>
            <a:r>
              <a:rPr lang="en-US" altLang="en-US" dirty="0" err="1">
                <a:solidFill>
                  <a:srgbClr val="FFC000"/>
                </a:solidFill>
                <a:latin typeface="Bernard MT Condensed" panose="02050806060905020404" pitchFamily="18" charset="0"/>
              </a:rPr>
              <a:t>für</a:t>
            </a:r>
            <a:r>
              <a:rPr lang="en-US" altLang="en-US" dirty="0">
                <a:solidFill>
                  <a:srgbClr val="FFC000"/>
                </a:solidFill>
                <a:latin typeface="Bernard MT Condensed" panose="02050806060905020404" pitchFamily="18" charset="0"/>
              </a:rPr>
              <a:t> die Christen?</a:t>
            </a:r>
          </a:p>
          <a:p>
            <a:pPr eaLnBrk="1" hangingPunct="1">
              <a:buFontTx/>
              <a:buNone/>
              <a:defRPr/>
            </a:pPr>
            <a:endParaRPr lang="en-US" altLang="en-US" sz="800" i="1" dirty="0">
              <a:latin typeface="Book Antiqua" panose="02040602050305030304" pitchFamily="18" charset="0"/>
            </a:endParaRPr>
          </a:p>
          <a:p>
            <a:pPr eaLnBrk="1" hangingPunct="1">
              <a:buFontTx/>
              <a:buNone/>
              <a:defRPr/>
            </a:pPr>
            <a:r>
              <a:rPr lang="en-US" altLang="en-US" sz="2800" i="1" dirty="0">
                <a:latin typeface="Book Antiqua" panose="02040602050305030304" pitchFamily="18" charset="0"/>
              </a:rPr>
              <a:t>“</a:t>
            </a:r>
            <a:r>
              <a:rPr lang="en-US" altLang="en-US" sz="2800" i="1" dirty="0" err="1">
                <a:latin typeface="Book Antiqua" panose="02040602050305030304" pitchFamily="18" charset="0"/>
              </a:rPr>
              <a:t>Denn</a:t>
            </a:r>
            <a:r>
              <a:rPr lang="en-US" altLang="en-US" sz="2800" i="1" dirty="0">
                <a:latin typeface="Book Antiqua" panose="02040602050305030304" pitchFamily="18" charset="0"/>
              </a:rPr>
              <a:t> was </a:t>
            </a:r>
            <a:r>
              <a:rPr lang="en-US" altLang="en-US" sz="2800" i="1" dirty="0" err="1">
                <a:latin typeface="Book Antiqua" panose="02040602050305030304" pitchFamily="18" charset="0"/>
              </a:rPr>
              <a:t>zuvor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geschrieben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 das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uns</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zur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Lehre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ge-schrieben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damit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wir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durch</a:t>
            </a:r>
            <a:r>
              <a:rPr lang="en-US" altLang="en-US" sz="2800" i="1" dirty="0">
                <a:latin typeface="Book Antiqua" panose="02040602050305030304" pitchFamily="18" charset="0"/>
              </a:rPr>
              <a:t> Geduld und den </a:t>
            </a:r>
            <a:r>
              <a:rPr lang="en-US" altLang="en-US" sz="2800" i="1" dirty="0" err="1">
                <a:latin typeface="Book Antiqua" panose="02040602050305030304" pitchFamily="18" charset="0"/>
              </a:rPr>
              <a:t>Trost</a:t>
            </a:r>
            <a:r>
              <a:rPr lang="en-US" altLang="en-US" sz="2800" i="1" dirty="0">
                <a:latin typeface="Book Antiqua" panose="02040602050305030304" pitchFamily="18" charset="0"/>
              </a:rPr>
              <a:t> der </a:t>
            </a:r>
            <a:r>
              <a:rPr lang="en-US" altLang="en-US" sz="2800" i="1" dirty="0" err="1">
                <a:latin typeface="Book Antiqua" panose="02040602050305030304" pitchFamily="18" charset="0"/>
              </a:rPr>
              <a:t>Schrift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Hoffnung</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haben</a:t>
            </a:r>
            <a:r>
              <a:rPr lang="en-US" altLang="en-US" sz="2800" i="1" dirty="0">
                <a:latin typeface="Book Antiqua" panose="02040602050305030304" pitchFamily="18" charset="0"/>
              </a:rPr>
              <a:t>.”</a:t>
            </a:r>
          </a:p>
          <a:p>
            <a:pPr eaLnBrk="1" hangingPunct="1">
              <a:buFontTx/>
              <a:buNone/>
              <a:defRPr/>
            </a:pPr>
            <a:r>
              <a:rPr lang="en-US" altLang="en-US" sz="2800" i="1" dirty="0">
                <a:latin typeface="Book Antiqua" panose="02040602050305030304" pitchFamily="18" charset="0"/>
              </a:rPr>
              <a:t>						</a:t>
            </a:r>
            <a:r>
              <a:rPr lang="en-US" altLang="en-US" sz="2000" dirty="0" err="1">
                <a:latin typeface="Arial Narrow" panose="020B0606020202030204" pitchFamily="34" charset="0"/>
              </a:rPr>
              <a:t>Römer</a:t>
            </a:r>
            <a:r>
              <a:rPr lang="en-US" altLang="en-US" sz="2000" dirty="0">
                <a:latin typeface="Arial Narrow" panose="020B0606020202030204" pitchFamily="34" charset="0"/>
              </a:rPr>
              <a:t> 15,4</a:t>
            </a:r>
          </a:p>
          <a:p>
            <a:pPr eaLnBrk="1" hangingPunct="1">
              <a:buFontTx/>
              <a:buNone/>
              <a:defRPr/>
            </a:pPr>
            <a:endParaRPr lang="en-US" altLang="en-US" sz="800" dirty="0">
              <a:latin typeface="Arial Narrow" panose="020B0606020202030204" pitchFamily="34" charset="0"/>
            </a:endParaRPr>
          </a:p>
          <a:p>
            <a:pPr eaLnBrk="1" hangingPunct="1">
              <a:buFontTx/>
              <a:buNone/>
              <a:defRPr/>
            </a:pPr>
            <a:r>
              <a:rPr lang="en-US" altLang="en-US" sz="2800" i="1" dirty="0">
                <a:latin typeface="Book Antiqua" panose="02040602050305030304" pitchFamily="18" charset="0"/>
              </a:rPr>
              <a:t>“Das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aber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geschehen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uns</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zum</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Vorbild</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damit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wir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nicht</a:t>
            </a:r>
            <a:r>
              <a:rPr lang="en-US" altLang="en-US" sz="2800" i="1" dirty="0">
                <a:latin typeface="Book Antiqua" panose="02040602050305030304" pitchFamily="18" charset="0"/>
              </a:rPr>
              <a:t> am </a:t>
            </a:r>
            <a:r>
              <a:rPr lang="en-US" altLang="en-US" sz="2800" i="1" dirty="0" err="1">
                <a:latin typeface="Book Antiqua" panose="02040602050305030304" pitchFamily="18" charset="0"/>
              </a:rPr>
              <a:t>Bösen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unsre</a:t>
            </a:r>
            <a:r>
              <a:rPr lang="en-US" altLang="en-US" sz="2800" i="1" dirty="0">
                <a:latin typeface="Book Antiqua" panose="02040602050305030304" pitchFamily="18" charset="0"/>
              </a:rPr>
              <a:t> Lust </a:t>
            </a:r>
            <a:r>
              <a:rPr lang="en-US" altLang="en-US" sz="2800" i="1" dirty="0" err="1">
                <a:latin typeface="Book Antiqua" panose="02040602050305030304" pitchFamily="18" charset="0"/>
              </a:rPr>
              <a:t>haben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wie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jene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sie</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hatten</a:t>
            </a:r>
            <a:r>
              <a:rPr lang="en-US" altLang="en-US" sz="2800" i="1" dirty="0">
                <a:latin typeface="Book Antiqua" panose="02040602050305030304" pitchFamily="18" charset="0"/>
              </a:rPr>
              <a:t>.   …Dies </a:t>
            </a:r>
            <a:r>
              <a:rPr lang="en-US" altLang="en-US" sz="2800" i="1" dirty="0" err="1">
                <a:latin typeface="Book Antiqua" panose="02040602050305030304" pitchFamily="18" charset="0"/>
              </a:rPr>
              <a:t>widerfuhr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ihnen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als</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ein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Vorbild</a:t>
            </a:r>
            <a:r>
              <a:rPr lang="en-US" altLang="en-US" sz="2800" i="1" dirty="0">
                <a:latin typeface="Book Antiqua" panose="02040602050305030304" pitchFamily="18" charset="0"/>
              </a:rPr>
              <a:t>. Es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aber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geschrieben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uns</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zur</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Warnung</a:t>
            </a:r>
            <a:r>
              <a:rPr lang="en-US" altLang="en-US" sz="2800" i="1" dirty="0">
                <a:latin typeface="Book Antiqua" panose="02040602050305030304" pitchFamily="18" charset="0"/>
              </a:rPr>
              <a:t>, auf die das Ende der </a:t>
            </a:r>
            <a:r>
              <a:rPr lang="en-US" altLang="en-US" sz="2800" i="1" dirty="0" err="1">
                <a:latin typeface="Book Antiqua" panose="02040602050305030304" pitchFamily="18" charset="0"/>
              </a:rPr>
              <a:t>Zeiten</a:t>
            </a:r>
            <a:r>
              <a:rPr lang="en-US" altLang="en-US" sz="2800" i="1" dirty="0">
                <a:latin typeface="Book Antiqua" panose="02040602050305030304" pitchFamily="18" charset="0"/>
              </a:rPr>
              <a:t> </a:t>
            </a:r>
            <a:r>
              <a:rPr lang="en-US" altLang="en-US" sz="2800" i="1" dirty="0" err="1">
                <a:latin typeface="Book Antiqua" panose="02040602050305030304" pitchFamily="18" charset="0"/>
              </a:rPr>
              <a:t>gekom</a:t>
            </a:r>
            <a:r>
              <a:rPr lang="en-US" altLang="en-US" sz="2800" i="1" dirty="0">
                <a:latin typeface="Book Antiqua" panose="02040602050305030304" pitchFamily="18" charset="0"/>
              </a:rPr>
              <a:t>-men </a:t>
            </a:r>
            <a:r>
              <a:rPr lang="en-US" altLang="en-US" sz="2800" i="1" dirty="0" err="1">
                <a:latin typeface="Book Antiqua" panose="02040602050305030304" pitchFamily="18" charset="0"/>
              </a:rPr>
              <a:t>ist</a:t>
            </a:r>
            <a:r>
              <a:rPr lang="en-US" altLang="en-US" sz="2800" i="1" dirty="0">
                <a:latin typeface="Book Antiqua" panose="02040602050305030304" pitchFamily="18" charset="0"/>
              </a:rPr>
              <a:t>!”</a:t>
            </a:r>
          </a:p>
          <a:p>
            <a:pPr eaLnBrk="1" hangingPunct="1">
              <a:buFontTx/>
              <a:buNone/>
              <a:defRPr/>
            </a:pPr>
            <a:r>
              <a:rPr lang="en-US" altLang="en-US" sz="2800" i="1" dirty="0">
                <a:latin typeface="Book Antiqua" panose="02040602050305030304" pitchFamily="18" charset="0"/>
              </a:rPr>
              <a:t>						</a:t>
            </a:r>
            <a:r>
              <a:rPr lang="en-US" altLang="en-US" sz="2000" dirty="0">
                <a:latin typeface="Arial Narrow" panose="020B0606020202030204" pitchFamily="34" charset="0"/>
              </a:rPr>
              <a:t>1Korinther 10,6. 11</a:t>
            </a:r>
          </a:p>
        </p:txBody>
      </p:sp>
      <p:sp>
        <p:nvSpPr>
          <p:cNvPr id="5" name="Slide Number Placeholder 5">
            <a:extLst>
              <a:ext uri="{FF2B5EF4-FFF2-40B4-BE49-F238E27FC236}">
                <a16:creationId xmlns:a16="http://schemas.microsoft.com/office/drawing/2014/main" id="{BB6EB82B-A759-984C-A0A4-2FBE8C6AD8D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12675">
                                            <p:txEl>
                                              <p:pRg st="2" end="2"/>
                                            </p:txEl>
                                          </p:spTgt>
                                        </p:tgtEl>
                                        <p:attrNameLst>
                                          <p:attrName>style.visibility</p:attrName>
                                        </p:attrNameLst>
                                      </p:cBhvr>
                                      <p:to>
                                        <p:strVal val="visible"/>
                                      </p:to>
                                    </p:set>
                                    <p:anim calcmode="lin" valueType="num">
                                      <p:cBhvr additive="base">
                                        <p:cTn id="7" dur="500" fill="hold"/>
                                        <p:tgtEl>
                                          <p:spTgt spid="41267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267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2675">
                                            <p:txEl>
                                              <p:pRg st="3" end="3"/>
                                            </p:txEl>
                                          </p:spTgt>
                                        </p:tgtEl>
                                        <p:attrNameLst>
                                          <p:attrName>style.visibility</p:attrName>
                                        </p:attrNameLst>
                                      </p:cBhvr>
                                      <p:to>
                                        <p:strVal val="visible"/>
                                      </p:to>
                                    </p:set>
                                    <p:anim calcmode="lin" valueType="num">
                                      <p:cBhvr additive="base">
                                        <p:cTn id="11" dur="500" fill="hold"/>
                                        <p:tgtEl>
                                          <p:spTgt spid="41267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126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12675">
                                            <p:txEl>
                                              <p:pRg st="5" end="5"/>
                                            </p:txEl>
                                          </p:spTgt>
                                        </p:tgtEl>
                                        <p:attrNameLst>
                                          <p:attrName>style.visibility</p:attrName>
                                        </p:attrNameLst>
                                      </p:cBhvr>
                                      <p:to>
                                        <p:strVal val="visible"/>
                                      </p:to>
                                    </p:set>
                                    <p:anim calcmode="lin" valueType="num">
                                      <p:cBhvr additive="base">
                                        <p:cTn id="17" dur="500" fill="hold"/>
                                        <p:tgtEl>
                                          <p:spTgt spid="412675">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12675">
                                            <p:txEl>
                                              <p:pRg st="5" end="5"/>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2675">
                                            <p:txEl>
                                              <p:pRg st="6" end="6"/>
                                            </p:txEl>
                                          </p:spTgt>
                                        </p:tgtEl>
                                        <p:attrNameLst>
                                          <p:attrName>style.visibility</p:attrName>
                                        </p:attrNameLst>
                                      </p:cBhvr>
                                      <p:to>
                                        <p:strVal val="visible"/>
                                      </p:to>
                                    </p:set>
                                    <p:anim calcmode="lin" valueType="num">
                                      <p:cBhvr additive="base">
                                        <p:cTn id="21" dur="500" fill="hold"/>
                                        <p:tgtEl>
                                          <p:spTgt spid="412675">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1267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7A85DB5-4B1F-4F74-93A1-FDC2ADD71131}"/>
              </a:ext>
            </a:extLst>
          </p:cNvPr>
          <p:cNvSpPr>
            <a:spLocks noGrp="1" noChangeArrowheads="1"/>
          </p:cNvSpPr>
          <p:nvPr>
            <p:ph type="title"/>
          </p:nvPr>
        </p:nvSpPr>
        <p:spPr/>
        <p:txBody>
          <a:bodyPr/>
          <a:lstStyle/>
          <a:p>
            <a:pPr eaLnBrk="1" hangingPunct="1">
              <a:defRPr/>
            </a:pPr>
            <a:r>
              <a:rPr lang="en-US" altLang="en-US" sz="4000" dirty="0">
                <a:latin typeface="Lucida Sans Unicode" panose="020B0602030504020204" pitchFamily="34" charset="0"/>
              </a:rPr>
              <a:t>TITEL </a:t>
            </a:r>
            <a:r>
              <a:rPr lang="en-US" altLang="en-US" sz="4000" dirty="0">
                <a:latin typeface="Papyrus" panose="03070502060502030205" pitchFamily="66" charset="0"/>
              </a:rPr>
              <a:t> </a:t>
            </a:r>
            <a:r>
              <a:rPr lang="en-US" altLang="en-US" sz="7200" dirty="0" err="1">
                <a:latin typeface="Freestyle Script" panose="030804020302050B0404" pitchFamily="66" charset="0"/>
              </a:rPr>
              <a:t>Menschensohn</a:t>
            </a:r>
            <a:endParaRPr lang="en-US" altLang="en-US" sz="7200" dirty="0">
              <a:latin typeface="Papyrus" panose="03070502060502030205" pitchFamily="66" charset="0"/>
            </a:endParaRPr>
          </a:p>
        </p:txBody>
      </p:sp>
      <p:sp>
        <p:nvSpPr>
          <p:cNvPr id="80899" name="Rectangle 3">
            <a:extLst>
              <a:ext uri="{FF2B5EF4-FFF2-40B4-BE49-F238E27FC236}">
                <a16:creationId xmlns:a16="http://schemas.microsoft.com/office/drawing/2014/main" id="{8C225FA9-EF34-46F6-85B7-289E53836C98}"/>
              </a:ext>
            </a:extLst>
          </p:cNvPr>
          <p:cNvSpPr>
            <a:spLocks noGrp="1" noChangeArrowheads="1"/>
          </p:cNvSpPr>
          <p:nvPr>
            <p:ph type="body" idx="1"/>
          </p:nvPr>
        </p:nvSpPr>
        <p:spPr>
          <a:xfrm>
            <a:off x="457200" y="1447800"/>
            <a:ext cx="8229600" cy="4038600"/>
          </a:xfrm>
        </p:spPr>
        <p:txBody>
          <a:bodyPr/>
          <a:lstStyle/>
          <a:p>
            <a:pPr eaLnBrk="1" hangingPunct="1">
              <a:lnSpc>
                <a:spcPct val="80000"/>
              </a:lnSpc>
              <a:buFontTx/>
              <a:buNone/>
              <a:defRPr/>
            </a:pPr>
            <a:r>
              <a:rPr lang="en-US" altLang="en-US" dirty="0" err="1">
                <a:solidFill>
                  <a:srgbClr val="FFFF99"/>
                </a:solidFill>
                <a:latin typeface="Franklin Gothic Medium" panose="020B0603020102020204" pitchFamily="34" charset="0"/>
              </a:rPr>
              <a:t>Diese</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Anrede</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erfolgt</a:t>
            </a:r>
            <a:r>
              <a:rPr lang="en-US" altLang="en-US" dirty="0">
                <a:solidFill>
                  <a:srgbClr val="FFFF99"/>
                </a:solidFill>
                <a:latin typeface="Franklin Gothic Medium" panose="020B0603020102020204" pitchFamily="34" charset="0"/>
              </a:rPr>
              <a:t> in </a:t>
            </a:r>
            <a:r>
              <a:rPr lang="en-US" altLang="en-US" dirty="0" err="1">
                <a:solidFill>
                  <a:srgbClr val="FFFF99"/>
                </a:solidFill>
                <a:latin typeface="Franklin Gothic Medium" panose="020B0603020102020204" pitchFamily="34" charset="0"/>
              </a:rPr>
              <a:t>Hesekiel</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etwa</a:t>
            </a:r>
            <a:r>
              <a:rPr lang="en-US" altLang="en-US" dirty="0">
                <a:solidFill>
                  <a:srgbClr val="FFFF99"/>
                </a:solidFill>
                <a:latin typeface="Franklin Gothic Medium" panose="020B0603020102020204" pitchFamily="34" charset="0"/>
              </a:rPr>
              <a:t> 90 mal (</a:t>
            </a:r>
            <a:r>
              <a:rPr lang="en-US" altLang="en-US" dirty="0" err="1">
                <a:solidFill>
                  <a:srgbClr val="FFFF99"/>
                </a:solidFill>
                <a:latin typeface="Franklin Gothic Medium" panose="020B0603020102020204" pitchFamily="34" charset="0"/>
              </a:rPr>
              <a:t>wörtl</a:t>
            </a:r>
            <a:r>
              <a:rPr lang="en-US" altLang="en-US" dirty="0">
                <a:solidFill>
                  <a:srgbClr val="FFFF99"/>
                </a:solidFill>
                <a:latin typeface="Franklin Gothic Medium" panose="020B0603020102020204" pitchFamily="34" charset="0"/>
              </a:rPr>
              <a:t>., “Sohn von </a:t>
            </a:r>
            <a:r>
              <a:rPr lang="en-US" altLang="en-US" dirty="0" err="1">
                <a:solidFill>
                  <a:srgbClr val="FFFF99"/>
                </a:solidFill>
                <a:latin typeface="Franklin Gothic Medium" panose="020B0603020102020204" pitchFamily="34" charset="0"/>
              </a:rPr>
              <a:t>Aadam</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HebrewTh" pitchFamily="2" charset="0"/>
              </a:rPr>
              <a:t>Md!xA-Nb</a:t>
            </a:r>
            <a:r>
              <a:rPr lang="en-US" altLang="en-US" dirty="0">
                <a:solidFill>
                  <a:srgbClr val="FFFF99"/>
                </a:solidFill>
                <a:latin typeface="HebrewTh" pitchFamily="2" charset="0"/>
              </a:rPr>
              <a:t>,</a:t>
            </a:r>
            <a:r>
              <a:rPr lang="en-US" altLang="en-US" dirty="0">
                <a:solidFill>
                  <a:srgbClr val="FFFF99"/>
                </a:solidFill>
                <a:latin typeface="Franklin Gothic Medium" panose="020B0603020102020204" pitchFamily="34" charset="0"/>
              </a:rPr>
              <a:t>):</a:t>
            </a:r>
          </a:p>
          <a:p>
            <a:pPr eaLnBrk="1" hangingPunct="1">
              <a:lnSpc>
                <a:spcPct val="80000"/>
              </a:lnSpc>
              <a:defRPr/>
            </a:pPr>
            <a:r>
              <a:rPr lang="en-US" altLang="en-US" sz="2400" i="1" dirty="0">
                <a:latin typeface="Comic Sans MS" panose="030F0702030302020204" pitchFamily="66" charset="0"/>
              </a:rPr>
              <a:t>Es </a:t>
            </a:r>
            <a:r>
              <a:rPr lang="en-US" altLang="en-US" sz="2400" i="1" dirty="0" err="1">
                <a:latin typeface="Comic Sans MS" panose="030F0702030302020204" pitchFamily="66" charset="0"/>
              </a:rPr>
              <a:t>betont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menschlichkeit</a:t>
            </a:r>
            <a:r>
              <a:rPr lang="en-US" altLang="en-US" sz="2400" i="1" dirty="0">
                <a:latin typeface="Comic Sans MS" panose="030F0702030302020204" pitchFamily="66" charset="0"/>
              </a:rPr>
              <a:t> und </a:t>
            </a:r>
            <a:r>
              <a:rPr lang="en-US" altLang="en-US" sz="2400" i="1" dirty="0" err="1">
                <a:latin typeface="Comic Sans MS" panose="030F0702030302020204" pitchFamily="66" charset="0"/>
              </a:rPr>
              <a:t>Begrenzung</a:t>
            </a:r>
            <a:r>
              <a:rPr lang="en-US" altLang="en-US" sz="2400" i="1" dirty="0">
                <a:latin typeface="Comic Sans MS" panose="030F0702030302020204" pitchFamily="66" charset="0"/>
              </a:rPr>
              <a:t>.</a:t>
            </a:r>
          </a:p>
          <a:p>
            <a:pPr eaLnBrk="1" hangingPunct="1">
              <a:lnSpc>
                <a:spcPct val="80000"/>
              </a:lnSpc>
              <a:defRPr/>
            </a:pPr>
            <a:r>
              <a:rPr lang="en-US" altLang="en-US" sz="2400" i="1" dirty="0" err="1">
                <a:latin typeface="Comic Sans MS" panose="030F0702030302020204" pitchFamily="66" charset="0"/>
              </a:rPr>
              <a:t>Hesekiel</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ist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nur</a:t>
            </a:r>
            <a:r>
              <a:rPr lang="en-US" altLang="en-US" sz="2400" i="1" dirty="0">
                <a:latin typeface="Comic Sans MS" panose="030F0702030302020204" pitchFamily="66" charset="0"/>
              </a:rPr>
              <a:t> Mensch, der in der Kraft des </a:t>
            </a:r>
            <a:r>
              <a:rPr lang="en-US" altLang="en-US" sz="2400" i="1" dirty="0" err="1">
                <a:latin typeface="Comic Sans MS" panose="030F0702030302020204" pitchFamily="66" charset="0"/>
              </a:rPr>
              <a:t>Geistes</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steht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sprechen</a:t>
            </a:r>
            <a:r>
              <a:rPr lang="en-US" altLang="en-US" sz="2400" i="1" dirty="0">
                <a:latin typeface="Comic Sans MS" panose="030F0702030302020204" pitchFamily="66" charset="0"/>
              </a:rPr>
              <a:t>.</a:t>
            </a:r>
          </a:p>
          <a:p>
            <a:pPr eaLnBrk="1" hangingPunct="1">
              <a:lnSpc>
                <a:spcPct val="80000"/>
              </a:lnSpc>
              <a:defRPr/>
            </a:pPr>
            <a:r>
              <a:rPr lang="en-US" altLang="en-US" sz="2400" i="1" dirty="0">
                <a:latin typeface="Comic Sans MS" panose="030F0702030302020204" pitchFamily="66" charset="0"/>
              </a:rPr>
              <a:t>Ob die </a:t>
            </a:r>
            <a:r>
              <a:rPr lang="en-US" altLang="en-US" sz="2400" i="1" dirty="0" err="1">
                <a:latin typeface="Comic Sans MS" panose="030F0702030302020204" pitchFamily="66" charset="0"/>
              </a:rPr>
              <a:t>Weggeführten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hörten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oder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nicht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würden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wissen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ein</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wahrer</a:t>
            </a:r>
            <a:r>
              <a:rPr lang="en-US" altLang="en-US" sz="2400" i="1" dirty="0">
                <a:latin typeface="Comic Sans MS" panose="030F0702030302020204" pitchFamily="66" charset="0"/>
              </a:rPr>
              <a:t> Prophet war </a:t>
            </a:r>
            <a:r>
              <a:rPr lang="en-US" altLang="en-US" sz="2400" i="1" dirty="0" err="1">
                <a:latin typeface="Comic Sans MS" panose="030F0702030302020204" pitchFamily="66" charset="0"/>
              </a:rPr>
              <a:t>unter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ihnen</a:t>
            </a:r>
            <a:r>
              <a:rPr lang="en-US" altLang="en-US" sz="2400" i="1" dirty="0">
                <a:latin typeface="Comic Sans MS" panose="030F0702030302020204" pitchFamily="66" charset="0"/>
              </a:rPr>
              <a:t> (2,5).</a:t>
            </a:r>
          </a:p>
          <a:p>
            <a:pPr eaLnBrk="1" hangingPunct="1">
              <a:lnSpc>
                <a:spcPct val="80000"/>
              </a:lnSpc>
              <a:buFontTx/>
              <a:buNone/>
              <a:defRPr/>
            </a:pPr>
            <a:endParaRPr lang="en-US" altLang="en-US" sz="1000" i="1" dirty="0">
              <a:latin typeface="Comic Sans MS" panose="030F0702030302020204" pitchFamily="66" charset="0"/>
            </a:endParaRPr>
          </a:p>
          <a:p>
            <a:pPr eaLnBrk="1" hangingPunct="1">
              <a:lnSpc>
                <a:spcPct val="80000"/>
              </a:lnSpc>
              <a:buFontTx/>
              <a:buNone/>
              <a:defRPr/>
            </a:pPr>
            <a:r>
              <a:rPr lang="en-US" altLang="en-US" dirty="0">
                <a:solidFill>
                  <a:srgbClr val="FFFF99"/>
                </a:solidFill>
                <a:latin typeface="Franklin Gothic Medium" panose="020B0603020102020204" pitchFamily="34" charset="0"/>
              </a:rPr>
              <a:t>Der </a:t>
            </a:r>
            <a:r>
              <a:rPr lang="en-US" altLang="en-US" dirty="0" err="1">
                <a:solidFill>
                  <a:srgbClr val="FFFF99"/>
                </a:solidFill>
                <a:latin typeface="Franklin Gothic Medium" panose="020B0603020102020204" pitchFamily="34" charset="0"/>
              </a:rPr>
              <a:t>Titel</a:t>
            </a:r>
            <a:r>
              <a:rPr lang="en-US" altLang="en-US" dirty="0">
                <a:solidFill>
                  <a:srgbClr val="FFFF99"/>
                </a:solidFill>
                <a:latin typeface="Franklin Gothic Medium" panose="020B0603020102020204" pitchFamily="34" charset="0"/>
              </a:rPr>
              <a:t> in </a:t>
            </a:r>
            <a:r>
              <a:rPr lang="en-US" altLang="en-US" dirty="0" err="1">
                <a:solidFill>
                  <a:srgbClr val="FFFF99"/>
                </a:solidFill>
                <a:latin typeface="Franklin Gothic Medium" panose="020B0603020102020204" pitchFamily="34" charset="0"/>
              </a:rPr>
              <a:t>Hesekiel</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sollte</a:t>
            </a:r>
            <a:r>
              <a:rPr lang="en-US" altLang="en-US" dirty="0">
                <a:solidFill>
                  <a:srgbClr val="FFFF99"/>
                </a:solidFill>
                <a:latin typeface="Franklin Gothic Medium" panose="020B0603020102020204" pitchFamily="34" charset="0"/>
              </a:rPr>
              <a:t> von der </a:t>
            </a:r>
            <a:r>
              <a:rPr lang="en-US" altLang="en-US" dirty="0" err="1">
                <a:solidFill>
                  <a:srgbClr val="FFFF99"/>
                </a:solidFill>
                <a:latin typeface="Franklin Gothic Medium" panose="020B0603020102020204" pitchFamily="34" charset="0"/>
              </a:rPr>
              <a:t>Verwen</a:t>
            </a:r>
            <a:r>
              <a:rPr lang="en-US" altLang="en-US" dirty="0">
                <a:solidFill>
                  <a:srgbClr val="FFFF99"/>
                </a:solidFill>
                <a:latin typeface="Franklin Gothic Medium" panose="020B0603020102020204" pitchFamily="34" charset="0"/>
              </a:rPr>
              <a:t>-dung in Daniel 7,13 </a:t>
            </a:r>
            <a:r>
              <a:rPr lang="en-US" altLang="en-US" dirty="0" err="1">
                <a:solidFill>
                  <a:srgbClr val="FFFF99"/>
                </a:solidFill>
                <a:latin typeface="Franklin Gothic Medium" panose="020B0603020102020204" pitchFamily="34" charset="0"/>
              </a:rPr>
              <a:t>unterschieden</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werden</a:t>
            </a:r>
            <a:r>
              <a:rPr lang="en-US" altLang="en-US" dirty="0">
                <a:solidFill>
                  <a:srgbClr val="FFFF99"/>
                </a:solidFill>
                <a:latin typeface="Franklin Gothic Medium" panose="020B0603020102020204" pitchFamily="34" charset="0"/>
              </a:rPr>
              <a:t>, wo er </a:t>
            </a:r>
            <a:r>
              <a:rPr lang="en-US" altLang="en-US" dirty="0" err="1">
                <a:solidFill>
                  <a:srgbClr val="FFFF99"/>
                </a:solidFill>
                <a:latin typeface="Franklin Gothic Medium" panose="020B0603020102020204" pitchFamily="34" charset="0"/>
              </a:rPr>
              <a:t>sich</a:t>
            </a:r>
            <a:r>
              <a:rPr lang="en-US" altLang="en-US" dirty="0">
                <a:solidFill>
                  <a:srgbClr val="FFFF99"/>
                </a:solidFill>
                <a:latin typeface="Franklin Gothic Medium" panose="020B0603020102020204" pitchFamily="34" charset="0"/>
              </a:rPr>
              <a:t> auf </a:t>
            </a:r>
            <a:r>
              <a:rPr lang="en-US" altLang="en-US" dirty="0" err="1">
                <a:solidFill>
                  <a:srgbClr val="FFFF99"/>
                </a:solidFill>
                <a:latin typeface="Franklin Gothic Medium" panose="020B0603020102020204" pitchFamily="34" charset="0"/>
              </a:rPr>
              <a:t>ein</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himml</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Wesen</a:t>
            </a:r>
            <a:r>
              <a:rPr lang="en-US" altLang="en-US" dirty="0">
                <a:solidFill>
                  <a:srgbClr val="FFFF99"/>
                </a:solidFill>
                <a:latin typeface="Franklin Gothic Medium" panose="020B0603020102020204" pitchFamily="34" charset="0"/>
              </a:rPr>
              <a:t> </a:t>
            </a:r>
            <a:r>
              <a:rPr lang="en-US" altLang="en-US" dirty="0" err="1">
                <a:solidFill>
                  <a:srgbClr val="FFFF99"/>
                </a:solidFill>
                <a:latin typeface="Franklin Gothic Medium" panose="020B0603020102020204" pitchFamily="34" charset="0"/>
              </a:rPr>
              <a:t>bezieht</a:t>
            </a:r>
            <a:r>
              <a:rPr lang="en-US" altLang="en-US" dirty="0">
                <a:solidFill>
                  <a:srgbClr val="FFFF99"/>
                </a:solidFill>
                <a:latin typeface="Franklin Gothic Medium" panose="020B0603020102020204" pitchFamily="34" charset="0"/>
              </a:rPr>
              <a:t>.</a:t>
            </a:r>
          </a:p>
        </p:txBody>
      </p:sp>
      <p:sp>
        <p:nvSpPr>
          <p:cNvPr id="80900" name="Text Box 4">
            <a:extLst>
              <a:ext uri="{FF2B5EF4-FFF2-40B4-BE49-F238E27FC236}">
                <a16:creationId xmlns:a16="http://schemas.microsoft.com/office/drawing/2014/main" id="{290B2017-DE44-4D84-82C5-ABD8E5CBCB5D}"/>
              </a:ext>
            </a:extLst>
          </p:cNvPr>
          <p:cNvSpPr txBox="1">
            <a:spLocks noChangeArrowheads="1"/>
          </p:cNvSpPr>
          <p:nvPr/>
        </p:nvSpPr>
        <p:spPr bwMode="auto">
          <a:xfrm>
            <a:off x="0" y="5638800"/>
            <a:ext cx="9144000" cy="519113"/>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b="0" dirty="0">
                <a:solidFill>
                  <a:srgbClr val="660033"/>
                </a:solidFill>
                <a:effectLst>
                  <a:outerShdw blurRad="38100" dist="38100" dir="2700000" algn="tl">
                    <a:srgbClr val="000000"/>
                  </a:outerShdw>
                </a:effectLst>
                <a:latin typeface="Pristina" panose="03060402040406080204" pitchFamily="66" charset="0"/>
              </a:rPr>
              <a:t>Dies </a:t>
            </a:r>
            <a:r>
              <a:rPr lang="en-US" altLang="en-US" b="0" dirty="0" err="1">
                <a:solidFill>
                  <a:srgbClr val="660033"/>
                </a:solidFill>
                <a:effectLst>
                  <a:outerShdw blurRad="38100" dist="38100" dir="2700000" algn="tl">
                    <a:srgbClr val="000000"/>
                  </a:outerShdw>
                </a:effectLst>
                <a:latin typeface="Pristina" panose="03060402040406080204" pitchFamily="66" charset="0"/>
              </a:rPr>
              <a:t>wird</a:t>
            </a:r>
            <a:r>
              <a:rPr lang="en-US" altLang="en-US" b="0" dirty="0">
                <a:solidFill>
                  <a:srgbClr val="660033"/>
                </a:solidFill>
                <a:effectLst>
                  <a:outerShdw blurRad="38100" dist="38100" dir="2700000" algn="tl">
                    <a:srgbClr val="000000"/>
                  </a:outerShdw>
                </a:effectLst>
                <a:latin typeface="Pristina" panose="03060402040406080204" pitchFamily="66" charset="0"/>
              </a:rPr>
              <a:t> </a:t>
            </a:r>
            <a:r>
              <a:rPr lang="en-US" altLang="en-US" b="0" dirty="0" err="1">
                <a:solidFill>
                  <a:srgbClr val="660033"/>
                </a:solidFill>
                <a:effectLst>
                  <a:outerShdw blurRad="38100" dist="38100" dir="2700000" algn="tl">
                    <a:srgbClr val="000000"/>
                  </a:outerShdw>
                </a:effectLst>
                <a:latin typeface="Pristina" panose="03060402040406080204" pitchFamily="66" charset="0"/>
              </a:rPr>
              <a:t>zum</a:t>
            </a:r>
            <a:r>
              <a:rPr lang="en-US" altLang="en-US" b="0" dirty="0">
                <a:solidFill>
                  <a:srgbClr val="660033"/>
                </a:solidFill>
                <a:effectLst>
                  <a:outerShdw blurRad="38100" dist="38100" dir="2700000" algn="tl">
                    <a:srgbClr val="000000"/>
                  </a:outerShdw>
                </a:effectLst>
                <a:latin typeface="Pristina" panose="03060402040406080204" pitchFamily="66" charset="0"/>
              </a:rPr>
              <a:t> </a:t>
            </a:r>
            <a:r>
              <a:rPr lang="en-US" altLang="en-US" b="0" dirty="0" err="1">
                <a:solidFill>
                  <a:srgbClr val="660033"/>
                </a:solidFill>
                <a:effectLst>
                  <a:outerShdw blurRad="38100" dist="38100" dir="2700000" algn="tl">
                    <a:srgbClr val="000000"/>
                  </a:outerShdw>
                </a:effectLst>
                <a:latin typeface="Pristina" panose="03060402040406080204" pitchFamily="66" charset="0"/>
              </a:rPr>
              <a:t>bekannten</a:t>
            </a:r>
            <a:r>
              <a:rPr lang="en-US" altLang="en-US" b="0" dirty="0">
                <a:solidFill>
                  <a:srgbClr val="660033"/>
                </a:solidFill>
                <a:effectLst>
                  <a:outerShdw blurRad="38100" dist="38100" dir="2700000" algn="tl">
                    <a:srgbClr val="000000"/>
                  </a:outerShdw>
                </a:effectLst>
                <a:latin typeface="Pristina" panose="03060402040406080204" pitchFamily="66" charset="0"/>
              </a:rPr>
              <a:t> </a:t>
            </a:r>
            <a:r>
              <a:rPr lang="en-US" altLang="en-US" b="0" dirty="0" err="1">
                <a:solidFill>
                  <a:srgbClr val="660033"/>
                </a:solidFill>
                <a:effectLst>
                  <a:outerShdw blurRad="38100" dist="38100" dir="2700000" algn="tl">
                    <a:srgbClr val="000000"/>
                  </a:outerShdw>
                </a:effectLst>
                <a:latin typeface="Pristina" panose="03060402040406080204" pitchFamily="66" charset="0"/>
              </a:rPr>
              <a:t>Titel</a:t>
            </a:r>
            <a:r>
              <a:rPr lang="en-US" altLang="en-US" b="0" dirty="0">
                <a:solidFill>
                  <a:srgbClr val="660033"/>
                </a:solidFill>
                <a:effectLst>
                  <a:outerShdw blurRad="38100" dist="38100" dir="2700000" algn="tl">
                    <a:srgbClr val="000000"/>
                  </a:outerShdw>
                </a:effectLst>
                <a:latin typeface="Pristina" panose="03060402040406080204" pitchFamily="66" charset="0"/>
              </a:rPr>
              <a:t>, den Jesus in den </a:t>
            </a:r>
            <a:r>
              <a:rPr lang="en-US" altLang="en-US" b="0" dirty="0" err="1">
                <a:solidFill>
                  <a:srgbClr val="660033"/>
                </a:solidFill>
                <a:effectLst>
                  <a:outerShdw blurRad="38100" dist="38100" dir="2700000" algn="tl">
                    <a:srgbClr val="000000"/>
                  </a:outerShdw>
                </a:effectLst>
                <a:latin typeface="Pristina" panose="03060402040406080204" pitchFamily="66" charset="0"/>
              </a:rPr>
              <a:t>Evangelien</a:t>
            </a:r>
            <a:r>
              <a:rPr lang="en-US" altLang="en-US" b="0" dirty="0">
                <a:solidFill>
                  <a:srgbClr val="660033"/>
                </a:solidFill>
                <a:effectLst>
                  <a:outerShdw blurRad="38100" dist="38100" dir="2700000" algn="tl">
                    <a:srgbClr val="000000"/>
                  </a:outerShdw>
                </a:effectLst>
                <a:latin typeface="Pristina" panose="03060402040406080204" pitchFamily="66" charset="0"/>
              </a:rPr>
              <a:t> </a:t>
            </a:r>
            <a:r>
              <a:rPr lang="en-US" altLang="en-US" b="0" dirty="0" err="1">
                <a:solidFill>
                  <a:srgbClr val="660033"/>
                </a:solidFill>
                <a:effectLst>
                  <a:outerShdw blurRad="38100" dist="38100" dir="2700000" algn="tl">
                    <a:srgbClr val="000000"/>
                  </a:outerShdw>
                </a:effectLst>
                <a:latin typeface="Pristina" panose="03060402040406080204" pitchFamily="66" charset="0"/>
              </a:rPr>
              <a:t>für</a:t>
            </a:r>
            <a:r>
              <a:rPr lang="en-US" altLang="en-US" b="0" dirty="0">
                <a:solidFill>
                  <a:srgbClr val="660033"/>
                </a:solidFill>
                <a:effectLst>
                  <a:outerShdw blurRad="38100" dist="38100" dir="2700000" algn="tl">
                    <a:srgbClr val="000000"/>
                  </a:outerShdw>
                </a:effectLst>
                <a:latin typeface="Pristina" panose="03060402040406080204" pitchFamily="66" charset="0"/>
              </a:rPr>
              <a:t> </a:t>
            </a:r>
            <a:r>
              <a:rPr lang="en-US" altLang="en-US" b="0" dirty="0" err="1">
                <a:solidFill>
                  <a:srgbClr val="660033"/>
                </a:solidFill>
                <a:effectLst>
                  <a:outerShdw blurRad="38100" dist="38100" dir="2700000" algn="tl">
                    <a:srgbClr val="000000"/>
                  </a:outerShdw>
                </a:effectLst>
                <a:latin typeface="Pristina" panose="03060402040406080204" pitchFamily="66" charset="0"/>
              </a:rPr>
              <a:t>sich</a:t>
            </a:r>
            <a:r>
              <a:rPr lang="en-US" altLang="en-US" b="0" dirty="0">
                <a:solidFill>
                  <a:srgbClr val="660033"/>
                </a:solidFill>
                <a:effectLst>
                  <a:outerShdw blurRad="38100" dist="38100" dir="2700000" algn="tl">
                    <a:srgbClr val="000000"/>
                  </a:outerShdw>
                </a:effectLst>
                <a:latin typeface="Pristina" panose="03060402040406080204" pitchFamily="66" charset="0"/>
              </a:rPr>
              <a:t> </a:t>
            </a:r>
            <a:r>
              <a:rPr lang="en-US" altLang="en-US" b="0" dirty="0" err="1">
                <a:solidFill>
                  <a:srgbClr val="660033"/>
                </a:solidFill>
                <a:effectLst>
                  <a:outerShdw blurRad="38100" dist="38100" dir="2700000" algn="tl">
                    <a:srgbClr val="000000"/>
                  </a:outerShdw>
                </a:effectLst>
                <a:latin typeface="Pristina" panose="03060402040406080204" pitchFamily="66" charset="0"/>
              </a:rPr>
              <a:t>nutzt</a:t>
            </a:r>
            <a:r>
              <a:rPr lang="en-US" altLang="en-US" b="0" dirty="0">
                <a:solidFill>
                  <a:srgbClr val="660033"/>
                </a:solidFill>
                <a:effectLst>
                  <a:outerShdw blurRad="38100" dist="38100" dir="2700000" algn="tl">
                    <a:srgbClr val="000000"/>
                  </a:outerShdw>
                </a:effectLst>
                <a:latin typeface="Pristina" panose="03060402040406080204" pitchFamily="66" charset="0"/>
              </a:rPr>
              <a:t>.</a:t>
            </a:r>
          </a:p>
        </p:txBody>
      </p:sp>
      <p:sp>
        <p:nvSpPr>
          <p:cNvPr id="6" name="Slide Number Placeholder 5">
            <a:extLst>
              <a:ext uri="{FF2B5EF4-FFF2-40B4-BE49-F238E27FC236}">
                <a16:creationId xmlns:a16="http://schemas.microsoft.com/office/drawing/2014/main" id="{ADF78961-6F8F-8F4D-BE70-4EE705A0CB5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p:cTn id="7" dur="500" fill="hold"/>
                                        <p:tgtEl>
                                          <p:spTgt spid="808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08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0899">
                                            <p:txEl>
                                              <p:pRg st="2" end="2"/>
                                            </p:txEl>
                                          </p:spTgt>
                                        </p:tgtEl>
                                        <p:attrNameLst>
                                          <p:attrName>style.visibility</p:attrName>
                                        </p:attrNameLst>
                                      </p:cBhvr>
                                      <p:to>
                                        <p:strVal val="visible"/>
                                      </p:to>
                                    </p:set>
                                    <p:anim calcmode="lin" valueType="num">
                                      <p:cBhvr additive="base">
                                        <p:cTn id="19" dur="500" fill="hold"/>
                                        <p:tgtEl>
                                          <p:spTgt spid="808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0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80899">
                                            <p:txEl>
                                              <p:pRg st="3" end="3"/>
                                            </p:txEl>
                                          </p:spTgt>
                                        </p:tgtEl>
                                        <p:attrNameLst>
                                          <p:attrName>style.visibility</p:attrName>
                                        </p:attrNameLst>
                                      </p:cBhvr>
                                      <p:to>
                                        <p:strVal val="visible"/>
                                      </p:to>
                                    </p:set>
                                    <p:anim calcmode="lin" valueType="num">
                                      <p:cBhvr additive="base">
                                        <p:cTn id="25" dur="500" fill="hold"/>
                                        <p:tgtEl>
                                          <p:spTgt spid="808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089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nodeType="clickEffect">
                                  <p:stCondLst>
                                    <p:cond delay="0"/>
                                  </p:stCondLst>
                                  <p:childTnLst>
                                    <p:set>
                                      <p:cBhvr>
                                        <p:cTn id="30" dur="1" fill="hold">
                                          <p:stCondLst>
                                            <p:cond delay="0"/>
                                          </p:stCondLst>
                                        </p:cTn>
                                        <p:tgtEl>
                                          <p:spTgt spid="80899">
                                            <p:txEl>
                                              <p:pRg st="5" end="5"/>
                                            </p:txEl>
                                          </p:spTgt>
                                        </p:tgtEl>
                                        <p:attrNameLst>
                                          <p:attrName>style.visibility</p:attrName>
                                        </p:attrNameLst>
                                      </p:cBhvr>
                                      <p:to>
                                        <p:strVal val="visible"/>
                                      </p:to>
                                    </p:set>
                                    <p:anim calcmode="lin" valueType="num">
                                      <p:cBhvr>
                                        <p:cTn id="31" dur="500" fill="hold"/>
                                        <p:tgtEl>
                                          <p:spTgt spid="8089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8089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80900"/>
                                        </p:tgtEl>
                                        <p:attrNameLst>
                                          <p:attrName>style.visibility</p:attrName>
                                        </p:attrNameLst>
                                      </p:cBhvr>
                                      <p:to>
                                        <p:strVal val="visible"/>
                                      </p:to>
                                    </p:set>
                                    <p:animEffect transition="in" filter="randombar(horizontal)">
                                      <p:cBhvr>
                                        <p:cTn id="37" dur="500"/>
                                        <p:tgtEl>
                                          <p:spTgt spid="80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2">
            <a:extLst>
              <a:ext uri="{FF2B5EF4-FFF2-40B4-BE49-F238E27FC236}">
                <a16:creationId xmlns:a16="http://schemas.microsoft.com/office/drawing/2014/main" id="{6A789C55-F075-4E18-B189-0D0E33A7547A}"/>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Erfüllt</a:t>
            </a:r>
            <a:r>
              <a:rPr lang="en-US" altLang="en-US" b="0" dirty="0">
                <a:latin typeface="Impact" panose="020B0806030902050204" pitchFamily="34" charset="0"/>
              </a:rPr>
              <a:t> </a:t>
            </a:r>
            <a:r>
              <a:rPr lang="en-US" altLang="en-US" b="0" dirty="0" err="1">
                <a:latin typeface="Impact" panose="020B0806030902050204" pitchFamily="34" charset="0"/>
              </a:rPr>
              <a:t>mit</a:t>
            </a:r>
            <a:r>
              <a:rPr lang="en-US" altLang="en-US" b="0" dirty="0">
                <a:latin typeface="Impact" panose="020B0806030902050204" pitchFamily="34" charset="0"/>
              </a:rPr>
              <a:t> dem Geist</a:t>
            </a:r>
          </a:p>
        </p:txBody>
      </p:sp>
      <p:sp>
        <p:nvSpPr>
          <p:cNvPr id="459779" name="Rectangle 3">
            <a:extLst>
              <a:ext uri="{FF2B5EF4-FFF2-40B4-BE49-F238E27FC236}">
                <a16:creationId xmlns:a16="http://schemas.microsoft.com/office/drawing/2014/main" id="{CB00C2E8-C0D3-4A03-84F8-5AC3872B9C66}"/>
              </a:ext>
            </a:extLst>
          </p:cNvPr>
          <p:cNvSpPr>
            <a:spLocks noGrp="1" noChangeArrowheads="1"/>
          </p:cNvSpPr>
          <p:nvPr>
            <p:ph type="body" idx="1"/>
          </p:nvPr>
        </p:nvSpPr>
        <p:spPr/>
        <p:txBody>
          <a:bodyPr/>
          <a:lstStyle/>
          <a:p>
            <a:pPr eaLnBrk="1" hangingPunct="1">
              <a:buFontTx/>
              <a:buNone/>
              <a:defRPr/>
            </a:pPr>
            <a:r>
              <a:rPr lang="en-US" altLang="en-US" sz="2800" b="1" dirty="0">
                <a:solidFill>
                  <a:srgbClr val="FFFF66"/>
                </a:solidFill>
                <a:latin typeface="Arial" panose="020B0604020202020204" pitchFamily="34" charset="0"/>
              </a:rPr>
              <a:t>Die </a:t>
            </a:r>
            <a:r>
              <a:rPr lang="en-US" altLang="en-US" sz="2800" b="1" dirty="0" err="1">
                <a:solidFill>
                  <a:srgbClr val="FFFF66"/>
                </a:solidFill>
                <a:latin typeface="Arial" panose="020B0604020202020204" pitchFamily="34" charset="0"/>
              </a:rPr>
              <a:t>häufige</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Annahme</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niemand</a:t>
            </a:r>
            <a:r>
              <a:rPr lang="en-US" altLang="en-US" sz="2800" b="1" dirty="0">
                <a:solidFill>
                  <a:srgbClr val="FFFF66"/>
                </a:solidFill>
                <a:latin typeface="Arial" panose="020B0604020202020204" pitchFamily="34" charset="0"/>
              </a:rPr>
              <a:t> sei </a:t>
            </a:r>
            <a:r>
              <a:rPr lang="en-US" altLang="en-US" sz="2800" b="1" dirty="0" err="1">
                <a:solidFill>
                  <a:srgbClr val="FFFF66"/>
                </a:solidFill>
                <a:latin typeface="Arial" panose="020B0604020202020204" pitchFamily="34" charset="0"/>
              </a:rPr>
              <a:t>erfüllt</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mit</a:t>
            </a:r>
            <a:r>
              <a:rPr lang="en-US" altLang="en-US" sz="2800" b="1" dirty="0">
                <a:solidFill>
                  <a:srgbClr val="FFFF66"/>
                </a:solidFill>
                <a:latin typeface="Arial" panose="020B0604020202020204" pitchFamily="34" charset="0"/>
              </a:rPr>
              <a:t> dem Geist </a:t>
            </a:r>
            <a:r>
              <a:rPr lang="en-US" altLang="en-US" sz="2800" b="1" dirty="0" err="1">
                <a:solidFill>
                  <a:srgbClr val="FFFF66"/>
                </a:solidFill>
                <a:latin typeface="Arial" panose="020B0604020202020204" pitchFamily="34" charset="0"/>
              </a:rPr>
              <a:t>vor</a:t>
            </a:r>
            <a:r>
              <a:rPr lang="en-US" altLang="en-US" sz="2800" b="1" dirty="0">
                <a:solidFill>
                  <a:srgbClr val="FFFF66"/>
                </a:solidFill>
                <a:latin typeface="Arial" panose="020B0604020202020204" pitchFamily="34" charset="0"/>
              </a:rPr>
              <a:t> dem </a:t>
            </a:r>
            <a:r>
              <a:rPr lang="en-US" altLang="en-US" sz="2800" b="1" dirty="0" err="1">
                <a:solidFill>
                  <a:srgbClr val="FFFF66"/>
                </a:solidFill>
                <a:latin typeface="Arial" panose="020B0604020202020204" pitchFamily="34" charset="0"/>
              </a:rPr>
              <a:t>Neuen</a:t>
            </a:r>
            <a:r>
              <a:rPr lang="en-US" altLang="en-US" sz="2800" b="1" dirty="0">
                <a:solidFill>
                  <a:srgbClr val="FFFF66"/>
                </a:solidFill>
                <a:latin typeface="Arial" panose="020B0604020202020204" pitchFamily="34" charset="0"/>
              </a:rPr>
              <a:t> Testament, </a:t>
            </a:r>
            <a:r>
              <a:rPr lang="en-US" altLang="en-US" sz="2800" b="1" dirty="0" err="1">
                <a:solidFill>
                  <a:srgbClr val="FFFF66"/>
                </a:solidFill>
                <a:latin typeface="Arial" panose="020B0604020202020204" pitchFamily="34" charset="0"/>
              </a:rPr>
              <a:t>kann</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nicht</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aufrecht</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erhalten</a:t>
            </a:r>
            <a:r>
              <a:rPr lang="en-US" altLang="en-US" sz="2800" b="1" dirty="0">
                <a:solidFill>
                  <a:srgbClr val="FFFF66"/>
                </a:solidFill>
                <a:latin typeface="Arial" panose="020B0604020202020204" pitchFamily="34" charset="0"/>
              </a:rPr>
              <a:t> </a:t>
            </a:r>
            <a:r>
              <a:rPr lang="en-US" altLang="en-US" sz="2800" b="1" dirty="0" err="1">
                <a:solidFill>
                  <a:srgbClr val="FFFF66"/>
                </a:solidFill>
                <a:latin typeface="Arial" panose="020B0604020202020204" pitchFamily="34" charset="0"/>
              </a:rPr>
              <a:t>werden</a:t>
            </a:r>
            <a:r>
              <a:rPr lang="en-US" altLang="en-US" sz="2800" b="1" dirty="0">
                <a:solidFill>
                  <a:srgbClr val="FFFF66"/>
                </a:solidFill>
                <a:latin typeface="Arial" panose="020B0604020202020204" pitchFamily="34" charset="0"/>
              </a:rPr>
              <a:t> (2,2).</a:t>
            </a:r>
          </a:p>
          <a:p>
            <a:pPr eaLnBrk="1" hangingPunct="1">
              <a:defRPr/>
            </a:pPr>
            <a:r>
              <a:rPr lang="en-US" altLang="en-US" sz="2400" i="1" dirty="0" err="1">
                <a:latin typeface="Arial" panose="020B0604020202020204" pitchFamily="34" charset="0"/>
              </a:rPr>
              <a:t>Verschiedene</a:t>
            </a:r>
            <a:r>
              <a:rPr lang="en-US" altLang="en-US" sz="2400" i="1" dirty="0">
                <a:latin typeface="Arial" panose="020B0604020202020204" pitchFamily="34" charset="0"/>
              </a:rPr>
              <a:t> Sprecher </a:t>
            </a:r>
            <a:r>
              <a:rPr lang="en-US" altLang="en-US" sz="2400" i="1" dirty="0" err="1">
                <a:latin typeface="Arial" panose="020B0604020202020204" pitchFamily="34" charset="0"/>
              </a:rPr>
              <a:t>für</a:t>
            </a:r>
            <a:r>
              <a:rPr lang="en-US" altLang="en-US" sz="2400" i="1" dirty="0">
                <a:latin typeface="Arial" panose="020B0604020202020204" pitchFamily="34" charset="0"/>
              </a:rPr>
              <a:t> Gott </a:t>
            </a:r>
            <a:r>
              <a:rPr lang="en-US" altLang="en-US" sz="2400" i="1" dirty="0" err="1">
                <a:latin typeface="Arial" panose="020B0604020202020204" pitchFamily="34" charset="0"/>
              </a:rPr>
              <a:t>im</a:t>
            </a:r>
            <a:r>
              <a:rPr lang="en-US" altLang="en-US" sz="2400" i="1" dirty="0">
                <a:latin typeface="Arial" panose="020B0604020202020204" pitchFamily="34" charset="0"/>
              </a:rPr>
              <a:t> </a:t>
            </a:r>
            <a:r>
              <a:rPr lang="en-US" altLang="en-US" sz="2400" i="1" dirty="0" err="1">
                <a:latin typeface="Arial" panose="020B0604020202020204" pitchFamily="34" charset="0"/>
              </a:rPr>
              <a:t>Alten</a:t>
            </a:r>
            <a:r>
              <a:rPr lang="en-US" altLang="en-US" sz="2400" i="1" dirty="0">
                <a:latin typeface="Arial" panose="020B0604020202020204" pitchFamily="34" charset="0"/>
              </a:rPr>
              <a:t> Testament </a:t>
            </a:r>
            <a:r>
              <a:rPr lang="en-US" altLang="en-US" sz="2400" i="1" dirty="0" err="1">
                <a:latin typeface="Arial" panose="020B0604020202020204" pitchFamily="34" charset="0"/>
              </a:rPr>
              <a:t>waren</a:t>
            </a:r>
            <a:r>
              <a:rPr lang="en-US" altLang="en-US" sz="2400" i="1" dirty="0">
                <a:latin typeface="Arial" panose="020B0604020202020204" pitchFamily="34" charset="0"/>
              </a:rPr>
              <a:t> Geist-</a:t>
            </a:r>
            <a:r>
              <a:rPr lang="en-US" altLang="en-US" sz="2400" i="1" dirty="0" err="1">
                <a:latin typeface="Arial" panose="020B0604020202020204" pitchFamily="34" charset="0"/>
              </a:rPr>
              <a:t>erfüllt</a:t>
            </a:r>
            <a:r>
              <a:rPr lang="en-US" altLang="en-US" sz="2400" i="1" dirty="0">
                <a:latin typeface="Arial" panose="020B0604020202020204" pitchFamily="34" charset="0"/>
              </a:rPr>
              <a:t> (Ex 31,3ff; 35,31ff; Num 27,18; </a:t>
            </a:r>
            <a:r>
              <a:rPr lang="en-US" altLang="en-US" sz="2400" i="1" dirty="0" err="1">
                <a:latin typeface="Arial" panose="020B0604020202020204" pitchFamily="34" charset="0"/>
              </a:rPr>
              <a:t>Deut</a:t>
            </a:r>
            <a:r>
              <a:rPr lang="en-US" altLang="en-US" sz="2400" i="1" dirty="0">
                <a:latin typeface="Arial" panose="020B0604020202020204" pitchFamily="34" charset="0"/>
              </a:rPr>
              <a:t> 34,9; </a:t>
            </a:r>
            <a:r>
              <a:rPr lang="en-US" altLang="en-US" sz="2400" i="1" dirty="0" err="1">
                <a:latin typeface="Arial" panose="020B0604020202020204" pitchFamily="34" charset="0"/>
              </a:rPr>
              <a:t>Neh</a:t>
            </a:r>
            <a:r>
              <a:rPr lang="en-US" altLang="en-US" sz="2400" i="1" dirty="0">
                <a:latin typeface="Arial" panose="020B0604020202020204" pitchFamily="34" charset="0"/>
              </a:rPr>
              <a:t> 9,20, etc.)</a:t>
            </a:r>
          </a:p>
          <a:p>
            <a:pPr eaLnBrk="1" hangingPunct="1">
              <a:defRPr/>
            </a:pPr>
            <a:r>
              <a:rPr lang="en-US" altLang="en-US" sz="2400" i="1" dirty="0">
                <a:latin typeface="Arial" panose="020B0604020202020204" pitchFamily="34" charset="0"/>
              </a:rPr>
              <a:t>Das </a:t>
            </a:r>
            <a:r>
              <a:rPr lang="en-US" altLang="en-US" sz="2400" i="1" dirty="0" err="1">
                <a:latin typeface="Arial" panose="020B0604020202020204" pitchFamily="34" charset="0"/>
              </a:rPr>
              <a:t>ganze</a:t>
            </a:r>
            <a:r>
              <a:rPr lang="en-US" altLang="en-US" sz="2400" i="1" dirty="0">
                <a:latin typeface="Arial" panose="020B0604020202020204" pitchFamily="34" charset="0"/>
              </a:rPr>
              <a:t> </a:t>
            </a:r>
            <a:r>
              <a:rPr lang="en-US" altLang="en-US" sz="2400" i="1" dirty="0" err="1">
                <a:latin typeface="Arial" panose="020B0604020202020204" pitchFamily="34" charset="0"/>
              </a:rPr>
              <a:t>Konzept</a:t>
            </a:r>
            <a:r>
              <a:rPr lang="en-US" altLang="en-US" sz="2400" i="1" dirty="0">
                <a:latin typeface="Arial" panose="020B0604020202020204" pitchFamily="34" charset="0"/>
              </a:rPr>
              <a:t> von </a:t>
            </a:r>
            <a:r>
              <a:rPr lang="en-US" altLang="en-US" sz="2400" i="1" dirty="0" err="1">
                <a:latin typeface="Arial" panose="020B0604020202020204" pitchFamily="34" charset="0"/>
              </a:rPr>
              <a:t>inspirierter</a:t>
            </a:r>
            <a:r>
              <a:rPr lang="en-US" altLang="en-US" sz="2400" i="1" dirty="0">
                <a:latin typeface="Arial" panose="020B0604020202020204" pitchFamily="34" charset="0"/>
              </a:rPr>
              <a:t> </a:t>
            </a:r>
            <a:r>
              <a:rPr lang="en-US" altLang="en-US" sz="2400" i="1" dirty="0" err="1">
                <a:latin typeface="Arial" panose="020B0604020202020204" pitchFamily="34" charset="0"/>
              </a:rPr>
              <a:t>Prophetie</a:t>
            </a:r>
            <a:r>
              <a:rPr lang="en-US" altLang="en-US" sz="2400" i="1" dirty="0">
                <a:latin typeface="Arial" panose="020B0604020202020204" pitchFamily="34" charset="0"/>
              </a:rPr>
              <a:t> </a:t>
            </a:r>
            <a:r>
              <a:rPr lang="en-US" altLang="en-US" sz="2400" i="1" dirty="0" err="1">
                <a:latin typeface="Arial" panose="020B0604020202020204" pitchFamily="34" charset="0"/>
              </a:rPr>
              <a:t>gründet</a:t>
            </a:r>
            <a:r>
              <a:rPr lang="en-US" altLang="en-US" sz="2400" i="1" dirty="0">
                <a:latin typeface="Arial" panose="020B0604020202020204" pitchFamily="34" charset="0"/>
              </a:rPr>
              <a:t> auf dem </a:t>
            </a:r>
            <a:r>
              <a:rPr lang="en-US" altLang="en-US" sz="2400" i="1" dirty="0" err="1">
                <a:latin typeface="Arial" panose="020B0604020202020204" pitchFamily="34" charset="0"/>
              </a:rPr>
              <a:t>Konzept</a:t>
            </a:r>
            <a:r>
              <a:rPr lang="en-US" altLang="en-US" sz="2400" i="1" dirty="0">
                <a:latin typeface="Arial" panose="020B0604020202020204" pitchFamily="34" charset="0"/>
              </a:rPr>
              <a:t> "</a:t>
            </a:r>
            <a:r>
              <a:rPr lang="en-US" altLang="en-US" sz="2400" i="1" dirty="0" err="1">
                <a:latin typeface="Arial" panose="020B0604020202020204" pitchFamily="34" charset="0"/>
              </a:rPr>
              <a:t>vom</a:t>
            </a:r>
            <a:r>
              <a:rPr lang="en-US" altLang="en-US" sz="2400" i="1" dirty="0">
                <a:latin typeface="Arial" panose="020B0604020202020204" pitchFamily="34" charset="0"/>
              </a:rPr>
              <a:t> Geist </a:t>
            </a:r>
            <a:r>
              <a:rPr lang="en-US" altLang="en-US" sz="2400" i="1" dirty="0" err="1">
                <a:latin typeface="Arial" panose="020B0604020202020204" pitchFamily="34" charset="0"/>
              </a:rPr>
              <a:t>erfüllt</a:t>
            </a:r>
            <a:r>
              <a:rPr lang="en-US" altLang="en-US" sz="2400" i="1" dirty="0">
                <a:latin typeface="Arial" panose="020B0604020202020204" pitchFamily="34" charset="0"/>
              </a:rPr>
              <a:t>" </a:t>
            </a:r>
            <a:r>
              <a:rPr lang="en-US" altLang="en-US" sz="2400" i="1" dirty="0" err="1">
                <a:latin typeface="Arial" panose="020B0604020202020204" pitchFamily="34" charset="0"/>
              </a:rPr>
              <a:t>zu</a:t>
            </a:r>
            <a:r>
              <a:rPr lang="en-US" altLang="en-US" sz="2400" i="1" dirty="0">
                <a:latin typeface="Arial" panose="020B0604020202020204" pitchFamily="34" charset="0"/>
              </a:rPr>
              <a:t> sein, </a:t>
            </a:r>
            <a:r>
              <a:rPr lang="en-US" altLang="en-US" sz="2400" i="1" dirty="0" err="1">
                <a:latin typeface="Arial" panose="020B0604020202020204" pitchFamily="34" charset="0"/>
              </a:rPr>
              <a:t>genau</a:t>
            </a:r>
            <a:r>
              <a:rPr lang="en-US" altLang="en-US" sz="2400" i="1" dirty="0">
                <a:latin typeface="Arial" panose="020B0604020202020204" pitchFamily="34" charset="0"/>
              </a:rPr>
              <a:t> </a:t>
            </a:r>
            <a:r>
              <a:rPr lang="en-US" altLang="en-US" sz="2400" i="1" dirty="0" err="1">
                <a:latin typeface="Arial" panose="020B0604020202020204" pitchFamily="34" charset="0"/>
              </a:rPr>
              <a:t>wie</a:t>
            </a:r>
            <a:r>
              <a:rPr lang="en-US" altLang="en-US" sz="2400" i="1" dirty="0">
                <a:latin typeface="Arial" panose="020B0604020202020204" pitchFamily="34" charset="0"/>
              </a:rPr>
              <a:t> es </a:t>
            </a:r>
            <a:r>
              <a:rPr lang="en-US" altLang="en-US" sz="2400" i="1" dirty="0" err="1">
                <a:latin typeface="Arial" panose="020B0604020202020204" pitchFamily="34" charset="0"/>
              </a:rPr>
              <a:t>hier</a:t>
            </a:r>
            <a:r>
              <a:rPr lang="en-US" altLang="en-US" sz="2400" i="1" dirty="0">
                <a:latin typeface="Arial" panose="020B0604020202020204" pitchFamily="34" charset="0"/>
              </a:rPr>
              <a:t> </a:t>
            </a:r>
            <a:r>
              <a:rPr lang="en-US" altLang="en-US" sz="2400" i="1" dirty="0" err="1">
                <a:latin typeface="Arial" panose="020B0604020202020204" pitchFamily="34" charset="0"/>
              </a:rPr>
              <a:t>bei</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484CA615-F516-C243-BA1B-118B867BB83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9779">
                                            <p:txEl>
                                              <p:pRg st="0" end="0"/>
                                            </p:txEl>
                                          </p:spTgt>
                                        </p:tgtEl>
                                        <p:attrNameLst>
                                          <p:attrName>style.visibility</p:attrName>
                                        </p:attrNameLst>
                                      </p:cBhvr>
                                      <p:to>
                                        <p:strVal val="visible"/>
                                      </p:to>
                                    </p:set>
                                    <p:anim calcmode="lin" valueType="num">
                                      <p:cBhvr>
                                        <p:cTn id="7" dur="500" fill="hold"/>
                                        <p:tgtEl>
                                          <p:spTgt spid="459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97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59779">
                                            <p:txEl>
                                              <p:pRg st="1" end="1"/>
                                            </p:txEl>
                                          </p:spTgt>
                                        </p:tgtEl>
                                        <p:attrNameLst>
                                          <p:attrName>style.visibility</p:attrName>
                                        </p:attrNameLst>
                                      </p:cBhvr>
                                      <p:to>
                                        <p:strVal val="visible"/>
                                      </p:to>
                                    </p:set>
                                    <p:anim calcmode="lin" valueType="num">
                                      <p:cBhvr>
                                        <p:cTn id="13" dur="500" fill="hold"/>
                                        <p:tgtEl>
                                          <p:spTgt spid="4597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597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597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59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59779">
                                            <p:txEl>
                                              <p:pRg st="2" end="2"/>
                                            </p:txEl>
                                          </p:spTgt>
                                        </p:tgtEl>
                                        <p:attrNameLst>
                                          <p:attrName>style.visibility</p:attrName>
                                        </p:attrNameLst>
                                      </p:cBhvr>
                                      <p:to>
                                        <p:strVal val="visible"/>
                                      </p:to>
                                    </p:set>
                                    <p:anim calcmode="lin" valueType="num">
                                      <p:cBhvr>
                                        <p:cTn id="21" dur="500" fill="hold"/>
                                        <p:tgtEl>
                                          <p:spTgt spid="4597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597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597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5977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993366"/>
        </a:solidFill>
        <a:effectLst/>
      </p:bgPr>
    </p:bg>
    <p:spTree>
      <p:nvGrpSpPr>
        <p:cNvPr id="1" name=""/>
        <p:cNvGrpSpPr/>
        <p:nvPr/>
      </p:nvGrpSpPr>
      <p:grpSpPr>
        <a:xfrm>
          <a:off x="0" y="0"/>
          <a:ext cx="0" cy="0"/>
          <a:chOff x="0" y="0"/>
          <a:chExt cx="0" cy="0"/>
        </a:xfrm>
      </p:grpSpPr>
      <p:sp>
        <p:nvSpPr>
          <p:cNvPr id="81924" name="Rectangle 4">
            <a:extLst>
              <a:ext uri="{FF2B5EF4-FFF2-40B4-BE49-F238E27FC236}">
                <a16:creationId xmlns:a16="http://schemas.microsoft.com/office/drawing/2014/main" id="{D2480BEB-62F8-446E-9671-E66E5D71B4DC}"/>
              </a:ext>
            </a:extLst>
          </p:cNvPr>
          <p:cNvSpPr>
            <a:spLocks noGrp="1" noChangeArrowheads="1"/>
          </p:cNvSpPr>
          <p:nvPr>
            <p:ph type="title"/>
          </p:nvPr>
        </p:nvSpPr>
        <p:spPr/>
        <p:txBody>
          <a:bodyPr/>
          <a:lstStyle/>
          <a:p>
            <a:pPr eaLnBrk="1" hangingPunct="1">
              <a:defRPr/>
            </a:pPr>
            <a:r>
              <a:rPr lang="en-US" altLang="en-US" dirty="0" err="1">
                <a:latin typeface="Papyrus" panose="03070502060502030205" pitchFamily="66" charset="0"/>
              </a:rPr>
              <a:t>Schriftrllen</a:t>
            </a:r>
            <a:r>
              <a:rPr lang="en-US" altLang="en-US" dirty="0">
                <a:latin typeface="Papyrus" panose="03070502060502030205" pitchFamily="66" charset="0"/>
              </a:rPr>
              <a:t> - </a:t>
            </a:r>
            <a:r>
              <a:rPr lang="en-US" altLang="en-US" dirty="0" err="1">
                <a:latin typeface="Papyrus" panose="03070502060502030205" pitchFamily="66" charset="0"/>
              </a:rPr>
              <a:t>doppelte</a:t>
            </a:r>
            <a:r>
              <a:rPr lang="en-US" altLang="en-US" dirty="0">
                <a:latin typeface="Papyrus" panose="03070502060502030205" pitchFamily="66" charset="0"/>
              </a:rPr>
              <a:t> </a:t>
            </a:r>
            <a:r>
              <a:rPr lang="en-US" altLang="en-US" dirty="0" err="1">
                <a:latin typeface="Papyrus" panose="03070502060502030205" pitchFamily="66" charset="0"/>
              </a:rPr>
              <a:t>Verträge</a:t>
            </a:r>
            <a:br>
              <a:rPr lang="en-US" altLang="en-US" sz="2800" dirty="0">
                <a:latin typeface="Papyrus" panose="03070502060502030205" pitchFamily="66" charset="0"/>
              </a:rPr>
            </a:br>
            <a:r>
              <a:rPr lang="en-US" altLang="en-US" sz="2800" i="1" dirty="0" err="1">
                <a:latin typeface="Comic Sans MS" panose="030F0702030302020204" pitchFamily="66" charset="0"/>
              </a:rPr>
              <a:t>Vertrag</a:t>
            </a:r>
            <a:r>
              <a:rPr lang="en-US" altLang="en-US" sz="2800" i="1" dirty="0">
                <a:latin typeface="Comic Sans MS" panose="030F0702030302020204" pitchFamily="66" charset="0"/>
              </a:rPr>
              <a:t> f. Judas </a:t>
            </a:r>
            <a:r>
              <a:rPr lang="en-US" altLang="en-US" sz="2800" i="1" dirty="0" err="1">
                <a:latin typeface="Comic Sans MS" panose="030F0702030302020204" pitchFamily="66" charset="0"/>
              </a:rPr>
              <a:t>Erlösung</a:t>
            </a:r>
            <a:r>
              <a:rPr lang="en-US" altLang="en-US" sz="2800" i="1" dirty="0">
                <a:latin typeface="Comic Sans MS" panose="030F0702030302020204" pitchFamily="66" charset="0"/>
              </a:rPr>
              <a:t> (2,9-10)</a:t>
            </a:r>
            <a:endParaRPr lang="en-US" altLang="en-US" sz="5400" dirty="0">
              <a:latin typeface="Papyrus" panose="03070502060502030205" pitchFamily="66" charset="0"/>
            </a:endParaRPr>
          </a:p>
        </p:txBody>
      </p:sp>
      <p:sp>
        <p:nvSpPr>
          <p:cNvPr id="81925" name="Rectangle 5">
            <a:extLst>
              <a:ext uri="{FF2B5EF4-FFF2-40B4-BE49-F238E27FC236}">
                <a16:creationId xmlns:a16="http://schemas.microsoft.com/office/drawing/2014/main" id="{567A7F16-A4D1-4E5B-8569-231AB5919B7E}"/>
              </a:ext>
            </a:extLst>
          </p:cNvPr>
          <p:cNvSpPr>
            <a:spLocks noGrp="1" noChangeArrowheads="1"/>
          </p:cNvSpPr>
          <p:nvPr>
            <p:ph type="body" sz="half" idx="2"/>
          </p:nvPr>
        </p:nvSpPr>
        <p:spPr>
          <a:xfrm>
            <a:off x="4648200" y="1676400"/>
            <a:ext cx="4267200" cy="4495800"/>
          </a:xfrm>
        </p:spPr>
        <p:txBody>
          <a:bodyPr/>
          <a:lstStyle/>
          <a:p>
            <a:pPr eaLnBrk="1" hangingPunct="1">
              <a:buFontTx/>
              <a:buNone/>
              <a:defRPr/>
            </a:pPr>
            <a:r>
              <a:rPr lang="en-US" altLang="en-US" sz="2400" dirty="0" err="1">
                <a:latin typeface="Arial Narrow" panose="020B0606020202030204" pitchFamily="34" charset="0"/>
              </a:rPr>
              <a:t>Schriftrollen</a:t>
            </a:r>
            <a:r>
              <a:rPr lang="en-US" altLang="en-US" sz="2400" dirty="0">
                <a:latin typeface="Arial Narrow" panose="020B0606020202030204" pitchFamily="34" charset="0"/>
              </a:rPr>
              <a:t> </a:t>
            </a:r>
            <a:r>
              <a:rPr lang="en-US" altLang="en-US" sz="2400" dirty="0" err="1">
                <a:latin typeface="Arial Narrow" panose="020B0606020202030204" pitchFamily="34" charset="0"/>
              </a:rPr>
              <a:t>sind</a:t>
            </a:r>
            <a:r>
              <a:rPr lang="en-US" altLang="en-US" sz="2400" dirty="0">
                <a:latin typeface="Arial Narrow" panose="020B0606020202030204" pitchFamily="34" charset="0"/>
              </a:rPr>
              <a:t> </a:t>
            </a:r>
            <a:r>
              <a:rPr lang="en-US" altLang="en-US" sz="2400" dirty="0" err="1">
                <a:latin typeface="Arial Narrow" panose="020B0606020202030204" pitchFamily="34" charset="0"/>
              </a:rPr>
              <a:t>normalerweise</a:t>
            </a:r>
            <a:r>
              <a:rPr lang="en-US" altLang="en-US" sz="2400" dirty="0">
                <a:latin typeface="Arial Narrow" panose="020B0606020202030204" pitchFamily="34" charset="0"/>
              </a:rPr>
              <a:t> </a:t>
            </a:r>
            <a:r>
              <a:rPr lang="en-US" altLang="en-US" sz="2400" dirty="0" err="1">
                <a:latin typeface="Arial Narrow" panose="020B0606020202030204" pitchFamily="34" charset="0"/>
              </a:rPr>
              <a:t>nur</a:t>
            </a:r>
            <a:r>
              <a:rPr lang="en-US" altLang="en-US" sz="2400" dirty="0">
                <a:latin typeface="Arial Narrow" panose="020B0606020202030204" pitchFamily="34" charset="0"/>
              </a:rPr>
              <a:t> auf </a:t>
            </a:r>
            <a:r>
              <a:rPr lang="en-US" altLang="en-US" sz="2400" dirty="0" err="1">
                <a:latin typeface="Arial Narrow" panose="020B0606020202030204" pitchFamily="34" charset="0"/>
              </a:rPr>
              <a:t>einer</a:t>
            </a:r>
            <a:r>
              <a:rPr lang="en-US" altLang="en-US" sz="2400" dirty="0">
                <a:latin typeface="Arial Narrow" panose="020B0606020202030204" pitchFamily="34" charset="0"/>
              </a:rPr>
              <a:t> </a:t>
            </a:r>
            <a:r>
              <a:rPr lang="en-US" altLang="en-US" sz="2400" dirty="0" err="1">
                <a:latin typeface="Arial Narrow" panose="020B0606020202030204" pitchFamily="34" charset="0"/>
              </a:rPr>
              <a:t>Seite</a:t>
            </a:r>
            <a:r>
              <a:rPr lang="en-US" altLang="en-US" sz="2400" dirty="0">
                <a:latin typeface="Arial Narrow" panose="020B0606020202030204" pitchFamily="34" charset="0"/>
              </a:rPr>
              <a:t> </a:t>
            </a:r>
            <a:r>
              <a:rPr lang="en-US" altLang="en-US" sz="2400" dirty="0" err="1">
                <a:latin typeface="Arial Narrow" panose="020B0606020202030204" pitchFamily="34" charset="0"/>
              </a:rPr>
              <a:t>beschrieben</a:t>
            </a:r>
            <a:endParaRPr lang="en-US" altLang="en-US" sz="2400" dirty="0">
              <a:latin typeface="Arial Narrow" panose="020B0606020202030204" pitchFamily="34" charset="0"/>
            </a:endParaRPr>
          </a:p>
          <a:p>
            <a:pPr eaLnBrk="1" hangingPunct="1">
              <a:buFontTx/>
              <a:buNone/>
              <a:defRPr/>
            </a:pPr>
            <a:r>
              <a:rPr lang="en-US" altLang="en-US" sz="2400" dirty="0" err="1">
                <a:latin typeface="Arial Narrow" panose="020B0606020202030204" pitchFamily="34" charset="0"/>
              </a:rPr>
              <a:t>Sogenannt</a:t>
            </a:r>
            <a:r>
              <a:rPr lang="en-US" altLang="en-US" sz="2400" dirty="0">
                <a:latin typeface="Arial Narrow" panose="020B0606020202030204" pitchFamily="34" charset="0"/>
              </a:rPr>
              <a:t> “</a:t>
            </a:r>
            <a:r>
              <a:rPr lang="en-US" altLang="en-US" sz="2400" dirty="0" err="1">
                <a:latin typeface="Arial Narrow" panose="020B0606020202030204" pitchFamily="34" charset="0"/>
              </a:rPr>
              <a:t>Doppverträge</a:t>
            </a:r>
            <a:r>
              <a:rPr lang="en-US" altLang="en-US" sz="2400" dirty="0">
                <a:latin typeface="Arial Narrow" panose="020B0606020202030204" pitchFamily="34" charset="0"/>
              </a:rPr>
              <a:t>” </a:t>
            </a:r>
            <a:r>
              <a:rPr lang="en-US" altLang="en-US" sz="2400" dirty="0" err="1">
                <a:latin typeface="Arial Narrow" panose="020B0606020202030204" pitchFamily="34" charset="0"/>
              </a:rPr>
              <a:t>konnten</a:t>
            </a:r>
            <a:r>
              <a:rPr lang="en-US" altLang="en-US" sz="2400" dirty="0">
                <a:latin typeface="Arial Narrow" panose="020B0606020202030204" pitchFamily="34" charset="0"/>
              </a:rPr>
              <a:t> </a:t>
            </a:r>
            <a:r>
              <a:rPr lang="en-US" altLang="en-US" sz="2400" dirty="0" err="1">
                <a:latin typeface="Arial Narrow" panose="020B0606020202030204" pitchFamily="34" charset="0"/>
              </a:rPr>
              <a:t>beidseitig</a:t>
            </a:r>
            <a:r>
              <a:rPr lang="en-US" altLang="en-US" sz="2400" dirty="0">
                <a:latin typeface="Arial Narrow" panose="020B0606020202030204" pitchFamily="34" charset="0"/>
              </a:rPr>
              <a:t> </a:t>
            </a:r>
            <a:r>
              <a:rPr lang="en-US" altLang="en-US" sz="2400" dirty="0" err="1">
                <a:latin typeface="Arial Narrow" panose="020B0606020202030204" pitchFamily="34" charset="0"/>
              </a:rPr>
              <a:t>beschrieben</a:t>
            </a:r>
            <a:r>
              <a:rPr lang="en-US" altLang="en-US" sz="2400" dirty="0">
                <a:latin typeface="Arial Narrow" panose="020B0606020202030204" pitchFamily="34" charset="0"/>
              </a:rPr>
              <a:t> sein, ha-ben also </a:t>
            </a:r>
            <a:r>
              <a:rPr lang="en-US" altLang="en-US" sz="2400" dirty="0" err="1">
                <a:latin typeface="Arial Narrow" panose="020B0606020202030204" pitchFamily="34" charset="0"/>
              </a:rPr>
              <a:t>einen</a:t>
            </a:r>
            <a:r>
              <a:rPr lang="en-US" altLang="en-US" sz="2400" dirty="0">
                <a:latin typeface="Arial Narrow" panose="020B0606020202030204" pitchFamily="34" charset="0"/>
              </a:rPr>
              <a:t> </a:t>
            </a:r>
            <a:r>
              <a:rPr lang="en-US" altLang="en-US" sz="2400" dirty="0" err="1">
                <a:latin typeface="Arial Narrow" panose="020B0606020202030204" pitchFamily="34" charset="0"/>
              </a:rPr>
              <a:t>versiegelten</a:t>
            </a:r>
            <a:r>
              <a:rPr lang="en-US" altLang="en-US" sz="2400" dirty="0">
                <a:latin typeface="Arial Narrow" panose="020B0606020202030204" pitchFamily="34" charset="0"/>
              </a:rPr>
              <a:t> Text (</a:t>
            </a:r>
            <a:r>
              <a:rPr lang="en-US" altLang="en-US" sz="2400" dirty="0" err="1">
                <a:latin typeface="Arial Narrow" panose="020B0606020202030204" pitchFamily="34" charset="0"/>
              </a:rPr>
              <a:t>Permanenter</a:t>
            </a:r>
            <a:r>
              <a:rPr lang="en-US" altLang="en-US" sz="2400" dirty="0">
                <a:latin typeface="Arial Narrow" panose="020B0606020202030204" pitchFamily="34" charset="0"/>
              </a:rPr>
              <a:t> </a:t>
            </a:r>
            <a:r>
              <a:rPr lang="en-US" altLang="en-US" sz="2400" dirty="0" err="1">
                <a:latin typeface="Arial Narrow" panose="020B0606020202030204" pitchFamily="34" charset="0"/>
              </a:rPr>
              <a:t>Gesetzestext</a:t>
            </a:r>
            <a:r>
              <a:rPr lang="en-US" altLang="en-US" sz="2400" dirty="0">
                <a:latin typeface="Arial Narrow" panose="020B0606020202030204" pitchFamily="34" charset="0"/>
              </a:rPr>
              <a:t>) und </a:t>
            </a:r>
            <a:r>
              <a:rPr lang="en-US" altLang="en-US" sz="2400" dirty="0" err="1">
                <a:latin typeface="Arial Narrow" panose="020B0606020202030204" pitchFamily="34" charset="0"/>
              </a:rPr>
              <a:t>einen</a:t>
            </a:r>
            <a:r>
              <a:rPr lang="en-US" altLang="en-US" sz="2400" dirty="0">
                <a:latin typeface="Arial Narrow" panose="020B0606020202030204" pitchFamily="34" charset="0"/>
              </a:rPr>
              <a:t> </a:t>
            </a:r>
            <a:r>
              <a:rPr lang="en-US" altLang="en-US" sz="2400" dirty="0" err="1">
                <a:latin typeface="Arial Narrow" panose="020B0606020202030204" pitchFamily="34" charset="0"/>
              </a:rPr>
              <a:t>offenen</a:t>
            </a:r>
            <a:r>
              <a:rPr lang="en-US" altLang="en-US" sz="2400" dirty="0">
                <a:latin typeface="Arial Narrow" panose="020B0606020202030204" pitchFamily="34" charset="0"/>
              </a:rPr>
              <a:t> Text (</a:t>
            </a:r>
            <a:r>
              <a:rPr lang="en-US" altLang="en-US" sz="2400" dirty="0" err="1">
                <a:latin typeface="Arial Narrow" panose="020B0606020202030204" pitchFamily="34" charset="0"/>
              </a:rPr>
              <a:t>Zusammen-fassung</a:t>
            </a:r>
            <a:r>
              <a:rPr lang="en-US" altLang="en-US" sz="2400" dirty="0">
                <a:latin typeface="Arial Narrow" panose="020B0606020202030204" pitchFamily="34" charset="0"/>
              </a:rPr>
              <a:t>, </a:t>
            </a:r>
            <a:r>
              <a:rPr lang="en-US" altLang="en-US" sz="2400" dirty="0" err="1">
                <a:latin typeface="Arial Narrow" panose="020B0606020202030204" pitchFamily="34" charset="0"/>
              </a:rPr>
              <a:t>einsehbar</a:t>
            </a:r>
            <a:r>
              <a:rPr lang="en-US" altLang="en-US" sz="2400" dirty="0">
                <a:latin typeface="Arial Narrow" panose="020B0606020202030204" pitchFamily="34" charset="0"/>
              </a:rPr>
              <a:t>)</a:t>
            </a:r>
          </a:p>
          <a:p>
            <a:pPr eaLnBrk="1" hangingPunct="1">
              <a:buFontTx/>
              <a:buNone/>
              <a:defRPr/>
            </a:pPr>
            <a:r>
              <a:rPr lang="en-US" altLang="en-US" sz="2400" dirty="0" err="1">
                <a:latin typeface="Arial Narrow" panose="020B0606020202030204" pitchFamily="34" charset="0"/>
              </a:rPr>
              <a:t>Doppelverträge</a:t>
            </a:r>
            <a:r>
              <a:rPr lang="en-US" altLang="en-US" sz="2400" dirty="0">
                <a:latin typeface="Arial Narrow" panose="020B0606020202030204" pitchFamily="34" charset="0"/>
              </a:rPr>
              <a:t> </a:t>
            </a:r>
            <a:r>
              <a:rPr lang="en-US" altLang="en-US" sz="2400" dirty="0" err="1">
                <a:latin typeface="Arial Narrow" panose="020B0606020202030204" pitchFamily="34" charset="0"/>
              </a:rPr>
              <a:t>waren</a:t>
            </a:r>
            <a:r>
              <a:rPr lang="en-US" altLang="en-US" sz="2400" dirty="0">
                <a:latin typeface="Arial Narrow" panose="020B0606020202030204" pitchFamily="34" charset="0"/>
              </a:rPr>
              <a:t> </a:t>
            </a:r>
            <a:r>
              <a:rPr lang="en-US" altLang="en-US" sz="2400" dirty="0" err="1">
                <a:latin typeface="Arial Narrow" panose="020B0606020202030204" pitchFamily="34" charset="0"/>
              </a:rPr>
              <a:t>für</a:t>
            </a:r>
            <a:r>
              <a:rPr lang="en-US" altLang="en-US" sz="2400" dirty="0">
                <a:latin typeface="Arial Narrow" panose="020B0606020202030204" pitchFamily="34" charset="0"/>
              </a:rPr>
              <a:t> das </a:t>
            </a:r>
            <a:r>
              <a:rPr lang="en-US" altLang="en-US" sz="2400" dirty="0" err="1">
                <a:latin typeface="Arial Narrow" panose="020B0606020202030204" pitchFamily="34" charset="0"/>
              </a:rPr>
              <a:t>Aus-lösen</a:t>
            </a:r>
            <a:r>
              <a:rPr lang="en-US" altLang="en-US" sz="2400" dirty="0">
                <a:latin typeface="Arial Narrow" panose="020B0606020202030204" pitchFamily="34" charset="0"/>
              </a:rPr>
              <a:t> von </a:t>
            </a:r>
            <a:r>
              <a:rPr lang="en-US" altLang="en-US" sz="2400" dirty="0" err="1">
                <a:latin typeface="Arial Narrow" panose="020B0606020202030204" pitchFamily="34" charset="0"/>
              </a:rPr>
              <a:t>Besitz</a:t>
            </a:r>
            <a:r>
              <a:rPr lang="en-US" altLang="en-US" sz="2400" dirty="0">
                <a:latin typeface="Arial Narrow" panose="020B0606020202030204" pitchFamily="34" charset="0"/>
              </a:rPr>
              <a:t> </a:t>
            </a:r>
            <a:r>
              <a:rPr lang="en-US" altLang="en-US" sz="2400" dirty="0" err="1">
                <a:latin typeface="Arial Narrow" panose="020B0606020202030204" pitchFamily="34" charset="0"/>
              </a:rPr>
              <a:t>wichtig</a:t>
            </a:r>
            <a:r>
              <a:rPr lang="en-US" altLang="en-US" sz="2400" dirty="0">
                <a:latin typeface="Arial Narrow" panose="020B0606020202030204" pitchFamily="34" charset="0"/>
              </a:rPr>
              <a:t> (</a:t>
            </a:r>
            <a:r>
              <a:rPr lang="en-US" altLang="en-US" sz="2400" dirty="0" err="1">
                <a:latin typeface="Arial Narrow" panose="020B0606020202030204" pitchFamily="34" charset="0"/>
              </a:rPr>
              <a:t>Jer</a:t>
            </a:r>
            <a:r>
              <a:rPr lang="en-US" altLang="en-US" sz="2400" dirty="0">
                <a:latin typeface="Arial Narrow" panose="020B0606020202030204" pitchFamily="34" charset="0"/>
              </a:rPr>
              <a:t> 32,10-15)</a:t>
            </a:r>
          </a:p>
        </p:txBody>
      </p:sp>
      <p:pic>
        <p:nvPicPr>
          <p:cNvPr id="82948" name="Picture 8" descr="DoubleDeed (Changed)">
            <a:extLst>
              <a:ext uri="{FF2B5EF4-FFF2-40B4-BE49-F238E27FC236}">
                <a16:creationId xmlns:a16="http://schemas.microsoft.com/office/drawing/2014/main" id="{C3471A3D-A043-024C-B80C-80DD0B1E494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914400" y="1600200"/>
            <a:ext cx="26289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2949" name="Text Box 9">
            <a:extLst>
              <a:ext uri="{FF2B5EF4-FFF2-40B4-BE49-F238E27FC236}">
                <a16:creationId xmlns:a16="http://schemas.microsoft.com/office/drawing/2014/main" id="{9CED7145-D617-9045-B6E5-1A286A0B4CEA}"/>
              </a:ext>
            </a:extLst>
          </p:cNvPr>
          <p:cNvSpPr txBox="1">
            <a:spLocks noChangeArrowheads="1"/>
          </p:cNvSpPr>
          <p:nvPr/>
        </p:nvSpPr>
        <p:spPr bwMode="auto">
          <a:xfrm>
            <a:off x="3810000" y="6197600"/>
            <a:ext cx="1981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Brooklyn Museum, Brooklyn, New York</a:t>
            </a:r>
          </a:p>
        </p:txBody>
      </p:sp>
      <p:sp>
        <p:nvSpPr>
          <p:cNvPr id="7" name="Slide Number Placeholder 5">
            <a:extLst>
              <a:ext uri="{FF2B5EF4-FFF2-40B4-BE49-F238E27FC236}">
                <a16:creationId xmlns:a16="http://schemas.microsoft.com/office/drawing/2014/main" id="{38CBD73E-BDC1-FD40-8F9C-42E05D44BE9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25">
                                            <p:txEl>
                                              <p:pRg st="0" end="0"/>
                                            </p:txEl>
                                          </p:spTgt>
                                        </p:tgtEl>
                                        <p:attrNameLst>
                                          <p:attrName>style.visibility</p:attrName>
                                        </p:attrNameLst>
                                      </p:cBhvr>
                                      <p:to>
                                        <p:strVal val="visible"/>
                                      </p:to>
                                    </p:set>
                                    <p:anim calcmode="lin" valueType="num">
                                      <p:cBhvr additive="base">
                                        <p:cTn id="7" dur="500" fill="hold"/>
                                        <p:tgtEl>
                                          <p:spTgt spid="819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1925">
                                            <p:txEl>
                                              <p:pRg st="1" end="1"/>
                                            </p:txEl>
                                          </p:spTgt>
                                        </p:tgtEl>
                                        <p:attrNameLst>
                                          <p:attrName>style.visibility</p:attrName>
                                        </p:attrNameLst>
                                      </p:cBhvr>
                                      <p:to>
                                        <p:strVal val="visible"/>
                                      </p:to>
                                    </p:set>
                                    <p:anim calcmode="lin" valueType="num">
                                      <p:cBhvr additive="base">
                                        <p:cTn id="13" dur="500" fill="hold"/>
                                        <p:tgtEl>
                                          <p:spTgt spid="819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81925">
                                            <p:txEl>
                                              <p:pRg st="2" end="2"/>
                                            </p:txEl>
                                          </p:spTgt>
                                        </p:tgtEl>
                                        <p:attrNameLst>
                                          <p:attrName>style.visibility</p:attrName>
                                        </p:attrNameLst>
                                      </p:cBhvr>
                                      <p:to>
                                        <p:strVal val="visible"/>
                                      </p:to>
                                    </p:set>
                                    <p:anim calcmode="lin" valueType="num">
                                      <p:cBhvr additive="base">
                                        <p:cTn id="19" dur="500" fill="hold"/>
                                        <p:tgtEl>
                                          <p:spTgt spid="8192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51793DC0-1397-4B1E-B046-1C252097F3AF}"/>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Hesekiels</a:t>
            </a:r>
            <a:r>
              <a:rPr lang="en-US" altLang="en-US" b="0" dirty="0">
                <a:latin typeface="Impact" panose="020B0806030902050204" pitchFamily="34" charset="0"/>
              </a:rPr>
              <a:t> Aufgabe</a:t>
            </a:r>
          </a:p>
        </p:txBody>
      </p:sp>
      <p:sp>
        <p:nvSpPr>
          <p:cNvPr id="441347" name="Rectangle 3">
            <a:extLst>
              <a:ext uri="{FF2B5EF4-FFF2-40B4-BE49-F238E27FC236}">
                <a16:creationId xmlns:a16="http://schemas.microsoft.com/office/drawing/2014/main" id="{B51A8586-92DE-4737-9354-A52202EB9FD0}"/>
              </a:ext>
            </a:extLst>
          </p:cNvPr>
          <p:cNvSpPr>
            <a:spLocks noGrp="1" noChangeArrowheads="1"/>
          </p:cNvSpPr>
          <p:nvPr>
            <p:ph type="body" idx="1"/>
          </p:nvPr>
        </p:nvSpPr>
        <p:spPr>
          <a:xfrm>
            <a:off x="457200" y="1295400"/>
            <a:ext cx="8229600" cy="5257800"/>
          </a:xfrm>
        </p:spPr>
        <p:txBody>
          <a:bodyPr/>
          <a:lstStyle/>
          <a:p>
            <a:pPr eaLnBrk="1" hangingPunct="1">
              <a:lnSpc>
                <a:spcPct val="90000"/>
              </a:lnSpc>
              <a:buFontTx/>
              <a:buNone/>
              <a:defRPr/>
            </a:pPr>
            <a:r>
              <a:rPr lang="en-US" altLang="en-US" sz="2800" b="1" dirty="0" err="1">
                <a:solidFill>
                  <a:srgbClr val="FFFF99"/>
                </a:solidFill>
                <a:latin typeface="Arial" panose="020B0604020202020204" pitchFamily="34" charset="0"/>
              </a:rPr>
              <a:t>Hesekiels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Auftrag</a:t>
            </a:r>
            <a:r>
              <a:rPr lang="en-US" altLang="en-US" sz="2800" b="1" dirty="0">
                <a:solidFill>
                  <a:srgbClr val="FFFF99"/>
                </a:solidFill>
                <a:latin typeface="Arial" panose="020B0604020202020204" pitchFamily="34" charset="0"/>
              </a:rPr>
              <a:t> war den </a:t>
            </a:r>
            <a:r>
              <a:rPr lang="en-US" altLang="en-US" sz="2800" b="1" dirty="0" err="1">
                <a:solidFill>
                  <a:srgbClr val="FFFF99"/>
                </a:solidFill>
                <a:latin typeface="Arial" panose="020B0604020202020204" pitchFamily="34" charset="0"/>
              </a:rPr>
              <a:t>Weggeführten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zu</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predigen</a:t>
            </a:r>
            <a:r>
              <a:rPr lang="en-US" altLang="en-US" sz="2800" b="1" dirty="0">
                <a:solidFill>
                  <a:srgbClr val="FFFF99"/>
                </a:solidFill>
                <a:latin typeface="Arial" panose="020B0604020202020204" pitchFamily="34" charset="0"/>
              </a:rPr>
              <a:t> - </a:t>
            </a:r>
            <a:r>
              <a:rPr lang="en-US" altLang="en-US" sz="2800" b="1" dirty="0" err="1">
                <a:solidFill>
                  <a:srgbClr val="FFFF99"/>
                </a:solidFill>
                <a:latin typeface="Arial" panose="020B0604020202020204" pitchFamily="34" charset="0"/>
              </a:rPr>
              <a:t>speziell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denen</a:t>
            </a:r>
            <a:r>
              <a:rPr lang="en-US" altLang="en-US" sz="2800" b="1" dirty="0">
                <a:solidFill>
                  <a:srgbClr val="FFFF99"/>
                </a:solidFill>
                <a:latin typeface="Arial" panose="020B0604020202020204" pitchFamily="34" charset="0"/>
              </a:rPr>
              <a:t>, die dem Wort </a:t>
            </a:r>
            <a:r>
              <a:rPr lang="en-US" altLang="en-US" sz="2800" b="1" dirty="0" err="1">
                <a:solidFill>
                  <a:srgbClr val="FFFF99"/>
                </a:solidFill>
                <a:latin typeface="Arial" panose="020B0604020202020204" pitchFamily="34" charset="0"/>
              </a:rPr>
              <a:t>Jahwes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widerstanden</a:t>
            </a:r>
            <a:r>
              <a:rPr lang="en-US" altLang="en-US" sz="2800" b="1" dirty="0">
                <a:solidFill>
                  <a:srgbClr val="FFFF99"/>
                </a:solidFill>
                <a:latin typeface="Arial" panose="020B0604020202020204" pitchFamily="34" charset="0"/>
              </a:rPr>
              <a:t>.</a:t>
            </a:r>
          </a:p>
          <a:p>
            <a:pPr eaLnBrk="1" hangingPunct="1">
              <a:lnSpc>
                <a:spcPct val="90000"/>
              </a:lnSpc>
              <a:defRPr/>
            </a:pPr>
            <a:r>
              <a:rPr lang="en-US" altLang="en-US" sz="2800" i="1" dirty="0">
                <a:latin typeface="Arial" panose="020B0604020202020204" pitchFamily="34" charset="0"/>
              </a:rPr>
              <a:t>Die Rolle </a:t>
            </a:r>
            <a:r>
              <a:rPr lang="en-US" altLang="en-US" sz="2800" i="1" dirty="0" err="1">
                <a:latin typeface="Arial" panose="020B0604020202020204" pitchFamily="34" charset="0"/>
              </a:rPr>
              <a:t>symbolisert</a:t>
            </a:r>
            <a:r>
              <a:rPr lang="en-US" altLang="en-US" sz="2800" i="1" dirty="0">
                <a:latin typeface="Arial" panose="020B0604020202020204" pitchFamily="34" charset="0"/>
              </a:rPr>
              <a:t> den </a:t>
            </a:r>
            <a:r>
              <a:rPr lang="en-US" altLang="en-US" sz="2800" i="1" dirty="0" err="1">
                <a:latin typeface="Arial" panose="020B0604020202020204" pitchFamily="34" charset="0"/>
              </a:rPr>
              <a:t>gesamten</a:t>
            </a:r>
            <a:r>
              <a:rPr lang="en-US" altLang="en-US" sz="2800" i="1" dirty="0">
                <a:latin typeface="Arial" panose="020B0604020202020204" pitchFamily="34" charset="0"/>
              </a:rPr>
              <a:t> Rat </a:t>
            </a:r>
            <a:r>
              <a:rPr lang="en-US" altLang="en-US" sz="2800" i="1" dirty="0" err="1">
                <a:latin typeface="Arial" panose="020B0604020202020204" pitchFamily="34" charset="0"/>
              </a:rPr>
              <a:t>Gottes</a:t>
            </a:r>
            <a:r>
              <a:rPr lang="en-US" altLang="en-US" sz="2800" i="1" dirty="0">
                <a:latin typeface="Arial" panose="020B0604020202020204" pitchFamily="34" charset="0"/>
              </a:rPr>
              <a:t>, der </a:t>
            </a:r>
            <a:r>
              <a:rPr lang="en-US" altLang="en-US" sz="2800" i="1" dirty="0" err="1">
                <a:latin typeface="Arial" panose="020B0604020202020204" pitchFamily="34" charset="0"/>
              </a:rPr>
              <a:t>für</a:t>
            </a:r>
            <a:r>
              <a:rPr lang="en-US" altLang="en-US" sz="2800" i="1" dirty="0">
                <a:latin typeface="Arial" panose="020B0604020202020204" pitchFamily="34" charset="0"/>
              </a:rPr>
              <a:t> die </a:t>
            </a:r>
            <a:r>
              <a:rPr lang="en-US" altLang="en-US" sz="2800" i="1" dirty="0" err="1">
                <a:latin typeface="Arial" panose="020B0604020202020204" pitchFamily="34" charset="0"/>
              </a:rPr>
              <a:t>Erlösung</a:t>
            </a:r>
            <a:r>
              <a:rPr lang="en-US" altLang="en-US" sz="2800" i="1" dirty="0">
                <a:latin typeface="Arial" panose="020B0604020202020204" pitchFamily="34" charset="0"/>
              </a:rPr>
              <a:t> des </a:t>
            </a:r>
            <a:r>
              <a:rPr lang="en-US" altLang="en-US" sz="2800" i="1" dirty="0" err="1">
                <a:latin typeface="Arial" panose="020B0604020202020204" pitchFamily="34" charset="0"/>
              </a:rPr>
              <a:t>Überrests</a:t>
            </a:r>
            <a:r>
              <a:rPr lang="en-US" altLang="en-US" sz="2800" i="1" dirty="0">
                <a:latin typeface="Arial" panose="020B0604020202020204" pitchFamily="34" charset="0"/>
              </a:rPr>
              <a:t> </a:t>
            </a:r>
            <a:r>
              <a:rPr lang="en-US" altLang="en-US" sz="2800" i="1" dirty="0" err="1">
                <a:latin typeface="Arial" panose="020B0604020202020204" pitchFamily="34" charset="0"/>
              </a:rPr>
              <a:t>nötig</a:t>
            </a:r>
            <a:r>
              <a:rPr lang="en-US" altLang="en-US" sz="2800" i="1" dirty="0">
                <a:latin typeface="Arial" panose="020B0604020202020204" pitchFamily="34" charset="0"/>
              </a:rPr>
              <a:t> </a:t>
            </a:r>
            <a:r>
              <a:rPr lang="en-US" altLang="en-US" sz="2800" i="1" dirty="0" err="1">
                <a:latin typeface="Arial" panose="020B0604020202020204" pitchFamily="34" charset="0"/>
              </a:rPr>
              <a:t>ist</a:t>
            </a:r>
            <a:r>
              <a:rPr lang="en-US" altLang="en-US" sz="2800" i="1" dirty="0">
                <a:latin typeface="Arial" panose="020B0604020202020204" pitchFamily="34" charset="0"/>
              </a:rPr>
              <a:t>.</a:t>
            </a:r>
          </a:p>
          <a:p>
            <a:pPr eaLnBrk="1" hangingPunct="1">
              <a:lnSpc>
                <a:spcPct val="90000"/>
              </a:lnSpc>
              <a:defRPr/>
            </a:pPr>
            <a:r>
              <a:rPr lang="en-US" altLang="en-US" sz="2800" i="1" dirty="0">
                <a:latin typeface="Arial" panose="020B0604020202020204" pitchFamily="34" charset="0"/>
              </a:rPr>
              <a:t>Er war </a:t>
            </a:r>
            <a:r>
              <a:rPr lang="en-US" altLang="en-US" sz="2800" i="1" dirty="0" err="1">
                <a:latin typeface="Arial" panose="020B0604020202020204" pitchFamily="34" charset="0"/>
              </a:rPr>
              <a:t>im</a:t>
            </a:r>
            <a:r>
              <a:rPr lang="en-US" altLang="en-US" sz="2800" i="1" dirty="0">
                <a:latin typeface="Arial" panose="020B0604020202020204" pitchFamily="34" charset="0"/>
              </a:rPr>
              <a:t> </a:t>
            </a:r>
            <a:r>
              <a:rPr lang="en-US" altLang="en-US" sz="2800" i="1" dirty="0" err="1">
                <a:latin typeface="Arial" panose="020B0604020202020204" pitchFamily="34" charset="0"/>
              </a:rPr>
              <a:t>Voraus</a:t>
            </a:r>
            <a:r>
              <a:rPr lang="en-US" altLang="en-US" sz="2800" i="1" dirty="0">
                <a:latin typeface="Arial" panose="020B0604020202020204" pitchFamily="34" charset="0"/>
              </a:rPr>
              <a:t> </a:t>
            </a:r>
            <a:r>
              <a:rPr lang="en-US" altLang="en-US" sz="2800" i="1" dirty="0" err="1">
                <a:latin typeface="Arial" panose="020B0604020202020204" pitchFamily="34" charset="0"/>
              </a:rPr>
              <a:t>gewarnt</a:t>
            </a:r>
            <a:r>
              <a:rPr lang="en-US" altLang="en-US" sz="2800" i="1" dirty="0">
                <a:latin typeface="Arial" panose="020B0604020202020204" pitchFamily="34" charset="0"/>
              </a:rPr>
              <a:t>, </a:t>
            </a:r>
            <a:r>
              <a:rPr lang="en-US" altLang="en-US" sz="2800" i="1" dirty="0" err="1">
                <a:latin typeface="Arial" panose="020B0604020202020204" pitchFamily="34" charset="0"/>
              </a:rPr>
              <a:t>dass</a:t>
            </a:r>
            <a:r>
              <a:rPr lang="en-US" altLang="en-US" sz="2800" i="1" dirty="0">
                <a:latin typeface="Arial" panose="020B0604020202020204" pitchFamily="34" charset="0"/>
              </a:rPr>
              <a:t> </a:t>
            </a:r>
            <a:r>
              <a:rPr lang="en-US" altLang="en-US" sz="2800" i="1" dirty="0" err="1">
                <a:latin typeface="Arial" panose="020B0604020202020204" pitchFamily="34" charset="0"/>
              </a:rPr>
              <a:t>sie</a:t>
            </a:r>
            <a:r>
              <a:rPr lang="en-US" altLang="en-US" sz="2800" i="1" dirty="0">
                <a:latin typeface="Arial" panose="020B0604020202020204" pitchFamily="34" charset="0"/>
              </a:rPr>
              <a:t> </a:t>
            </a:r>
            <a:r>
              <a:rPr lang="en-US" altLang="en-US" sz="2800" i="1" dirty="0" err="1">
                <a:latin typeface="Arial" panose="020B0604020202020204" pitchFamily="34" charset="0"/>
              </a:rPr>
              <a:t>nicht</a:t>
            </a:r>
            <a:r>
              <a:rPr lang="en-US" altLang="en-US" sz="2800" i="1" dirty="0">
                <a:latin typeface="Arial" panose="020B0604020202020204" pitchFamily="34" charset="0"/>
              </a:rPr>
              <a:t> </a:t>
            </a:r>
            <a:r>
              <a:rPr lang="en-US" altLang="en-US" sz="2800" i="1" dirty="0" err="1">
                <a:latin typeface="Arial" panose="020B0604020202020204" pitchFamily="34" charset="0"/>
              </a:rPr>
              <a:t>hören</a:t>
            </a:r>
            <a:r>
              <a:rPr lang="en-US" altLang="en-US" sz="2800" i="1" dirty="0">
                <a:latin typeface="Arial" panose="020B0604020202020204" pitchFamily="34" charset="0"/>
              </a:rPr>
              <a:t> </a:t>
            </a:r>
            <a:r>
              <a:rPr lang="en-US" altLang="en-US" sz="2800" i="1" dirty="0" err="1">
                <a:latin typeface="Arial" panose="020B0604020202020204" pitchFamily="34" charset="0"/>
              </a:rPr>
              <a:t>würden</a:t>
            </a:r>
            <a:r>
              <a:rPr lang="en-US" altLang="en-US" sz="2800" i="1" dirty="0">
                <a:latin typeface="Arial" panose="020B0604020202020204" pitchFamily="34" charset="0"/>
              </a:rPr>
              <a:t> – </a:t>
            </a:r>
            <a:r>
              <a:rPr lang="en-US" altLang="en-US" sz="2800" i="1" dirty="0" err="1">
                <a:latin typeface="Arial" panose="020B0604020202020204" pitchFamily="34" charset="0"/>
              </a:rPr>
              <a:t>weil</a:t>
            </a:r>
            <a:r>
              <a:rPr lang="en-US" altLang="en-US" sz="2800" i="1" dirty="0">
                <a:latin typeface="Arial" panose="020B0604020202020204" pitchFamily="34" charset="0"/>
              </a:rPr>
              <a:t> </a:t>
            </a:r>
            <a:r>
              <a:rPr lang="en-US" altLang="en-US" sz="2800" i="1" dirty="0" err="1">
                <a:latin typeface="Arial" panose="020B0604020202020204" pitchFamily="34" charset="0"/>
              </a:rPr>
              <a:t>sie</a:t>
            </a:r>
            <a:r>
              <a:rPr lang="en-US" altLang="en-US" sz="2800" i="1" dirty="0">
                <a:latin typeface="Arial" panose="020B0604020202020204" pitchFamily="34" charset="0"/>
              </a:rPr>
              <a:t> </a:t>
            </a:r>
            <a:r>
              <a:rPr lang="en-US" altLang="en-US" sz="2800" i="1" dirty="0" err="1">
                <a:latin typeface="Arial" panose="020B0604020202020204" pitchFamily="34" charset="0"/>
              </a:rPr>
              <a:t>nicht</a:t>
            </a:r>
            <a:r>
              <a:rPr lang="en-US" altLang="en-US" sz="2800" i="1" dirty="0">
                <a:latin typeface="Arial" panose="020B0604020202020204" pitchFamily="34" charset="0"/>
              </a:rPr>
              <a:t> auf </a:t>
            </a:r>
            <a:r>
              <a:rPr lang="en-US" altLang="en-US" sz="2800" i="1" dirty="0" err="1">
                <a:latin typeface="Arial" panose="020B0604020202020204" pitchFamily="34" charset="0"/>
              </a:rPr>
              <a:t>Gottes</a:t>
            </a:r>
            <a:r>
              <a:rPr lang="en-US" altLang="en-US" sz="2800" i="1" dirty="0">
                <a:latin typeface="Arial" panose="020B0604020202020204" pitchFamily="34" charset="0"/>
              </a:rPr>
              <a:t> Wort </a:t>
            </a:r>
            <a:r>
              <a:rPr lang="en-US" altLang="en-US" sz="2800" i="1" dirty="0" err="1">
                <a:latin typeface="Arial" panose="020B0604020202020204" pitchFamily="34" charset="0"/>
              </a:rPr>
              <a:t>hörten</a:t>
            </a:r>
            <a:r>
              <a:rPr lang="en-US" altLang="en-US" sz="2800" i="1" dirty="0">
                <a:latin typeface="Arial" panose="020B0604020202020204" pitchFamily="34" charset="0"/>
              </a:rPr>
              <a:t>.</a:t>
            </a:r>
          </a:p>
          <a:p>
            <a:pPr eaLnBrk="1" hangingPunct="1">
              <a:lnSpc>
                <a:spcPct val="90000"/>
              </a:lnSpc>
              <a:defRPr/>
            </a:pPr>
            <a:r>
              <a:rPr lang="en-US" altLang="en-US" sz="2800" i="1" dirty="0" err="1">
                <a:latin typeface="Arial" panose="020B0604020202020204" pitchFamily="34" charset="0"/>
              </a:rPr>
              <a:t>Somit</a:t>
            </a:r>
            <a:r>
              <a:rPr lang="en-US" altLang="en-US" sz="2800" i="1" dirty="0">
                <a:latin typeface="Arial" panose="020B0604020202020204" pitchFamily="34" charset="0"/>
              </a:rPr>
              <a:t> </a:t>
            </a:r>
            <a:r>
              <a:rPr lang="en-US" altLang="en-US" sz="2800" i="1" dirty="0" err="1">
                <a:latin typeface="Arial" panose="020B0604020202020204" pitchFamily="34" charset="0"/>
              </a:rPr>
              <a:t>machte</a:t>
            </a:r>
            <a:r>
              <a:rPr lang="en-US" altLang="en-US" sz="2800" i="1" dirty="0">
                <a:latin typeface="Arial" panose="020B0604020202020204" pitchFamily="34" charset="0"/>
              </a:rPr>
              <a:t> Gott </a:t>
            </a:r>
            <a:r>
              <a:rPr lang="en-US" altLang="en-US" sz="2800" i="1" dirty="0" err="1">
                <a:latin typeface="Arial" panose="020B0604020202020204" pitchFamily="34" charset="0"/>
              </a:rPr>
              <a:t>Hesekiel</a:t>
            </a:r>
            <a:r>
              <a:rPr lang="en-US" altLang="en-US" sz="2800" i="1" dirty="0">
                <a:latin typeface="Arial" panose="020B0604020202020204" pitchFamily="34" charset="0"/>
              </a:rPr>
              <a:t> </a:t>
            </a:r>
            <a:r>
              <a:rPr lang="en-US" altLang="en-US" sz="2800" i="1" dirty="0" err="1">
                <a:latin typeface="Arial" panose="020B0604020202020204" pitchFamily="34" charset="0"/>
              </a:rPr>
              <a:t>zur</a:t>
            </a:r>
            <a:r>
              <a:rPr lang="en-US" altLang="en-US" sz="2800" i="1" dirty="0">
                <a:latin typeface="Arial" panose="020B0604020202020204" pitchFamily="34" charset="0"/>
              </a:rPr>
              <a:t> “</a:t>
            </a:r>
            <a:r>
              <a:rPr lang="en-US" altLang="en-US" sz="2800" i="1" dirty="0" err="1">
                <a:latin typeface="Arial" panose="020B0604020202020204" pitchFamily="34" charset="0"/>
              </a:rPr>
              <a:t>unaufhaltsa</a:t>
            </a:r>
            <a:r>
              <a:rPr lang="en-US" altLang="en-US" sz="2800" i="1" dirty="0">
                <a:latin typeface="Arial" panose="020B0604020202020204" pitchFamily="34" charset="0"/>
              </a:rPr>
              <a:t>-men Kraft” </a:t>
            </a:r>
            <a:r>
              <a:rPr lang="en-US" altLang="en-US" sz="2800" i="1" dirty="0" err="1">
                <a:latin typeface="Arial" panose="020B0604020202020204" pitchFamily="34" charset="0"/>
              </a:rPr>
              <a:t>gegen</a:t>
            </a:r>
            <a:r>
              <a:rPr lang="en-US" altLang="en-US" sz="2800" i="1" dirty="0">
                <a:latin typeface="Arial" panose="020B0604020202020204" pitchFamily="34" charset="0"/>
              </a:rPr>
              <a:t> das “</a:t>
            </a:r>
            <a:r>
              <a:rPr lang="en-US" altLang="en-US" sz="2800" i="1" dirty="0" err="1">
                <a:latin typeface="Arial" panose="020B0604020202020204" pitchFamily="34" charset="0"/>
              </a:rPr>
              <a:t>unbewegliche</a:t>
            </a:r>
            <a:r>
              <a:rPr lang="en-US" altLang="en-US" sz="2800" i="1" dirty="0">
                <a:latin typeface="Arial" panose="020B0604020202020204" pitchFamily="34" charset="0"/>
              </a:rPr>
              <a:t> </a:t>
            </a:r>
            <a:r>
              <a:rPr lang="en-US" altLang="en-US" sz="2800" i="1" dirty="0" err="1">
                <a:latin typeface="Arial" panose="020B0604020202020204" pitchFamily="34" charset="0"/>
              </a:rPr>
              <a:t>Objekt</a:t>
            </a:r>
            <a:r>
              <a:rPr lang="en-US" altLang="en-US" sz="2800" i="1" dirty="0">
                <a:latin typeface="Arial" panose="020B0604020202020204" pitchFamily="34" charset="0"/>
              </a:rPr>
              <a:t>.”</a:t>
            </a:r>
          </a:p>
          <a:p>
            <a:pPr eaLnBrk="1" hangingPunct="1">
              <a:lnSpc>
                <a:spcPct val="90000"/>
              </a:lnSpc>
              <a:defRPr/>
            </a:pPr>
            <a:r>
              <a:rPr lang="en-US" altLang="en-US" sz="2800" i="1" dirty="0">
                <a:latin typeface="Arial" panose="020B0604020202020204" pitchFamily="34" charset="0"/>
              </a:rPr>
              <a:t>Ob </a:t>
            </a:r>
            <a:r>
              <a:rPr lang="en-US" altLang="en-US" sz="2800" i="1" dirty="0" err="1">
                <a:latin typeface="Arial" panose="020B0604020202020204" pitchFamily="34" charset="0"/>
              </a:rPr>
              <a:t>sie</a:t>
            </a:r>
            <a:r>
              <a:rPr lang="en-US" altLang="en-US" sz="2800" i="1" dirty="0">
                <a:latin typeface="Arial" panose="020B0604020202020204" pitchFamily="34" charset="0"/>
              </a:rPr>
              <a:t> </a:t>
            </a:r>
            <a:r>
              <a:rPr lang="en-US" altLang="en-US" sz="2800" i="1" dirty="0" err="1">
                <a:latin typeface="Arial" panose="020B0604020202020204" pitchFamily="34" charset="0"/>
              </a:rPr>
              <a:t>hörten</a:t>
            </a:r>
            <a:r>
              <a:rPr lang="en-US" altLang="en-US" sz="2800" i="1" dirty="0">
                <a:latin typeface="Arial" panose="020B0604020202020204" pitchFamily="34" charset="0"/>
              </a:rPr>
              <a:t> </a:t>
            </a:r>
            <a:r>
              <a:rPr lang="en-US" altLang="en-US" sz="2800" i="1" dirty="0" err="1">
                <a:latin typeface="Arial" panose="020B0604020202020204" pitchFamily="34" charset="0"/>
              </a:rPr>
              <a:t>oder</a:t>
            </a:r>
            <a:r>
              <a:rPr lang="en-US" altLang="en-US" sz="2800" i="1" dirty="0">
                <a:latin typeface="Arial" panose="020B0604020202020204" pitchFamily="34" charset="0"/>
              </a:rPr>
              <a:t> </a:t>
            </a:r>
            <a:r>
              <a:rPr lang="en-US" altLang="en-US" sz="2800" i="1" dirty="0" err="1">
                <a:latin typeface="Arial" panose="020B0604020202020204" pitchFamily="34" charset="0"/>
              </a:rPr>
              <a:t>nicht</a:t>
            </a:r>
            <a:r>
              <a:rPr lang="en-US" altLang="en-US" sz="2800" i="1" dirty="0">
                <a:latin typeface="Arial" panose="020B0604020202020204" pitchFamily="34" charset="0"/>
              </a:rPr>
              <a:t>, </a:t>
            </a:r>
            <a:r>
              <a:rPr lang="en-US" altLang="en-US" sz="2800" i="1" dirty="0" err="1">
                <a:latin typeface="Arial" panose="020B0604020202020204" pitchFamily="34" charset="0"/>
              </a:rPr>
              <a:t>Hesekiel</a:t>
            </a:r>
            <a:r>
              <a:rPr lang="en-US" altLang="en-US" sz="2800" i="1" dirty="0">
                <a:latin typeface="Arial" panose="020B0604020202020204" pitchFamily="34" charset="0"/>
              </a:rPr>
              <a:t> war </a:t>
            </a:r>
            <a:r>
              <a:rPr lang="en-US" altLang="en-US" sz="2800" i="1" dirty="0" err="1">
                <a:latin typeface="Arial" panose="020B0604020202020204" pitchFamily="34" charset="0"/>
              </a:rPr>
              <a:t>dafür</a:t>
            </a:r>
            <a:r>
              <a:rPr lang="en-US" altLang="en-US" sz="2800" i="1" dirty="0">
                <a:latin typeface="Arial" panose="020B0604020202020204" pitchFamily="34" charset="0"/>
              </a:rPr>
              <a:t> </a:t>
            </a:r>
            <a:r>
              <a:rPr lang="en-US" altLang="en-US" sz="2800" i="1" dirty="0" err="1">
                <a:latin typeface="Arial" panose="020B0604020202020204" pitchFamily="34" charset="0"/>
              </a:rPr>
              <a:t>verantwortlich</a:t>
            </a:r>
            <a:r>
              <a:rPr lang="en-US" altLang="en-US" sz="2800" i="1" dirty="0">
                <a:latin typeface="Arial" panose="020B0604020202020204" pitchFamily="34" charset="0"/>
              </a:rPr>
              <a:t> </a:t>
            </a:r>
            <a:r>
              <a:rPr lang="en-US" altLang="en-US" sz="2800" i="1" dirty="0" err="1">
                <a:latin typeface="Arial" panose="020B0604020202020204" pitchFamily="34" charset="0"/>
              </a:rPr>
              <a:t>zu</a:t>
            </a:r>
            <a:r>
              <a:rPr lang="en-US" altLang="en-US" sz="2800" i="1" dirty="0">
                <a:latin typeface="Arial" panose="020B0604020202020204" pitchFamily="34" charset="0"/>
              </a:rPr>
              <a:t> </a:t>
            </a:r>
            <a:r>
              <a:rPr lang="en-US" altLang="en-US" sz="2800" i="1" dirty="0" err="1">
                <a:latin typeface="Arial" panose="020B0604020202020204" pitchFamily="34" charset="0"/>
              </a:rPr>
              <a:t>sagen</a:t>
            </a:r>
            <a:r>
              <a:rPr lang="en-US" altLang="en-US" sz="2800" i="1" dirty="0">
                <a:latin typeface="Arial" panose="020B0604020202020204" pitchFamily="34" charset="0"/>
              </a:rPr>
              <a:t>, was Gott </a:t>
            </a:r>
            <a:r>
              <a:rPr lang="en-US" altLang="en-US" sz="2800" i="1" dirty="0" err="1">
                <a:latin typeface="Arial" panose="020B0604020202020204" pitchFamily="34" charset="0"/>
              </a:rPr>
              <a:t>ihm</a:t>
            </a:r>
            <a:r>
              <a:rPr lang="en-US" altLang="en-US" sz="2800" i="1" dirty="0">
                <a:latin typeface="Arial" panose="020B0604020202020204" pitchFamily="34" charset="0"/>
              </a:rPr>
              <a:t> </a:t>
            </a:r>
            <a:r>
              <a:rPr lang="en-US" altLang="en-US" sz="2800" i="1" dirty="0" err="1">
                <a:latin typeface="Arial" panose="020B0604020202020204" pitchFamily="34" charset="0"/>
              </a:rPr>
              <a:t>auftrug</a:t>
            </a:r>
            <a:r>
              <a:rPr lang="en-US" altLang="en-US" sz="28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D685B5DA-B2D2-9D45-B194-F7B65B3CEA5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1347">
                                            <p:txEl>
                                              <p:pRg st="0" end="0"/>
                                            </p:txEl>
                                          </p:spTgt>
                                        </p:tgtEl>
                                        <p:attrNameLst>
                                          <p:attrName>style.visibility</p:attrName>
                                        </p:attrNameLst>
                                      </p:cBhvr>
                                      <p:to>
                                        <p:strVal val="visible"/>
                                      </p:to>
                                    </p:set>
                                    <p:anim calcmode="lin" valueType="num">
                                      <p:cBhvr>
                                        <p:cTn id="7" dur="500" fill="hold"/>
                                        <p:tgtEl>
                                          <p:spTgt spid="441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13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1347">
                                            <p:txEl>
                                              <p:pRg st="1" end="1"/>
                                            </p:txEl>
                                          </p:spTgt>
                                        </p:tgtEl>
                                        <p:attrNameLst>
                                          <p:attrName>style.visibility</p:attrName>
                                        </p:attrNameLst>
                                      </p:cBhvr>
                                      <p:to>
                                        <p:strVal val="visible"/>
                                      </p:to>
                                    </p:set>
                                    <p:anim calcmode="lin" valueType="num">
                                      <p:cBhvr additive="base">
                                        <p:cTn id="13" dur="500" fill="hold"/>
                                        <p:tgtEl>
                                          <p:spTgt spid="441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1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1347">
                                            <p:txEl>
                                              <p:pRg st="2" end="2"/>
                                            </p:txEl>
                                          </p:spTgt>
                                        </p:tgtEl>
                                        <p:attrNameLst>
                                          <p:attrName>style.visibility</p:attrName>
                                        </p:attrNameLst>
                                      </p:cBhvr>
                                      <p:to>
                                        <p:strVal val="visible"/>
                                      </p:to>
                                    </p:set>
                                    <p:anim calcmode="lin" valueType="num">
                                      <p:cBhvr additive="base">
                                        <p:cTn id="19" dur="500" fill="hold"/>
                                        <p:tgtEl>
                                          <p:spTgt spid="441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1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1347">
                                            <p:txEl>
                                              <p:pRg st="3" end="3"/>
                                            </p:txEl>
                                          </p:spTgt>
                                        </p:tgtEl>
                                        <p:attrNameLst>
                                          <p:attrName>style.visibility</p:attrName>
                                        </p:attrNameLst>
                                      </p:cBhvr>
                                      <p:to>
                                        <p:strVal val="visible"/>
                                      </p:to>
                                    </p:set>
                                    <p:anim calcmode="lin" valueType="num">
                                      <p:cBhvr additive="base">
                                        <p:cTn id="25" dur="500" fill="hold"/>
                                        <p:tgtEl>
                                          <p:spTgt spid="441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1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441347">
                                            <p:txEl>
                                              <p:pRg st="4" end="4"/>
                                            </p:txEl>
                                          </p:spTgt>
                                        </p:tgtEl>
                                        <p:attrNameLst>
                                          <p:attrName>style.visibility</p:attrName>
                                        </p:attrNameLst>
                                      </p:cBhvr>
                                      <p:to>
                                        <p:strVal val="visible"/>
                                      </p:to>
                                    </p:set>
                                    <p:anim calcmode="lin" valueType="num">
                                      <p:cBhvr additive="base">
                                        <p:cTn id="31" dur="500" fill="hold"/>
                                        <p:tgtEl>
                                          <p:spTgt spid="441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134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BAF2FABC-734A-411C-8912-5D4466C80C31}"/>
              </a:ext>
            </a:extLst>
          </p:cNvPr>
          <p:cNvSpPr>
            <a:spLocks noGrp="1" noChangeArrowheads="1"/>
          </p:cNvSpPr>
          <p:nvPr>
            <p:ph type="title"/>
          </p:nvPr>
        </p:nvSpPr>
        <p:spPr>
          <a:xfrm>
            <a:off x="457200" y="76200"/>
            <a:ext cx="8229600" cy="1143000"/>
          </a:xfrm>
        </p:spPr>
        <p:txBody>
          <a:bodyPr/>
          <a:lstStyle/>
          <a:p>
            <a:pPr eaLnBrk="1" hangingPunct="1">
              <a:defRPr/>
            </a:pPr>
            <a:r>
              <a:rPr lang="en-US" altLang="en-US" b="0" dirty="0">
                <a:latin typeface="Impact" panose="020B0806030902050204" pitchFamily="34" charset="0"/>
              </a:rPr>
              <a:t>Der </a:t>
            </a:r>
            <a:r>
              <a:rPr lang="en-US" altLang="en-US" b="0" dirty="0" err="1">
                <a:latin typeface="Impact" panose="020B0806030902050204" pitchFamily="34" charset="0"/>
              </a:rPr>
              <a:t>Wächter</a:t>
            </a:r>
            <a:r>
              <a:rPr lang="en-US" altLang="en-US" b="0" dirty="0">
                <a:latin typeface="Impact" panose="020B0806030902050204" pitchFamily="34" charset="0"/>
              </a:rPr>
              <a:t> </a:t>
            </a:r>
            <a:r>
              <a:rPr lang="en-US" altLang="en-US" sz="2400" b="0" dirty="0">
                <a:latin typeface="Arial" panose="020B0604020202020204" pitchFamily="34" charset="0"/>
              </a:rPr>
              <a:t>(3,16-17)</a:t>
            </a:r>
          </a:p>
        </p:txBody>
      </p:sp>
      <p:sp>
        <p:nvSpPr>
          <p:cNvPr id="442371" name="Rectangle 3">
            <a:extLst>
              <a:ext uri="{FF2B5EF4-FFF2-40B4-BE49-F238E27FC236}">
                <a16:creationId xmlns:a16="http://schemas.microsoft.com/office/drawing/2014/main" id="{5D7982E9-4EA2-45FB-8A78-69E871B79AF8}"/>
              </a:ext>
            </a:extLst>
          </p:cNvPr>
          <p:cNvSpPr>
            <a:spLocks noGrp="1" noChangeArrowheads="1"/>
          </p:cNvSpPr>
          <p:nvPr>
            <p:ph type="body" idx="1"/>
          </p:nvPr>
        </p:nvSpPr>
        <p:spPr>
          <a:xfrm>
            <a:off x="457200" y="1143000"/>
            <a:ext cx="8382000" cy="4343400"/>
          </a:xfrm>
        </p:spPr>
        <p:txBody>
          <a:bodyPr/>
          <a:lstStyle/>
          <a:p>
            <a:pPr eaLnBrk="1" hangingPunct="1">
              <a:buFontTx/>
              <a:buNone/>
              <a:defRPr/>
            </a:pPr>
            <a:r>
              <a:rPr lang="en-US" altLang="en-US" sz="2800" b="1" dirty="0">
                <a:solidFill>
                  <a:srgbClr val="FFFF99"/>
                </a:solidFill>
                <a:latin typeface="Arial" panose="020B0604020202020204" pitchFamily="34" charset="0"/>
              </a:rPr>
              <a:t>In der </a:t>
            </a:r>
            <a:r>
              <a:rPr lang="en-US" altLang="en-US" sz="2800" b="1" dirty="0" err="1">
                <a:solidFill>
                  <a:srgbClr val="FFFF99"/>
                </a:solidFill>
                <a:latin typeface="Arial" panose="020B0604020202020204" pitchFamily="34" charset="0"/>
              </a:rPr>
              <a:t>antiken</a:t>
            </a:r>
            <a:r>
              <a:rPr lang="en-US" altLang="en-US" sz="2800" b="1" dirty="0">
                <a:solidFill>
                  <a:srgbClr val="FFFF99"/>
                </a:solidFill>
                <a:latin typeface="Arial" panose="020B0604020202020204" pitchFamily="34" charset="0"/>
              </a:rPr>
              <a:t> Welt </a:t>
            </a:r>
            <a:r>
              <a:rPr lang="en-US" altLang="en-US" sz="2800" b="1" dirty="0" err="1">
                <a:solidFill>
                  <a:srgbClr val="FFFF99"/>
                </a:solidFill>
                <a:latin typeface="Arial" panose="020B0604020202020204" pitchFamily="34" charset="0"/>
              </a:rPr>
              <a:t>gingen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Wächter</a:t>
            </a:r>
            <a:r>
              <a:rPr lang="en-US" altLang="en-US" sz="2800" b="1" dirty="0">
                <a:solidFill>
                  <a:srgbClr val="FFFF99"/>
                </a:solidFill>
                <a:latin typeface="Arial" panose="020B0604020202020204" pitchFamily="34" charset="0"/>
              </a:rPr>
              <a:t> auf den </a:t>
            </a:r>
            <a:r>
              <a:rPr lang="en-US" altLang="en-US" sz="2800" b="1" dirty="0" err="1">
                <a:solidFill>
                  <a:srgbClr val="FFFF99"/>
                </a:solidFill>
                <a:latin typeface="Arial" panose="020B0604020202020204" pitchFamily="34" charset="0"/>
              </a:rPr>
              <a:t>Mauern</a:t>
            </a:r>
            <a:r>
              <a:rPr lang="en-US" altLang="en-US" sz="2800" b="1" dirty="0">
                <a:solidFill>
                  <a:srgbClr val="FFFF99"/>
                </a:solidFill>
                <a:latin typeface="Arial" panose="020B0604020202020204" pitchFamily="34" charset="0"/>
              </a:rPr>
              <a:t> und </a:t>
            </a:r>
            <a:r>
              <a:rPr lang="en-US" altLang="en-US" sz="2800" b="1" dirty="0" err="1">
                <a:solidFill>
                  <a:srgbClr val="FFFF99"/>
                </a:solidFill>
                <a:latin typeface="Arial" panose="020B0604020202020204" pitchFamily="34" charset="0"/>
              </a:rPr>
              <a:t>waren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bei</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Stadttoren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immer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mit</a:t>
            </a:r>
            <a:r>
              <a:rPr lang="en-US" altLang="en-US" sz="2800" b="1" dirty="0">
                <a:solidFill>
                  <a:srgbClr val="FFFF99"/>
                </a:solidFill>
                <a:latin typeface="Arial" panose="020B0604020202020204" pitchFamily="34" charset="0"/>
              </a:rPr>
              <a:t> dem </a:t>
            </a:r>
            <a:r>
              <a:rPr lang="en-US" altLang="en-US" sz="2800" b="1" dirty="0" err="1">
                <a:solidFill>
                  <a:srgbClr val="FFFF99"/>
                </a:solidFill>
                <a:latin typeface="Arial" panose="020B0604020202020204" pitchFamily="34" charset="0"/>
              </a:rPr>
              <a:t>Blick</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zum</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Horizont</a:t>
            </a:r>
            <a:r>
              <a:rPr lang="en-US" altLang="en-US" sz="2800" b="1" dirty="0">
                <a:solidFill>
                  <a:srgbClr val="FFFF99"/>
                </a:solidFill>
                <a:latin typeface="Arial" panose="020B0604020202020204" pitchFamily="34" charset="0"/>
              </a:rPr>
              <a:t>. Dies </a:t>
            </a:r>
            <a:r>
              <a:rPr lang="en-US" altLang="en-US" sz="2800" b="1" dirty="0" err="1">
                <a:solidFill>
                  <a:srgbClr val="FFFF99"/>
                </a:solidFill>
                <a:latin typeface="Arial" panose="020B0604020202020204" pitchFamily="34" charset="0"/>
              </a:rPr>
              <a:t>zum</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Zweck</a:t>
            </a:r>
            <a:r>
              <a:rPr lang="en-US" altLang="en-US" sz="2800" b="1" dirty="0">
                <a:solidFill>
                  <a:srgbClr val="FFFF99"/>
                </a:solidFill>
                <a:latin typeface="Arial" panose="020B0604020202020204" pitchFamily="34" charset="0"/>
              </a:rPr>
              <a:t> der </a:t>
            </a:r>
            <a:r>
              <a:rPr lang="en-US" altLang="en-US" sz="2800" b="1" dirty="0" err="1">
                <a:solidFill>
                  <a:srgbClr val="FFFF99"/>
                </a:solidFill>
                <a:latin typeface="Arial" panose="020B0604020202020204" pitchFamily="34" charset="0"/>
              </a:rPr>
              <a:t>Sicherheit</a:t>
            </a:r>
            <a:r>
              <a:rPr lang="en-US" altLang="en-US" sz="2800" b="1" dirty="0">
                <a:solidFill>
                  <a:srgbClr val="FFFF99"/>
                </a:solidFill>
                <a:latin typeface="Arial" panose="020B0604020202020204" pitchFamily="34" charset="0"/>
              </a:rPr>
              <a:t> &amp; </a:t>
            </a: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Interesse der </a:t>
            </a:r>
            <a:r>
              <a:rPr lang="en-US" altLang="en-US" sz="2800" b="1" dirty="0" err="1">
                <a:solidFill>
                  <a:srgbClr val="FFFF99"/>
                </a:solidFill>
                <a:latin typeface="Arial" panose="020B0604020202020204" pitchFamily="34" charset="0"/>
              </a:rPr>
              <a:t>Kommunikaton</a:t>
            </a:r>
            <a:r>
              <a:rPr lang="en-US" altLang="en-US" sz="2800" b="1" dirty="0">
                <a:solidFill>
                  <a:srgbClr val="FFFF99"/>
                </a:solidFill>
                <a:latin typeface="Arial" panose="020B0604020202020204" pitchFamily="34" charset="0"/>
              </a:rPr>
              <a:t>.</a:t>
            </a:r>
          </a:p>
          <a:p>
            <a:pPr eaLnBrk="1" hangingPunct="1">
              <a:defRPr/>
            </a:pPr>
            <a:r>
              <a:rPr lang="en-US" altLang="en-US" sz="2400" i="1" dirty="0">
                <a:latin typeface="Arial" panose="020B0604020202020204" pitchFamily="34" charset="0"/>
              </a:rPr>
              <a:t>Ein </a:t>
            </a:r>
            <a:r>
              <a:rPr lang="en-US" altLang="en-US" sz="2400" i="1" dirty="0" err="1">
                <a:latin typeface="Arial" panose="020B0604020202020204" pitchFamily="34" charset="0"/>
              </a:rPr>
              <a:t>Wächter</a:t>
            </a:r>
            <a:r>
              <a:rPr lang="en-US" altLang="en-US" sz="2400" i="1" dirty="0">
                <a:latin typeface="Arial" panose="020B0604020202020204" pitchFamily="34" charset="0"/>
              </a:rPr>
              <a:t> </a:t>
            </a:r>
            <a:r>
              <a:rPr lang="en-US" altLang="en-US" sz="2400" i="1" dirty="0" err="1">
                <a:latin typeface="Arial" panose="020B0604020202020204" pitchFamily="34" charset="0"/>
              </a:rPr>
              <a:t>schaute</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a:t>
            </a:r>
            <a:r>
              <a:rPr lang="en-US" altLang="en-US" sz="2400" i="1" dirty="0" err="1">
                <a:latin typeface="Arial" panose="020B0604020202020204" pitchFamily="34" charset="0"/>
              </a:rPr>
              <a:t>Läufer</a:t>
            </a:r>
            <a:r>
              <a:rPr lang="en-US" altLang="en-US" sz="2400" i="1" dirty="0">
                <a:latin typeface="Arial" panose="020B0604020202020204" pitchFamily="34" charset="0"/>
              </a:rPr>
              <a:t>, </a:t>
            </a:r>
            <a:r>
              <a:rPr lang="en-US" altLang="en-US" sz="2400" i="1" dirty="0" err="1">
                <a:latin typeface="Arial" panose="020B0604020202020204" pitchFamily="34" charset="0"/>
              </a:rPr>
              <a:t>welche</a:t>
            </a:r>
            <a:r>
              <a:rPr lang="en-US" altLang="en-US" sz="2400" i="1" dirty="0">
                <a:latin typeface="Arial" panose="020B0604020202020204" pitchFamily="34" charset="0"/>
              </a:rPr>
              <a:t> die </a:t>
            </a:r>
            <a:r>
              <a:rPr lang="en-US" altLang="en-US" sz="2400" i="1" dirty="0" err="1">
                <a:latin typeface="Arial" panose="020B0604020202020204" pitchFamily="34" charset="0"/>
              </a:rPr>
              <a:t>Botschaft</a:t>
            </a:r>
            <a:r>
              <a:rPr lang="en-US" altLang="en-US" sz="2400" i="1" dirty="0">
                <a:latin typeface="Arial" panose="020B0604020202020204" pitchFamily="34" charset="0"/>
              </a:rPr>
              <a:t> </a:t>
            </a:r>
            <a:r>
              <a:rPr lang="en-US" altLang="en-US" sz="2400" i="1" dirty="0" err="1">
                <a:latin typeface="Arial" panose="020B0604020202020204" pitchFamily="34" charset="0"/>
              </a:rPr>
              <a:t>zum</a:t>
            </a:r>
            <a:r>
              <a:rPr lang="en-US" altLang="en-US" sz="2400" i="1" dirty="0">
                <a:latin typeface="Arial" panose="020B0604020202020204" pitchFamily="34" charset="0"/>
              </a:rPr>
              <a:t> König </a:t>
            </a:r>
            <a:r>
              <a:rPr lang="en-US" altLang="en-US" sz="2400" i="1" dirty="0" err="1">
                <a:latin typeface="Arial" panose="020B0604020202020204" pitchFamily="34" charset="0"/>
              </a:rPr>
              <a:t>bringen</a:t>
            </a:r>
            <a:r>
              <a:rPr lang="en-US" altLang="en-US" sz="2400" i="1" dirty="0">
                <a:latin typeface="Arial" panose="020B0604020202020204" pitchFamily="34" charset="0"/>
              </a:rPr>
              <a:t> </a:t>
            </a:r>
            <a:r>
              <a:rPr lang="en-US" altLang="en-US" sz="2400" i="1" dirty="0" err="1">
                <a:latin typeface="Arial" panose="020B0604020202020204" pitchFamily="34" charset="0"/>
              </a:rPr>
              <a:t>konnten</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Er </a:t>
            </a:r>
            <a:r>
              <a:rPr lang="en-US" altLang="en-US" sz="2400" i="1" dirty="0" err="1">
                <a:latin typeface="Arial" panose="020B0604020202020204" pitchFamily="34" charset="0"/>
              </a:rPr>
              <a:t>bewachte</a:t>
            </a:r>
            <a:r>
              <a:rPr lang="en-US" altLang="en-US" sz="2400" i="1" dirty="0">
                <a:latin typeface="Arial" panose="020B0604020202020204" pitchFamily="34" charset="0"/>
              </a:rPr>
              <a:t> die Stadt Tag und Nacht, und </a:t>
            </a:r>
            <a:r>
              <a:rPr lang="en-US" altLang="en-US" sz="2400" i="1" dirty="0" err="1">
                <a:latin typeface="Arial" panose="020B0604020202020204" pitchFamily="34" charset="0"/>
              </a:rPr>
              <a:t>warnte</a:t>
            </a:r>
            <a:r>
              <a:rPr lang="en-US" altLang="en-US" sz="2400" i="1" dirty="0">
                <a:latin typeface="Arial" panose="020B0604020202020204" pitchFamily="34" charset="0"/>
              </a:rPr>
              <a:t> </a:t>
            </a:r>
            <a:r>
              <a:rPr lang="en-US" altLang="en-US" sz="2400" i="1" dirty="0" err="1">
                <a:latin typeface="Arial" panose="020B0604020202020204" pitchFamily="34" charset="0"/>
              </a:rPr>
              <a:t>bei</a:t>
            </a:r>
            <a:r>
              <a:rPr lang="en-US" altLang="en-US" sz="2400" i="1" dirty="0">
                <a:latin typeface="Arial" panose="020B0604020202020204" pitchFamily="34" charset="0"/>
              </a:rPr>
              <a:t> </a:t>
            </a:r>
            <a:r>
              <a:rPr lang="en-US" altLang="en-US" sz="2400" i="1" dirty="0" err="1">
                <a:latin typeface="Arial" panose="020B0604020202020204" pitchFamily="34" charset="0"/>
              </a:rPr>
              <a:t>ankommenden</a:t>
            </a:r>
            <a:r>
              <a:rPr lang="en-US" altLang="en-US" sz="2400" i="1" dirty="0">
                <a:latin typeface="Arial" panose="020B0604020202020204" pitchFamily="34" charset="0"/>
              </a:rPr>
              <a:t> </a:t>
            </a:r>
            <a:r>
              <a:rPr lang="en-US" altLang="en-US" sz="2400" i="1" dirty="0" err="1">
                <a:latin typeface="Arial" panose="020B0604020202020204" pitchFamily="34" charset="0"/>
              </a:rPr>
              <a:t>Feinden</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Im</a:t>
            </a:r>
            <a:r>
              <a:rPr lang="en-US" altLang="en-US" sz="2400" i="1" dirty="0">
                <a:latin typeface="Arial" panose="020B0604020202020204" pitchFamily="34" charset="0"/>
              </a:rPr>
              <a:t> Fall von </a:t>
            </a:r>
            <a:r>
              <a:rPr lang="en-US" altLang="en-US" sz="2400" i="1" dirty="0" err="1">
                <a:latin typeface="Arial" panose="020B0604020202020204" pitchFamily="34" charset="0"/>
              </a:rPr>
              <a:t>sofortigem</a:t>
            </a:r>
            <a:r>
              <a:rPr lang="en-US" altLang="en-US" sz="2400" i="1" dirty="0">
                <a:latin typeface="Arial" panose="020B0604020202020204" pitchFamily="34" charset="0"/>
              </a:rPr>
              <a:t> Angriff </a:t>
            </a:r>
            <a:r>
              <a:rPr lang="en-US" altLang="en-US" sz="2400" i="1" dirty="0" err="1">
                <a:latin typeface="Arial" panose="020B0604020202020204" pitchFamily="34" charset="0"/>
              </a:rPr>
              <a:t>wurde</a:t>
            </a:r>
            <a:r>
              <a:rPr lang="en-US" altLang="en-US" sz="2400" i="1" dirty="0">
                <a:latin typeface="Arial" panose="020B0604020202020204" pitchFamily="34" charset="0"/>
              </a:rPr>
              <a:t> die Stadt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einer</a:t>
            </a:r>
            <a:r>
              <a:rPr lang="en-US" altLang="en-US" sz="2400" i="1" dirty="0">
                <a:latin typeface="Arial" panose="020B0604020202020204" pitchFamily="34" charset="0"/>
              </a:rPr>
              <a:t> </a:t>
            </a:r>
            <a:r>
              <a:rPr lang="en-US" altLang="en-US" sz="2400" i="1" dirty="0" err="1">
                <a:latin typeface="Arial" panose="020B0604020202020204" pitchFamily="34" charset="0"/>
              </a:rPr>
              <a:t>schallenden</a:t>
            </a:r>
            <a:r>
              <a:rPr lang="en-US" altLang="en-US" sz="2400" i="1" dirty="0">
                <a:latin typeface="Arial" panose="020B0604020202020204" pitchFamily="34" charset="0"/>
              </a:rPr>
              <a:t> </a:t>
            </a:r>
            <a:r>
              <a:rPr lang="en-US" altLang="en-US" sz="2400" i="1" dirty="0" err="1">
                <a:latin typeface="Arial" panose="020B0604020202020204" pitchFamily="34" charset="0"/>
              </a:rPr>
              <a:t>Posaune</a:t>
            </a:r>
            <a:r>
              <a:rPr lang="en-US" altLang="en-US" sz="2400" i="1" dirty="0">
                <a:latin typeface="Arial" panose="020B0604020202020204" pitchFamily="34" charset="0"/>
              </a:rPr>
              <a:t> </a:t>
            </a:r>
            <a:r>
              <a:rPr lang="en-US" altLang="en-US" sz="2400" i="1" dirty="0" err="1">
                <a:latin typeface="Arial" panose="020B0604020202020204" pitchFamily="34" charset="0"/>
              </a:rPr>
              <a:t>gewarnt</a:t>
            </a:r>
            <a:r>
              <a:rPr lang="en-US" altLang="en-US" sz="2400" i="1" dirty="0">
                <a:latin typeface="Arial" panose="020B0604020202020204" pitchFamily="34" charset="0"/>
              </a:rPr>
              <a:t>.</a:t>
            </a:r>
          </a:p>
        </p:txBody>
      </p:sp>
      <p:sp>
        <p:nvSpPr>
          <p:cNvPr id="442372" name="Text Box 4">
            <a:extLst>
              <a:ext uri="{FF2B5EF4-FFF2-40B4-BE49-F238E27FC236}">
                <a16:creationId xmlns:a16="http://schemas.microsoft.com/office/drawing/2014/main" id="{E383AD99-27C3-194A-B7A5-24E424A57CA9}"/>
              </a:ext>
            </a:extLst>
          </p:cNvPr>
          <p:cNvSpPr txBox="1">
            <a:spLocks noChangeArrowheads="1"/>
          </p:cNvSpPr>
          <p:nvPr/>
        </p:nvSpPr>
        <p:spPr bwMode="auto">
          <a:xfrm>
            <a:off x="304800" y="5654675"/>
            <a:ext cx="8610600" cy="830997"/>
          </a:xfrm>
          <a:prstGeom prst="rect">
            <a:avLst/>
          </a:prstGeom>
          <a:solidFill>
            <a:srgbClr val="FF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dirty="0">
                <a:solidFill>
                  <a:srgbClr val="660033"/>
                </a:solidFill>
                <a:latin typeface="Pristina" panose="03060402040406080204" pitchFamily="66" charset="77"/>
              </a:rPr>
              <a:t>Die </a:t>
            </a:r>
            <a:r>
              <a:rPr lang="en-US" altLang="en-US" sz="2400" dirty="0" err="1">
                <a:solidFill>
                  <a:srgbClr val="660033"/>
                </a:solidFill>
                <a:latin typeface="Pristina" panose="03060402040406080204" pitchFamily="66" charset="77"/>
              </a:rPr>
              <a:t>Metapher</a:t>
            </a:r>
            <a:r>
              <a:rPr lang="en-US" altLang="en-US" sz="2400" dirty="0">
                <a:solidFill>
                  <a:srgbClr val="660033"/>
                </a:solidFill>
                <a:latin typeface="Pristina" panose="03060402040406080204" pitchFamily="66" charset="77"/>
              </a:rPr>
              <a:t> von </a:t>
            </a:r>
            <a:r>
              <a:rPr lang="en-US" altLang="en-US" sz="2400" dirty="0" err="1">
                <a:solidFill>
                  <a:srgbClr val="660033"/>
                </a:solidFill>
                <a:latin typeface="Pristina" panose="03060402040406080204" pitchFamily="66" charset="77"/>
              </a:rPr>
              <a:t>Propheten</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als</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Wächter</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zeigte</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sie</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sollten</a:t>
            </a:r>
            <a:r>
              <a:rPr lang="en-US" altLang="en-US" sz="2400" dirty="0">
                <a:solidFill>
                  <a:srgbClr val="660033"/>
                </a:solidFill>
                <a:latin typeface="Pristina" panose="03060402040406080204" pitchFamily="66" charset="77"/>
              </a:rPr>
              <a:t> Israel </a:t>
            </a:r>
            <a:r>
              <a:rPr lang="en-US" altLang="en-US" sz="2400" dirty="0" err="1">
                <a:solidFill>
                  <a:srgbClr val="660033"/>
                </a:solidFill>
                <a:latin typeface="Pristina" panose="03060402040406080204" pitchFamily="66" charset="77"/>
              </a:rPr>
              <a:t>vom</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drohenden</a:t>
            </a:r>
            <a:r>
              <a:rPr lang="en-US" altLang="en-US" sz="2400" dirty="0">
                <a:solidFill>
                  <a:srgbClr val="660033"/>
                </a:solidFill>
                <a:latin typeface="Pristina" panose="03060402040406080204" pitchFamily="66" charset="77"/>
              </a:rPr>
              <a:t> Ge-</a:t>
            </a:r>
            <a:r>
              <a:rPr lang="en-US" altLang="en-US" sz="2400" dirty="0" err="1">
                <a:solidFill>
                  <a:srgbClr val="660033"/>
                </a:solidFill>
                <a:latin typeface="Pristina" panose="03060402040406080204" pitchFamily="66" charset="77"/>
              </a:rPr>
              <a:t>richt</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warnen</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Falsche</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Propheten</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waren</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im</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Gegensatz</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blinde</a:t>
            </a:r>
            <a:r>
              <a:rPr lang="en-US" altLang="en-US" sz="2400" dirty="0">
                <a:solidFill>
                  <a:srgbClr val="660033"/>
                </a:solidFill>
                <a:latin typeface="Pristina" panose="03060402040406080204" pitchFamily="66" charset="77"/>
              </a:rPr>
              <a:t> </a:t>
            </a:r>
            <a:r>
              <a:rPr lang="en-US" altLang="en-US" sz="2400" dirty="0" err="1">
                <a:solidFill>
                  <a:srgbClr val="660033"/>
                </a:solidFill>
                <a:latin typeface="Pristina" panose="03060402040406080204" pitchFamily="66" charset="77"/>
              </a:rPr>
              <a:t>Wächter</a:t>
            </a:r>
            <a:r>
              <a:rPr lang="en-US" altLang="en-US" sz="2400" dirty="0">
                <a:solidFill>
                  <a:srgbClr val="660033"/>
                </a:solidFill>
                <a:latin typeface="Pristina" panose="03060402040406080204" pitchFamily="66" charset="77"/>
              </a:rPr>
              <a:t>” (Is. 56:10).</a:t>
            </a:r>
          </a:p>
        </p:txBody>
      </p:sp>
      <p:sp>
        <p:nvSpPr>
          <p:cNvPr id="6" name="Slide Number Placeholder 5">
            <a:extLst>
              <a:ext uri="{FF2B5EF4-FFF2-40B4-BE49-F238E27FC236}">
                <a16:creationId xmlns:a16="http://schemas.microsoft.com/office/drawing/2014/main" id="{47AAD3A0-A150-D44C-8E4F-71D62ADBACE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2371">
                                            <p:txEl>
                                              <p:pRg st="0" end="0"/>
                                            </p:txEl>
                                          </p:spTgt>
                                        </p:tgtEl>
                                        <p:attrNameLst>
                                          <p:attrName>style.visibility</p:attrName>
                                        </p:attrNameLst>
                                      </p:cBhvr>
                                      <p:to>
                                        <p:strVal val="visible"/>
                                      </p:to>
                                    </p:set>
                                    <p:anim calcmode="lin" valueType="num">
                                      <p:cBhvr>
                                        <p:cTn id="7" dur="500" fill="hold"/>
                                        <p:tgtEl>
                                          <p:spTgt spid="442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23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2371">
                                            <p:txEl>
                                              <p:pRg st="1" end="1"/>
                                            </p:txEl>
                                          </p:spTgt>
                                        </p:tgtEl>
                                        <p:attrNameLst>
                                          <p:attrName>style.visibility</p:attrName>
                                        </p:attrNameLst>
                                      </p:cBhvr>
                                      <p:to>
                                        <p:strVal val="visible"/>
                                      </p:to>
                                    </p:set>
                                    <p:anim calcmode="lin" valueType="num">
                                      <p:cBhvr additive="base">
                                        <p:cTn id="13" dur="500" fill="hold"/>
                                        <p:tgtEl>
                                          <p:spTgt spid="442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2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2371">
                                            <p:txEl>
                                              <p:pRg st="2" end="2"/>
                                            </p:txEl>
                                          </p:spTgt>
                                        </p:tgtEl>
                                        <p:attrNameLst>
                                          <p:attrName>style.visibility</p:attrName>
                                        </p:attrNameLst>
                                      </p:cBhvr>
                                      <p:to>
                                        <p:strVal val="visible"/>
                                      </p:to>
                                    </p:set>
                                    <p:anim calcmode="lin" valueType="num">
                                      <p:cBhvr additive="base">
                                        <p:cTn id="19" dur="500" fill="hold"/>
                                        <p:tgtEl>
                                          <p:spTgt spid="442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2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2371">
                                            <p:txEl>
                                              <p:pRg st="3" end="3"/>
                                            </p:txEl>
                                          </p:spTgt>
                                        </p:tgtEl>
                                        <p:attrNameLst>
                                          <p:attrName>style.visibility</p:attrName>
                                        </p:attrNameLst>
                                      </p:cBhvr>
                                      <p:to>
                                        <p:strVal val="visible"/>
                                      </p:to>
                                    </p:set>
                                    <p:anim calcmode="lin" valueType="num">
                                      <p:cBhvr additive="base">
                                        <p:cTn id="25" dur="500" fill="hold"/>
                                        <p:tgtEl>
                                          <p:spTgt spid="442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2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442372"/>
                                        </p:tgtEl>
                                        <p:attrNameLst>
                                          <p:attrName>style.visibility</p:attrName>
                                        </p:attrNameLst>
                                      </p:cBhvr>
                                      <p:to>
                                        <p:strVal val="visible"/>
                                      </p:to>
                                    </p:set>
                                    <p:animEffect transition="in" filter="dissolve">
                                      <p:cBhvr>
                                        <p:cTn id="31" dur="500"/>
                                        <p:tgtEl>
                                          <p:spTgt spid="44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37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AFA1A0D6-56DB-4D37-9824-D2DA444A67F3}"/>
              </a:ext>
            </a:extLst>
          </p:cNvPr>
          <p:cNvSpPr>
            <a:spLocks noGrp="1" noChangeArrowheads="1"/>
          </p:cNvSpPr>
          <p:nvPr>
            <p:ph type="title"/>
          </p:nvPr>
        </p:nvSpPr>
        <p:spPr>
          <a:xfrm>
            <a:off x="762000" y="533400"/>
            <a:ext cx="2819400" cy="3687763"/>
          </a:xfrm>
        </p:spPr>
        <p:txBody>
          <a:bodyPr/>
          <a:lstStyle/>
          <a:p>
            <a:pPr eaLnBrk="1" hangingPunct="1">
              <a:defRPr/>
            </a:pPr>
            <a:r>
              <a:rPr lang="en-US" altLang="en-US" sz="3600" dirty="0" err="1">
                <a:latin typeface="Eras Demi ITC" pitchFamily="34" charset="0"/>
              </a:rPr>
              <a:t>Wächter</a:t>
            </a:r>
            <a:r>
              <a:rPr lang="en-US" altLang="en-US" sz="3600" dirty="0">
                <a:latin typeface="Eras Demi ITC" pitchFamily="34" charset="0"/>
              </a:rPr>
              <a:t> auf Mauer</a:t>
            </a:r>
            <a:br>
              <a:rPr lang="en-US" altLang="en-US" sz="2400" b="0" i="1" dirty="0">
                <a:latin typeface="Arial Narrow" panose="020B0606020202030204" pitchFamily="34" charset="0"/>
              </a:rPr>
            </a:br>
            <a:r>
              <a:rPr lang="en-US" altLang="en-US" sz="2400" b="0" i="1" dirty="0">
                <a:latin typeface="Arial Narrow" panose="020B0606020202030204" pitchFamily="34" charset="0"/>
              </a:rPr>
              <a:t>(</a:t>
            </a:r>
            <a:r>
              <a:rPr lang="en-US" altLang="en-US" sz="2400" b="0" i="1" dirty="0" err="1">
                <a:latin typeface="Arial Narrow" panose="020B0606020202030204" pitchFamily="34" charset="0"/>
              </a:rPr>
              <a:t>Assyrisches</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Flachrelief</a:t>
            </a:r>
            <a:r>
              <a:rPr lang="en-US" altLang="en-US" sz="2400" b="0" i="1" dirty="0">
                <a:latin typeface="Arial Narrow" panose="020B0606020202030204" pitchFamily="34" charset="0"/>
              </a:rPr>
              <a:t>)</a:t>
            </a:r>
            <a:endParaRPr lang="en-US" altLang="en-US" sz="3600" dirty="0">
              <a:latin typeface="Eras Demi ITC" pitchFamily="34" charset="0"/>
            </a:endParaRPr>
          </a:p>
        </p:txBody>
      </p:sp>
      <p:pic>
        <p:nvPicPr>
          <p:cNvPr id="86019" name="Picture 6" descr="Art&amp;Empire49">
            <a:extLst>
              <a:ext uri="{FF2B5EF4-FFF2-40B4-BE49-F238E27FC236}">
                <a16:creationId xmlns:a16="http://schemas.microsoft.com/office/drawing/2014/main" id="{35D8426B-8805-8A45-95DC-F006FB581022}"/>
              </a:ext>
            </a:extLst>
          </p:cNvPr>
          <p:cNvPicPr>
            <a:picLocks noGrp="1" noChangeAspect="1" noChangeArrowheads="1"/>
          </p:cNvPicPr>
          <p:nvPr>
            <p:ph sz="half" idx="2"/>
          </p:nvPr>
        </p:nvPicPr>
        <p:blipFill>
          <a:blip r:embed="rId2">
            <a:lum bright="-6000" contrast="18000"/>
            <a:extLst>
              <a:ext uri="{28A0092B-C50C-407E-A947-70E740481C1C}">
                <a14:useLocalDpi xmlns:a14="http://schemas.microsoft.com/office/drawing/2010/main"/>
              </a:ext>
            </a:extLst>
          </a:blip>
          <a:srcRect/>
          <a:stretch>
            <a:fillRect/>
          </a:stretch>
        </p:blipFill>
        <p:spPr>
          <a:xfrm>
            <a:off x="3975100" y="0"/>
            <a:ext cx="51720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0" name="Text Box 7">
            <a:extLst>
              <a:ext uri="{FF2B5EF4-FFF2-40B4-BE49-F238E27FC236}">
                <a16:creationId xmlns:a16="http://schemas.microsoft.com/office/drawing/2014/main" id="{C5491FDE-F6CB-E948-9E22-3A4577D731FE}"/>
              </a:ext>
            </a:extLst>
          </p:cNvPr>
          <p:cNvSpPr txBox="1">
            <a:spLocks noChangeArrowheads="1"/>
          </p:cNvSpPr>
          <p:nvPr/>
        </p:nvSpPr>
        <p:spPr bwMode="auto">
          <a:xfrm>
            <a:off x="1447800" y="61722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i="1">
                <a:latin typeface="Arial Narrow" panose="020B0604020202020204" pitchFamily="34" charset="0"/>
              </a:rPr>
              <a:t>British Museum, London</a:t>
            </a:r>
          </a:p>
        </p:txBody>
      </p:sp>
      <p:sp>
        <p:nvSpPr>
          <p:cNvPr id="6" name="Slide Number Placeholder 5">
            <a:extLst>
              <a:ext uri="{FF2B5EF4-FFF2-40B4-BE49-F238E27FC236}">
                <a16:creationId xmlns:a16="http://schemas.microsoft.com/office/drawing/2014/main" id="{14015D07-B8F3-BF4C-B8DC-36C07238956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55</a:t>
            </a:fld>
            <a:endParaRPr lang="en-US" altLang="en-US" sz="1400" b="1" dirty="0">
              <a:latin typeface="Tahoma" panose="020B0604030504040204" pitchFamily="34" charset="0"/>
            </a:endParaRPr>
          </a:p>
        </p:txBody>
      </p:sp>
    </p:spTree>
  </p:cSld>
  <p:clrMapOvr>
    <a:masterClrMapping/>
  </p:clrMapOvr>
  <p:transition>
    <p:blinds/>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a:extLst>
              <a:ext uri="{FF2B5EF4-FFF2-40B4-BE49-F238E27FC236}">
                <a16:creationId xmlns:a16="http://schemas.microsoft.com/office/drawing/2014/main" id="{B99613A1-3238-448B-8C7A-3AC4536742DF}"/>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Verantwortliche</a:t>
            </a:r>
            <a:r>
              <a:rPr lang="en-US" altLang="en-US" b="0" dirty="0">
                <a:latin typeface="Impact" panose="020B0806030902050204" pitchFamily="34" charset="0"/>
              </a:rPr>
              <a:t> </a:t>
            </a:r>
            <a:r>
              <a:rPr lang="en-US" altLang="en-US" b="0" dirty="0" err="1">
                <a:latin typeface="Impact" panose="020B0806030902050204" pitchFamily="34" charset="0"/>
              </a:rPr>
              <a:t>Wächter</a:t>
            </a:r>
            <a:r>
              <a:rPr lang="en-US" altLang="en-US" b="0" dirty="0">
                <a:latin typeface="Impact" panose="020B0806030902050204" pitchFamily="34" charset="0"/>
              </a:rPr>
              <a:t> </a:t>
            </a:r>
            <a:r>
              <a:rPr lang="en-US" altLang="en-US" sz="2800" b="0" dirty="0">
                <a:latin typeface="Arial" panose="020B0604020202020204" pitchFamily="34" charset="0"/>
              </a:rPr>
              <a:t>(3,18-21)</a:t>
            </a:r>
            <a:endParaRPr lang="en-US" altLang="en-US" b="0" dirty="0">
              <a:latin typeface="Impact" panose="020B0806030902050204" pitchFamily="34" charset="0"/>
            </a:endParaRPr>
          </a:p>
        </p:txBody>
      </p:sp>
      <p:sp>
        <p:nvSpPr>
          <p:cNvPr id="443395" name="Rectangle 3">
            <a:extLst>
              <a:ext uri="{FF2B5EF4-FFF2-40B4-BE49-F238E27FC236}">
                <a16:creationId xmlns:a16="http://schemas.microsoft.com/office/drawing/2014/main" id="{A5673B9D-877D-4434-BA76-8D59ADD50EE8}"/>
              </a:ext>
            </a:extLst>
          </p:cNvPr>
          <p:cNvSpPr>
            <a:spLocks noGrp="1" noChangeArrowheads="1"/>
          </p:cNvSpPr>
          <p:nvPr>
            <p:ph type="body" idx="1"/>
          </p:nvPr>
        </p:nvSpPr>
        <p:spPr/>
        <p:txBody>
          <a:bodyPr/>
          <a:lstStyle/>
          <a:p>
            <a:pPr eaLnBrk="1" hangingPunct="1">
              <a:buFontTx/>
              <a:buNone/>
              <a:defRPr/>
            </a:pPr>
            <a:r>
              <a:rPr lang="en-US" altLang="en-US" sz="2800" b="1" dirty="0" err="1">
                <a:solidFill>
                  <a:srgbClr val="FFFF99"/>
                </a:solidFill>
                <a:latin typeface="Arial" panose="020B0604020202020204" pitchFamily="34" charset="0"/>
              </a:rPr>
              <a:t>Als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Wächter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waren</a:t>
            </a:r>
            <a:r>
              <a:rPr lang="en-US" altLang="en-US" sz="2800" b="1" dirty="0">
                <a:solidFill>
                  <a:srgbClr val="FFFF99"/>
                </a:solidFill>
                <a:latin typeface="Arial" panose="020B0604020202020204" pitchFamily="34" charset="0"/>
              </a:rPr>
              <a:t> die </a:t>
            </a:r>
            <a:r>
              <a:rPr lang="en-US" altLang="en-US" sz="2800" b="1" dirty="0" err="1">
                <a:solidFill>
                  <a:srgbClr val="FFFF99"/>
                </a:solidFill>
                <a:latin typeface="Arial" panose="020B0604020202020204" pitchFamily="34" charset="0"/>
              </a:rPr>
              <a:t>Propheten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persönlich</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für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Warnungen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verantwortlich</a:t>
            </a:r>
            <a:r>
              <a:rPr lang="en-US" altLang="en-US" sz="2800" b="1" dirty="0">
                <a:solidFill>
                  <a:srgbClr val="FFFF99"/>
                </a:solidFill>
                <a:latin typeface="Arial" panose="020B0604020202020204" pitchFamily="34" charset="0"/>
              </a:rPr>
              <a:t>.</a:t>
            </a:r>
          </a:p>
          <a:p>
            <a:pPr eaLnBrk="1" hangingPunct="1">
              <a:defRPr/>
            </a:pPr>
            <a:r>
              <a:rPr lang="en-US" altLang="en-US" sz="2400" i="1" dirty="0">
                <a:latin typeface="Arial" panose="020B0604020202020204" pitchFamily="34" charset="0"/>
              </a:rPr>
              <a:t>Die </a:t>
            </a:r>
            <a:r>
              <a:rPr lang="en-US" altLang="en-US" sz="2400" i="1" dirty="0" err="1">
                <a:latin typeface="Arial" panose="020B0604020202020204" pitchFamily="34" charset="0"/>
              </a:rPr>
              <a:t>Metapher</a:t>
            </a:r>
            <a:r>
              <a:rPr lang="en-US" altLang="en-US" sz="2400" i="1" dirty="0">
                <a:latin typeface="Arial" panose="020B0604020202020204" pitchFamily="34" charset="0"/>
              </a:rPr>
              <a:t> des “</a:t>
            </a:r>
            <a:r>
              <a:rPr lang="en-US" altLang="en-US" sz="2400" i="1" dirty="0" err="1">
                <a:latin typeface="Arial" panose="020B0604020202020204" pitchFamily="34" charset="0"/>
              </a:rPr>
              <a:t>Wächters</a:t>
            </a:r>
            <a:r>
              <a:rPr lang="en-US" altLang="en-US" sz="2400" i="1" dirty="0">
                <a:latin typeface="Arial" panose="020B0604020202020204" pitchFamily="34" charset="0"/>
              </a:rPr>
              <a:t>” </a:t>
            </a:r>
            <a:r>
              <a:rPr lang="en-US" altLang="en-US" sz="2400" i="1" dirty="0" err="1">
                <a:latin typeface="Arial" panose="020B0604020202020204" pitchFamily="34" charset="0"/>
              </a:rPr>
              <a:t>kommt</a:t>
            </a:r>
            <a:r>
              <a:rPr lang="en-US" altLang="en-US" sz="2400" i="1" dirty="0">
                <a:latin typeface="Arial" panose="020B0604020202020204" pitchFamily="34" charset="0"/>
              </a:rPr>
              <a:t> </a:t>
            </a:r>
            <a:r>
              <a:rPr lang="en-US" altLang="en-US" sz="2400" i="1" dirty="0" err="1">
                <a:latin typeface="Arial" panose="020B0604020202020204" pitchFamily="34" charset="0"/>
              </a:rPr>
              <a:t>vor</a:t>
            </a:r>
            <a:r>
              <a:rPr lang="en-US" altLang="en-US" sz="2400" i="1" dirty="0">
                <a:latin typeface="Arial" panose="020B0604020202020204" pitchFamily="34" charset="0"/>
              </a:rPr>
              <a:t> in Hosea (9,8), </a:t>
            </a:r>
            <a:r>
              <a:rPr lang="en-US" altLang="en-US" sz="2400" i="1" dirty="0" err="1">
                <a:latin typeface="Arial" panose="020B0604020202020204" pitchFamily="34" charset="0"/>
              </a:rPr>
              <a:t>Jesaia</a:t>
            </a:r>
            <a:r>
              <a:rPr lang="en-US" altLang="en-US" sz="2400" i="1" dirty="0">
                <a:latin typeface="Arial" panose="020B0604020202020204" pitchFamily="34" charset="0"/>
              </a:rPr>
              <a:t> (56,10), </a:t>
            </a:r>
            <a:r>
              <a:rPr lang="en-US" altLang="en-US" sz="2400" i="1" dirty="0" err="1">
                <a:latin typeface="Arial" panose="020B0604020202020204" pitchFamily="34" charset="0"/>
              </a:rPr>
              <a:t>Jeremia</a:t>
            </a:r>
            <a:r>
              <a:rPr lang="en-US" altLang="en-US" sz="2400" i="1" dirty="0">
                <a:latin typeface="Arial" panose="020B0604020202020204" pitchFamily="34" charset="0"/>
              </a:rPr>
              <a:t> (6,17) und </a:t>
            </a:r>
            <a:r>
              <a:rPr lang="en-US" altLang="en-US" sz="2400" i="1" dirty="0" err="1">
                <a:latin typeface="Arial" panose="020B0604020202020204" pitchFamily="34" charset="0"/>
              </a:rPr>
              <a:t>Habakuk</a:t>
            </a:r>
            <a:r>
              <a:rPr lang="en-US" altLang="en-US" sz="2400" i="1" dirty="0">
                <a:latin typeface="Arial" panose="020B0604020202020204" pitchFamily="34" charset="0"/>
              </a:rPr>
              <a:t> (2,1). </a:t>
            </a:r>
            <a:r>
              <a:rPr lang="en-US" altLang="en-US" sz="2400" i="1" dirty="0" err="1">
                <a:latin typeface="Arial" panose="020B0604020202020204" pitchFamily="34" charset="0"/>
              </a:rPr>
              <a:t>Hesekiels</a:t>
            </a:r>
            <a:r>
              <a:rPr lang="en-US" altLang="en-US" sz="2400" i="1" dirty="0">
                <a:latin typeface="Arial" panose="020B0604020202020204" pitchFamily="34" charset="0"/>
              </a:rPr>
              <a:t> </a:t>
            </a:r>
            <a:r>
              <a:rPr lang="en-US" altLang="en-US" sz="2400" i="1" dirty="0" err="1">
                <a:latin typeface="Arial" panose="020B0604020202020204" pitchFamily="34" charset="0"/>
              </a:rPr>
              <a:t>Auftrag</a:t>
            </a:r>
            <a:r>
              <a:rPr lang="en-US" altLang="en-US" sz="2400" i="1" dirty="0">
                <a:latin typeface="Arial" panose="020B0604020202020204" pitchFamily="34" charset="0"/>
              </a:rPr>
              <a:t> </a:t>
            </a:r>
            <a:r>
              <a:rPr lang="en-US" altLang="en-US" sz="2400" i="1" dirty="0" err="1">
                <a:latin typeface="Arial" panose="020B0604020202020204" pitchFamily="34" charset="0"/>
              </a:rPr>
              <a:t>enthält</a:t>
            </a:r>
            <a:r>
              <a:rPr lang="en-US" altLang="en-US" sz="2400" i="1" dirty="0">
                <a:latin typeface="Arial" panose="020B0604020202020204" pitchFamily="34" charset="0"/>
              </a:rPr>
              <a:t> </a:t>
            </a:r>
            <a:r>
              <a:rPr lang="en-US" altLang="en-US" sz="2400" i="1" dirty="0" err="1">
                <a:latin typeface="Arial" panose="020B0604020202020204" pitchFamily="34" charset="0"/>
              </a:rPr>
              <a:t>eine</a:t>
            </a:r>
            <a:r>
              <a:rPr lang="en-US" altLang="en-US" sz="2400" i="1" dirty="0">
                <a:latin typeface="Arial" panose="020B0604020202020204" pitchFamily="34" charset="0"/>
              </a:rPr>
              <a:t> </a:t>
            </a:r>
            <a:r>
              <a:rPr lang="en-US" altLang="en-US" sz="2400" i="1" dirty="0" err="1">
                <a:latin typeface="Arial" panose="020B0604020202020204" pitchFamily="34" charset="0"/>
              </a:rPr>
              <a:t>deutliche</a:t>
            </a:r>
            <a:r>
              <a:rPr lang="en-US" altLang="en-US" sz="2400" i="1" dirty="0">
                <a:latin typeface="Arial" panose="020B0604020202020204" pitchFamily="34" charset="0"/>
              </a:rPr>
              <a:t> </a:t>
            </a:r>
            <a:r>
              <a:rPr lang="en-US" altLang="en-US" sz="2400" i="1" dirty="0" err="1">
                <a:latin typeface="Arial" panose="020B0604020202020204" pitchFamily="34" charset="0"/>
              </a:rPr>
              <a:t>Warnung</a:t>
            </a:r>
            <a:r>
              <a:rPr lang="en-US" altLang="en-US" sz="2400" i="1" dirty="0">
                <a:latin typeface="Arial" panose="020B0604020202020204" pitchFamily="34" charset="0"/>
              </a:rPr>
              <a:t> </a:t>
            </a:r>
            <a:r>
              <a:rPr lang="en-US" altLang="en-US" sz="2400" i="1" dirty="0" err="1">
                <a:latin typeface="Arial" panose="020B0604020202020204" pitchFamily="34" charset="0"/>
              </a:rPr>
              <a:t>zur</a:t>
            </a:r>
            <a:r>
              <a:rPr lang="en-US" altLang="en-US" sz="2400" i="1" dirty="0">
                <a:latin typeface="Arial" panose="020B0604020202020204" pitchFamily="34" charset="0"/>
              </a:rPr>
              <a:t> </a:t>
            </a:r>
            <a:r>
              <a:rPr lang="en-US" altLang="en-US" sz="2400" i="1" dirty="0" err="1">
                <a:latin typeface="Arial" panose="020B0604020202020204" pitchFamily="34" charset="0"/>
              </a:rPr>
              <a:t>persönlichen</a:t>
            </a:r>
            <a:r>
              <a:rPr lang="en-US" altLang="en-US" sz="2400" i="1" dirty="0">
                <a:latin typeface="Arial" panose="020B0604020202020204" pitchFamily="34" charset="0"/>
              </a:rPr>
              <a:t> </a:t>
            </a:r>
            <a:r>
              <a:rPr lang="en-US" altLang="en-US" sz="2400" i="1" dirty="0" err="1">
                <a:latin typeface="Arial" panose="020B0604020202020204" pitchFamily="34" charset="0"/>
              </a:rPr>
              <a:t>Verantwortung</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Jene, die </a:t>
            </a:r>
            <a:r>
              <a:rPr lang="en-US" altLang="en-US" sz="2400" i="1" dirty="0" err="1">
                <a:latin typeface="Arial" panose="020B0604020202020204" pitchFamily="34" charset="0"/>
              </a:rPr>
              <a:t>Jahwes</a:t>
            </a:r>
            <a:r>
              <a:rPr lang="en-US" altLang="en-US" sz="2400" i="1" dirty="0">
                <a:latin typeface="Arial" panose="020B0604020202020204" pitchFamily="34" charset="0"/>
              </a:rPr>
              <a:t> Wort </a:t>
            </a:r>
            <a:r>
              <a:rPr lang="en-US" altLang="en-US" sz="2400" i="1" dirty="0" err="1">
                <a:latin typeface="Arial" panose="020B0604020202020204" pitchFamily="34" charset="0"/>
              </a:rPr>
              <a:t>zu</a:t>
            </a:r>
            <a:r>
              <a:rPr lang="en-US" altLang="en-US" sz="2400" i="1" dirty="0">
                <a:latin typeface="Arial" panose="020B0604020202020204" pitchFamily="34" charset="0"/>
              </a:rPr>
              <a:t> </a:t>
            </a:r>
            <a:r>
              <a:rPr lang="en-US" altLang="en-US" sz="2400" i="1" dirty="0" err="1">
                <a:latin typeface="Arial" panose="020B0604020202020204" pitchFamily="34" charset="0"/>
              </a:rPr>
              <a:t>haben</a:t>
            </a:r>
            <a:r>
              <a:rPr lang="en-US" altLang="en-US" sz="2400" i="1" dirty="0">
                <a:latin typeface="Arial" panose="020B0604020202020204" pitchFamily="34" charset="0"/>
              </a:rPr>
              <a:t> </a:t>
            </a:r>
            <a:r>
              <a:rPr lang="en-US" altLang="en-US" sz="2400" i="1" dirty="0" err="1">
                <a:latin typeface="Arial" panose="020B0604020202020204" pitchFamily="34" charset="0"/>
              </a:rPr>
              <a:t>beanspruchten</a:t>
            </a:r>
            <a:r>
              <a:rPr lang="en-US" altLang="en-US" sz="2400" i="1" dirty="0">
                <a:latin typeface="Arial" panose="020B0604020202020204" pitchFamily="34" charset="0"/>
              </a:rPr>
              <a:t>, </a:t>
            </a:r>
            <a:r>
              <a:rPr lang="en-US" altLang="en-US" sz="2400" i="1" dirty="0" err="1">
                <a:latin typeface="Arial" panose="020B0604020202020204" pitchFamily="34" charset="0"/>
              </a:rPr>
              <a:t>aber</a:t>
            </a:r>
            <a:r>
              <a:rPr lang="en-US" altLang="en-US" sz="2400" i="1" dirty="0">
                <a:latin typeface="Arial" panose="020B0604020202020204" pitchFamily="34" charset="0"/>
              </a:rPr>
              <a:t> seine </a:t>
            </a:r>
            <a:r>
              <a:rPr lang="en-US" altLang="en-US" sz="2400" i="1" dirty="0" err="1">
                <a:latin typeface="Arial" panose="020B0604020202020204" pitchFamily="34" charset="0"/>
              </a:rPr>
              <a:t>Botschaft</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treu</a:t>
            </a:r>
            <a:r>
              <a:rPr lang="en-US" altLang="en-US" sz="2400" i="1" dirty="0">
                <a:latin typeface="Arial" panose="020B0604020202020204" pitchFamily="34" charset="0"/>
              </a:rPr>
              <a:t> </a:t>
            </a:r>
            <a:r>
              <a:rPr lang="en-US" altLang="en-US" sz="2400" i="1" dirty="0" err="1">
                <a:latin typeface="Arial" panose="020B0604020202020204" pitchFamily="34" charset="0"/>
              </a:rPr>
              <a:t>weitergaben</a:t>
            </a:r>
            <a:r>
              <a:rPr lang="en-US" altLang="en-US" sz="2400" i="1" dirty="0">
                <a:latin typeface="Arial" panose="020B0604020202020204" pitchFamily="34" charset="0"/>
              </a:rPr>
              <a:t>, </a:t>
            </a:r>
            <a:r>
              <a:rPr lang="en-US" altLang="en-US" sz="2400" i="1" dirty="0" err="1">
                <a:latin typeface="Arial" panose="020B0604020202020204" pitchFamily="34" charset="0"/>
              </a:rPr>
              <a:t>waren</a:t>
            </a:r>
            <a:r>
              <a:rPr lang="en-US" altLang="en-US" sz="2400" i="1" dirty="0">
                <a:latin typeface="Arial" panose="020B0604020202020204" pitchFamily="34" charset="0"/>
              </a:rPr>
              <a:t> </a:t>
            </a:r>
            <a:r>
              <a:rPr lang="en-US" altLang="en-US" sz="2400" i="1" dirty="0" err="1">
                <a:latin typeface="Arial" panose="020B0604020202020204" pitchFamily="34" charset="0"/>
              </a:rPr>
              <a:t>Wächter</a:t>
            </a:r>
            <a:r>
              <a:rPr lang="en-US" altLang="en-US" sz="2400" i="1" dirty="0">
                <a:latin typeface="Arial" panose="020B0604020202020204" pitchFamily="34" charset="0"/>
              </a:rPr>
              <a:t> </a:t>
            </a:r>
            <a:r>
              <a:rPr lang="en-US" altLang="en-US" sz="2400" i="1" dirty="0" err="1">
                <a:latin typeface="Arial" panose="020B0604020202020204" pitchFamily="34" charset="0"/>
              </a:rPr>
              <a:t>unter</a:t>
            </a:r>
            <a:r>
              <a:rPr lang="en-US" altLang="en-US" sz="2400" i="1" dirty="0">
                <a:latin typeface="Arial" panose="020B0604020202020204" pitchFamily="34" charset="0"/>
              </a:rPr>
              <a:t> dem </a:t>
            </a:r>
            <a:r>
              <a:rPr lang="en-US" altLang="en-US" sz="2400" i="1" dirty="0" err="1">
                <a:latin typeface="Arial" panose="020B0604020202020204" pitchFamily="34" charset="0"/>
              </a:rPr>
              <a:t>Gericht</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28).</a:t>
            </a:r>
          </a:p>
        </p:txBody>
      </p:sp>
      <p:sp>
        <p:nvSpPr>
          <p:cNvPr id="5" name="Slide Number Placeholder 5">
            <a:extLst>
              <a:ext uri="{FF2B5EF4-FFF2-40B4-BE49-F238E27FC236}">
                <a16:creationId xmlns:a16="http://schemas.microsoft.com/office/drawing/2014/main" id="{148A18C0-E24D-E541-96A5-35F33D2B8B6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3395">
                                            <p:txEl>
                                              <p:pRg st="0" end="0"/>
                                            </p:txEl>
                                          </p:spTgt>
                                        </p:tgtEl>
                                        <p:attrNameLst>
                                          <p:attrName>style.visibility</p:attrName>
                                        </p:attrNameLst>
                                      </p:cBhvr>
                                      <p:to>
                                        <p:strVal val="visible"/>
                                      </p:to>
                                    </p:set>
                                    <p:anim calcmode="lin" valueType="num">
                                      <p:cBhvr>
                                        <p:cTn id="7" dur="500" fill="hold"/>
                                        <p:tgtEl>
                                          <p:spTgt spid="4433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339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3395">
                                            <p:txEl>
                                              <p:pRg st="1" end="1"/>
                                            </p:txEl>
                                          </p:spTgt>
                                        </p:tgtEl>
                                        <p:attrNameLst>
                                          <p:attrName>style.visibility</p:attrName>
                                        </p:attrNameLst>
                                      </p:cBhvr>
                                      <p:to>
                                        <p:strVal val="visible"/>
                                      </p:to>
                                    </p:set>
                                    <p:anim calcmode="lin" valueType="num">
                                      <p:cBhvr additive="base">
                                        <p:cTn id="13" dur="500" fill="hold"/>
                                        <p:tgtEl>
                                          <p:spTgt spid="443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3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3395">
                                            <p:txEl>
                                              <p:pRg st="2" end="2"/>
                                            </p:txEl>
                                          </p:spTgt>
                                        </p:tgtEl>
                                        <p:attrNameLst>
                                          <p:attrName>style.visibility</p:attrName>
                                        </p:attrNameLst>
                                      </p:cBhvr>
                                      <p:to>
                                        <p:strVal val="visible"/>
                                      </p:to>
                                    </p:set>
                                    <p:anim calcmode="lin" valueType="num">
                                      <p:cBhvr additive="base">
                                        <p:cTn id="19" dur="500" fill="hold"/>
                                        <p:tgtEl>
                                          <p:spTgt spid="443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339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2">
            <a:extLst>
              <a:ext uri="{FF2B5EF4-FFF2-40B4-BE49-F238E27FC236}">
                <a16:creationId xmlns:a16="http://schemas.microsoft.com/office/drawing/2014/main" id="{072A5DA9-FAB8-4F75-939F-F746666B643B}"/>
              </a:ext>
            </a:extLst>
          </p:cNvPr>
          <p:cNvSpPr>
            <a:spLocks noGrp="1" noChangeArrowheads="1"/>
          </p:cNvSpPr>
          <p:nvPr>
            <p:ph type="body" idx="1"/>
          </p:nvPr>
        </p:nvSpPr>
        <p:spPr>
          <a:xfrm>
            <a:off x="457200" y="533400"/>
            <a:ext cx="8382000" cy="5791200"/>
          </a:xfrm>
          <a:solidFill>
            <a:srgbClr val="660066"/>
          </a:solidFill>
        </p:spPr>
        <p:txBody>
          <a:bodyPr/>
          <a:lstStyle/>
          <a:p>
            <a:pPr eaLnBrk="1" hangingPunct="1">
              <a:lnSpc>
                <a:spcPct val="90000"/>
              </a:lnSpc>
              <a:spcBef>
                <a:spcPct val="0"/>
              </a:spcBef>
              <a:buClrTx/>
              <a:buFontTx/>
              <a:buNone/>
              <a:defRPr/>
            </a:pPr>
            <a:r>
              <a:rPr lang="en-US" altLang="en-US" sz="4000" b="1" dirty="0">
                <a:solidFill>
                  <a:srgbClr val="FFFF99"/>
                </a:solidFill>
                <a:latin typeface="Book Antiqua" panose="02040602050305030304" pitchFamily="18" charset="0"/>
              </a:rPr>
              <a:t>UND WIEDER EINE DRÄNGEN-DE FRAGE:</a:t>
            </a:r>
            <a:r>
              <a:rPr lang="en-US" altLang="en-US" sz="4000" dirty="0">
                <a:latin typeface="Book Antiqua" panose="02040602050305030304" pitchFamily="18" charset="0"/>
              </a:rPr>
              <a:t> </a:t>
            </a:r>
            <a:r>
              <a:rPr lang="en-US" altLang="en-US" sz="4000" i="1" dirty="0">
                <a:latin typeface="Book Antiqua" panose="02040602050305030304" pitchFamily="18" charset="0"/>
              </a:rPr>
              <a:t>Die </a:t>
            </a:r>
            <a:r>
              <a:rPr lang="en-US" altLang="en-US" sz="4000" i="1" dirty="0" err="1">
                <a:latin typeface="Book Antiqua" panose="02040602050305030304" pitchFamily="18" charset="0"/>
              </a:rPr>
              <a:t>göttliche</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Herrlich-keit</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sieht</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Hesekiel</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erneut</a:t>
            </a:r>
            <a:r>
              <a:rPr lang="en-US" altLang="en-US" sz="4000" i="1" dirty="0">
                <a:latin typeface="Book Antiqua" panose="02040602050305030304" pitchFamily="18" charset="0"/>
              </a:rPr>
              <a:t> in der Ebene </a:t>
            </a:r>
            <a:r>
              <a:rPr lang="en-US" altLang="en-US" sz="4000" i="1" dirty="0" err="1">
                <a:latin typeface="Book Antiqua" panose="02040602050305030304" pitchFamily="18" charset="0"/>
              </a:rPr>
              <a:t>Babylons</a:t>
            </a:r>
            <a:r>
              <a:rPr lang="en-US" altLang="en-US" sz="4000" i="1" dirty="0">
                <a:latin typeface="Book Antiqua" panose="02040602050305030304" pitchFamily="18" charset="0"/>
              </a:rPr>
              <a:t>, NICHT </a:t>
            </a:r>
            <a:r>
              <a:rPr lang="en-US" altLang="en-US" sz="4000" i="1" dirty="0" err="1">
                <a:latin typeface="Book Antiqua" panose="02040602050305030304" pitchFamily="18" charset="0"/>
              </a:rPr>
              <a:t>im</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Jerusalemer</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Tempel</a:t>
            </a:r>
            <a:r>
              <a:rPr lang="en-US" altLang="en-US" sz="4000" i="1" dirty="0">
                <a:latin typeface="Book Antiqua" panose="02040602050305030304" pitchFamily="18" charset="0"/>
              </a:rPr>
              <a:t> (3,22-23; </a:t>
            </a:r>
            <a:r>
              <a:rPr lang="en-US" altLang="en-US" sz="4000" i="1" dirty="0" err="1">
                <a:latin typeface="Book Antiqua" panose="02040602050305030304" pitchFamily="18" charset="0"/>
              </a:rPr>
              <a:t>vgl</a:t>
            </a:r>
            <a:r>
              <a:rPr lang="en-US" altLang="en-US" sz="4000" i="1" dirty="0">
                <a:latin typeface="Book Antiqua" panose="02040602050305030304" pitchFamily="18" charset="0"/>
              </a:rPr>
              <a:t>. 1,1. 24a).</a:t>
            </a:r>
          </a:p>
          <a:p>
            <a:pPr eaLnBrk="1" hangingPunct="1">
              <a:lnSpc>
                <a:spcPct val="90000"/>
              </a:lnSpc>
              <a:spcBef>
                <a:spcPct val="0"/>
              </a:spcBef>
              <a:buClrTx/>
              <a:buFontTx/>
              <a:buNone/>
              <a:defRPr/>
            </a:pPr>
            <a:endParaRPr lang="en-US" altLang="en-US" sz="4000" i="1" dirty="0">
              <a:latin typeface="Book Antiqua" panose="02040602050305030304" pitchFamily="18" charset="0"/>
            </a:endParaRPr>
          </a:p>
          <a:p>
            <a:pPr eaLnBrk="1" hangingPunct="1">
              <a:lnSpc>
                <a:spcPct val="90000"/>
              </a:lnSpc>
              <a:spcBef>
                <a:spcPct val="0"/>
              </a:spcBef>
              <a:buClrTx/>
              <a:buFontTx/>
              <a:buNone/>
              <a:defRPr/>
            </a:pPr>
            <a:r>
              <a:rPr lang="en-US" altLang="en-US" sz="4000" b="1" u="sng" dirty="0" err="1">
                <a:solidFill>
                  <a:srgbClr val="FFFF99"/>
                </a:solidFill>
                <a:latin typeface="Book Antiqua" panose="02040602050305030304" pitchFamily="18" charset="0"/>
              </a:rPr>
              <a:t>Diese</a:t>
            </a:r>
            <a:r>
              <a:rPr lang="en-US" altLang="en-US" sz="4000" b="1" u="sng" dirty="0">
                <a:solidFill>
                  <a:srgbClr val="FFFF99"/>
                </a:solidFill>
                <a:latin typeface="Book Antiqua" panose="02040602050305030304" pitchFamily="18" charset="0"/>
              </a:rPr>
              <a:t> Vision </a:t>
            </a:r>
            <a:r>
              <a:rPr lang="en-US" altLang="en-US" sz="4000" b="1" u="sng" dirty="0" err="1">
                <a:solidFill>
                  <a:srgbClr val="FFFF99"/>
                </a:solidFill>
                <a:latin typeface="Book Antiqua" panose="02040602050305030304" pitchFamily="18" charset="0"/>
              </a:rPr>
              <a:t>deutet</a:t>
            </a:r>
            <a:r>
              <a:rPr lang="en-US" altLang="en-US" sz="4000" b="1" u="sng" dirty="0">
                <a:solidFill>
                  <a:srgbClr val="FFFF99"/>
                </a:solidFill>
                <a:latin typeface="Book Antiqua" panose="02040602050305030304" pitchFamily="18" charset="0"/>
              </a:rPr>
              <a:t> auf </a:t>
            </a:r>
            <a:r>
              <a:rPr lang="en-US" altLang="en-US" sz="4000" b="1" u="sng" dirty="0" err="1">
                <a:solidFill>
                  <a:srgbClr val="FFFF99"/>
                </a:solidFill>
                <a:latin typeface="Book Antiqua" panose="02040602050305030304" pitchFamily="18" charset="0"/>
              </a:rPr>
              <a:t>Jahwe</a:t>
            </a:r>
            <a:r>
              <a:rPr lang="en-US" altLang="en-US" sz="4000" b="1" u="sng" dirty="0">
                <a:solidFill>
                  <a:srgbClr val="FFFF99"/>
                </a:solidFill>
                <a:latin typeface="Book Antiqua" panose="02040602050305030304" pitchFamily="18" charset="0"/>
              </a:rPr>
              <a:t>, der den </a:t>
            </a:r>
            <a:r>
              <a:rPr lang="en-US" altLang="en-US" sz="4000" b="1" u="sng" dirty="0" err="1">
                <a:solidFill>
                  <a:srgbClr val="FFFF99"/>
                </a:solidFill>
                <a:latin typeface="Book Antiqua" panose="02040602050305030304" pitchFamily="18" charset="0"/>
              </a:rPr>
              <a:t>Tempel</a:t>
            </a:r>
            <a:r>
              <a:rPr lang="en-US" altLang="en-US" sz="4000" b="1" u="sng" dirty="0">
                <a:solidFill>
                  <a:srgbClr val="FFFF99"/>
                </a:solidFill>
                <a:latin typeface="Book Antiqua" panose="02040602050305030304" pitchFamily="18" charset="0"/>
              </a:rPr>
              <a:t> in Jerusalem </a:t>
            </a:r>
            <a:r>
              <a:rPr lang="en-US" altLang="en-US" sz="4000" b="1" u="sng" dirty="0" err="1">
                <a:solidFill>
                  <a:srgbClr val="FFFF99"/>
                </a:solidFill>
                <a:latin typeface="Book Antiqua" panose="02040602050305030304" pitchFamily="18" charset="0"/>
              </a:rPr>
              <a:t>schon</a:t>
            </a:r>
            <a:r>
              <a:rPr lang="en-US" altLang="en-US" sz="4000" b="1" u="sng" dirty="0">
                <a:solidFill>
                  <a:srgbClr val="FFFF99"/>
                </a:solidFill>
                <a:latin typeface="Book Antiqua" panose="02040602050305030304" pitchFamily="18" charset="0"/>
              </a:rPr>
              <a:t> </a:t>
            </a:r>
            <a:r>
              <a:rPr lang="en-US" altLang="en-US" sz="4000" b="1" u="sng" dirty="0" err="1">
                <a:solidFill>
                  <a:srgbClr val="FFFF99"/>
                </a:solidFill>
                <a:latin typeface="Book Antiqua" panose="02040602050305030304" pitchFamily="18" charset="0"/>
              </a:rPr>
              <a:t>verlassen</a:t>
            </a:r>
            <a:r>
              <a:rPr lang="en-US" altLang="en-US" sz="4000" b="1" u="sng" dirty="0">
                <a:solidFill>
                  <a:srgbClr val="FFFF99"/>
                </a:solidFill>
                <a:latin typeface="Book Antiqua" panose="02040602050305030304" pitchFamily="18" charset="0"/>
              </a:rPr>
              <a:t> hat</a:t>
            </a:r>
            <a:r>
              <a:rPr lang="en-US" altLang="en-US" sz="4000" b="1" dirty="0">
                <a:solidFill>
                  <a:srgbClr val="FFFF99"/>
                </a:solidFill>
                <a:latin typeface="Book Antiqua" panose="02040602050305030304" pitchFamily="18" charset="0"/>
              </a:rPr>
              <a:t>, was </a:t>
            </a:r>
            <a:r>
              <a:rPr lang="en-US" altLang="en-US" sz="4000" b="1" dirty="0" err="1">
                <a:solidFill>
                  <a:srgbClr val="FFFF99"/>
                </a:solidFill>
                <a:latin typeface="Book Antiqua" panose="02040602050305030304" pitchFamily="18" charset="0"/>
              </a:rPr>
              <a:t>Hesekiel</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später</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noch</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deutlicher</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macht</a:t>
            </a:r>
            <a:r>
              <a:rPr lang="en-US" altLang="en-US" sz="4000" b="1" dirty="0">
                <a:solidFill>
                  <a:srgbClr val="FFFF99"/>
                </a:solidFill>
                <a:latin typeface="Book Antiqua" panose="02040602050305030304" pitchFamily="18" charset="0"/>
              </a:rPr>
              <a:t>.</a:t>
            </a:r>
            <a:endParaRPr lang="en-US" altLang="en-US" sz="4400" b="1" dirty="0">
              <a:solidFill>
                <a:srgbClr val="FFFF99"/>
              </a:solidFill>
            </a:endParaRPr>
          </a:p>
        </p:txBody>
      </p:sp>
      <p:sp>
        <p:nvSpPr>
          <p:cNvPr id="4" name="Slide Number Placeholder 5">
            <a:extLst>
              <a:ext uri="{FF2B5EF4-FFF2-40B4-BE49-F238E27FC236}">
                <a16:creationId xmlns:a16="http://schemas.microsoft.com/office/drawing/2014/main" id="{60AFFAE9-9B61-144E-82DA-DA885B7199A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57</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45442">
                                            <p:txEl>
                                              <p:pRg st="2" end="2"/>
                                            </p:txEl>
                                          </p:spTgt>
                                        </p:tgtEl>
                                        <p:attrNameLst>
                                          <p:attrName>style.visibility</p:attrName>
                                        </p:attrNameLst>
                                      </p:cBhvr>
                                      <p:to>
                                        <p:strVal val="visible"/>
                                      </p:to>
                                    </p:set>
                                    <p:anim calcmode="lin" valueType="num">
                                      <p:cBhvr>
                                        <p:cTn id="7" dur="500" fill="hold"/>
                                        <p:tgtEl>
                                          <p:spTgt spid="44544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4544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4544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45442">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0C55511C-A4F8-44B9-8D5B-43D2DD22393D}"/>
              </a:ext>
            </a:extLst>
          </p:cNvPr>
          <p:cNvSpPr>
            <a:spLocks noGrp="1" noChangeArrowheads="1"/>
          </p:cNvSpPr>
          <p:nvPr>
            <p:ph type="title"/>
          </p:nvPr>
        </p:nvSpPr>
        <p:spPr>
          <a:xfrm>
            <a:off x="457200" y="76200"/>
            <a:ext cx="8229600" cy="1143000"/>
          </a:xfrm>
        </p:spPr>
        <p:txBody>
          <a:bodyPr/>
          <a:lstStyle/>
          <a:p>
            <a:pPr eaLnBrk="1" hangingPunct="1">
              <a:defRPr/>
            </a:pPr>
            <a:r>
              <a:rPr lang="en-US" altLang="en-US" b="0" dirty="0" err="1">
                <a:latin typeface="Impact" panose="020B0806030902050204" pitchFamily="34" charset="0"/>
              </a:rPr>
              <a:t>Belagerung</a:t>
            </a:r>
            <a:r>
              <a:rPr lang="en-US" altLang="en-US" b="0" dirty="0">
                <a:latin typeface="Impact" panose="020B0806030902050204" pitchFamily="34" charset="0"/>
              </a:rPr>
              <a:t> </a:t>
            </a:r>
            <a:r>
              <a:rPr lang="en-US" altLang="en-US" b="0" dirty="0" err="1">
                <a:latin typeface="Impact" panose="020B0806030902050204" pitchFamily="34" charset="0"/>
              </a:rPr>
              <a:t>im</a:t>
            </a:r>
            <a:r>
              <a:rPr lang="en-US" altLang="en-US" b="0" dirty="0">
                <a:latin typeface="Impact" panose="020B0806030902050204" pitchFamily="34" charset="0"/>
              </a:rPr>
              <a:t> Modell </a:t>
            </a:r>
            <a:r>
              <a:rPr lang="en-US" altLang="en-US" sz="2800" b="0" dirty="0">
                <a:latin typeface="Arial" panose="020B0604020202020204" pitchFamily="34" charset="0"/>
              </a:rPr>
              <a:t>(4,1-5,17)</a:t>
            </a:r>
            <a:endParaRPr lang="en-US" altLang="en-US" b="0" dirty="0">
              <a:latin typeface="Impact" panose="020B0806030902050204" pitchFamily="34" charset="0"/>
            </a:endParaRPr>
          </a:p>
        </p:txBody>
      </p:sp>
      <p:sp>
        <p:nvSpPr>
          <p:cNvPr id="446467" name="Rectangle 3">
            <a:extLst>
              <a:ext uri="{FF2B5EF4-FFF2-40B4-BE49-F238E27FC236}">
                <a16:creationId xmlns:a16="http://schemas.microsoft.com/office/drawing/2014/main" id="{15622AF9-F67F-4B71-B864-D4F5768937CA}"/>
              </a:ext>
            </a:extLst>
          </p:cNvPr>
          <p:cNvSpPr>
            <a:spLocks noGrp="1" noChangeArrowheads="1"/>
          </p:cNvSpPr>
          <p:nvPr>
            <p:ph type="body" idx="1"/>
          </p:nvPr>
        </p:nvSpPr>
        <p:spPr>
          <a:xfrm>
            <a:off x="457200" y="1295400"/>
            <a:ext cx="8610600" cy="5410200"/>
          </a:xfrm>
        </p:spPr>
        <p:txBody>
          <a:bodyPr/>
          <a:lstStyle/>
          <a:p>
            <a:pPr eaLnBrk="1" hangingPunct="1">
              <a:buFontTx/>
              <a:buNone/>
              <a:defRPr/>
            </a:pPr>
            <a:r>
              <a:rPr lang="en-US" altLang="en-US" sz="2800" b="1" dirty="0" err="1">
                <a:solidFill>
                  <a:srgbClr val="FFFF99"/>
                </a:solidFill>
                <a:latin typeface="Arial" panose="020B0604020202020204" pitchFamily="34" charset="0"/>
              </a:rPr>
              <a:t>Hesekiels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erster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Auftrag</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ein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lebendes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Gleich</a:t>
            </a:r>
            <a:r>
              <a:rPr lang="en-US" altLang="en-US" sz="2800" b="1" dirty="0">
                <a:solidFill>
                  <a:srgbClr val="FFFF99"/>
                </a:solidFill>
                <a:latin typeface="Arial" panose="020B0604020202020204" pitchFamily="34" charset="0"/>
              </a:rPr>
              <a:t>-nis,” </a:t>
            </a:r>
            <a:r>
              <a:rPr lang="en-US" altLang="en-US" sz="2800" b="1" dirty="0" err="1">
                <a:solidFill>
                  <a:srgbClr val="FFFF99"/>
                </a:solidFill>
                <a:latin typeface="Arial" panose="020B0604020202020204" pitchFamily="34" charset="0"/>
              </a:rPr>
              <a:t>eine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Belagerung</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Modell, </a:t>
            </a:r>
            <a:r>
              <a:rPr lang="en-US" altLang="en-US" sz="2800" b="1" dirty="0" err="1">
                <a:solidFill>
                  <a:srgbClr val="FFFF99"/>
                </a:solidFill>
                <a:latin typeface="Arial" panose="020B0604020202020204" pitchFamily="34" charset="0"/>
              </a:rPr>
              <a:t>stehend</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für</a:t>
            </a:r>
            <a:r>
              <a:rPr lang="en-US" altLang="en-US" sz="2800" b="1" dirty="0">
                <a:solidFill>
                  <a:srgbClr val="FFFF99"/>
                </a:solidFill>
                <a:latin typeface="Arial" panose="020B0604020202020204" pitchFamily="34" charset="0"/>
              </a:rPr>
              <a:t> Jerusalem, welches bald von </a:t>
            </a:r>
            <a:r>
              <a:rPr lang="en-US" altLang="en-US" sz="2800" b="1" dirty="0" err="1">
                <a:solidFill>
                  <a:srgbClr val="FFFF99"/>
                </a:solidFill>
                <a:latin typeface="Arial" panose="020B0604020202020204" pitchFamily="34" charset="0"/>
              </a:rPr>
              <a:t>Nebukadnezar</a:t>
            </a:r>
            <a:r>
              <a:rPr lang="en-US" altLang="en-US" sz="2800" b="1" dirty="0">
                <a:solidFill>
                  <a:srgbClr val="FFFF99"/>
                </a:solidFill>
                <a:latin typeface="Arial" panose="020B0604020202020204" pitchFamily="34" charset="0"/>
              </a:rPr>
              <a:t> II </a:t>
            </a:r>
            <a:r>
              <a:rPr lang="en-US" altLang="en-US" sz="2800" b="1" dirty="0" err="1">
                <a:solidFill>
                  <a:srgbClr val="FFFF99"/>
                </a:solidFill>
                <a:latin typeface="Arial" panose="020B0604020202020204" pitchFamily="34" charset="0"/>
              </a:rPr>
              <a:t>belagert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werden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sollte</a:t>
            </a:r>
            <a:r>
              <a:rPr lang="en-US" altLang="en-US" sz="2800" b="1" dirty="0">
                <a:solidFill>
                  <a:srgbClr val="FFFF99"/>
                </a:solidFill>
                <a:latin typeface="Arial" panose="020B0604020202020204" pitchFamily="34" charset="0"/>
              </a:rPr>
              <a:t>.</a:t>
            </a:r>
          </a:p>
          <a:p>
            <a:pPr eaLnBrk="1" hangingPunct="1">
              <a:defRPr/>
            </a:pPr>
            <a:r>
              <a:rPr lang="en-US" altLang="en-US" sz="2400" i="1" dirty="0">
                <a:latin typeface="Arial" panose="020B0604020202020204" pitchFamily="34" charset="0"/>
              </a:rPr>
              <a:t>Er </a:t>
            </a:r>
            <a:r>
              <a:rPr lang="en-US" altLang="en-US" sz="2400" i="1" dirty="0" err="1">
                <a:latin typeface="Arial" panose="020B0604020202020204" pitchFamily="34" charset="0"/>
              </a:rPr>
              <a:t>sollte</a:t>
            </a:r>
            <a:r>
              <a:rPr lang="en-US" altLang="en-US" sz="2400" i="1" dirty="0">
                <a:latin typeface="Arial" panose="020B0604020202020204" pitchFamily="34" charset="0"/>
              </a:rPr>
              <a:t> den “Plan” von Jerusalem auf </a:t>
            </a:r>
            <a:r>
              <a:rPr lang="en-US" altLang="en-US" sz="2400" i="1" dirty="0" err="1">
                <a:latin typeface="Arial" panose="020B0604020202020204" pitchFamily="34" charset="0"/>
              </a:rPr>
              <a:t>Tontafel</a:t>
            </a:r>
            <a:r>
              <a:rPr lang="en-US" altLang="en-US" sz="2400" i="1" dirty="0">
                <a:latin typeface="Arial" panose="020B0604020202020204" pitchFamily="34" charset="0"/>
              </a:rPr>
              <a:t> </a:t>
            </a:r>
            <a:r>
              <a:rPr lang="en-US" altLang="en-US" sz="2400" i="1" dirty="0" err="1">
                <a:latin typeface="Arial" panose="020B0604020202020204" pitchFamily="34" charset="0"/>
              </a:rPr>
              <a:t>oder</a:t>
            </a:r>
            <a:r>
              <a:rPr lang="en-US" altLang="en-US" sz="2400" i="1" dirty="0">
                <a:latin typeface="Arial" panose="020B0604020202020204" pitchFamily="34" charset="0"/>
              </a:rPr>
              <a:t> </a:t>
            </a:r>
            <a:r>
              <a:rPr lang="en-US" altLang="en-US" sz="2400" i="1" dirty="0" err="1">
                <a:latin typeface="Arial" panose="020B0604020202020204" pitchFamily="34" charset="0"/>
              </a:rPr>
              <a:t>Ziegel</a:t>
            </a:r>
            <a:r>
              <a:rPr lang="en-US" altLang="en-US" sz="2400" i="1" dirty="0">
                <a:latin typeface="Arial" panose="020B0604020202020204" pitchFamily="34" charset="0"/>
              </a:rPr>
              <a:t>-stein </a:t>
            </a:r>
            <a:r>
              <a:rPr lang="en-US" altLang="en-US" sz="2400" i="1" dirty="0" err="1">
                <a:latin typeface="Arial" panose="020B0604020202020204" pitchFamily="34" charset="0"/>
              </a:rPr>
              <a:t>zeichnen</a:t>
            </a:r>
            <a:r>
              <a:rPr lang="en-US" altLang="en-US" sz="2400" i="1" dirty="0">
                <a:latin typeface="Arial" panose="020B0604020202020204" pitchFamily="34" charset="0"/>
              </a:rPr>
              <a:t>, </a:t>
            </a:r>
            <a:r>
              <a:rPr lang="en-US" altLang="en-US" sz="2400" i="1" dirty="0" err="1">
                <a:latin typeface="Arial" panose="020B0604020202020204" pitchFamily="34" charset="0"/>
              </a:rPr>
              <a:t>eine</a:t>
            </a:r>
            <a:r>
              <a:rPr lang="en-US" altLang="en-US" sz="2400" i="1" dirty="0">
                <a:latin typeface="Arial" panose="020B0604020202020204" pitchFamily="34" charset="0"/>
              </a:rPr>
              <a:t> </a:t>
            </a:r>
            <a:r>
              <a:rPr lang="en-US" altLang="en-US" sz="2400" i="1" dirty="0" err="1">
                <a:latin typeface="Arial" panose="020B0604020202020204" pitchFamily="34" charset="0"/>
              </a:rPr>
              <a:t>Belagerungsrampe</a:t>
            </a:r>
            <a:r>
              <a:rPr lang="en-US" altLang="en-US" sz="2400" i="1" dirty="0">
                <a:latin typeface="Arial" panose="020B0604020202020204" pitchFamily="34" charset="0"/>
              </a:rPr>
              <a:t> </a:t>
            </a:r>
            <a:r>
              <a:rPr lang="en-US" altLang="en-US" sz="2400" i="1" dirty="0" err="1">
                <a:latin typeface="Arial" panose="020B0604020202020204" pitchFamily="34" charset="0"/>
              </a:rPr>
              <a:t>dagegen</a:t>
            </a:r>
            <a:r>
              <a:rPr lang="en-US" altLang="en-US" sz="2400" i="1" dirty="0">
                <a:latin typeface="Arial" panose="020B0604020202020204" pitchFamily="34" charset="0"/>
              </a:rPr>
              <a:t>, </a:t>
            </a:r>
            <a:r>
              <a:rPr lang="en-US" altLang="en-US" sz="2400" i="1" dirty="0" err="1">
                <a:latin typeface="Arial" panose="020B0604020202020204" pitchFamily="34" charset="0"/>
              </a:rPr>
              <a:t>ein</a:t>
            </a:r>
            <a:r>
              <a:rPr lang="en-US" altLang="en-US" sz="2400" i="1" dirty="0">
                <a:latin typeface="Arial" panose="020B0604020202020204" pitchFamily="34" charset="0"/>
              </a:rPr>
              <a:t> </a:t>
            </a:r>
            <a:r>
              <a:rPr lang="en-US" altLang="en-US" sz="2400" i="1" dirty="0" err="1">
                <a:latin typeface="Arial" panose="020B0604020202020204" pitchFamily="34" charset="0"/>
              </a:rPr>
              <a:t>Kriegslager</a:t>
            </a:r>
            <a:r>
              <a:rPr lang="en-US" altLang="en-US" sz="2400" i="1" dirty="0">
                <a:latin typeface="Arial" panose="020B0604020202020204" pitchFamily="34" charset="0"/>
              </a:rPr>
              <a:t> </a:t>
            </a:r>
            <a:r>
              <a:rPr lang="en-US" altLang="en-US" sz="2400" i="1" dirty="0" err="1">
                <a:latin typeface="Arial" panose="020B0604020202020204" pitchFamily="34" charset="0"/>
              </a:rPr>
              <a:t>ausserhalb</a:t>
            </a:r>
            <a:r>
              <a:rPr lang="en-US" altLang="en-US" sz="2400" i="1" dirty="0">
                <a:latin typeface="Arial" panose="020B0604020202020204" pitchFamily="34" charset="0"/>
              </a:rPr>
              <a:t>, und </a:t>
            </a:r>
            <a:r>
              <a:rPr lang="en-US" altLang="en-US" sz="2400" i="1" dirty="0" err="1">
                <a:latin typeface="Arial" panose="020B0604020202020204" pitchFamily="34" charset="0"/>
              </a:rPr>
              <a:t>Rammböcke</a:t>
            </a:r>
            <a:r>
              <a:rPr lang="en-US" altLang="en-US" sz="2400" i="1" dirty="0">
                <a:latin typeface="Arial" panose="020B0604020202020204" pitchFamily="34" charset="0"/>
              </a:rPr>
              <a:t> </a:t>
            </a:r>
            <a:r>
              <a:rPr lang="en-US" altLang="en-US" sz="2400" i="1" dirty="0" err="1">
                <a:latin typeface="Arial" panose="020B0604020202020204" pitchFamily="34" charset="0"/>
              </a:rPr>
              <a:t>aufstellen</a:t>
            </a:r>
            <a:r>
              <a:rPr lang="en-US" altLang="en-US" sz="2400" i="1" dirty="0">
                <a:latin typeface="Arial" panose="020B0604020202020204" pitchFamily="34" charset="0"/>
              </a:rPr>
              <a:t> (4,1-2).</a:t>
            </a:r>
          </a:p>
          <a:p>
            <a:pPr eaLnBrk="1" hangingPunct="1">
              <a:defRPr/>
            </a:pPr>
            <a:r>
              <a:rPr lang="en-US" altLang="en-US" sz="2400" i="1" dirty="0" err="1">
                <a:latin typeface="Arial" panose="020B0604020202020204" pitchFamily="34" charset="0"/>
              </a:rPr>
              <a:t>Bekannte</a:t>
            </a:r>
            <a:r>
              <a:rPr lang="en-US" altLang="en-US" sz="2400" i="1" dirty="0">
                <a:latin typeface="Arial" panose="020B0604020202020204" pitchFamily="34" charset="0"/>
              </a:rPr>
              <a:t> </a:t>
            </a:r>
            <a:r>
              <a:rPr lang="en-US" altLang="en-US" sz="2400" i="1" dirty="0" err="1">
                <a:latin typeface="Arial" panose="020B0604020202020204" pitchFamily="34" charset="0"/>
              </a:rPr>
              <a:t>Aussage</a:t>
            </a:r>
            <a:r>
              <a:rPr lang="en-US" altLang="en-US" sz="2400" i="1" dirty="0">
                <a:latin typeface="Arial" panose="020B0604020202020204" pitchFamily="34" charset="0"/>
              </a:rPr>
              <a:t> von </a:t>
            </a:r>
            <a:r>
              <a:rPr lang="en-US" altLang="en-US" sz="2400" i="1" dirty="0" err="1">
                <a:latin typeface="Arial" panose="020B0604020202020204" pitchFamily="34" charset="0"/>
              </a:rPr>
              <a:t>falschen</a:t>
            </a:r>
            <a:r>
              <a:rPr lang="en-US" altLang="en-US" sz="2400" i="1" dirty="0">
                <a:latin typeface="Arial" panose="020B0604020202020204" pitchFamily="34" charset="0"/>
              </a:rPr>
              <a:t> </a:t>
            </a:r>
            <a:r>
              <a:rPr lang="en-US" altLang="en-US" sz="2400" i="1" dirty="0" err="1">
                <a:latin typeface="Arial" panose="020B0604020202020204" pitchFamily="34" charset="0"/>
              </a:rPr>
              <a:t>Propheten</a:t>
            </a:r>
            <a:r>
              <a:rPr lang="en-US" altLang="en-US" sz="2400" i="1" dirty="0">
                <a:latin typeface="Arial" panose="020B0604020202020204" pitchFamily="34" charset="0"/>
              </a:rPr>
              <a:t> war, </a:t>
            </a:r>
            <a:r>
              <a:rPr lang="en-US" altLang="en-US" sz="2400" i="1" dirty="0" err="1">
                <a:latin typeface="Arial" panose="020B0604020202020204" pitchFamily="34" charset="0"/>
              </a:rPr>
              <a:t>dass</a:t>
            </a:r>
            <a:r>
              <a:rPr lang="en-US" altLang="en-US" sz="2400" i="1" dirty="0">
                <a:latin typeface="Arial" panose="020B0604020202020204" pitchFamily="34" charset="0"/>
              </a:rPr>
              <a:t> die 1. </a:t>
            </a:r>
            <a:r>
              <a:rPr lang="en-US" altLang="en-US" sz="2400" i="1" dirty="0" err="1">
                <a:latin typeface="Arial" panose="020B0604020202020204" pitchFamily="34" charset="0"/>
              </a:rPr>
              <a:t>Wegführung</a:t>
            </a:r>
            <a:r>
              <a:rPr lang="en-US" altLang="en-US" sz="2400" i="1" dirty="0">
                <a:latin typeface="Arial" panose="020B0604020202020204" pitchFamily="34" charset="0"/>
              </a:rPr>
              <a:t> </a:t>
            </a:r>
            <a:r>
              <a:rPr lang="en-US" altLang="en-US" sz="2400" i="1" dirty="0" err="1">
                <a:latin typeface="Arial" panose="020B0604020202020204" pitchFamily="34" charset="0"/>
              </a:rPr>
              <a:t>nur</a:t>
            </a:r>
            <a:r>
              <a:rPr lang="en-US" altLang="en-US" sz="2400" i="1" dirty="0">
                <a:latin typeface="Arial" panose="020B0604020202020204" pitchFamily="34" charset="0"/>
              </a:rPr>
              <a:t> </a:t>
            </a:r>
            <a:r>
              <a:rPr lang="en-US" altLang="en-US" sz="2400" i="1" dirty="0" err="1">
                <a:latin typeface="Arial" panose="020B0604020202020204" pitchFamily="34" charset="0"/>
              </a:rPr>
              <a:t>kurz</a:t>
            </a:r>
            <a:r>
              <a:rPr lang="en-US" altLang="en-US" sz="2400" i="1" dirty="0">
                <a:latin typeface="Arial" panose="020B0604020202020204" pitchFamily="34" charset="0"/>
              </a:rPr>
              <a:t> sei – und </a:t>
            </a:r>
            <a:r>
              <a:rPr lang="en-US" altLang="en-US" sz="2400" i="1" dirty="0" err="1">
                <a:latin typeface="Arial" panose="020B0604020202020204" pitchFamily="34" charset="0"/>
              </a:rPr>
              <a:t>Joiachin</a:t>
            </a:r>
            <a:r>
              <a:rPr lang="en-US" altLang="en-US" sz="2400" i="1" dirty="0">
                <a:latin typeface="Arial" panose="020B0604020202020204" pitchFamily="34" charset="0"/>
              </a:rPr>
              <a:t> und die </a:t>
            </a:r>
            <a:r>
              <a:rPr lang="en-US" altLang="en-US" sz="2400" i="1" dirty="0" err="1">
                <a:latin typeface="Arial" panose="020B0604020202020204" pitchFamily="34" charset="0"/>
              </a:rPr>
              <a:t>Wegge-führten</a:t>
            </a:r>
            <a:r>
              <a:rPr lang="en-US" altLang="en-US" sz="2400" i="1" dirty="0">
                <a:latin typeface="Arial" panose="020B0604020202020204" pitchFamily="34" charset="0"/>
              </a:rPr>
              <a:t> bald </a:t>
            </a:r>
            <a:r>
              <a:rPr lang="en-US" altLang="en-US" sz="2400" i="1" dirty="0" err="1">
                <a:latin typeface="Arial" panose="020B0604020202020204" pitchFamily="34" charset="0"/>
              </a:rPr>
              <a:t>zurück</a:t>
            </a:r>
            <a:r>
              <a:rPr lang="en-US" altLang="en-US" sz="2400" i="1" dirty="0">
                <a:latin typeface="Arial" panose="020B0604020202020204" pitchFamily="34" charset="0"/>
              </a:rPr>
              <a:t> sein </a:t>
            </a:r>
            <a:r>
              <a:rPr lang="en-US" altLang="en-US" sz="2400" i="1" dirty="0" err="1">
                <a:latin typeface="Arial" panose="020B0604020202020204" pitchFamily="34" charset="0"/>
              </a:rPr>
              <a:t>würden</a:t>
            </a:r>
            <a:r>
              <a:rPr lang="en-US" altLang="en-US" sz="2400" i="1" dirty="0">
                <a:latin typeface="Arial" panose="020B0604020202020204" pitchFamily="34" charset="0"/>
              </a:rPr>
              <a:t> (</a:t>
            </a:r>
            <a:r>
              <a:rPr lang="en-US" altLang="en-US" sz="2400" i="1" dirty="0" err="1">
                <a:latin typeface="Arial" panose="020B0604020202020204" pitchFamily="34" charset="0"/>
              </a:rPr>
              <a:t>Jer</a:t>
            </a:r>
            <a:r>
              <a:rPr lang="en-US" altLang="en-US" sz="2400" i="1" dirty="0">
                <a:latin typeface="Arial" panose="020B0604020202020204" pitchFamily="34" charset="0"/>
              </a:rPr>
              <a:t> 28,1-4). Es </a:t>
            </a:r>
            <a:r>
              <a:rPr lang="en-US" altLang="en-US" sz="2400" i="1" dirty="0" err="1">
                <a:latin typeface="Arial" panose="020B0604020202020204" pitchFamily="34" charset="0"/>
              </a:rPr>
              <a:t>ist</a:t>
            </a:r>
            <a:r>
              <a:rPr lang="en-US" altLang="en-US" sz="2400" i="1" dirty="0">
                <a:latin typeface="Arial" panose="020B0604020202020204" pitchFamily="34" charset="0"/>
              </a:rPr>
              <a:t> gut </a:t>
            </a:r>
            <a:r>
              <a:rPr lang="en-US" altLang="en-US" sz="2400" i="1" dirty="0" err="1">
                <a:latin typeface="Arial" panose="020B0604020202020204" pitchFamily="34" charset="0"/>
              </a:rPr>
              <a:t>möglich</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die </a:t>
            </a:r>
            <a:r>
              <a:rPr lang="en-US" altLang="en-US" sz="2400" i="1" dirty="0" err="1">
                <a:latin typeface="Arial" panose="020B0604020202020204" pitchFamily="34" charset="0"/>
              </a:rPr>
              <a:t>Weggeführten</a:t>
            </a:r>
            <a:r>
              <a:rPr lang="en-US" altLang="en-US" sz="2400" i="1" dirty="0">
                <a:latin typeface="Arial" panose="020B0604020202020204" pitchFamily="34" charset="0"/>
              </a:rPr>
              <a:t> </a:t>
            </a:r>
            <a:r>
              <a:rPr lang="en-US" altLang="en-US" sz="2400" i="1" dirty="0" err="1">
                <a:latin typeface="Arial" panose="020B0604020202020204" pitchFamily="34" charset="0"/>
              </a:rPr>
              <a:t>diese</a:t>
            </a:r>
            <a:r>
              <a:rPr lang="en-US" altLang="en-US" sz="2400" i="1" dirty="0">
                <a:latin typeface="Arial" panose="020B0604020202020204" pitchFamily="34" charset="0"/>
              </a:rPr>
              <a:t> </a:t>
            </a:r>
            <a:r>
              <a:rPr lang="en-US" altLang="en-US" sz="2400" i="1" dirty="0" err="1">
                <a:latin typeface="Arial" panose="020B0604020202020204" pitchFamily="34" charset="0"/>
              </a:rPr>
              <a:t>Worte</a:t>
            </a:r>
            <a:r>
              <a:rPr lang="en-US" altLang="en-US" sz="2400" i="1" dirty="0">
                <a:latin typeface="Arial" panose="020B0604020202020204" pitchFamily="34" charset="0"/>
              </a:rPr>
              <a:t> </a:t>
            </a:r>
            <a:r>
              <a:rPr lang="en-US" altLang="en-US" sz="2400" i="1" dirty="0" err="1">
                <a:latin typeface="Arial" panose="020B0604020202020204" pitchFamily="34" charset="0"/>
              </a:rPr>
              <a:t>kannten</a:t>
            </a:r>
            <a:r>
              <a:rPr lang="en-US" altLang="en-US" sz="2400" i="1" dirty="0">
                <a:latin typeface="Arial" panose="020B0604020202020204" pitchFamily="34" charset="0"/>
              </a:rPr>
              <a:t>.</a:t>
            </a:r>
          </a:p>
          <a:p>
            <a:pPr eaLnBrk="1" hangingPunct="1">
              <a:defRPr/>
            </a:pPr>
            <a:r>
              <a:rPr lang="en-US" altLang="en-US" sz="2400" i="1" dirty="0" err="1">
                <a:latin typeface="Arial" panose="020B0604020202020204" pitchFamily="34" charset="0"/>
              </a:rPr>
              <a:t>Hesekiels</a:t>
            </a:r>
            <a:r>
              <a:rPr lang="en-US" altLang="en-US" sz="2400" i="1" dirty="0">
                <a:latin typeface="Arial" panose="020B0604020202020204" pitchFamily="34" charset="0"/>
              </a:rPr>
              <a:t> </a:t>
            </a:r>
            <a:r>
              <a:rPr lang="en-US" altLang="en-US" sz="2400" i="1" dirty="0" err="1">
                <a:latin typeface="Arial" panose="020B0604020202020204" pitchFamily="34" charset="0"/>
              </a:rPr>
              <a:t>Belagerungsmodell</a:t>
            </a:r>
            <a:r>
              <a:rPr lang="en-US" altLang="en-US" sz="2400" i="1" dirty="0">
                <a:latin typeface="Arial" panose="020B0604020202020204" pitchFamily="34" charset="0"/>
              </a:rPr>
              <a:t> </a:t>
            </a:r>
            <a:r>
              <a:rPr lang="en-US" altLang="en-US" sz="2400" i="1" dirty="0" err="1">
                <a:latin typeface="Arial" panose="020B0604020202020204" pitchFamily="34" charset="0"/>
              </a:rPr>
              <a:t>wirkte</a:t>
            </a:r>
            <a:r>
              <a:rPr lang="en-US" altLang="en-US" sz="2400" i="1" dirty="0">
                <a:latin typeface="Arial" panose="020B0604020202020204" pitchFamily="34" charset="0"/>
              </a:rPr>
              <a:t> </a:t>
            </a:r>
            <a:r>
              <a:rPr lang="en-US" altLang="en-US" sz="2400" i="1" dirty="0" err="1">
                <a:latin typeface="Arial" panose="020B0604020202020204" pitchFamily="34" charset="0"/>
              </a:rPr>
              <a:t>gegen</a:t>
            </a:r>
            <a:r>
              <a:rPr lang="en-US" altLang="en-US" sz="2400" i="1" dirty="0">
                <a:latin typeface="Arial" panose="020B0604020202020204" pitchFamily="34" charset="0"/>
              </a:rPr>
              <a:t> </a:t>
            </a:r>
            <a:r>
              <a:rPr lang="en-US" altLang="en-US" sz="2400" i="1" dirty="0" err="1">
                <a:latin typeface="Arial" panose="020B0604020202020204" pitchFamily="34" charset="0"/>
              </a:rPr>
              <a:t>solch</a:t>
            </a:r>
            <a:r>
              <a:rPr lang="en-US" altLang="en-US" sz="2400" i="1" dirty="0">
                <a:latin typeface="Arial" panose="020B0604020202020204" pitchFamily="34" charset="0"/>
              </a:rPr>
              <a:t> </a:t>
            </a:r>
            <a:r>
              <a:rPr lang="en-US" altLang="en-US" sz="2400" i="1" dirty="0" err="1">
                <a:latin typeface="Arial" panose="020B0604020202020204" pitchFamily="34" charset="0"/>
              </a:rPr>
              <a:t>falschen</a:t>
            </a:r>
            <a:r>
              <a:rPr lang="en-US" altLang="en-US" sz="2400" i="1" dirty="0">
                <a:latin typeface="Arial" panose="020B0604020202020204" pitchFamily="34" charset="0"/>
              </a:rPr>
              <a:t> </a:t>
            </a:r>
            <a:r>
              <a:rPr lang="en-US" altLang="en-US" sz="2400" i="1" dirty="0" err="1">
                <a:latin typeface="Arial" panose="020B0604020202020204" pitchFamily="34" charset="0"/>
              </a:rPr>
              <a:t>Optimismus</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D231E71F-A984-2144-BC0B-05E86055032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 calcmode="lin" valueType="num">
                                      <p:cBhvr>
                                        <p:cTn id="7" dur="500" fill="hold"/>
                                        <p:tgtEl>
                                          <p:spTgt spid="446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646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46467">
                                            <p:txEl>
                                              <p:pRg st="1" end="1"/>
                                            </p:txEl>
                                          </p:spTgt>
                                        </p:tgtEl>
                                        <p:attrNameLst>
                                          <p:attrName>style.visibility</p:attrName>
                                        </p:attrNameLst>
                                      </p:cBhvr>
                                      <p:to>
                                        <p:strVal val="visible"/>
                                      </p:to>
                                    </p:set>
                                    <p:anim calcmode="lin" valueType="num">
                                      <p:cBhvr additive="base">
                                        <p:cTn id="13" dur="500" fill="hold"/>
                                        <p:tgtEl>
                                          <p:spTgt spid="446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6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46467">
                                            <p:txEl>
                                              <p:pRg st="2" end="2"/>
                                            </p:txEl>
                                          </p:spTgt>
                                        </p:tgtEl>
                                        <p:attrNameLst>
                                          <p:attrName>style.visibility</p:attrName>
                                        </p:attrNameLst>
                                      </p:cBhvr>
                                      <p:to>
                                        <p:strVal val="visible"/>
                                      </p:to>
                                    </p:set>
                                    <p:anim calcmode="lin" valueType="num">
                                      <p:cBhvr additive="base">
                                        <p:cTn id="19" dur="500" fill="hold"/>
                                        <p:tgtEl>
                                          <p:spTgt spid="446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6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46467">
                                            <p:txEl>
                                              <p:pRg st="3" end="3"/>
                                            </p:txEl>
                                          </p:spTgt>
                                        </p:tgtEl>
                                        <p:attrNameLst>
                                          <p:attrName>style.visibility</p:attrName>
                                        </p:attrNameLst>
                                      </p:cBhvr>
                                      <p:to>
                                        <p:strVal val="visible"/>
                                      </p:to>
                                    </p:set>
                                    <p:anim calcmode="lin" valueType="num">
                                      <p:cBhvr additive="base">
                                        <p:cTn id="25" dur="500" fill="hold"/>
                                        <p:tgtEl>
                                          <p:spTgt spid="446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64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460806" name="Rectangle 6">
            <a:extLst>
              <a:ext uri="{FF2B5EF4-FFF2-40B4-BE49-F238E27FC236}">
                <a16:creationId xmlns:a16="http://schemas.microsoft.com/office/drawing/2014/main" id="{7976034B-454B-40B2-A7F9-078F97C9023E}"/>
              </a:ext>
            </a:extLst>
          </p:cNvPr>
          <p:cNvSpPr>
            <a:spLocks noGrp="1" noChangeArrowheads="1"/>
          </p:cNvSpPr>
          <p:nvPr>
            <p:ph type="title"/>
          </p:nvPr>
        </p:nvSpPr>
        <p:spPr>
          <a:xfrm>
            <a:off x="4357688" y="0"/>
            <a:ext cx="4114800" cy="1295400"/>
          </a:xfrm>
        </p:spPr>
        <p:txBody>
          <a:bodyPr/>
          <a:lstStyle/>
          <a:p>
            <a:pPr eaLnBrk="1" hangingPunct="1">
              <a:defRPr/>
            </a:pPr>
            <a:r>
              <a:rPr lang="en-US" altLang="en-US" sz="3200" dirty="0" err="1"/>
              <a:t>Babylonische</a:t>
            </a:r>
            <a:r>
              <a:rPr lang="en-US" altLang="en-US" sz="3200" dirty="0"/>
              <a:t> </a:t>
            </a:r>
            <a:r>
              <a:rPr lang="en-US" altLang="en-US" sz="3200" dirty="0" err="1"/>
              <a:t>Weltkarte</a:t>
            </a:r>
            <a:endParaRPr lang="en-US" altLang="en-US" sz="3200" dirty="0"/>
          </a:p>
        </p:txBody>
      </p:sp>
      <p:sp>
        <p:nvSpPr>
          <p:cNvPr id="460808" name="Rectangle 8">
            <a:extLst>
              <a:ext uri="{FF2B5EF4-FFF2-40B4-BE49-F238E27FC236}">
                <a16:creationId xmlns:a16="http://schemas.microsoft.com/office/drawing/2014/main" id="{1864F1BD-6F3F-415F-B52C-2E9359C2BE91}"/>
              </a:ext>
            </a:extLst>
          </p:cNvPr>
          <p:cNvSpPr>
            <a:spLocks noGrp="1" noChangeArrowheads="1"/>
          </p:cNvSpPr>
          <p:nvPr>
            <p:ph type="body" sz="half" idx="2"/>
          </p:nvPr>
        </p:nvSpPr>
        <p:spPr>
          <a:xfrm>
            <a:off x="4648200" y="1219200"/>
            <a:ext cx="4038600" cy="5137150"/>
          </a:xfrm>
        </p:spPr>
        <p:txBody>
          <a:bodyPr/>
          <a:lstStyle/>
          <a:p>
            <a:pPr eaLnBrk="1" hangingPunct="1">
              <a:buFontTx/>
              <a:buNone/>
              <a:defRPr/>
            </a:pPr>
            <a:r>
              <a:rPr lang="en-US" altLang="en-US" sz="2400" dirty="0" err="1">
                <a:latin typeface="Arial Narrow" panose="020B0606020202030204" pitchFamily="34" charset="0"/>
              </a:rPr>
              <a:t>Eingravierte</a:t>
            </a:r>
            <a:r>
              <a:rPr lang="en-US" altLang="en-US" sz="2400" dirty="0">
                <a:latin typeface="Arial Narrow" panose="020B0606020202030204" pitchFamily="34" charset="0"/>
              </a:rPr>
              <a:t> </a:t>
            </a:r>
            <a:r>
              <a:rPr lang="en-US" altLang="en-US" sz="2400" dirty="0" err="1">
                <a:latin typeface="Arial Narrow" panose="020B0606020202030204" pitchFamily="34" charset="0"/>
              </a:rPr>
              <a:t>Karten</a:t>
            </a:r>
            <a:r>
              <a:rPr lang="en-US" altLang="en-US" sz="2400" dirty="0">
                <a:latin typeface="Arial Narrow" panose="020B0606020202030204" pitchFamily="34" charset="0"/>
              </a:rPr>
              <a:t> auf </a:t>
            </a:r>
            <a:r>
              <a:rPr lang="en-US" altLang="en-US" sz="2400" dirty="0" err="1">
                <a:latin typeface="Arial Narrow" panose="020B0606020202030204" pitchFamily="34" charset="0"/>
              </a:rPr>
              <a:t>Tontafeln</a:t>
            </a:r>
            <a:r>
              <a:rPr lang="en-US" altLang="en-US" sz="2400" dirty="0">
                <a:latin typeface="Arial Narrow" panose="020B0606020202030204" pitchFamily="34" charset="0"/>
              </a:rPr>
              <a:t> </a:t>
            </a:r>
            <a:r>
              <a:rPr lang="en-US" altLang="en-US" sz="2400" dirty="0" err="1">
                <a:latin typeface="Arial Narrow" panose="020B0606020202030204" pitchFamily="34" charset="0"/>
              </a:rPr>
              <a:t>wie</a:t>
            </a:r>
            <a:r>
              <a:rPr lang="en-US" altLang="en-US" sz="2400" dirty="0">
                <a:latin typeface="Arial Narrow" panose="020B0606020202030204" pitchFamily="34" charset="0"/>
              </a:rPr>
              <a:t> </a:t>
            </a:r>
            <a:r>
              <a:rPr lang="en-US" altLang="en-US" sz="2400" dirty="0" err="1">
                <a:latin typeface="Arial Narrow" panose="020B0606020202030204" pitchFamily="34" charset="0"/>
              </a:rPr>
              <a:t>sie</a:t>
            </a:r>
            <a:r>
              <a:rPr lang="en-US" altLang="en-US" sz="2400" dirty="0">
                <a:latin typeface="Arial Narrow" panose="020B0606020202030204" pitchFamily="34" charset="0"/>
              </a:rPr>
              <a:t> </a:t>
            </a:r>
            <a:r>
              <a:rPr lang="en-US" altLang="en-US" sz="2400" dirty="0" err="1">
                <a:latin typeface="Arial Narrow" panose="020B0606020202030204" pitchFamily="34" charset="0"/>
              </a:rPr>
              <a:t>Hesekiel</a:t>
            </a:r>
            <a:r>
              <a:rPr lang="en-US" altLang="en-US" sz="2400" dirty="0">
                <a:latin typeface="Arial Narrow" panose="020B0606020202030204" pitchFamily="34" charset="0"/>
              </a:rPr>
              <a:t> von Jerusalem </a:t>
            </a:r>
            <a:r>
              <a:rPr lang="en-US" altLang="en-US" sz="2400" dirty="0" err="1">
                <a:latin typeface="Arial Narrow" panose="020B0606020202030204" pitchFamily="34" charset="0"/>
              </a:rPr>
              <a:t>machte</a:t>
            </a:r>
            <a:r>
              <a:rPr lang="en-US" altLang="en-US" sz="2400" dirty="0">
                <a:latin typeface="Arial Narrow" panose="020B0606020202030204" pitchFamily="34" charset="0"/>
              </a:rPr>
              <a:t>, </a:t>
            </a:r>
            <a:r>
              <a:rPr lang="en-US" altLang="en-US" sz="2400" dirty="0" err="1">
                <a:latin typeface="Arial Narrow" panose="020B0606020202030204" pitchFamily="34" charset="0"/>
              </a:rPr>
              <a:t>waren</a:t>
            </a:r>
            <a:r>
              <a:rPr lang="en-US" altLang="en-US" sz="2400" dirty="0">
                <a:latin typeface="Arial Narrow" panose="020B0606020202030204" pitchFamily="34" charset="0"/>
              </a:rPr>
              <a:t> </a:t>
            </a:r>
            <a:r>
              <a:rPr lang="en-US" altLang="en-US" sz="2400" dirty="0" err="1">
                <a:latin typeface="Arial Narrow" panose="020B0606020202030204" pitchFamily="34" charset="0"/>
              </a:rPr>
              <a:t>seit</a:t>
            </a:r>
            <a:r>
              <a:rPr lang="en-US" altLang="en-US" sz="2400" dirty="0">
                <a:latin typeface="Arial Narrow" panose="020B0606020202030204" pitchFamily="34" charset="0"/>
              </a:rPr>
              <a:t> dem Alter-tum </a:t>
            </a:r>
            <a:r>
              <a:rPr lang="en-US" altLang="en-US" sz="2400" dirty="0" err="1">
                <a:latin typeface="Arial Narrow" panose="020B0606020202030204" pitchFamily="34" charset="0"/>
              </a:rPr>
              <a:t>bekannt</a:t>
            </a:r>
            <a:r>
              <a:rPr lang="en-US" altLang="en-US" sz="2400" dirty="0">
                <a:latin typeface="Arial Narrow" panose="020B0606020202030204" pitchFamily="34" charset="0"/>
              </a:rPr>
              <a:t>. </a:t>
            </a:r>
            <a:r>
              <a:rPr lang="en-US" altLang="en-US" sz="2400" dirty="0" err="1">
                <a:latin typeface="Arial Narrow" panose="020B0606020202030204" pitchFamily="34" charset="0"/>
              </a:rPr>
              <a:t>Hier</a:t>
            </a:r>
            <a:r>
              <a:rPr lang="en-US" altLang="en-US" sz="2400" dirty="0">
                <a:latin typeface="Arial Narrow" panose="020B0606020202030204" pitchFamily="34" charset="0"/>
              </a:rPr>
              <a:t> hat </a:t>
            </a:r>
            <a:r>
              <a:rPr lang="en-US" altLang="en-US" sz="2400" dirty="0" err="1">
                <a:latin typeface="Arial Narrow" panose="020B0606020202030204" pitchFamily="34" charset="0"/>
              </a:rPr>
              <a:t>ein</a:t>
            </a:r>
            <a:r>
              <a:rPr lang="en-US" altLang="en-US" sz="2400" dirty="0">
                <a:latin typeface="Arial Narrow" panose="020B0606020202030204" pitchFamily="34" charset="0"/>
              </a:rPr>
              <a:t> Schreiber </a:t>
            </a:r>
            <a:r>
              <a:rPr lang="en-US" altLang="en-US" sz="2400" dirty="0" err="1">
                <a:latin typeface="Arial Narrow" panose="020B0606020202030204" pitchFamily="34" charset="0"/>
              </a:rPr>
              <a:t>eine</a:t>
            </a:r>
            <a:r>
              <a:rPr lang="en-US" altLang="en-US" sz="2400" dirty="0">
                <a:latin typeface="Arial Narrow" panose="020B0606020202030204" pitchFamily="34" charset="0"/>
              </a:rPr>
              <a:t> </a:t>
            </a:r>
            <a:r>
              <a:rPr lang="en-US" altLang="en-US" sz="2400" dirty="0" err="1">
                <a:latin typeface="Arial Narrow" panose="020B0606020202030204" pitchFamily="34" charset="0"/>
              </a:rPr>
              <a:t>Karte</a:t>
            </a:r>
            <a:r>
              <a:rPr lang="en-US" altLang="en-US" sz="2400" dirty="0">
                <a:latin typeface="Arial Narrow" panose="020B0606020202030204" pitchFamily="34" charset="0"/>
              </a:rPr>
              <a:t> </a:t>
            </a:r>
            <a:r>
              <a:rPr lang="en-US" altLang="en-US" sz="2400" dirty="0" err="1">
                <a:latin typeface="Arial Narrow" panose="020B0606020202030204" pitchFamily="34" charset="0"/>
              </a:rPr>
              <a:t>vom</a:t>
            </a:r>
            <a:r>
              <a:rPr lang="en-US" altLang="en-US" sz="2400" dirty="0">
                <a:latin typeface="Arial Narrow" panose="020B0606020202030204" pitchFamily="34" charset="0"/>
              </a:rPr>
              <a:t> </a:t>
            </a:r>
            <a:r>
              <a:rPr lang="en-US" altLang="en-US" sz="2400" dirty="0" err="1">
                <a:latin typeface="Arial Narrow" panose="020B0606020202030204" pitchFamily="34" charset="0"/>
              </a:rPr>
              <a:t>alten</a:t>
            </a:r>
            <a:r>
              <a:rPr lang="en-US" altLang="en-US" sz="2400" dirty="0">
                <a:latin typeface="Arial Narrow" panose="020B0606020202030204" pitchFamily="34" charset="0"/>
              </a:rPr>
              <a:t> </a:t>
            </a:r>
            <a:r>
              <a:rPr lang="en-US" altLang="en-US" sz="2400" dirty="0" err="1">
                <a:latin typeface="Arial Narrow" panose="020B0606020202030204" pitchFamily="34" charset="0"/>
              </a:rPr>
              <a:t>Nahen</a:t>
            </a:r>
            <a:r>
              <a:rPr lang="en-US" altLang="en-US" sz="2400" dirty="0">
                <a:latin typeface="Arial Narrow" panose="020B0606020202030204" pitchFamily="34" charset="0"/>
              </a:rPr>
              <a:t> </a:t>
            </a:r>
            <a:r>
              <a:rPr lang="en-US" altLang="en-US" sz="2400" dirty="0" err="1">
                <a:latin typeface="Arial Narrow" panose="020B0606020202030204" pitchFamily="34" charset="0"/>
              </a:rPr>
              <a:t>Osten</a:t>
            </a:r>
            <a:r>
              <a:rPr lang="en-US" altLang="en-US" sz="2400" dirty="0">
                <a:latin typeface="Arial Narrow" panose="020B0606020202030204" pitchFamily="34" charset="0"/>
              </a:rPr>
              <a:t>, ca. 6. </a:t>
            </a:r>
            <a:r>
              <a:rPr lang="en-US" altLang="en-US" sz="2400" dirty="0" err="1">
                <a:latin typeface="Arial Narrow" panose="020B0606020202030204" pitchFamily="34" charset="0"/>
              </a:rPr>
              <a:t>Jhdt</a:t>
            </a:r>
            <a:r>
              <a:rPr lang="en-US" altLang="en-US" sz="2400" dirty="0">
                <a:latin typeface="Arial Narrow" panose="020B0606020202030204" pitchFamily="34" charset="0"/>
              </a:rPr>
              <a:t>. </a:t>
            </a:r>
            <a:r>
              <a:rPr lang="en-US" altLang="en-US" sz="2400" dirty="0" err="1">
                <a:latin typeface="Arial Narrow" panose="020B0606020202030204" pitchFamily="34" charset="0"/>
              </a:rPr>
              <a:t>v.Chr</a:t>
            </a:r>
            <a:r>
              <a:rPr lang="en-US" altLang="en-US" sz="2400" dirty="0">
                <a:latin typeface="Arial Narrow" panose="020B0606020202030204" pitchFamily="34" charset="0"/>
              </a:rPr>
              <a:t>. </a:t>
            </a:r>
            <a:r>
              <a:rPr lang="en-US" altLang="en-US" sz="2400" dirty="0" err="1">
                <a:latin typeface="Arial Narrow" panose="020B0606020202030204" pitchFamily="34" charset="0"/>
              </a:rPr>
              <a:t>erstellt</a:t>
            </a:r>
            <a:r>
              <a:rPr lang="en-US" altLang="en-US" sz="2400" dirty="0">
                <a:latin typeface="Arial Narrow" panose="020B0606020202030204" pitchFamily="34" charset="0"/>
              </a:rPr>
              <a:t> (</a:t>
            </a:r>
            <a:r>
              <a:rPr lang="en-US" altLang="en-US" sz="2400" dirty="0" err="1">
                <a:latin typeface="Arial Narrow" panose="020B0606020202030204" pitchFamily="34" charset="0"/>
              </a:rPr>
              <a:t>Hesekiels</a:t>
            </a:r>
            <a:r>
              <a:rPr lang="en-US" altLang="en-US" sz="2400" dirty="0">
                <a:latin typeface="Arial Narrow" panose="020B0606020202030204" pitchFamily="34" charset="0"/>
              </a:rPr>
              <a:t> Zeit). </a:t>
            </a:r>
          </a:p>
          <a:p>
            <a:pPr eaLnBrk="1" hangingPunct="1">
              <a:defRPr/>
            </a:pPr>
            <a:r>
              <a:rPr lang="en-US" altLang="en-US" sz="2400" dirty="0">
                <a:latin typeface="Arial Narrow" panose="020B0606020202030204" pitchFamily="34" charset="0"/>
              </a:rPr>
              <a:t>Die </a:t>
            </a:r>
            <a:r>
              <a:rPr lang="en-US" altLang="en-US" sz="2400" dirty="0" err="1">
                <a:latin typeface="Arial Narrow" panose="020B0606020202030204" pitchFamily="34" charset="0"/>
              </a:rPr>
              <a:t>vertikalen</a:t>
            </a:r>
            <a:r>
              <a:rPr lang="en-US" altLang="en-US" sz="2400" dirty="0">
                <a:latin typeface="Arial Narrow" panose="020B0606020202030204" pitchFamily="34" charset="0"/>
              </a:rPr>
              <a:t> </a:t>
            </a:r>
            <a:r>
              <a:rPr lang="en-US" altLang="en-US" sz="2400" dirty="0" err="1">
                <a:latin typeface="Arial Narrow" panose="020B0606020202030204" pitchFamily="34" charset="0"/>
              </a:rPr>
              <a:t>Linien</a:t>
            </a:r>
            <a:r>
              <a:rPr lang="en-US" altLang="en-US" sz="2400" dirty="0">
                <a:latin typeface="Arial Narrow" panose="020B0606020202030204" pitchFamily="34" charset="0"/>
              </a:rPr>
              <a:t> </a:t>
            </a:r>
            <a:r>
              <a:rPr lang="en-US" altLang="en-US" sz="2400" dirty="0" err="1">
                <a:latin typeface="Arial Narrow" panose="020B0606020202030204" pitchFamily="34" charset="0"/>
              </a:rPr>
              <a:t>sind</a:t>
            </a:r>
            <a:r>
              <a:rPr lang="en-US" altLang="en-US" sz="2400" dirty="0">
                <a:latin typeface="Arial Narrow" panose="020B0606020202030204" pitchFamily="34" charset="0"/>
              </a:rPr>
              <a:t> </a:t>
            </a:r>
            <a:r>
              <a:rPr lang="en-US" altLang="en-US" sz="2400" dirty="0" err="1">
                <a:latin typeface="Arial Narrow" panose="020B0606020202030204" pitchFamily="34" charset="0"/>
              </a:rPr>
              <a:t>mit</a:t>
            </a:r>
            <a:r>
              <a:rPr lang="en-US" altLang="en-US" sz="2400" dirty="0">
                <a:latin typeface="Arial Narrow" panose="020B0606020202030204" pitchFamily="34" charset="0"/>
              </a:rPr>
              <a:t> “</a:t>
            </a:r>
            <a:r>
              <a:rPr lang="en-US" altLang="en-US" sz="2400" dirty="0" err="1">
                <a:latin typeface="Arial Narrow" panose="020B0606020202030204" pitchFamily="34" charset="0"/>
              </a:rPr>
              <a:t>Euphrat</a:t>
            </a:r>
            <a:r>
              <a:rPr lang="en-US" altLang="en-US" sz="2400" dirty="0">
                <a:latin typeface="Arial Narrow" panose="020B0606020202030204" pitchFamily="34" charset="0"/>
              </a:rPr>
              <a:t>” </a:t>
            </a:r>
            <a:r>
              <a:rPr lang="en-US" altLang="en-US" sz="2400" dirty="0" err="1">
                <a:latin typeface="Arial Narrow" panose="020B0606020202030204" pitchFamily="34" charset="0"/>
              </a:rPr>
              <a:t>bezeichnet</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Die Stadt Babylon is </a:t>
            </a:r>
            <a:r>
              <a:rPr lang="en-US" altLang="en-US" sz="2400" dirty="0" err="1">
                <a:latin typeface="Arial Narrow" panose="020B0606020202030204" pitchFamily="34" charset="0"/>
              </a:rPr>
              <a:t>markiert</a:t>
            </a:r>
            <a:r>
              <a:rPr lang="en-US" altLang="en-US" sz="2400" dirty="0">
                <a:latin typeface="Arial Narrow" panose="020B0606020202030204" pitchFamily="34" charset="0"/>
              </a:rPr>
              <a:t>.</a:t>
            </a:r>
          </a:p>
          <a:p>
            <a:pPr eaLnBrk="1" hangingPunct="1">
              <a:defRPr/>
            </a:pPr>
            <a:r>
              <a:rPr lang="en-US" altLang="en-US" sz="2400" dirty="0">
                <a:latin typeface="Arial Narrow" panose="020B0606020202030204" pitchFamily="34" charset="0"/>
              </a:rPr>
              <a:t>Der </a:t>
            </a:r>
            <a:r>
              <a:rPr lang="en-US" altLang="en-US" sz="2400" dirty="0" err="1">
                <a:latin typeface="Arial Narrow" panose="020B0606020202030204" pitchFamily="34" charset="0"/>
              </a:rPr>
              <a:t>obere</a:t>
            </a:r>
            <a:r>
              <a:rPr lang="en-US" altLang="en-US" sz="2400" dirty="0">
                <a:latin typeface="Arial Narrow" panose="020B0606020202030204" pitchFamily="34" charset="0"/>
              </a:rPr>
              <a:t> </a:t>
            </a:r>
            <a:r>
              <a:rPr lang="en-US" altLang="en-US" sz="2400" dirty="0" err="1">
                <a:latin typeface="Arial Narrow" panose="020B0606020202030204" pitchFamily="34" charset="0"/>
              </a:rPr>
              <a:t>Bereicht</a:t>
            </a:r>
            <a:r>
              <a:rPr lang="en-US" altLang="en-US" sz="2400" dirty="0">
                <a:latin typeface="Arial Narrow" panose="020B0606020202030204" pitchFamily="34" charset="0"/>
              </a:rPr>
              <a:t>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mit</a:t>
            </a:r>
            <a:r>
              <a:rPr lang="en-US" altLang="en-US" sz="2400" dirty="0">
                <a:latin typeface="Arial Narrow" panose="020B0606020202030204" pitchFamily="34" charset="0"/>
              </a:rPr>
              <a:t> “wo die </a:t>
            </a:r>
            <a:r>
              <a:rPr lang="en-US" altLang="en-US" sz="2400" dirty="0" err="1">
                <a:latin typeface="Arial Narrow" panose="020B0606020202030204" pitchFamily="34" charset="0"/>
              </a:rPr>
              <a:t>Sonne</a:t>
            </a:r>
            <a:r>
              <a:rPr lang="en-US" altLang="en-US" sz="2400" dirty="0">
                <a:latin typeface="Arial Narrow" panose="020B0606020202030204" pitchFamily="34" charset="0"/>
              </a:rPr>
              <a:t> </a:t>
            </a:r>
            <a:r>
              <a:rPr lang="en-US" altLang="en-US" sz="2400" dirty="0" err="1">
                <a:latin typeface="Arial Narrow" panose="020B0606020202030204" pitchFamily="34" charset="0"/>
              </a:rPr>
              <a:t>nicht</a:t>
            </a:r>
            <a:r>
              <a:rPr lang="en-US" altLang="en-US" sz="2400" dirty="0">
                <a:latin typeface="Arial Narrow" panose="020B0606020202030204" pitchFamily="34" charset="0"/>
              </a:rPr>
              <a:t> </a:t>
            </a:r>
            <a:r>
              <a:rPr lang="en-US" altLang="en-US" sz="2400" dirty="0" err="1">
                <a:latin typeface="Arial Narrow" panose="020B0606020202030204" pitchFamily="34" charset="0"/>
              </a:rPr>
              <a:t>gesehen</a:t>
            </a:r>
            <a:r>
              <a:rPr lang="en-US" altLang="en-US" sz="2400" dirty="0">
                <a:latin typeface="Arial Narrow" panose="020B0606020202030204" pitchFamily="34" charset="0"/>
              </a:rPr>
              <a:t> </a:t>
            </a:r>
            <a:r>
              <a:rPr lang="en-US" altLang="en-US" sz="2400" dirty="0" err="1">
                <a:latin typeface="Arial Narrow" panose="020B0606020202030204" pitchFamily="34" charset="0"/>
              </a:rPr>
              <a:t>wird</a:t>
            </a:r>
            <a:r>
              <a:rPr lang="en-US" altLang="en-US" sz="2400" dirty="0">
                <a:latin typeface="Arial Narrow" panose="020B0606020202030204" pitchFamily="34" charset="0"/>
              </a:rPr>
              <a:t>” </a:t>
            </a:r>
            <a:r>
              <a:rPr lang="en-US" altLang="en-US" sz="2400" dirty="0" err="1">
                <a:latin typeface="Arial Narrow" panose="020B0606020202030204" pitchFamily="34" charset="0"/>
              </a:rPr>
              <a:t>bezeichnet</a:t>
            </a:r>
            <a:endParaRPr lang="en-US" altLang="en-US" sz="2400" dirty="0">
              <a:latin typeface="Arial Narrow" panose="020B0606020202030204" pitchFamily="34" charset="0"/>
            </a:endParaRPr>
          </a:p>
        </p:txBody>
      </p:sp>
      <p:pic>
        <p:nvPicPr>
          <p:cNvPr id="90116" name="Picture 9" descr="MAS67">
            <a:extLst>
              <a:ext uri="{FF2B5EF4-FFF2-40B4-BE49-F238E27FC236}">
                <a16:creationId xmlns:a16="http://schemas.microsoft.com/office/drawing/2014/main" id="{8A719EA3-18F0-D44F-991C-F88F11E6DAC7}"/>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6350" y="0"/>
            <a:ext cx="4364038" cy="6858000"/>
          </a:xfrm>
          <a:noFill/>
          <a:extLst>
            <a:ext uri="{909E8E84-426E-40DD-AFC4-6F175D3DCCD1}">
              <a14:hiddenFill xmlns:a14="http://schemas.microsoft.com/office/drawing/2010/main">
                <a:solidFill>
                  <a:srgbClr val="FFFFFF"/>
                </a:solidFill>
              </a14:hiddenFill>
            </a:ext>
          </a:extLst>
        </p:spPr>
      </p:pic>
      <p:sp>
        <p:nvSpPr>
          <p:cNvPr id="90117" name="Text Box 10">
            <a:extLst>
              <a:ext uri="{FF2B5EF4-FFF2-40B4-BE49-F238E27FC236}">
                <a16:creationId xmlns:a16="http://schemas.microsoft.com/office/drawing/2014/main" id="{6AB41039-BFFD-6D41-A425-1EBA2091C6D3}"/>
              </a:ext>
            </a:extLst>
          </p:cNvPr>
          <p:cNvSpPr txBox="1">
            <a:spLocks noChangeArrowheads="1"/>
          </p:cNvSpPr>
          <p:nvPr/>
        </p:nvSpPr>
        <p:spPr bwMode="auto">
          <a:xfrm>
            <a:off x="3009900" y="6340475"/>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panose="020B0604020202020204" pitchFamily="34" charset="0"/>
              </a:rPr>
              <a:t>British Museum, London</a:t>
            </a:r>
          </a:p>
        </p:txBody>
      </p:sp>
      <p:sp>
        <p:nvSpPr>
          <p:cNvPr id="7" name="Slide Number Placeholder 5">
            <a:extLst>
              <a:ext uri="{FF2B5EF4-FFF2-40B4-BE49-F238E27FC236}">
                <a16:creationId xmlns:a16="http://schemas.microsoft.com/office/drawing/2014/main" id="{BEFA77E1-3F66-6A46-A663-ED63E51C1DA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59</a:t>
            </a:fld>
            <a:endParaRPr lang="en-US" altLang="en-US" sz="1400" b="1" dirty="0">
              <a:latin typeface="Tahoma" panose="020B0604030504040204" pitchFamily="34" charset="0"/>
            </a:endParaRPr>
          </a:p>
        </p:txBody>
      </p:sp>
    </p:spTree>
  </p:cSld>
  <p:clrMapOvr>
    <a:masterClrMapping/>
  </p:clrMapOvr>
  <p:transition>
    <p:blinds/>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AB60E6E7-F22C-4CD3-B04E-C20E8A169929}"/>
              </a:ext>
            </a:extLst>
          </p:cNvPr>
          <p:cNvSpPr>
            <a:spLocks noGrp="1" noChangeArrowheads="1"/>
          </p:cNvSpPr>
          <p:nvPr>
            <p:ph type="title"/>
          </p:nvPr>
        </p:nvSpPr>
        <p:spPr>
          <a:xfrm>
            <a:off x="76200" y="274638"/>
            <a:ext cx="49530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24291" name="Rectangle 3">
            <a:extLst>
              <a:ext uri="{FF2B5EF4-FFF2-40B4-BE49-F238E27FC236}">
                <a16:creationId xmlns:a16="http://schemas.microsoft.com/office/drawing/2014/main" id="{63D633F4-481A-42D1-AAFD-46213E851D3A}"/>
              </a:ext>
            </a:extLst>
          </p:cNvPr>
          <p:cNvSpPr>
            <a:spLocks noGrp="1" noChangeArrowheads="1"/>
          </p:cNvSpPr>
          <p:nvPr>
            <p:ph type="body" idx="1"/>
          </p:nvPr>
        </p:nvSpPr>
        <p:spPr/>
        <p:txBody>
          <a:bodyPr/>
          <a:lstStyle/>
          <a:p>
            <a:pPr eaLnBrk="1" hangingPunct="1">
              <a:buFontTx/>
              <a:buNone/>
              <a:defRPr/>
            </a:pPr>
            <a:r>
              <a:rPr lang="en-US" altLang="en-US" i="1" dirty="0" err="1">
                <a:latin typeface="Eras Demi ITC" pitchFamily="34" charset="0"/>
              </a:rPr>
              <a:t>Wenn</a:t>
            </a:r>
            <a:r>
              <a:rPr lang="en-US" altLang="en-US" i="1" dirty="0">
                <a:latin typeface="Eras Demi ITC" pitchFamily="34" charset="0"/>
              </a:rPr>
              <a:t> die </a:t>
            </a:r>
            <a:r>
              <a:rPr lang="en-US" altLang="en-US" i="1" dirty="0" err="1">
                <a:latin typeface="Eras Demi ITC" pitchFamily="34" charset="0"/>
              </a:rPr>
              <a:t>Schriften</a:t>
            </a:r>
            <a:r>
              <a:rPr lang="en-US" altLang="en-US" i="1" dirty="0">
                <a:latin typeface="Eras Demi ITC" pitchFamily="34" charset="0"/>
              </a:rPr>
              <a:t> des </a:t>
            </a:r>
            <a:r>
              <a:rPr lang="en-US" altLang="en-US" i="1" dirty="0" err="1">
                <a:latin typeface="Eras Demi ITC" pitchFamily="34" charset="0"/>
              </a:rPr>
              <a:t>Alten</a:t>
            </a:r>
            <a:r>
              <a:rPr lang="en-US" altLang="en-US" i="1" dirty="0">
                <a:latin typeface="Eras Demi ITC" pitchFamily="34" charset="0"/>
              </a:rPr>
              <a:t> Testaments </a:t>
            </a:r>
            <a:r>
              <a:rPr lang="en-US" altLang="en-US" i="1" dirty="0" err="1">
                <a:latin typeface="Eras Demi ITC" pitchFamily="34" charset="0"/>
              </a:rPr>
              <a:t>geschrieben</a:t>
            </a:r>
            <a:r>
              <a:rPr lang="en-US" altLang="en-US" i="1" dirty="0">
                <a:latin typeface="Eras Demi ITC" pitchFamily="34" charset="0"/>
              </a:rPr>
              <a:t> </a:t>
            </a:r>
            <a:r>
              <a:rPr lang="en-US" altLang="en-US" i="1" dirty="0" err="1">
                <a:latin typeface="Eras Demi ITC" pitchFamily="34" charset="0"/>
              </a:rPr>
              <a:t>wurden</a:t>
            </a:r>
            <a:r>
              <a:rPr lang="en-US" altLang="en-US" i="1" dirty="0">
                <a:latin typeface="Eras Demi ITC" pitchFamily="34" charset="0"/>
              </a:rPr>
              <a:t> um </a:t>
            </a:r>
            <a:r>
              <a:rPr lang="en-US" altLang="en-US" i="1" dirty="0" err="1">
                <a:latin typeface="Eras Demi ITC" pitchFamily="34" charset="0"/>
              </a:rPr>
              <a:t>uns</a:t>
            </a:r>
            <a:r>
              <a:rPr lang="en-US" altLang="en-US" i="1" dirty="0">
                <a:latin typeface="Eras Demi ITC" pitchFamily="34" charset="0"/>
              </a:rPr>
              <a:t>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lehren</a:t>
            </a:r>
            <a:r>
              <a:rPr lang="en-US" altLang="en-US" i="1" dirty="0">
                <a:latin typeface="Eras Demi ITC" pitchFamily="34" charset="0"/>
              </a:rPr>
              <a:t> und </a:t>
            </a:r>
            <a:r>
              <a:rPr lang="en-US" altLang="en-US" i="1" dirty="0" err="1">
                <a:latin typeface="Eras Demi ITC" pitchFamily="34" charset="0"/>
              </a:rPr>
              <a:t>zu</a:t>
            </a:r>
            <a:r>
              <a:rPr lang="en-US" altLang="en-US" i="1" dirty="0">
                <a:latin typeface="Eras Demi ITC" pitchFamily="34" charset="0"/>
              </a:rPr>
              <a:t> </a:t>
            </a:r>
            <a:r>
              <a:rPr lang="en-US" altLang="en-US" i="1" dirty="0" err="1">
                <a:latin typeface="Eras Demi ITC" pitchFamily="34" charset="0"/>
              </a:rPr>
              <a:t>warnen</a:t>
            </a:r>
            <a:r>
              <a:rPr lang="en-US" altLang="en-US" i="1" dirty="0">
                <a:latin typeface="Eras Demi ITC" pitchFamily="34" charset="0"/>
              </a:rPr>
              <a:t>, </a:t>
            </a:r>
            <a:r>
              <a:rPr lang="en-US" altLang="en-US" i="1" dirty="0" err="1">
                <a:latin typeface="Eras Demi ITC" pitchFamily="34" charset="0"/>
              </a:rPr>
              <a:t>warum</a:t>
            </a:r>
            <a:r>
              <a:rPr lang="en-US" altLang="en-US" i="1" dirty="0">
                <a:latin typeface="Eras Demi ITC" pitchFamily="34" charset="0"/>
              </a:rPr>
              <a:t> </a:t>
            </a:r>
            <a:r>
              <a:rPr lang="en-US" altLang="en-US" i="1" dirty="0" err="1">
                <a:latin typeface="Eras Demi ITC" pitchFamily="34" charset="0"/>
              </a:rPr>
              <a:t>denkst</a:t>
            </a:r>
            <a:r>
              <a:rPr lang="en-US" altLang="en-US" i="1" dirty="0">
                <a:latin typeface="Eras Demi ITC" pitchFamily="34" charset="0"/>
              </a:rPr>
              <a:t> du, </a:t>
            </a:r>
            <a:r>
              <a:rPr lang="en-US" altLang="en-US" i="1" dirty="0" err="1">
                <a:latin typeface="Eras Demi ITC" pitchFamily="34" charset="0"/>
              </a:rPr>
              <a:t>dass</a:t>
            </a:r>
            <a:r>
              <a:rPr lang="en-US" altLang="en-US" i="1" dirty="0">
                <a:latin typeface="Eras Demi ITC" pitchFamily="34" charset="0"/>
              </a:rPr>
              <a:t> so </a:t>
            </a:r>
            <a:r>
              <a:rPr lang="en-US" altLang="en-US" i="1" dirty="0" err="1">
                <a:latin typeface="Eras Demi ITC" pitchFamily="34" charset="0"/>
              </a:rPr>
              <a:t>viele</a:t>
            </a:r>
            <a:r>
              <a:rPr lang="en-US" altLang="en-US" i="1" dirty="0">
                <a:latin typeface="Eras Demi ITC" pitchFamily="34" charset="0"/>
              </a:rPr>
              <a:t> Christen </a:t>
            </a:r>
            <a:r>
              <a:rPr lang="en-US" altLang="en-US" i="1" dirty="0" err="1">
                <a:latin typeface="Eras Demi ITC" pitchFamily="34" charset="0"/>
              </a:rPr>
              <a:t>sie</a:t>
            </a:r>
            <a:r>
              <a:rPr lang="en-US" altLang="en-US" i="1" dirty="0">
                <a:latin typeface="Eras Demi ITC" pitchFamily="34" charset="0"/>
              </a:rPr>
              <a:t> </a:t>
            </a:r>
            <a:r>
              <a:rPr lang="en-US" altLang="en-US" i="1" dirty="0" err="1">
                <a:latin typeface="Eras Demi ITC" pitchFamily="34" charset="0"/>
              </a:rPr>
              <a:t>nicht</a:t>
            </a:r>
            <a:r>
              <a:rPr lang="en-US" altLang="en-US" i="1" dirty="0">
                <a:latin typeface="Eras Demi ITC" pitchFamily="34" charset="0"/>
              </a:rPr>
              <a:t> </a:t>
            </a:r>
            <a:r>
              <a:rPr lang="en-US" altLang="en-US" i="1" dirty="0" err="1">
                <a:latin typeface="Eras Demi ITC" pitchFamily="34" charset="0"/>
              </a:rPr>
              <a:t>lesen</a:t>
            </a:r>
            <a:r>
              <a:rPr lang="en-US" altLang="en-US" i="1" dirty="0">
                <a:latin typeface="Eras Demi ITC" pitchFamily="34" charset="0"/>
              </a:rPr>
              <a:t>?</a:t>
            </a:r>
          </a:p>
        </p:txBody>
      </p:sp>
      <p:sp>
        <p:nvSpPr>
          <p:cNvPr id="6" name="Slide Number Placeholder 5">
            <a:extLst>
              <a:ext uri="{FF2B5EF4-FFF2-40B4-BE49-F238E27FC236}">
                <a16:creationId xmlns:a16="http://schemas.microsoft.com/office/drawing/2014/main" id="{B159BD26-52F0-D44B-84D8-3F7247325A8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4291">
                                            <p:txEl>
                                              <p:pRg st="0" end="0"/>
                                            </p:txEl>
                                          </p:spTgt>
                                        </p:tgtEl>
                                        <p:attrNameLst>
                                          <p:attrName>style.visibility</p:attrName>
                                        </p:attrNameLst>
                                      </p:cBhvr>
                                      <p:to>
                                        <p:strVal val="visible"/>
                                      </p:to>
                                    </p:set>
                                    <p:anim calcmode="lin" valueType="num">
                                      <p:cBhvr additive="base">
                                        <p:cTn id="7" dur="500" fill="hold"/>
                                        <p:tgtEl>
                                          <p:spTgt spid="524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429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32AB135B-D64C-480F-9A28-860ED73539DB}"/>
              </a:ext>
            </a:extLst>
          </p:cNvPr>
          <p:cNvSpPr>
            <a:spLocks noGrp="1" noChangeArrowheads="1"/>
          </p:cNvSpPr>
          <p:nvPr>
            <p:ph type="title"/>
          </p:nvPr>
        </p:nvSpPr>
        <p:spPr>
          <a:xfrm>
            <a:off x="457200" y="228600"/>
            <a:ext cx="8229600" cy="2209800"/>
          </a:xfrm>
        </p:spPr>
        <p:txBody>
          <a:bodyPr/>
          <a:lstStyle/>
          <a:p>
            <a:pPr eaLnBrk="1" hangingPunct="1">
              <a:defRPr/>
            </a:pPr>
            <a:r>
              <a:rPr lang="en-US" altLang="en-US" sz="4000" dirty="0">
                <a:latin typeface="Eras Demi ITC" pitchFamily="34" charset="0"/>
              </a:rPr>
              <a:t>BEWAFFNETER KAMPF</a:t>
            </a:r>
            <a:br>
              <a:rPr lang="en-US" altLang="en-US" sz="4000" dirty="0">
                <a:latin typeface="Eras Demi ITC" pitchFamily="34" charset="0"/>
              </a:rPr>
            </a:br>
            <a:r>
              <a:rPr lang="en-US" altLang="en-US" sz="2400" b="0" dirty="0">
                <a:latin typeface="Arial" panose="020B0604020202020204" pitchFamily="34" charset="0"/>
              </a:rPr>
              <a:t>Unser </a:t>
            </a:r>
            <a:r>
              <a:rPr lang="en-US" altLang="en-US" sz="2400" b="0" dirty="0" err="1">
                <a:latin typeface="Arial" panose="020B0604020202020204" pitchFamily="34" charset="0"/>
              </a:rPr>
              <a:t>bestes</a:t>
            </a:r>
            <a:r>
              <a:rPr lang="en-US" altLang="en-US" sz="2400" b="0" dirty="0">
                <a:latin typeface="Arial" panose="020B0604020202020204" pitchFamily="34" charset="0"/>
              </a:rPr>
              <a:t> Wissen </a:t>
            </a:r>
            <a:r>
              <a:rPr lang="en-US" altLang="en-US" sz="2400" b="0" dirty="0" err="1">
                <a:latin typeface="Arial" panose="020B0604020202020204" pitchFamily="34" charset="0"/>
              </a:rPr>
              <a:t>über</a:t>
            </a:r>
            <a:r>
              <a:rPr lang="en-US" altLang="en-US" sz="2400" b="0" dirty="0">
                <a:latin typeface="Arial" panose="020B0604020202020204" pitchFamily="34" charset="0"/>
              </a:rPr>
              <a:t> Krieg und </a:t>
            </a:r>
            <a:r>
              <a:rPr lang="en-US" altLang="en-US" sz="2400" b="0" dirty="0" err="1">
                <a:latin typeface="Arial" panose="020B0604020202020204" pitchFamily="34" charset="0"/>
              </a:rPr>
              <a:t>Belagerung</a:t>
            </a:r>
            <a:r>
              <a:rPr lang="en-US" altLang="en-US" sz="2400" b="0" dirty="0">
                <a:latin typeface="Arial" panose="020B0604020202020204" pitchFamily="34" charset="0"/>
              </a:rPr>
              <a:t> </a:t>
            </a:r>
            <a:r>
              <a:rPr lang="en-US" altLang="en-US" sz="2400" b="0" dirty="0" err="1">
                <a:latin typeface="Arial" panose="020B0604020202020204" pitchFamily="34" charset="0"/>
              </a:rPr>
              <a:t>kommt</a:t>
            </a:r>
            <a:r>
              <a:rPr lang="en-US" altLang="en-US" sz="2400" b="0" dirty="0">
                <a:latin typeface="Arial" panose="020B0604020202020204" pitchFamily="34" charset="0"/>
              </a:rPr>
              <a:t> von </a:t>
            </a:r>
            <a:r>
              <a:rPr lang="en-US" altLang="en-US" sz="2400" b="0" dirty="0" err="1">
                <a:latin typeface="Arial" panose="020B0604020202020204" pitchFamily="34" charset="0"/>
              </a:rPr>
              <a:t>schriftlichen</a:t>
            </a:r>
            <a:r>
              <a:rPr lang="en-US" altLang="en-US" sz="2400" b="0" dirty="0">
                <a:latin typeface="Arial" panose="020B0604020202020204" pitchFamily="34" charset="0"/>
              </a:rPr>
              <a:t> </a:t>
            </a:r>
            <a:r>
              <a:rPr lang="en-US" altLang="en-US" sz="2400" b="0" dirty="0" err="1">
                <a:latin typeface="Arial" panose="020B0604020202020204" pitchFamily="34" charset="0"/>
              </a:rPr>
              <a:t>Aufzeichnungen</a:t>
            </a:r>
            <a:r>
              <a:rPr lang="en-US" altLang="en-US" sz="2400" b="0" dirty="0">
                <a:latin typeface="Arial" panose="020B0604020202020204" pitchFamily="34" charset="0"/>
              </a:rPr>
              <a:t> und </a:t>
            </a:r>
            <a:r>
              <a:rPr lang="en-US" altLang="en-US" sz="2400" b="0" dirty="0" err="1">
                <a:latin typeface="Arial" panose="020B0604020202020204" pitchFamily="34" charset="0"/>
              </a:rPr>
              <a:t>Flachreliefs</a:t>
            </a:r>
            <a:r>
              <a:rPr lang="en-US" altLang="en-US" sz="2400" b="0" dirty="0">
                <a:latin typeface="Arial" panose="020B0604020202020204" pitchFamily="34" charset="0"/>
              </a:rPr>
              <a:t> </a:t>
            </a:r>
            <a:r>
              <a:rPr lang="en-US" altLang="en-US" sz="2400" b="0" dirty="0" err="1">
                <a:latin typeface="Arial" panose="020B0604020202020204" pitchFamily="34" charset="0"/>
              </a:rPr>
              <a:t>aus</a:t>
            </a:r>
            <a:r>
              <a:rPr lang="en-US" altLang="en-US" sz="2400" b="0" dirty="0">
                <a:latin typeface="Arial" panose="020B0604020202020204" pitchFamily="34" charset="0"/>
              </a:rPr>
              <a:t> den </a:t>
            </a:r>
            <a:r>
              <a:rPr lang="en-US" altLang="en-US" sz="2400" b="0" dirty="0" err="1">
                <a:latin typeface="Arial" panose="020B0604020202020204" pitchFamily="34" charset="0"/>
              </a:rPr>
              <a:t>Palästen</a:t>
            </a:r>
            <a:r>
              <a:rPr lang="en-US" altLang="en-US" sz="2400" b="0" dirty="0">
                <a:latin typeface="Arial" panose="020B0604020202020204" pitchFamily="34" charset="0"/>
              </a:rPr>
              <a:t> der </a:t>
            </a:r>
            <a:r>
              <a:rPr lang="en-US" altLang="en-US" sz="2400" b="0" dirty="0" err="1">
                <a:latin typeface="Arial" panose="020B0604020202020204" pitchFamily="34" charset="0"/>
              </a:rPr>
              <a:t>Assyrischen</a:t>
            </a:r>
            <a:r>
              <a:rPr lang="en-US" altLang="en-US" sz="2400" b="0" dirty="0">
                <a:latin typeface="Arial" panose="020B0604020202020204" pitchFamily="34" charset="0"/>
              </a:rPr>
              <a:t> </a:t>
            </a:r>
            <a:r>
              <a:rPr lang="en-US" altLang="en-US" sz="2400" b="0" dirty="0" err="1">
                <a:latin typeface="Arial" panose="020B0604020202020204" pitchFamily="34" charset="0"/>
              </a:rPr>
              <a:t>Herrscher</a:t>
            </a:r>
            <a:br>
              <a:rPr lang="en-US" altLang="en-US" sz="4000" dirty="0">
                <a:latin typeface="Eras Demi ITC" pitchFamily="34" charset="0"/>
              </a:rPr>
            </a:br>
            <a:endParaRPr lang="en-US" altLang="en-US" sz="4000" dirty="0">
              <a:latin typeface="Eras Demi ITC" pitchFamily="34" charset="0"/>
            </a:endParaRPr>
          </a:p>
        </p:txBody>
      </p:sp>
      <p:sp>
        <p:nvSpPr>
          <p:cNvPr id="146436" name="Rectangle 4">
            <a:extLst>
              <a:ext uri="{FF2B5EF4-FFF2-40B4-BE49-F238E27FC236}">
                <a16:creationId xmlns:a16="http://schemas.microsoft.com/office/drawing/2014/main" id="{28CAAB24-C3F1-4E20-AC9E-17F4677051D7}"/>
              </a:ext>
            </a:extLst>
          </p:cNvPr>
          <p:cNvSpPr>
            <a:spLocks noGrp="1" noChangeArrowheads="1"/>
          </p:cNvSpPr>
          <p:nvPr>
            <p:ph type="body" sz="half" idx="1"/>
          </p:nvPr>
        </p:nvSpPr>
        <p:spPr>
          <a:xfrm>
            <a:off x="457200" y="2209800"/>
            <a:ext cx="4038600" cy="3657600"/>
          </a:xfrm>
        </p:spPr>
        <p:txBody>
          <a:bodyPr/>
          <a:lstStyle/>
          <a:p>
            <a:pPr eaLnBrk="1" hangingPunct="1">
              <a:buFontTx/>
              <a:buNone/>
              <a:defRPr/>
            </a:pPr>
            <a:r>
              <a:rPr lang="en-US" altLang="en-US" sz="2800" dirty="0">
                <a:solidFill>
                  <a:srgbClr val="FFFF99"/>
                </a:solidFill>
                <a:latin typeface="Berlin Sans FB Demi" pitchFamily="34" charset="0"/>
              </a:rPr>
              <a:t>Die </a:t>
            </a:r>
            <a:r>
              <a:rPr lang="en-US" altLang="en-US" sz="2800" dirty="0" err="1">
                <a:solidFill>
                  <a:srgbClr val="FFFF99"/>
                </a:solidFill>
                <a:latin typeface="Berlin Sans FB Demi" pitchFamily="34" charset="0"/>
              </a:rPr>
              <a:t>Infanterie</a:t>
            </a:r>
            <a:r>
              <a:rPr lang="en-US" altLang="en-US" sz="2800" dirty="0">
                <a:solidFill>
                  <a:srgbClr val="FFFF99"/>
                </a:solidFill>
                <a:latin typeface="Berlin Sans FB Demi" pitchFamily="34" charset="0"/>
              </a:rPr>
              <a:t> </a:t>
            </a:r>
            <a:r>
              <a:rPr lang="en-US" altLang="en-US" sz="2800" dirty="0" err="1">
                <a:solidFill>
                  <a:srgbClr val="FFFF99"/>
                </a:solidFill>
                <a:latin typeface="Berlin Sans FB Demi" pitchFamily="34" charset="0"/>
              </a:rPr>
              <a:t>im</a:t>
            </a:r>
            <a:r>
              <a:rPr lang="en-US" altLang="en-US" sz="2800" dirty="0">
                <a:solidFill>
                  <a:srgbClr val="FFFF99"/>
                </a:solidFill>
                <a:latin typeface="Berlin Sans FB Demi" pitchFamily="34" charset="0"/>
              </a:rPr>
              <a:t> </a:t>
            </a:r>
            <a:r>
              <a:rPr lang="en-US" altLang="en-US" sz="2800" dirty="0" err="1">
                <a:solidFill>
                  <a:srgbClr val="FFFF99"/>
                </a:solidFill>
                <a:latin typeface="Berlin Sans FB Demi" pitchFamily="34" charset="0"/>
              </a:rPr>
              <a:t>alten</a:t>
            </a:r>
            <a:r>
              <a:rPr lang="en-US" altLang="en-US" sz="2800" dirty="0">
                <a:solidFill>
                  <a:srgbClr val="FFFF99"/>
                </a:solidFill>
                <a:latin typeface="Berlin Sans FB Demi" pitchFamily="34" charset="0"/>
              </a:rPr>
              <a:t> </a:t>
            </a:r>
            <a:r>
              <a:rPr lang="en-US" altLang="en-US" sz="2800" dirty="0" err="1">
                <a:solidFill>
                  <a:srgbClr val="FFFF99"/>
                </a:solidFill>
                <a:latin typeface="Berlin Sans FB Demi" pitchFamily="34" charset="0"/>
              </a:rPr>
              <a:t>Nahosten</a:t>
            </a:r>
            <a:r>
              <a:rPr lang="en-US" altLang="en-US" sz="2800" dirty="0">
                <a:solidFill>
                  <a:srgbClr val="FFFF99"/>
                </a:solidFill>
                <a:latin typeface="Berlin Sans FB Demi" pitchFamily="34" charset="0"/>
              </a:rPr>
              <a:t> war in der Regel </a:t>
            </a:r>
            <a:r>
              <a:rPr lang="en-US" altLang="en-US" sz="2800" dirty="0" err="1">
                <a:solidFill>
                  <a:srgbClr val="FFFF99"/>
                </a:solidFill>
                <a:latin typeface="Berlin Sans FB Demi" pitchFamily="34" charset="0"/>
              </a:rPr>
              <a:t>aufgeteilt</a:t>
            </a:r>
            <a:r>
              <a:rPr lang="en-US" altLang="en-US" sz="2800" dirty="0">
                <a:solidFill>
                  <a:srgbClr val="FFFF99"/>
                </a:solidFill>
                <a:latin typeface="Berlin Sans FB Demi" pitchFamily="34" charset="0"/>
              </a:rPr>
              <a:t> in:</a:t>
            </a:r>
          </a:p>
          <a:p>
            <a:pPr eaLnBrk="1" hangingPunct="1">
              <a:defRPr/>
            </a:pPr>
            <a:r>
              <a:rPr lang="en-US" altLang="en-US" sz="2400" i="1" dirty="0" err="1">
                <a:latin typeface="Arial Narrow" panose="020B0606020202030204" pitchFamily="34" charset="0"/>
              </a:rPr>
              <a:t>Bogenschützen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Speerkämpfer</a:t>
            </a:r>
            <a:endParaRPr lang="en-US" altLang="en-US" sz="2400" i="1" dirty="0">
              <a:latin typeface="Arial Narrow" panose="020B0606020202030204" pitchFamily="34" charset="0"/>
            </a:endParaRPr>
          </a:p>
          <a:p>
            <a:pPr eaLnBrk="1" hangingPunct="1">
              <a:defRPr/>
            </a:pPr>
            <a:r>
              <a:rPr lang="en-US" altLang="en-US" sz="2400" i="1" dirty="0">
                <a:latin typeface="Arial Narrow" panose="020B0606020202030204" pitchFamily="34" charset="0"/>
              </a:rPr>
              <a:t>Stein-</a:t>
            </a:r>
            <a:r>
              <a:rPr lang="en-US" altLang="en-US" sz="2400" i="1" dirty="0" err="1">
                <a:latin typeface="Arial Narrow" panose="020B0606020202030204" pitchFamily="34" charset="0"/>
              </a:rPr>
              <a:t>Schleuderer</a:t>
            </a:r>
            <a:endParaRPr lang="en-US" altLang="en-US" sz="2400" i="1" dirty="0">
              <a:latin typeface="Arial Narrow" panose="020B0606020202030204" pitchFamily="34" charset="0"/>
            </a:endParaRPr>
          </a:p>
        </p:txBody>
      </p:sp>
      <p:sp>
        <p:nvSpPr>
          <p:cNvPr id="146438" name="Rectangle 6">
            <a:extLst>
              <a:ext uri="{FF2B5EF4-FFF2-40B4-BE49-F238E27FC236}">
                <a16:creationId xmlns:a16="http://schemas.microsoft.com/office/drawing/2014/main" id="{D3580B08-7C9C-4DC2-AB09-C10EDEB9A115}"/>
              </a:ext>
            </a:extLst>
          </p:cNvPr>
          <p:cNvSpPr>
            <a:spLocks noGrp="1" noChangeArrowheads="1"/>
          </p:cNvSpPr>
          <p:nvPr>
            <p:ph type="body" sz="half" idx="2"/>
          </p:nvPr>
        </p:nvSpPr>
        <p:spPr>
          <a:xfrm>
            <a:off x="4648200" y="2209800"/>
            <a:ext cx="4038600" cy="3276600"/>
          </a:xfrm>
        </p:spPr>
        <p:txBody>
          <a:bodyPr/>
          <a:lstStyle/>
          <a:p>
            <a:pPr eaLnBrk="1" hangingPunct="1">
              <a:buFontTx/>
              <a:buNone/>
              <a:defRPr/>
            </a:pPr>
            <a:r>
              <a:rPr lang="en-US" altLang="en-US" sz="2800" dirty="0">
                <a:solidFill>
                  <a:srgbClr val="FFFF99"/>
                </a:solidFill>
                <a:latin typeface="Berlin Sans FB Demi" pitchFamily="34" charset="0"/>
              </a:rPr>
              <a:t>Die </a:t>
            </a:r>
            <a:r>
              <a:rPr lang="en-US" altLang="en-US" sz="2800" dirty="0" err="1">
                <a:solidFill>
                  <a:srgbClr val="FFFF99"/>
                </a:solidFill>
                <a:latin typeface="Berlin Sans FB Demi" pitchFamily="34" charset="0"/>
              </a:rPr>
              <a:t>Infanterie</a:t>
            </a:r>
            <a:r>
              <a:rPr lang="en-US" altLang="en-US" sz="2800" dirty="0">
                <a:solidFill>
                  <a:srgbClr val="FFFF99"/>
                </a:solidFill>
                <a:latin typeface="Berlin Sans FB Demi" pitchFamily="34" charset="0"/>
              </a:rPr>
              <a:t> </a:t>
            </a:r>
            <a:r>
              <a:rPr lang="en-US" altLang="en-US" sz="2800" dirty="0" err="1">
                <a:solidFill>
                  <a:srgbClr val="FFFF99"/>
                </a:solidFill>
                <a:latin typeface="Berlin Sans FB Demi" pitchFamily="34" charset="0"/>
              </a:rPr>
              <a:t>wurde</a:t>
            </a:r>
            <a:r>
              <a:rPr lang="en-US" altLang="en-US" sz="2800" dirty="0">
                <a:solidFill>
                  <a:srgbClr val="FFFF99"/>
                </a:solidFill>
                <a:latin typeface="Berlin Sans FB Demi" pitchFamily="34" charset="0"/>
              </a:rPr>
              <a:t> </a:t>
            </a:r>
            <a:r>
              <a:rPr lang="en-US" altLang="en-US" sz="2800" dirty="0" err="1">
                <a:solidFill>
                  <a:srgbClr val="FFFF99"/>
                </a:solidFill>
                <a:latin typeface="Berlin Sans FB Demi" pitchFamily="34" charset="0"/>
              </a:rPr>
              <a:t>unterstützt</a:t>
            </a:r>
            <a:r>
              <a:rPr lang="en-US" altLang="en-US" sz="2800" dirty="0">
                <a:solidFill>
                  <a:srgbClr val="FFFF99"/>
                </a:solidFill>
                <a:latin typeface="Berlin Sans FB Demi" pitchFamily="34" charset="0"/>
              </a:rPr>
              <a:t> </a:t>
            </a:r>
            <a:r>
              <a:rPr lang="en-US" altLang="en-US" sz="2800" dirty="0" err="1">
                <a:solidFill>
                  <a:srgbClr val="FFFF99"/>
                </a:solidFill>
                <a:latin typeface="Berlin Sans FB Demi" pitchFamily="34" charset="0"/>
              </a:rPr>
              <a:t>durch</a:t>
            </a:r>
            <a:r>
              <a:rPr lang="en-US" altLang="en-US" sz="2800" dirty="0">
                <a:solidFill>
                  <a:srgbClr val="FFFF99"/>
                </a:solidFill>
                <a:latin typeface="Berlin Sans FB Demi" pitchFamily="34" charset="0"/>
              </a:rPr>
              <a:t>:</a:t>
            </a:r>
          </a:p>
          <a:p>
            <a:pPr eaLnBrk="1" hangingPunct="1">
              <a:defRPr/>
            </a:pPr>
            <a:r>
              <a:rPr lang="en-US" altLang="en-US" sz="2400" i="1" dirty="0" err="1">
                <a:latin typeface="Arial Narrow" panose="020B0606020202030204" pitchFamily="34" charset="0"/>
              </a:rPr>
              <a:t>Streitwagen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Kletterer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Leitern</a:t>
            </a:r>
            <a:r>
              <a:rPr lang="en-US" altLang="en-US" sz="2400" i="1" dirty="0">
                <a:latin typeface="Arial Narrow" panose="020B0606020202030204" pitchFamily="34" charset="0"/>
              </a:rPr>
              <a:t>/Mauer)</a:t>
            </a:r>
          </a:p>
          <a:p>
            <a:pPr eaLnBrk="1" hangingPunct="1">
              <a:defRPr/>
            </a:pPr>
            <a:r>
              <a:rPr lang="en-US" altLang="en-US" sz="2400" i="1" dirty="0" err="1">
                <a:latin typeface="Arial Narrow" panose="020B0606020202030204" pitchFamily="34" charset="0"/>
              </a:rPr>
              <a:t>Sapeure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Brücken</a:t>
            </a:r>
            <a:r>
              <a:rPr lang="en-US" altLang="en-US" sz="2400" i="1" dirty="0">
                <a:latin typeface="Arial Narrow" panose="020B0606020202030204" pitchFamily="34" charset="0"/>
              </a:rPr>
              <a:t> etc.)</a:t>
            </a:r>
          </a:p>
          <a:p>
            <a:pPr eaLnBrk="1" hangingPunct="1">
              <a:defRPr/>
            </a:pPr>
            <a:r>
              <a:rPr lang="en-US" altLang="en-US" sz="2400" i="1" dirty="0" err="1">
                <a:latin typeface="Arial Narrow" panose="020B0606020202030204" pitchFamily="34" charset="0"/>
              </a:rPr>
              <a:t>Belagerungsmaschinen</a:t>
            </a:r>
            <a:endParaRPr lang="en-US" altLang="en-US" sz="2400" i="1"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7CA0C81F-407D-394D-AEC5-3073E807458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60</a:t>
            </a:fld>
            <a:endParaRPr lang="en-US" altLang="en-US" sz="1400" b="1" dirty="0">
              <a:latin typeface="Tahoma" panose="020B0604030504040204" pitchFamily="34" charset="0"/>
            </a:endParaRPr>
          </a:p>
        </p:txBody>
      </p:sp>
    </p:spTree>
  </p:cSld>
  <p:clrMapOvr>
    <a:masterClrMapping/>
  </p:clrMapOvr>
  <p:transition>
    <p:blinds/>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F63B1B70-A0C3-4CC0-8C0E-E1088A56B2E2}"/>
              </a:ext>
            </a:extLst>
          </p:cNvPr>
          <p:cNvSpPr>
            <a:spLocks noGrp="1" noChangeArrowheads="1"/>
          </p:cNvSpPr>
          <p:nvPr>
            <p:ph type="title"/>
          </p:nvPr>
        </p:nvSpPr>
        <p:spPr>
          <a:xfrm>
            <a:off x="304800" y="1066800"/>
            <a:ext cx="4267200" cy="2895600"/>
          </a:xfrm>
        </p:spPr>
        <p:txBody>
          <a:bodyPr/>
          <a:lstStyle/>
          <a:p>
            <a:pPr algn="r" eaLnBrk="1" hangingPunct="1">
              <a:defRPr/>
            </a:pPr>
            <a:r>
              <a:rPr lang="en-US" altLang="en-US" i="1" dirty="0" err="1">
                <a:latin typeface="Eras Demi ITC" pitchFamily="34" charset="0"/>
              </a:rPr>
              <a:t>Assyrischer</a:t>
            </a:r>
            <a:r>
              <a:rPr lang="en-US" altLang="en-US" i="1" dirty="0">
                <a:latin typeface="Eras Demi ITC" pitchFamily="34" charset="0"/>
              </a:rPr>
              <a:t> </a:t>
            </a:r>
            <a:r>
              <a:rPr lang="en-US" altLang="en-US" i="1" dirty="0" err="1">
                <a:latin typeface="Eras Demi ITC" pitchFamily="34" charset="0"/>
              </a:rPr>
              <a:t>Bogenschütze</a:t>
            </a:r>
            <a:r>
              <a:rPr lang="en-US" altLang="en-US" i="1" dirty="0">
                <a:latin typeface="Eras Demi ITC" pitchFamily="34" charset="0"/>
              </a:rPr>
              <a:t> &amp; </a:t>
            </a:r>
            <a:r>
              <a:rPr lang="en-US" altLang="en-US" i="1" dirty="0" err="1">
                <a:latin typeface="Eras Demi ITC" pitchFamily="34" charset="0"/>
              </a:rPr>
              <a:t>Speerwerfer</a:t>
            </a:r>
            <a:endParaRPr lang="en-US" altLang="en-US" i="1" dirty="0">
              <a:latin typeface="Eras Demi ITC" pitchFamily="34" charset="0"/>
            </a:endParaRPr>
          </a:p>
        </p:txBody>
      </p:sp>
      <p:pic>
        <p:nvPicPr>
          <p:cNvPr id="92163" name="Picture 7" descr="OldTestament 023 (Changed)">
            <a:extLst>
              <a:ext uri="{FF2B5EF4-FFF2-40B4-BE49-F238E27FC236}">
                <a16:creationId xmlns:a16="http://schemas.microsoft.com/office/drawing/2014/main" id="{55ED7F81-8E30-2B4D-A7C7-536663E48BC0}"/>
              </a:ext>
            </a:extLst>
          </p:cNvPr>
          <p:cNvPicPr>
            <a:picLocks noGrp="1" noChangeAspect="1" noChangeArrowheads="1"/>
          </p:cNvPicPr>
          <p:nvPr>
            <p:ph sz="half" idx="2"/>
          </p:nvPr>
        </p:nvPicPr>
        <p:blipFill>
          <a:blip r:embed="rId2">
            <a:lum bright="-12000" contrast="12000"/>
            <a:extLst>
              <a:ext uri="{28A0092B-C50C-407E-A947-70E740481C1C}">
                <a14:useLocalDpi xmlns:a14="http://schemas.microsoft.com/office/drawing/2010/main"/>
              </a:ext>
            </a:extLst>
          </a:blip>
          <a:srcRect/>
          <a:stretch>
            <a:fillRect/>
          </a:stretch>
        </p:blipFill>
        <p:spPr>
          <a:xfrm>
            <a:off x="4605338" y="0"/>
            <a:ext cx="45386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164" name="Text Box 8">
            <a:extLst>
              <a:ext uri="{FF2B5EF4-FFF2-40B4-BE49-F238E27FC236}">
                <a16:creationId xmlns:a16="http://schemas.microsoft.com/office/drawing/2014/main" id="{90BBD8C1-8FE5-284E-B226-C8CC56FB5543}"/>
              </a:ext>
            </a:extLst>
          </p:cNvPr>
          <p:cNvSpPr txBox="1">
            <a:spLocks noChangeArrowheads="1"/>
          </p:cNvSpPr>
          <p:nvPr/>
        </p:nvSpPr>
        <p:spPr bwMode="auto">
          <a:xfrm>
            <a:off x="2209800" y="5791200"/>
            <a:ext cx="2057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6" name="Slide Number Placeholder 5">
            <a:extLst>
              <a:ext uri="{FF2B5EF4-FFF2-40B4-BE49-F238E27FC236}">
                <a16:creationId xmlns:a16="http://schemas.microsoft.com/office/drawing/2014/main" id="{F0082734-55FF-AB43-A8BA-F5C3222C444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61</a:t>
            </a:fld>
            <a:endParaRPr lang="en-US" altLang="en-US" sz="1400" b="1" dirty="0">
              <a:latin typeface="Tahoma" panose="020B0604030504040204" pitchFamily="34" charset="0"/>
            </a:endParaRPr>
          </a:p>
        </p:txBody>
      </p:sp>
    </p:spTree>
  </p:cSld>
  <p:clrMapOvr>
    <a:masterClrMapping/>
  </p:clrMapOvr>
  <p:transition>
    <p:blinds/>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ABAD79C2-8E2E-4E4B-9B2D-7174C525C160}"/>
              </a:ext>
            </a:extLst>
          </p:cNvPr>
          <p:cNvSpPr>
            <a:spLocks noGrp="1" noChangeArrowheads="1"/>
          </p:cNvSpPr>
          <p:nvPr>
            <p:ph type="title"/>
          </p:nvPr>
        </p:nvSpPr>
        <p:spPr>
          <a:xfrm>
            <a:off x="5562600" y="2514600"/>
            <a:ext cx="3048000" cy="2133600"/>
          </a:xfrm>
        </p:spPr>
        <p:txBody>
          <a:bodyPr/>
          <a:lstStyle/>
          <a:p>
            <a:pPr algn="l" eaLnBrk="1" hangingPunct="1">
              <a:defRPr/>
            </a:pPr>
            <a:r>
              <a:rPr lang="en-US" altLang="en-US" sz="4000" i="1" dirty="0" err="1">
                <a:latin typeface="Eras Demi ITC" pitchFamily="34" charset="0"/>
              </a:rPr>
              <a:t>Assyrische</a:t>
            </a:r>
            <a:br>
              <a:rPr lang="en-US" altLang="en-US" sz="4000" i="1" dirty="0">
                <a:latin typeface="Eras Demi ITC" pitchFamily="34" charset="0"/>
              </a:rPr>
            </a:br>
            <a:r>
              <a:rPr lang="en-US" altLang="en-US" sz="4000" i="1" dirty="0">
                <a:latin typeface="Eras Demi ITC" pitchFamily="34" charset="0"/>
              </a:rPr>
              <a:t>Stein-</a:t>
            </a:r>
            <a:r>
              <a:rPr lang="en-US" altLang="en-US" sz="4000" i="1" dirty="0" err="1">
                <a:latin typeface="Eras Demi ITC" pitchFamily="34" charset="0"/>
              </a:rPr>
              <a:t>schleuderer</a:t>
            </a:r>
            <a:endParaRPr lang="en-US" altLang="en-US" sz="4000" i="1" dirty="0">
              <a:latin typeface="Eras Demi ITC" pitchFamily="34" charset="0"/>
            </a:endParaRPr>
          </a:p>
        </p:txBody>
      </p:sp>
      <p:pic>
        <p:nvPicPr>
          <p:cNvPr id="93187" name="Picture 4" descr="Assyrian Slingers">
            <a:extLst>
              <a:ext uri="{FF2B5EF4-FFF2-40B4-BE49-F238E27FC236}">
                <a16:creationId xmlns:a16="http://schemas.microsoft.com/office/drawing/2014/main" id="{2A904457-4ED5-C345-986F-4F01CFFF11A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0"/>
            <a:ext cx="5053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5">
            <a:extLst>
              <a:ext uri="{FF2B5EF4-FFF2-40B4-BE49-F238E27FC236}">
                <a16:creationId xmlns:a16="http://schemas.microsoft.com/office/drawing/2014/main" id="{BF207C02-40AE-5145-8033-0ECE37843DB1}"/>
              </a:ext>
            </a:extLst>
          </p:cNvPr>
          <p:cNvSpPr txBox="1">
            <a:spLocks noChangeArrowheads="1"/>
          </p:cNvSpPr>
          <p:nvPr/>
        </p:nvSpPr>
        <p:spPr bwMode="auto">
          <a:xfrm>
            <a:off x="5638800" y="51816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6" name="Slide Number Placeholder 5">
            <a:extLst>
              <a:ext uri="{FF2B5EF4-FFF2-40B4-BE49-F238E27FC236}">
                <a16:creationId xmlns:a16="http://schemas.microsoft.com/office/drawing/2014/main" id="{DBCFB711-0616-074D-A073-6B0BBC98775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62</a:t>
            </a:fld>
            <a:endParaRPr lang="en-US" altLang="en-US" sz="1400" b="1" dirty="0">
              <a:latin typeface="Tahoma" panose="020B0604030504040204" pitchFamily="34" charset="0"/>
            </a:endParaRPr>
          </a:p>
        </p:txBody>
      </p:sp>
    </p:spTree>
  </p:cSld>
  <p:clrMapOvr>
    <a:masterClrMapping/>
  </p:clrMapOvr>
  <p:transition>
    <p:blinds/>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F70A6E80-5C3F-4852-9288-EBE4372E92AC}"/>
              </a:ext>
            </a:extLst>
          </p:cNvPr>
          <p:cNvSpPr>
            <a:spLocks noGrp="1" noChangeArrowheads="1"/>
          </p:cNvSpPr>
          <p:nvPr>
            <p:ph type="title"/>
          </p:nvPr>
        </p:nvSpPr>
        <p:spPr/>
        <p:txBody>
          <a:bodyPr/>
          <a:lstStyle/>
          <a:p>
            <a:pPr eaLnBrk="1" hangingPunct="1">
              <a:defRPr/>
            </a:pPr>
            <a:r>
              <a:rPr lang="en-US" altLang="en-US" dirty="0">
                <a:latin typeface="Eras Demi ITC" pitchFamily="34" charset="0"/>
              </a:rPr>
              <a:t>SCHUTZ DER STÄDTE</a:t>
            </a:r>
          </a:p>
        </p:txBody>
      </p:sp>
      <p:sp>
        <p:nvSpPr>
          <p:cNvPr id="172035" name="Rectangle 3">
            <a:extLst>
              <a:ext uri="{FF2B5EF4-FFF2-40B4-BE49-F238E27FC236}">
                <a16:creationId xmlns:a16="http://schemas.microsoft.com/office/drawing/2014/main" id="{90FF7A5A-3FDB-4EC8-A9EB-AF807B946647}"/>
              </a:ext>
            </a:extLst>
          </p:cNvPr>
          <p:cNvSpPr>
            <a:spLocks noGrp="1" noChangeArrowheads="1"/>
          </p:cNvSpPr>
          <p:nvPr>
            <p:ph type="body" idx="1"/>
          </p:nvPr>
        </p:nvSpPr>
        <p:spPr/>
        <p:txBody>
          <a:bodyPr/>
          <a:lstStyle/>
          <a:p>
            <a:pPr eaLnBrk="1" hangingPunct="1">
              <a:buFontTx/>
              <a:buNone/>
              <a:defRPr/>
            </a:pPr>
            <a:r>
              <a:rPr lang="en-US" altLang="en-US" dirty="0" err="1">
                <a:solidFill>
                  <a:srgbClr val="FFFF99"/>
                </a:solidFill>
                <a:latin typeface="Eras Demi ITC" pitchFamily="34" charset="0"/>
              </a:rPr>
              <a:t>Mehrere</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Techniken</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schützten</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Städte</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vor</a:t>
            </a:r>
            <a:r>
              <a:rPr lang="en-US" altLang="en-US" dirty="0">
                <a:solidFill>
                  <a:srgbClr val="FFFF99"/>
                </a:solidFill>
                <a:latin typeface="Eras Demi ITC" pitchFamily="34" charset="0"/>
              </a:rPr>
              <a:t> </a:t>
            </a:r>
            <a:r>
              <a:rPr lang="en-US" altLang="en-US" dirty="0" err="1">
                <a:solidFill>
                  <a:srgbClr val="FFFF99"/>
                </a:solidFill>
                <a:latin typeface="Eras Demi ITC" pitchFamily="34" charset="0"/>
              </a:rPr>
              <a:t>drohender</a:t>
            </a:r>
            <a:r>
              <a:rPr lang="en-US" altLang="en-US" dirty="0">
                <a:solidFill>
                  <a:srgbClr val="FFFF99"/>
                </a:solidFill>
                <a:latin typeface="Eras Demi ITC" pitchFamily="34" charset="0"/>
              </a:rPr>
              <a:t> Invasion, </a:t>
            </a:r>
            <a:r>
              <a:rPr lang="en-US" altLang="en-US" dirty="0" err="1">
                <a:solidFill>
                  <a:srgbClr val="FFFF99"/>
                </a:solidFill>
                <a:latin typeface="Eras Demi ITC" pitchFamily="34" charset="0"/>
              </a:rPr>
              <a:t>wie</a:t>
            </a:r>
            <a:r>
              <a:rPr lang="en-US" altLang="en-US" dirty="0">
                <a:solidFill>
                  <a:srgbClr val="FFFF99"/>
                </a:solidFill>
                <a:latin typeface="Eras Demi ITC" pitchFamily="34" charset="0"/>
              </a:rPr>
              <a:t>:</a:t>
            </a:r>
          </a:p>
          <a:p>
            <a:pPr eaLnBrk="1" hangingPunct="1">
              <a:defRPr/>
            </a:pPr>
            <a:r>
              <a:rPr lang="en-US" altLang="en-US" sz="2400" i="1" dirty="0" err="1">
                <a:latin typeface="Arial Narrow" panose="020B0606020202030204" pitchFamily="34" charset="0"/>
              </a:rPr>
              <a:t>Kasematten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verstärkte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aufgeschüttete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Mauerkonstruktion</a:t>
            </a:r>
            <a:r>
              <a:rPr lang="en-US" altLang="en-US" sz="2400" i="1" dirty="0">
                <a:latin typeface="Arial Narrow" panose="020B0606020202030204" pitchFamily="34" charset="0"/>
              </a:rPr>
              <a:t>)</a:t>
            </a:r>
          </a:p>
          <a:p>
            <a:pPr eaLnBrk="1" hangingPunct="1">
              <a:defRPr/>
            </a:pPr>
            <a:r>
              <a:rPr lang="en-US" altLang="en-US" sz="2400" i="1" dirty="0" err="1">
                <a:latin typeface="Arial Narrow" panose="020B0606020202030204" pitchFamily="34" charset="0"/>
              </a:rPr>
              <a:t>Läufer</a:t>
            </a:r>
            <a:r>
              <a:rPr lang="en-US" altLang="en-US" sz="2400" i="1" dirty="0">
                <a:latin typeface="Arial Narrow" panose="020B0606020202030204" pitchFamily="34" charset="0"/>
              </a:rPr>
              <a:t>/Binder </a:t>
            </a:r>
            <a:r>
              <a:rPr lang="en-US" altLang="en-US" sz="2400" i="1" dirty="0" err="1">
                <a:latin typeface="Arial Narrow" panose="020B0606020202030204" pitchFamily="34" charset="0"/>
              </a:rPr>
              <a:t>Konstruktion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Steine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längs</a:t>
            </a:r>
            <a:r>
              <a:rPr lang="en-US" altLang="en-US" sz="2400" i="1" dirty="0">
                <a:latin typeface="Arial Narrow" panose="020B0606020202030204" pitchFamily="34" charset="0"/>
              </a:rPr>
              <a:t> &amp; </a:t>
            </a:r>
            <a:r>
              <a:rPr lang="en-US" altLang="en-US" sz="2400" i="1" dirty="0" err="1">
                <a:latin typeface="Arial Narrow" panose="020B0606020202030204" pitchFamily="34" charset="0"/>
              </a:rPr>
              <a:t>quer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aufeinander</a:t>
            </a:r>
            <a:r>
              <a:rPr lang="en-US" altLang="en-US" sz="2400" i="1" dirty="0">
                <a:latin typeface="Arial Narrow" panose="020B0606020202030204" pitchFamily="34" charset="0"/>
              </a:rPr>
              <a:t>)</a:t>
            </a:r>
          </a:p>
          <a:p>
            <a:pPr eaLnBrk="1" hangingPunct="1">
              <a:defRPr/>
            </a:pPr>
            <a:r>
              <a:rPr lang="en-US" altLang="en-US" sz="2400" i="1" dirty="0" err="1">
                <a:latin typeface="Arial Narrow" panose="020B0606020202030204" pitchFamily="34" charset="0"/>
              </a:rPr>
              <a:t>Mauerbau</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Vorsprüngen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Gewinkelter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Torzugang</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oder</a:t>
            </a:r>
            <a:r>
              <a:rPr lang="en-US" altLang="en-US" sz="2400" i="1" dirty="0">
                <a:latin typeface="Arial Narrow" panose="020B0606020202030204" pitchFamily="34" charset="0"/>
              </a:rPr>
              <a:t> Tor </a:t>
            </a:r>
            <a:r>
              <a:rPr lang="en-US" altLang="en-US" sz="2400" i="1" dirty="0" err="1">
                <a:latin typeface="Arial Narrow" panose="020B0606020202030204" pitchFamily="34" charset="0"/>
              </a:rPr>
              <a:t>mit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Alkoven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Türme</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Flachböschungen</a:t>
            </a:r>
            <a:endParaRPr lang="en-US" altLang="en-US" sz="2400" i="1" dirty="0">
              <a:latin typeface="Arial Narrow" panose="020B0606020202030204" pitchFamily="34" charset="0"/>
            </a:endParaRPr>
          </a:p>
          <a:p>
            <a:pPr eaLnBrk="1" hangingPunct="1">
              <a:defRPr/>
            </a:pPr>
            <a:r>
              <a:rPr lang="en-US" altLang="en-US" sz="2400" i="1" dirty="0" err="1">
                <a:latin typeface="Arial Narrow" panose="020B0606020202030204" pitchFamily="34" charset="0"/>
              </a:rPr>
              <a:t>Wassertunnel</a:t>
            </a:r>
            <a:endParaRPr lang="en-US" altLang="en-US" sz="2400" i="1" dirty="0">
              <a:latin typeface="Arial Narrow" panose="020B0606020202030204" pitchFamily="34" charset="0"/>
            </a:endParaRPr>
          </a:p>
        </p:txBody>
      </p:sp>
      <p:sp>
        <p:nvSpPr>
          <p:cNvPr id="5" name="Slide Number Placeholder 5">
            <a:extLst>
              <a:ext uri="{FF2B5EF4-FFF2-40B4-BE49-F238E27FC236}">
                <a16:creationId xmlns:a16="http://schemas.microsoft.com/office/drawing/2014/main" id="{7453594A-F211-534D-8E57-B155841AF6B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63</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2035">
                                            <p:txEl>
                                              <p:pRg st="0" end="0"/>
                                            </p:txEl>
                                          </p:spTgt>
                                        </p:tgtEl>
                                        <p:attrNameLst>
                                          <p:attrName>style.visibility</p:attrName>
                                        </p:attrNameLst>
                                      </p:cBhvr>
                                      <p:to>
                                        <p:strVal val="visible"/>
                                      </p:to>
                                    </p:set>
                                    <p:anim calcmode="lin" valueType="num">
                                      <p:cBhvr>
                                        <p:cTn id="7" dur="500" fill="hold"/>
                                        <p:tgtEl>
                                          <p:spTgt spid="172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2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72035">
                                            <p:txEl>
                                              <p:pRg st="1" end="1"/>
                                            </p:txEl>
                                          </p:spTgt>
                                        </p:tgtEl>
                                        <p:attrNameLst>
                                          <p:attrName>style.visibility</p:attrName>
                                        </p:attrNameLst>
                                      </p:cBhvr>
                                      <p:to>
                                        <p:strVal val="visible"/>
                                      </p:to>
                                    </p:set>
                                    <p:anim calcmode="lin" valueType="num">
                                      <p:cBhvr>
                                        <p:cTn id="13" dur="500" fill="hold"/>
                                        <p:tgtEl>
                                          <p:spTgt spid="17203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7203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7203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72035">
                                            <p:txEl>
                                              <p:pRg st="1" end="1"/>
                                            </p:txEl>
                                          </p:spTgt>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39" presetClass="entr" presetSubtype="0" accel="100000" fill="hold" nodeType="afterEffect">
                                  <p:stCondLst>
                                    <p:cond delay="0"/>
                                  </p:stCondLst>
                                  <p:childTnLst>
                                    <p:set>
                                      <p:cBhvr>
                                        <p:cTn id="19" dur="1" fill="hold">
                                          <p:stCondLst>
                                            <p:cond delay="0"/>
                                          </p:stCondLst>
                                        </p:cTn>
                                        <p:tgtEl>
                                          <p:spTgt spid="172035">
                                            <p:txEl>
                                              <p:pRg st="2" end="2"/>
                                            </p:txEl>
                                          </p:spTgt>
                                        </p:tgtEl>
                                        <p:attrNameLst>
                                          <p:attrName>style.visibility</p:attrName>
                                        </p:attrNameLst>
                                      </p:cBhvr>
                                      <p:to>
                                        <p:strVal val="visible"/>
                                      </p:to>
                                    </p:set>
                                    <p:anim calcmode="lin" valueType="num">
                                      <p:cBhvr>
                                        <p:cTn id="20" dur="500" fill="hold"/>
                                        <p:tgtEl>
                                          <p:spTgt spid="17203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7203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7203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72035">
                                            <p:txEl>
                                              <p:pRg st="2" end="2"/>
                                            </p:txEl>
                                          </p:spTgt>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1000"/>
                            </p:stCondLst>
                            <p:childTnLst>
                              <p:par>
                                <p:cTn id="25" presetID="39" presetClass="entr" presetSubtype="0" accel="100000" fill="hold" nodeType="afterEffect">
                                  <p:stCondLst>
                                    <p:cond delay="0"/>
                                  </p:stCondLst>
                                  <p:childTnLst>
                                    <p:set>
                                      <p:cBhvr>
                                        <p:cTn id="26" dur="1" fill="hold">
                                          <p:stCondLst>
                                            <p:cond delay="0"/>
                                          </p:stCondLst>
                                        </p:cTn>
                                        <p:tgtEl>
                                          <p:spTgt spid="172035">
                                            <p:txEl>
                                              <p:pRg st="3" end="3"/>
                                            </p:txEl>
                                          </p:spTgt>
                                        </p:tgtEl>
                                        <p:attrNameLst>
                                          <p:attrName>style.visibility</p:attrName>
                                        </p:attrNameLst>
                                      </p:cBhvr>
                                      <p:to>
                                        <p:strVal val="visible"/>
                                      </p:to>
                                    </p:set>
                                    <p:anim calcmode="lin" valueType="num">
                                      <p:cBhvr>
                                        <p:cTn id="27" dur="500" fill="hold"/>
                                        <p:tgtEl>
                                          <p:spTgt spid="17203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7203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7203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72035">
                                            <p:txEl>
                                              <p:pRg st="3" end="3"/>
                                            </p:txEl>
                                          </p:spTgt>
                                        </p:tgtEl>
                                        <p:attrNameLst>
                                          <p:attrName>ppt_y</p:attrName>
                                        </p:attrNameLst>
                                      </p:cBhvr>
                                      <p:tavLst>
                                        <p:tav tm="0">
                                          <p:val>
                                            <p:strVal val="#ppt_y"/>
                                          </p:val>
                                        </p:tav>
                                        <p:tav tm="100000">
                                          <p:val>
                                            <p:strVal val="#ppt_y"/>
                                          </p:val>
                                        </p:tav>
                                      </p:tavLst>
                                    </p:anim>
                                  </p:childTnLst>
                                </p:cTn>
                              </p:par>
                            </p:childTnLst>
                          </p:cTn>
                        </p:par>
                        <p:par>
                          <p:cTn id="31" fill="hold" nodeType="afterGroup">
                            <p:stCondLst>
                              <p:cond delay="1500"/>
                            </p:stCondLst>
                            <p:childTnLst>
                              <p:par>
                                <p:cTn id="32" presetID="39" presetClass="entr" presetSubtype="0" accel="100000" fill="hold" nodeType="afterEffect">
                                  <p:stCondLst>
                                    <p:cond delay="0"/>
                                  </p:stCondLst>
                                  <p:childTnLst>
                                    <p:set>
                                      <p:cBhvr>
                                        <p:cTn id="33" dur="1" fill="hold">
                                          <p:stCondLst>
                                            <p:cond delay="0"/>
                                          </p:stCondLst>
                                        </p:cTn>
                                        <p:tgtEl>
                                          <p:spTgt spid="172035">
                                            <p:txEl>
                                              <p:pRg st="4" end="4"/>
                                            </p:txEl>
                                          </p:spTgt>
                                        </p:tgtEl>
                                        <p:attrNameLst>
                                          <p:attrName>style.visibility</p:attrName>
                                        </p:attrNameLst>
                                      </p:cBhvr>
                                      <p:to>
                                        <p:strVal val="visible"/>
                                      </p:to>
                                    </p:set>
                                    <p:anim calcmode="lin" valueType="num">
                                      <p:cBhvr>
                                        <p:cTn id="34" dur="500" fill="hold"/>
                                        <p:tgtEl>
                                          <p:spTgt spid="17203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17203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17203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172035">
                                            <p:txEl>
                                              <p:pRg st="4" end="4"/>
                                            </p:txEl>
                                          </p:spTgt>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2000"/>
                            </p:stCondLst>
                            <p:childTnLst>
                              <p:par>
                                <p:cTn id="39" presetID="39" presetClass="entr" presetSubtype="0" accel="100000" fill="hold" nodeType="afterEffect">
                                  <p:stCondLst>
                                    <p:cond delay="0"/>
                                  </p:stCondLst>
                                  <p:childTnLst>
                                    <p:set>
                                      <p:cBhvr>
                                        <p:cTn id="40" dur="1" fill="hold">
                                          <p:stCondLst>
                                            <p:cond delay="0"/>
                                          </p:stCondLst>
                                        </p:cTn>
                                        <p:tgtEl>
                                          <p:spTgt spid="172035">
                                            <p:txEl>
                                              <p:pRg st="5" end="5"/>
                                            </p:txEl>
                                          </p:spTgt>
                                        </p:tgtEl>
                                        <p:attrNameLst>
                                          <p:attrName>style.visibility</p:attrName>
                                        </p:attrNameLst>
                                      </p:cBhvr>
                                      <p:to>
                                        <p:strVal val="visible"/>
                                      </p:to>
                                    </p:set>
                                    <p:anim calcmode="lin" valueType="num">
                                      <p:cBhvr>
                                        <p:cTn id="41" dur="500" fill="hold"/>
                                        <p:tgtEl>
                                          <p:spTgt spid="17203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7203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7203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72035">
                                            <p:txEl>
                                              <p:pRg st="5" end="5"/>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2500"/>
                            </p:stCondLst>
                            <p:childTnLst>
                              <p:par>
                                <p:cTn id="46" presetID="39" presetClass="entr" presetSubtype="0" accel="100000" fill="hold" nodeType="afterEffect">
                                  <p:stCondLst>
                                    <p:cond delay="0"/>
                                  </p:stCondLst>
                                  <p:childTnLst>
                                    <p:set>
                                      <p:cBhvr>
                                        <p:cTn id="47" dur="1" fill="hold">
                                          <p:stCondLst>
                                            <p:cond delay="0"/>
                                          </p:stCondLst>
                                        </p:cTn>
                                        <p:tgtEl>
                                          <p:spTgt spid="172035">
                                            <p:txEl>
                                              <p:pRg st="6" end="6"/>
                                            </p:txEl>
                                          </p:spTgt>
                                        </p:tgtEl>
                                        <p:attrNameLst>
                                          <p:attrName>style.visibility</p:attrName>
                                        </p:attrNameLst>
                                      </p:cBhvr>
                                      <p:to>
                                        <p:strVal val="visible"/>
                                      </p:to>
                                    </p:set>
                                    <p:anim calcmode="lin" valueType="num">
                                      <p:cBhvr>
                                        <p:cTn id="48" dur="500" fill="hold"/>
                                        <p:tgtEl>
                                          <p:spTgt spid="17203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9" dur="500" fill="hold"/>
                                        <p:tgtEl>
                                          <p:spTgt spid="17203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0" dur="500" fill="hold"/>
                                        <p:tgtEl>
                                          <p:spTgt spid="17203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1" dur="500" fill="hold"/>
                                        <p:tgtEl>
                                          <p:spTgt spid="172035">
                                            <p:txEl>
                                              <p:pRg st="6" end="6"/>
                                            </p:txEl>
                                          </p:spTgt>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3000"/>
                            </p:stCondLst>
                            <p:childTnLst>
                              <p:par>
                                <p:cTn id="53" presetID="39" presetClass="entr" presetSubtype="0" accel="100000" fill="hold" nodeType="afterEffect">
                                  <p:stCondLst>
                                    <p:cond delay="0"/>
                                  </p:stCondLst>
                                  <p:childTnLst>
                                    <p:set>
                                      <p:cBhvr>
                                        <p:cTn id="54" dur="1" fill="hold">
                                          <p:stCondLst>
                                            <p:cond delay="0"/>
                                          </p:stCondLst>
                                        </p:cTn>
                                        <p:tgtEl>
                                          <p:spTgt spid="172035">
                                            <p:txEl>
                                              <p:pRg st="7" end="7"/>
                                            </p:txEl>
                                          </p:spTgt>
                                        </p:tgtEl>
                                        <p:attrNameLst>
                                          <p:attrName>style.visibility</p:attrName>
                                        </p:attrNameLst>
                                      </p:cBhvr>
                                      <p:to>
                                        <p:strVal val="visible"/>
                                      </p:to>
                                    </p:set>
                                    <p:anim calcmode="lin" valueType="num">
                                      <p:cBhvr>
                                        <p:cTn id="55" dur="500" fill="hold"/>
                                        <p:tgtEl>
                                          <p:spTgt spid="172035">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72035">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72035">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7203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79EA2805-4908-4418-BAC7-A71DD3071107}"/>
              </a:ext>
            </a:extLst>
          </p:cNvPr>
          <p:cNvSpPr>
            <a:spLocks noGrp="1" noChangeArrowheads="1"/>
          </p:cNvSpPr>
          <p:nvPr>
            <p:ph type="title"/>
          </p:nvPr>
        </p:nvSpPr>
        <p:spPr>
          <a:xfrm>
            <a:off x="5334000" y="0"/>
            <a:ext cx="3352800" cy="1630363"/>
          </a:xfrm>
        </p:spPr>
        <p:txBody>
          <a:bodyPr/>
          <a:lstStyle/>
          <a:p>
            <a:pPr eaLnBrk="1" hangingPunct="1">
              <a:defRPr/>
            </a:pPr>
            <a:r>
              <a:rPr lang="en-US" altLang="en-US" dirty="0" err="1">
                <a:latin typeface="Eras Demi ITC" pitchFamily="34" charset="0"/>
              </a:rPr>
              <a:t>Kasemattenmauer</a:t>
            </a:r>
            <a:endParaRPr lang="en-US" altLang="en-US" dirty="0">
              <a:latin typeface="Eras Demi ITC" pitchFamily="34" charset="0"/>
            </a:endParaRPr>
          </a:p>
        </p:txBody>
      </p:sp>
      <p:pic>
        <p:nvPicPr>
          <p:cNvPr id="95235" name="Picture 5" descr="bar085c01">
            <a:extLst>
              <a:ext uri="{FF2B5EF4-FFF2-40B4-BE49-F238E27FC236}">
                <a16:creationId xmlns:a16="http://schemas.microsoft.com/office/drawing/2014/main" id="{B14D5148-3F6D-E241-B556-156B050F525F}"/>
              </a:ext>
            </a:extLst>
          </p:cNvPr>
          <p:cNvPicPr>
            <a:picLocks noGrp="1" noChangeAspect="1" noChangeArrowheads="1"/>
          </p:cNvPicPr>
          <p:nvPr>
            <p:ph sz="half" idx="1"/>
          </p:nvPr>
        </p:nvPicPr>
        <p:blipFill>
          <a:blip r:embed="rId2">
            <a:lum bright="-18000" contrast="6000"/>
            <a:extLst>
              <a:ext uri="{28A0092B-C50C-407E-A947-70E740481C1C}">
                <a14:useLocalDpi xmlns:a14="http://schemas.microsoft.com/office/drawing/2010/main"/>
              </a:ext>
            </a:extLst>
          </a:blip>
          <a:srcRect/>
          <a:stretch>
            <a:fillRect/>
          </a:stretch>
        </p:blipFill>
        <p:spPr>
          <a:xfrm>
            <a:off x="0" y="0"/>
            <a:ext cx="47942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3062" name="Rectangle 6">
            <a:extLst>
              <a:ext uri="{FF2B5EF4-FFF2-40B4-BE49-F238E27FC236}">
                <a16:creationId xmlns:a16="http://schemas.microsoft.com/office/drawing/2014/main" id="{8F16E5A3-6060-48F1-AE70-48C4730B6662}"/>
              </a:ext>
            </a:extLst>
          </p:cNvPr>
          <p:cNvSpPr>
            <a:spLocks noGrp="1" noChangeArrowheads="1"/>
          </p:cNvSpPr>
          <p:nvPr>
            <p:ph type="body" sz="half" idx="2"/>
          </p:nvPr>
        </p:nvSpPr>
        <p:spPr>
          <a:xfrm>
            <a:off x="5638800" y="1524000"/>
            <a:ext cx="3048000" cy="5105400"/>
          </a:xfrm>
        </p:spPr>
        <p:txBody>
          <a:bodyPr/>
          <a:lstStyle/>
          <a:p>
            <a:pPr eaLnBrk="1" hangingPunct="1">
              <a:buFontTx/>
              <a:buNone/>
              <a:defRPr/>
            </a:pPr>
            <a:r>
              <a:rPr lang="en-US" altLang="en-US" sz="2000" i="1" dirty="0" err="1">
                <a:latin typeface="Arial" panose="020B0604020202020204" pitchFamily="34" charset="0"/>
              </a:rPr>
              <a:t>Konstruktion</a:t>
            </a:r>
            <a:r>
              <a:rPr lang="en-US" altLang="en-US" sz="2000" i="1" dirty="0">
                <a:latin typeface="Arial" panose="020B0604020202020204" pitchFamily="34" charset="0"/>
              </a:rPr>
              <a:t> von </a:t>
            </a:r>
            <a:r>
              <a:rPr lang="en-US" altLang="en-US" sz="2000" i="1" dirty="0" err="1">
                <a:latin typeface="Arial" panose="020B0604020202020204" pitchFamily="34" charset="0"/>
              </a:rPr>
              <a:t>zwei</a:t>
            </a:r>
            <a:r>
              <a:rPr lang="en-US" altLang="en-US" sz="2000" i="1" dirty="0">
                <a:latin typeface="Arial" panose="020B0604020202020204" pitchFamily="34" charset="0"/>
              </a:rPr>
              <a:t> </a:t>
            </a:r>
            <a:r>
              <a:rPr lang="en-US" altLang="en-US" sz="2000" i="1" dirty="0" err="1">
                <a:latin typeface="Arial" panose="020B0604020202020204" pitchFamily="34" charset="0"/>
              </a:rPr>
              <a:t>parallelen</a:t>
            </a:r>
            <a:r>
              <a:rPr lang="en-US" altLang="en-US" sz="2000" i="1" dirty="0">
                <a:latin typeface="Arial" panose="020B0604020202020204" pitchFamily="34" charset="0"/>
              </a:rPr>
              <a:t> </a:t>
            </a:r>
            <a:r>
              <a:rPr lang="en-US" altLang="en-US" sz="2000" i="1" dirty="0" err="1">
                <a:latin typeface="Arial" panose="020B0604020202020204" pitchFamily="34" charset="0"/>
              </a:rPr>
              <a:t>Mauern</a:t>
            </a:r>
            <a:r>
              <a:rPr lang="en-US" altLang="en-US" sz="2000" i="1" dirty="0">
                <a:latin typeface="Arial" panose="020B0604020202020204" pitchFamily="34" charset="0"/>
              </a:rPr>
              <a:t> 1.5 bis 2m </a:t>
            </a:r>
            <a:r>
              <a:rPr lang="en-US" altLang="en-US" sz="2000" i="1" dirty="0" err="1">
                <a:latin typeface="Arial" panose="020B0604020202020204" pitchFamily="34" charset="0"/>
              </a:rPr>
              <a:t>Abstand</a:t>
            </a:r>
            <a:r>
              <a:rPr lang="en-US" altLang="en-US" sz="2000" i="1" dirty="0">
                <a:latin typeface="Arial" panose="020B0604020202020204" pitchFamily="34" charset="0"/>
              </a:rPr>
              <a:t>. Die </a:t>
            </a:r>
            <a:r>
              <a:rPr lang="en-US" altLang="en-US" sz="2000" i="1" dirty="0" err="1">
                <a:latin typeface="Arial" panose="020B0604020202020204" pitchFamily="34" charset="0"/>
              </a:rPr>
              <a:t>äussere</a:t>
            </a:r>
            <a:r>
              <a:rPr lang="en-US" altLang="en-US" sz="2000" i="1" dirty="0">
                <a:latin typeface="Arial" panose="020B0604020202020204" pitchFamily="34" charset="0"/>
              </a:rPr>
              <a:t> Mauer </a:t>
            </a:r>
            <a:r>
              <a:rPr lang="en-US" altLang="en-US" sz="2000" i="1" dirty="0" err="1">
                <a:latin typeface="Arial" panose="020B0604020202020204" pitchFamily="34" charset="0"/>
              </a:rPr>
              <a:t>ist</a:t>
            </a:r>
            <a:r>
              <a:rPr lang="en-US" altLang="en-US" sz="2000" i="1" dirty="0">
                <a:latin typeface="Arial" panose="020B0604020202020204" pitchFamily="34" charset="0"/>
              </a:rPr>
              <a:t> dicker und in </a:t>
            </a:r>
            <a:r>
              <a:rPr lang="en-US" altLang="en-US" sz="2000" i="1" dirty="0" err="1">
                <a:latin typeface="Arial" panose="020B0604020202020204" pitchFamily="34" charset="0"/>
              </a:rPr>
              <a:t>Abstän</a:t>
            </a:r>
            <a:r>
              <a:rPr lang="en-US" altLang="en-US" sz="2000" i="1" dirty="0">
                <a:latin typeface="Arial" panose="020B0604020202020204" pitchFamily="34" charset="0"/>
              </a:rPr>
              <a:t>-den </a:t>
            </a:r>
            <a:r>
              <a:rPr lang="en-US" altLang="en-US" sz="2000" i="1" dirty="0" err="1">
                <a:latin typeface="Arial" panose="020B0604020202020204" pitchFamily="34" charset="0"/>
              </a:rPr>
              <a:t>mit</a:t>
            </a:r>
            <a:r>
              <a:rPr lang="en-US" altLang="en-US" sz="2000" i="1" dirty="0">
                <a:latin typeface="Arial" panose="020B0604020202020204" pitchFamily="34" charset="0"/>
              </a:rPr>
              <a:t> der </a:t>
            </a:r>
            <a:r>
              <a:rPr lang="en-US" altLang="en-US" sz="2000" i="1" dirty="0" err="1">
                <a:latin typeface="Arial" panose="020B0604020202020204" pitchFamily="34" charset="0"/>
              </a:rPr>
              <a:t>inneren</a:t>
            </a:r>
            <a:r>
              <a:rPr lang="en-US" altLang="en-US" sz="2000" i="1" dirty="0">
                <a:latin typeface="Arial" panose="020B0604020202020204" pitchFamily="34" charset="0"/>
              </a:rPr>
              <a:t> </a:t>
            </a:r>
            <a:r>
              <a:rPr lang="en-US" altLang="en-US" sz="2000" i="1" dirty="0" err="1">
                <a:latin typeface="Arial" panose="020B0604020202020204" pitchFamily="34" charset="0"/>
              </a:rPr>
              <a:t>Verbunden</a:t>
            </a:r>
            <a:r>
              <a:rPr lang="en-US" altLang="en-US" sz="2000" i="1" dirty="0">
                <a:latin typeface="Arial" panose="020B0604020202020204" pitchFamily="34" charset="0"/>
              </a:rPr>
              <a:t>. Das </a:t>
            </a:r>
            <a:r>
              <a:rPr lang="en-US" altLang="en-US" sz="2000" i="1" dirty="0" err="1">
                <a:latin typeface="Arial" panose="020B0604020202020204" pitchFamily="34" charset="0"/>
              </a:rPr>
              <a:t>bildet</a:t>
            </a:r>
            <a:r>
              <a:rPr lang="en-US" altLang="en-US" sz="2000" i="1" dirty="0">
                <a:latin typeface="Arial" panose="020B0604020202020204" pitchFamily="34" charset="0"/>
              </a:rPr>
              <a:t> die </a:t>
            </a:r>
            <a:r>
              <a:rPr lang="en-US" altLang="en-US" sz="2000" i="1" dirty="0" err="1">
                <a:latin typeface="Arial" panose="020B0604020202020204" pitchFamily="34" charset="0"/>
              </a:rPr>
              <a:t>Kasematten</a:t>
            </a:r>
            <a:r>
              <a:rPr lang="en-US" altLang="en-US" sz="2000" i="1" dirty="0">
                <a:latin typeface="Arial" panose="020B0604020202020204" pitchFamily="34" charset="0"/>
              </a:rPr>
              <a:t> </a:t>
            </a:r>
            <a:r>
              <a:rPr lang="en-US" altLang="en-US" sz="2000" i="1" dirty="0" err="1">
                <a:latin typeface="Arial" panose="020B0604020202020204" pitchFamily="34" charset="0"/>
              </a:rPr>
              <a:t>oder</a:t>
            </a:r>
            <a:r>
              <a:rPr lang="en-US" altLang="en-US" sz="2000" i="1" dirty="0">
                <a:latin typeface="Arial" panose="020B0604020202020204" pitchFamily="34" charset="0"/>
              </a:rPr>
              <a:t> </a:t>
            </a:r>
            <a:r>
              <a:rPr lang="en-US" altLang="en-US" sz="2000" i="1" dirty="0" err="1">
                <a:latin typeface="Arial" panose="020B0604020202020204" pitchFamily="34" charset="0"/>
              </a:rPr>
              <a:t>Kammern</a:t>
            </a:r>
            <a:r>
              <a:rPr lang="en-US" altLang="en-US" sz="2000" i="1" dirty="0">
                <a:latin typeface="Arial" panose="020B0604020202020204" pitchFamily="34" charset="0"/>
              </a:rPr>
              <a:t>. </a:t>
            </a:r>
          </a:p>
          <a:p>
            <a:pPr eaLnBrk="1" hangingPunct="1">
              <a:buFontTx/>
              <a:buNone/>
              <a:defRPr/>
            </a:pPr>
            <a:r>
              <a:rPr lang="en-US" altLang="en-US" sz="2000" i="1" dirty="0" err="1">
                <a:latin typeface="Arial" panose="020B0604020202020204" pitchFamily="34" charset="0"/>
              </a:rPr>
              <a:t>Kasematten</a:t>
            </a:r>
            <a:r>
              <a:rPr lang="en-US" altLang="en-US" sz="2000" i="1" dirty="0">
                <a:latin typeface="Arial" panose="020B0604020202020204" pitchFamily="34" charset="0"/>
              </a:rPr>
              <a:t> </a:t>
            </a:r>
            <a:r>
              <a:rPr lang="en-US" altLang="en-US" sz="2000" i="1" dirty="0" err="1">
                <a:latin typeface="Arial" panose="020B0604020202020204" pitchFamily="34" charset="0"/>
              </a:rPr>
              <a:t>wurden</a:t>
            </a:r>
            <a:r>
              <a:rPr lang="en-US" altLang="en-US" sz="2000" i="1" dirty="0">
                <a:latin typeface="Arial" panose="020B0604020202020204" pitchFamily="34" charset="0"/>
              </a:rPr>
              <a:t> </a:t>
            </a:r>
            <a:r>
              <a:rPr lang="en-US" altLang="en-US" sz="2000" i="1" dirty="0" err="1">
                <a:latin typeface="Arial" panose="020B0604020202020204" pitchFamily="34" charset="0"/>
              </a:rPr>
              <a:t>übli-cherweise</a:t>
            </a:r>
            <a:r>
              <a:rPr lang="en-US" altLang="en-US" sz="2000" i="1" dirty="0">
                <a:latin typeface="Arial" panose="020B0604020202020204" pitchFamily="34" charset="0"/>
              </a:rPr>
              <a:t> </a:t>
            </a:r>
            <a:r>
              <a:rPr lang="en-US" altLang="en-US" sz="2000" i="1" dirty="0" err="1">
                <a:latin typeface="Arial" panose="020B0604020202020204" pitchFamily="34" charset="0"/>
              </a:rPr>
              <a:t>mit</a:t>
            </a:r>
            <a:r>
              <a:rPr lang="en-US" altLang="en-US" sz="2000" i="1" dirty="0">
                <a:latin typeface="Arial" panose="020B0604020202020204" pitchFamily="34" charset="0"/>
              </a:rPr>
              <a:t> </a:t>
            </a:r>
            <a:r>
              <a:rPr lang="en-US" altLang="en-US" sz="2000" i="1" dirty="0" err="1">
                <a:latin typeface="Arial" panose="020B0604020202020204" pitchFamily="34" charset="0"/>
              </a:rPr>
              <a:t>Geröll</a:t>
            </a:r>
            <a:r>
              <a:rPr lang="en-US" altLang="en-US" sz="2000" i="1" dirty="0">
                <a:latin typeface="Arial" panose="020B0604020202020204" pitchFamily="34" charset="0"/>
              </a:rPr>
              <a:t> </a:t>
            </a:r>
            <a:r>
              <a:rPr lang="en-US" altLang="en-US" sz="2000" i="1" dirty="0" err="1">
                <a:latin typeface="Arial" panose="020B0604020202020204" pitchFamily="34" charset="0"/>
              </a:rPr>
              <a:t>gefüllt</a:t>
            </a:r>
            <a:r>
              <a:rPr lang="en-US" altLang="en-US" sz="2000" i="1" dirty="0">
                <a:latin typeface="Arial" panose="020B0604020202020204" pitchFamily="34" charset="0"/>
              </a:rPr>
              <a:t> - </a:t>
            </a:r>
            <a:r>
              <a:rPr lang="en-US" altLang="en-US" sz="2000" i="1" dirty="0" err="1">
                <a:latin typeface="Arial" panose="020B0604020202020204" pitchFamily="34" charset="0"/>
              </a:rPr>
              <a:t>mehr</a:t>
            </a:r>
            <a:r>
              <a:rPr lang="en-US" altLang="en-US" sz="2000" i="1" dirty="0">
                <a:latin typeface="Arial" panose="020B0604020202020204" pitchFamily="34" charset="0"/>
              </a:rPr>
              <a:t> Masse - </a:t>
            </a:r>
            <a:r>
              <a:rPr lang="en-US" altLang="en-US" sz="2000" i="1" dirty="0" err="1">
                <a:latin typeface="Arial" panose="020B0604020202020204" pitchFamily="34" charset="0"/>
              </a:rPr>
              <a:t>aber</a:t>
            </a:r>
            <a:r>
              <a:rPr lang="en-US" altLang="en-US" sz="2000" i="1" dirty="0">
                <a:latin typeface="Arial" panose="020B0604020202020204" pitchFamily="34" charset="0"/>
              </a:rPr>
              <a:t> </a:t>
            </a:r>
            <a:r>
              <a:rPr lang="en-US" altLang="en-US" sz="2000" i="1" dirty="0" err="1">
                <a:latin typeface="Arial" panose="020B0604020202020204" pitchFamily="34" charset="0"/>
              </a:rPr>
              <a:t>auch</a:t>
            </a:r>
            <a:r>
              <a:rPr lang="en-US" altLang="en-US" sz="2000" i="1" dirty="0">
                <a:latin typeface="Arial" panose="020B0604020202020204" pitchFamily="34" charset="0"/>
              </a:rPr>
              <a:t> </a:t>
            </a:r>
            <a:r>
              <a:rPr lang="en-US" altLang="en-US" sz="2000" i="1" dirty="0" err="1">
                <a:latin typeface="Arial" panose="020B0604020202020204" pitchFamily="34" charset="0"/>
              </a:rPr>
              <a:t>als</a:t>
            </a:r>
            <a:r>
              <a:rPr lang="en-US" altLang="en-US" sz="2000" i="1" dirty="0">
                <a:latin typeface="Arial" panose="020B0604020202020204" pitchFamily="34" charset="0"/>
              </a:rPr>
              <a:t> </a:t>
            </a:r>
            <a:r>
              <a:rPr lang="en-US" altLang="en-US" sz="2000" i="1" dirty="0" err="1">
                <a:latin typeface="Arial" panose="020B0604020202020204" pitchFamily="34" charset="0"/>
              </a:rPr>
              <a:t>Vorrats-räume</a:t>
            </a:r>
            <a:r>
              <a:rPr lang="en-US" altLang="en-US" sz="2000" i="1" dirty="0">
                <a:latin typeface="Arial" panose="020B0604020202020204" pitchFamily="34" charset="0"/>
              </a:rPr>
              <a:t> </a:t>
            </a:r>
            <a:r>
              <a:rPr lang="en-US" altLang="en-US" sz="2000" i="1" dirty="0" err="1">
                <a:latin typeface="Arial" panose="020B0604020202020204" pitchFamily="34" charset="0"/>
              </a:rPr>
              <a:t>genutzt</a:t>
            </a:r>
            <a:r>
              <a:rPr lang="en-US" altLang="en-US" sz="2000" i="1" dirty="0">
                <a:latin typeface="Arial" panose="020B0604020202020204" pitchFamily="34" charset="0"/>
              </a:rPr>
              <a:t>.</a:t>
            </a:r>
          </a:p>
        </p:txBody>
      </p:sp>
      <p:sp>
        <p:nvSpPr>
          <p:cNvPr id="6" name="Slide Number Placeholder 5">
            <a:extLst>
              <a:ext uri="{FF2B5EF4-FFF2-40B4-BE49-F238E27FC236}">
                <a16:creationId xmlns:a16="http://schemas.microsoft.com/office/drawing/2014/main" id="{EA7979C3-02A8-D84B-9EE4-F6BE3278BA6C}"/>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64</a:t>
            </a:fld>
            <a:endParaRPr lang="en-US" altLang="en-US" sz="1400" b="1" dirty="0">
              <a:latin typeface="Tahoma" panose="020B0604030504040204" pitchFamily="34" charset="0"/>
            </a:endParaRPr>
          </a:p>
        </p:txBody>
      </p:sp>
    </p:spTree>
  </p:cSld>
  <p:clrMapOvr>
    <a:masterClrMapping/>
  </p:clrMapOvr>
  <p:transition>
    <p:blinds/>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CAD1E79-823D-417D-9B7A-5D48BD5CCE7E}"/>
              </a:ext>
            </a:extLst>
          </p:cNvPr>
          <p:cNvSpPr>
            <a:spLocks noGrp="1" noChangeArrowheads="1"/>
          </p:cNvSpPr>
          <p:nvPr>
            <p:ph type="title"/>
          </p:nvPr>
        </p:nvSpPr>
        <p:spPr>
          <a:xfrm>
            <a:off x="457200" y="46038"/>
            <a:ext cx="8305800" cy="1782762"/>
          </a:xfrm>
        </p:spPr>
        <p:txBody>
          <a:bodyPr/>
          <a:lstStyle/>
          <a:p>
            <a:pPr eaLnBrk="1" hangingPunct="1">
              <a:defRPr/>
            </a:pPr>
            <a:r>
              <a:rPr lang="en-US" altLang="en-US" sz="4000" dirty="0" err="1">
                <a:latin typeface="Eras Demi ITC" pitchFamily="34" charset="0"/>
              </a:rPr>
              <a:t>Läufer</a:t>
            </a:r>
            <a:r>
              <a:rPr lang="en-US" altLang="en-US" sz="4000" dirty="0">
                <a:latin typeface="Eras Demi ITC" pitchFamily="34" charset="0"/>
              </a:rPr>
              <a:t>/Binder </a:t>
            </a:r>
            <a:r>
              <a:rPr lang="en-US" altLang="en-US" sz="4000" dirty="0" err="1">
                <a:latin typeface="Eras Demi ITC" pitchFamily="34" charset="0"/>
              </a:rPr>
              <a:t>Technologie</a:t>
            </a:r>
            <a:br>
              <a:rPr lang="en-US" altLang="en-US" sz="4000" dirty="0">
                <a:latin typeface="Eras Demi ITC" pitchFamily="34" charset="0"/>
              </a:rPr>
            </a:br>
            <a:r>
              <a:rPr lang="en-US" altLang="en-US" sz="2000" i="1" dirty="0" err="1">
                <a:latin typeface="Arial Narrow" panose="020B0606020202030204" pitchFamily="34" charset="0"/>
              </a:rPr>
              <a:t>Steinblöcke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wurden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längs</a:t>
            </a:r>
            <a:r>
              <a:rPr lang="en-US" altLang="en-US" sz="2000" i="1" dirty="0">
                <a:latin typeface="Arial Narrow" panose="020B0606020202030204" pitchFamily="34" charset="0"/>
              </a:rPr>
              <a:t>- und </a:t>
            </a:r>
            <a:r>
              <a:rPr lang="en-US" altLang="en-US" sz="2000" i="1" dirty="0" err="1">
                <a:latin typeface="Arial Narrow" panose="020B0606020202030204" pitchFamily="34" charset="0"/>
              </a:rPr>
              <a:t>querseitig</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positioniert</a:t>
            </a:r>
            <a:r>
              <a:rPr lang="en-US" altLang="en-US" sz="2000" i="1" dirty="0">
                <a:latin typeface="Arial Narrow" panose="020B0606020202030204" pitchFamily="34" charset="0"/>
              </a:rPr>
              <a:t>, also in </a:t>
            </a:r>
            <a:r>
              <a:rPr lang="en-US" altLang="en-US" sz="2000" i="1" dirty="0" err="1">
                <a:latin typeface="Arial Narrow" panose="020B0606020202030204" pitchFamily="34" charset="0"/>
              </a:rPr>
              <a:t>einer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kreuzweisen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Mauerkonstruktion</a:t>
            </a:r>
            <a:r>
              <a:rPr lang="en-US" altLang="en-US" sz="2000" i="1" dirty="0">
                <a:latin typeface="Arial Narrow" panose="020B0606020202030204" pitchFamily="34" charset="0"/>
              </a:rPr>
              <a:t>. “Binder” </a:t>
            </a:r>
            <a:r>
              <a:rPr lang="en-US" altLang="en-US" sz="2000" i="1" dirty="0" err="1">
                <a:latin typeface="Arial Narrow" panose="020B0606020202030204" pitchFamily="34" charset="0"/>
              </a:rPr>
              <a:t>wurden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quer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zur</a:t>
            </a:r>
            <a:r>
              <a:rPr lang="en-US" altLang="en-US" sz="2000" i="1" dirty="0">
                <a:latin typeface="Arial Narrow" panose="020B0606020202030204" pitchFamily="34" charset="0"/>
              </a:rPr>
              <a:t> Mauer </a:t>
            </a:r>
            <a:r>
              <a:rPr lang="en-US" altLang="en-US" sz="2000" i="1" dirty="0" err="1">
                <a:latin typeface="Arial Narrow" panose="020B0606020202030204" pitchFamily="34" charset="0"/>
              </a:rPr>
              <a:t>gelegt</a:t>
            </a:r>
            <a:r>
              <a:rPr lang="en-US" altLang="en-US" sz="2000" i="1" dirty="0">
                <a:latin typeface="Arial Narrow" panose="020B0606020202030204" pitchFamily="34" charset="0"/>
              </a:rPr>
              <a:t>, so </a:t>
            </a:r>
            <a:r>
              <a:rPr lang="en-US" altLang="en-US" sz="2000" i="1" dirty="0" err="1">
                <a:latin typeface="Arial Narrow" panose="020B0606020202030204" pitchFamily="34" charset="0"/>
              </a:rPr>
              <a:t>dass</a:t>
            </a:r>
            <a:r>
              <a:rPr lang="en-US" altLang="en-US" sz="2000" i="1" dirty="0">
                <a:latin typeface="Arial Narrow" panose="020B0606020202030204" pitchFamily="34" charset="0"/>
              </a:rPr>
              <a:t> die </a:t>
            </a:r>
            <a:r>
              <a:rPr lang="en-US" altLang="en-US" sz="2000" i="1" dirty="0" err="1">
                <a:latin typeface="Arial Narrow" panose="020B0606020202030204" pitchFamily="34" charset="0"/>
              </a:rPr>
              <a:t>schmale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Seite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sichtbar</a:t>
            </a:r>
            <a:r>
              <a:rPr lang="en-US" altLang="en-US" sz="2000" i="1" dirty="0">
                <a:latin typeface="Arial Narrow" panose="020B0606020202030204" pitchFamily="34" charset="0"/>
              </a:rPr>
              <a:t> war. “</a:t>
            </a:r>
            <a:r>
              <a:rPr lang="en-US" altLang="en-US" sz="2000" i="1" dirty="0" err="1">
                <a:latin typeface="Arial Narrow" panose="020B0606020202030204" pitchFamily="34" charset="0"/>
              </a:rPr>
              <a:t>Läufer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waren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längs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verlegt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mit</a:t>
            </a:r>
            <a:r>
              <a:rPr lang="en-US" altLang="en-US" sz="2000" i="1" dirty="0">
                <a:latin typeface="Arial Narrow" panose="020B0606020202030204" pitchFamily="34" charset="0"/>
              </a:rPr>
              <a:t> der </a:t>
            </a:r>
            <a:r>
              <a:rPr lang="en-US" altLang="en-US" sz="2000" i="1" dirty="0" err="1">
                <a:latin typeface="Arial Narrow" panose="020B0606020202030204" pitchFamily="34" charset="0"/>
              </a:rPr>
              <a:t>langen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Seite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sichtbar</a:t>
            </a:r>
            <a:r>
              <a:rPr lang="en-US" altLang="en-US" sz="2000" i="1" dirty="0">
                <a:latin typeface="Arial Narrow" panose="020B0606020202030204" pitchFamily="34" charset="0"/>
              </a:rPr>
              <a:t>. Da die Binder in die Mauer </a:t>
            </a:r>
            <a:r>
              <a:rPr lang="en-US" altLang="en-US" sz="2000" i="1" dirty="0" err="1">
                <a:latin typeface="Arial Narrow" panose="020B0606020202030204" pitchFamily="34" charset="0"/>
              </a:rPr>
              <a:t>hineinreichten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führte</a:t>
            </a:r>
            <a:r>
              <a:rPr lang="en-US" altLang="en-US" sz="2000" i="1" dirty="0">
                <a:latin typeface="Arial Narrow" panose="020B0606020202030204" pitchFamily="34" charset="0"/>
              </a:rPr>
              <a:t> das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grösserer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Stabilität</a:t>
            </a:r>
            <a:r>
              <a:rPr lang="en-US" altLang="en-US" sz="2000" i="1" dirty="0">
                <a:latin typeface="Arial Narrow" panose="020B0606020202030204" pitchFamily="34" charset="0"/>
              </a:rPr>
              <a:t>.</a:t>
            </a:r>
            <a:endParaRPr lang="en-US" altLang="en-US" sz="2000" i="1" dirty="0">
              <a:latin typeface="Eras Demi ITC" pitchFamily="34" charset="0"/>
            </a:endParaRPr>
          </a:p>
        </p:txBody>
      </p:sp>
      <p:pic>
        <p:nvPicPr>
          <p:cNvPr id="96259" name="Picture 5" descr="bar089d01">
            <a:extLst>
              <a:ext uri="{FF2B5EF4-FFF2-40B4-BE49-F238E27FC236}">
                <a16:creationId xmlns:a16="http://schemas.microsoft.com/office/drawing/2014/main" id="{4311E64A-FE59-E049-A4A8-2E8D992D3928}"/>
              </a:ext>
            </a:extLst>
          </p:cNvPr>
          <p:cNvPicPr>
            <a:picLocks noGrp="1" noChangeAspect="1" noChangeArrowheads="1"/>
          </p:cNvPicPr>
          <p:nvPr>
            <p:ph idx="1"/>
          </p:nvPr>
        </p:nvPicPr>
        <p:blipFill>
          <a:blip r:embed="rId2">
            <a:lum bright="12000" contrast="24000"/>
            <a:extLst>
              <a:ext uri="{28A0092B-C50C-407E-A947-70E740481C1C}">
                <a14:useLocalDpi xmlns:a14="http://schemas.microsoft.com/office/drawing/2010/main"/>
              </a:ext>
            </a:extLst>
          </a:blip>
          <a:srcRect/>
          <a:stretch>
            <a:fillRect/>
          </a:stretch>
        </p:blipFill>
        <p:spPr>
          <a:xfrm>
            <a:off x="914400" y="1990725"/>
            <a:ext cx="7364413" cy="4867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9484D4CB-00CB-B64C-BE54-67B22152F8F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65</a:t>
            </a:fld>
            <a:endParaRPr lang="en-US" altLang="en-US" sz="1400" b="1" dirty="0">
              <a:latin typeface="Tahoma" panose="020B0604030504040204" pitchFamily="34" charset="0"/>
            </a:endParaRPr>
          </a:p>
        </p:txBody>
      </p:sp>
    </p:spTree>
  </p:cSld>
  <p:clrMapOvr>
    <a:masterClrMapping/>
  </p:clrMapOvr>
  <p:transition>
    <p:blinds/>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B24BBC7-BAB2-40DD-8B5A-0BB847FF8A01}"/>
              </a:ext>
            </a:extLst>
          </p:cNvPr>
          <p:cNvSpPr>
            <a:spLocks noGrp="1" noChangeArrowheads="1"/>
          </p:cNvSpPr>
          <p:nvPr>
            <p:ph type="title"/>
          </p:nvPr>
        </p:nvSpPr>
        <p:spPr>
          <a:xfrm>
            <a:off x="228600" y="274638"/>
            <a:ext cx="8686800" cy="1173162"/>
          </a:xfrm>
        </p:spPr>
        <p:txBody>
          <a:bodyPr/>
          <a:lstStyle/>
          <a:p>
            <a:pPr eaLnBrk="1" hangingPunct="1">
              <a:defRPr/>
            </a:pPr>
            <a:r>
              <a:rPr lang="en-US" altLang="en-US" sz="4000">
                <a:latin typeface="Eras Demi ITC" pitchFamily="34" charset="0"/>
              </a:rPr>
              <a:t>Inset/Offset Walls and Towers</a:t>
            </a:r>
            <a:br>
              <a:rPr lang="en-US" altLang="en-US" sz="4000">
                <a:latin typeface="Eras Demi ITC" pitchFamily="34" charset="0"/>
              </a:rPr>
            </a:br>
            <a:r>
              <a:rPr lang="en-US" altLang="en-US" sz="2400" b="0" i="1">
                <a:latin typeface="Arial" panose="020B0604020202020204" pitchFamily="34" charset="0"/>
              </a:rPr>
              <a:t>offsets in wall construction offered a field of fire down the wall line without the defenders exposing themselves as much</a:t>
            </a:r>
            <a:endParaRPr lang="en-US" altLang="en-US" sz="4000" b="0" i="1">
              <a:latin typeface="Eras Demi ITC" pitchFamily="34" charset="0"/>
            </a:endParaRPr>
          </a:p>
        </p:txBody>
      </p:sp>
      <p:pic>
        <p:nvPicPr>
          <p:cNvPr id="97283" name="Picture 5" descr="bar095d04">
            <a:extLst>
              <a:ext uri="{FF2B5EF4-FFF2-40B4-BE49-F238E27FC236}">
                <a16:creationId xmlns:a16="http://schemas.microsoft.com/office/drawing/2014/main" id="{121B41AE-46DA-0545-B962-B5752FB73C8B}"/>
              </a:ext>
            </a:extLst>
          </p:cNvPr>
          <p:cNvPicPr>
            <a:picLocks noGrp="1" noChangeAspect="1" noChangeArrowheads="1"/>
          </p:cNvPicPr>
          <p:nvPr>
            <p:ph idx="1"/>
          </p:nvPr>
        </p:nvPicPr>
        <p:blipFill>
          <a:blip r:embed="rId2">
            <a:lum bright="-12000"/>
            <a:extLst>
              <a:ext uri="{28A0092B-C50C-407E-A947-70E740481C1C}">
                <a14:useLocalDpi xmlns:a14="http://schemas.microsoft.com/office/drawing/2010/main"/>
              </a:ext>
            </a:extLst>
          </a:blip>
          <a:srcRect/>
          <a:stretch>
            <a:fillRect/>
          </a:stretch>
        </p:blipFill>
        <p:spPr>
          <a:xfrm>
            <a:off x="0" y="1828800"/>
            <a:ext cx="9144000"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1F788C3F-EF71-944F-B0AF-AAE72F51D56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66</a:t>
            </a:fld>
            <a:endParaRPr lang="en-US" altLang="en-US" sz="1400" b="1" dirty="0">
              <a:latin typeface="Tahoma" panose="020B0604030504040204" pitchFamily="34" charset="0"/>
            </a:endParaRPr>
          </a:p>
        </p:txBody>
      </p:sp>
    </p:spTree>
  </p:cSld>
  <p:clrMapOvr>
    <a:masterClrMapping/>
  </p:clrMapOvr>
  <p:transition>
    <p:blinds/>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D045A153-47BC-4B28-A6C0-529678DC319A}"/>
              </a:ext>
            </a:extLst>
          </p:cNvPr>
          <p:cNvSpPr>
            <a:spLocks noGrp="1" noChangeArrowheads="1"/>
          </p:cNvSpPr>
          <p:nvPr>
            <p:ph type="title"/>
          </p:nvPr>
        </p:nvSpPr>
        <p:spPr>
          <a:xfrm>
            <a:off x="4648200" y="381000"/>
            <a:ext cx="4343400" cy="2971800"/>
          </a:xfrm>
        </p:spPr>
        <p:txBody>
          <a:bodyPr/>
          <a:lstStyle/>
          <a:p>
            <a:pPr eaLnBrk="1" hangingPunct="1">
              <a:defRPr/>
            </a:pPr>
            <a:r>
              <a:rPr lang="en-US" altLang="en-US" sz="4000" dirty="0">
                <a:latin typeface="Eras Demi ITC" pitchFamily="34" charset="0"/>
              </a:rPr>
              <a:t>Tor-</a:t>
            </a:r>
            <a:r>
              <a:rPr lang="en-US" altLang="en-US" sz="4000" dirty="0" err="1">
                <a:latin typeface="Eras Demi ITC" pitchFamily="34" charset="0"/>
              </a:rPr>
              <a:t>Technologie</a:t>
            </a:r>
            <a:br>
              <a:rPr lang="en-US" altLang="en-US" sz="4000" dirty="0">
                <a:latin typeface="Eras Demi ITC" pitchFamily="34" charset="0"/>
              </a:rPr>
            </a:br>
            <a:r>
              <a:rPr lang="en-US" altLang="en-US" sz="2000" i="1" dirty="0">
                <a:latin typeface="Arial Narrow" panose="020B0606020202030204" pitchFamily="34" charset="0"/>
              </a:rPr>
              <a:t>Tore </a:t>
            </a:r>
            <a:r>
              <a:rPr lang="en-US" altLang="en-US" sz="2000" i="1" dirty="0" err="1">
                <a:latin typeface="Arial Narrow" panose="020B0606020202030204" pitchFamily="34" charset="0"/>
              </a:rPr>
              <a:t>wurden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mit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Alkoven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gebaut</a:t>
            </a:r>
            <a:r>
              <a:rPr lang="en-US" altLang="en-US" sz="2000" i="1" dirty="0">
                <a:latin typeface="Arial Narrow" panose="020B0606020202030204" pitchFamily="34" charset="0"/>
              </a:rPr>
              <a:t>, die in </a:t>
            </a:r>
            <a:r>
              <a:rPr lang="en-US" altLang="en-US" sz="2000" i="1" dirty="0" err="1">
                <a:latin typeface="Arial Narrow" panose="020B0606020202030204" pitchFamily="34" charset="0"/>
              </a:rPr>
              <a:t>Belagerungen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bemannt</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werden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konnten</a:t>
            </a:r>
            <a:r>
              <a:rPr lang="en-US" altLang="en-US" sz="2000" i="1" dirty="0">
                <a:latin typeface="Arial Narrow" panose="020B0606020202030204" pitchFamily="34" charset="0"/>
              </a:rPr>
              <a:t>, was </a:t>
            </a:r>
            <a:r>
              <a:rPr lang="en-US" altLang="en-US" sz="2000" i="1" dirty="0" err="1">
                <a:latin typeface="Arial Narrow" panose="020B0606020202030204" pitchFamily="34" charset="0"/>
              </a:rPr>
              <a:t>ein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Eindringen</a:t>
            </a:r>
            <a:r>
              <a:rPr lang="en-US" altLang="en-US" sz="2000" i="1" dirty="0">
                <a:latin typeface="Arial Narrow" panose="020B0606020202030204" pitchFamily="34" charset="0"/>
              </a:rPr>
              <a:t> des </a:t>
            </a:r>
            <a:r>
              <a:rPr lang="en-US" altLang="en-US" sz="2000" i="1" dirty="0" err="1">
                <a:latin typeface="Arial Narrow" panose="020B0606020202030204" pitchFamily="34" charset="0"/>
              </a:rPr>
              <a:t>Feindes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erschwerte</a:t>
            </a:r>
            <a:r>
              <a:rPr lang="en-US" altLang="en-US" sz="2000" i="1" dirty="0">
                <a:latin typeface="Arial Narrow" panose="020B0606020202030204" pitchFamily="34" charset="0"/>
              </a:rPr>
              <a:t>. Tore </a:t>
            </a:r>
            <a:r>
              <a:rPr lang="en-US" altLang="en-US" sz="2000" i="1" dirty="0" err="1">
                <a:latin typeface="Arial Narrow" panose="020B0606020202030204" pitchFamily="34" charset="0"/>
              </a:rPr>
              <a:t>waren</a:t>
            </a:r>
            <a:r>
              <a:rPr lang="en-US" altLang="en-US" sz="2000" i="1" dirty="0">
                <a:latin typeface="Arial Narrow" panose="020B0606020202030204" pitchFamily="34" charset="0"/>
              </a:rPr>
              <a:t> der </a:t>
            </a:r>
            <a:r>
              <a:rPr lang="en-US" altLang="en-US" sz="2000" i="1" dirty="0" err="1">
                <a:latin typeface="Arial Narrow" panose="020B0606020202030204" pitchFamily="34" charset="0"/>
              </a:rPr>
              <a:t>schwächste</a:t>
            </a:r>
            <a:r>
              <a:rPr lang="en-US" altLang="en-US" sz="2000" i="1" dirty="0">
                <a:latin typeface="Arial Narrow" panose="020B0606020202030204" pitchFamily="34" charset="0"/>
              </a:rPr>
              <a:t> Teil </a:t>
            </a:r>
            <a:r>
              <a:rPr lang="en-US" altLang="en-US" sz="2000" i="1" dirty="0" err="1">
                <a:latin typeface="Arial Narrow" panose="020B0606020202030204" pitchFamily="34" charset="0"/>
              </a:rPr>
              <a:t>einer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Festung</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Einige</a:t>
            </a:r>
            <a:r>
              <a:rPr lang="en-US" altLang="en-US" sz="2000" i="1" dirty="0">
                <a:latin typeface="Arial Narrow" panose="020B0606020202030204" pitchFamily="34" charset="0"/>
              </a:rPr>
              <a:t> Tore </a:t>
            </a:r>
            <a:r>
              <a:rPr lang="en-US" altLang="en-US" sz="2000" i="1" dirty="0" err="1">
                <a:latin typeface="Arial Narrow" panose="020B0606020202030204" pitchFamily="34" charset="0"/>
              </a:rPr>
              <a:t>hatten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gewinkelte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Eingänge</a:t>
            </a:r>
            <a:r>
              <a:rPr lang="en-US" altLang="en-US" sz="2000" i="1" dirty="0">
                <a:latin typeface="Arial Narrow" panose="020B0606020202030204" pitchFamily="34" charset="0"/>
              </a:rPr>
              <a:t>, so das </a:t>
            </a:r>
            <a:r>
              <a:rPr lang="en-US" altLang="en-US" sz="2000" i="1" dirty="0" err="1">
                <a:latin typeface="Arial Narrow" panose="020B0606020202030204" pitchFamily="34" charset="0"/>
              </a:rPr>
              <a:t>ein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Einsatz</a:t>
            </a:r>
            <a:r>
              <a:rPr lang="en-US" altLang="en-US" sz="2000" i="1" dirty="0">
                <a:latin typeface="Arial Narrow" panose="020B0606020202030204" pitchFamily="34" charset="0"/>
              </a:rPr>
              <a:t> von </a:t>
            </a:r>
            <a:r>
              <a:rPr lang="en-US" altLang="en-US" sz="2000" i="1" dirty="0" err="1">
                <a:latin typeface="Arial Narrow" panose="020B0606020202030204" pitchFamily="34" charset="0"/>
              </a:rPr>
              <a:t>Rammbock</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nichts</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nützte</a:t>
            </a:r>
            <a:r>
              <a:rPr lang="en-US" altLang="en-US" sz="2000" i="1" dirty="0">
                <a:latin typeface="Arial Narrow" panose="020B0606020202030204" pitchFamily="34" charset="0"/>
              </a:rPr>
              <a:t>.</a:t>
            </a:r>
            <a:endParaRPr lang="en-US" altLang="en-US" sz="4000" dirty="0">
              <a:latin typeface="Eras Demi ITC" pitchFamily="34" charset="0"/>
            </a:endParaRPr>
          </a:p>
        </p:txBody>
      </p:sp>
      <p:pic>
        <p:nvPicPr>
          <p:cNvPr id="98307" name="Picture 14" descr="GateFootprints">
            <a:extLst>
              <a:ext uri="{FF2B5EF4-FFF2-40B4-BE49-F238E27FC236}">
                <a16:creationId xmlns:a16="http://schemas.microsoft.com/office/drawing/2014/main" id="{72B2BFCF-642C-694B-8EA2-ABB0D560F094}"/>
              </a:ext>
            </a:extLst>
          </p:cNvPr>
          <p:cNvPicPr>
            <a:picLocks noGrp="1" noChangeAspect="1" noChangeArrowheads="1"/>
          </p:cNvPicPr>
          <p:nvPr>
            <p:ph sz="half" idx="1"/>
          </p:nvPr>
        </p:nvPicPr>
        <p:blipFill>
          <a:blip r:embed="rId2">
            <a:lum contrast="30000"/>
            <a:extLst>
              <a:ext uri="{28A0092B-C50C-407E-A947-70E740481C1C}">
                <a14:useLocalDpi xmlns:a14="http://schemas.microsoft.com/office/drawing/2010/main"/>
              </a:ext>
            </a:extLst>
          </a:blip>
          <a:srcRect/>
          <a:stretch>
            <a:fillRect/>
          </a:stretch>
        </p:blipFill>
        <p:spPr>
          <a:xfrm>
            <a:off x="0" y="0"/>
            <a:ext cx="45085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8308" name="Picture 16" descr="bar083d03">
            <a:extLst>
              <a:ext uri="{FF2B5EF4-FFF2-40B4-BE49-F238E27FC236}">
                <a16:creationId xmlns:a16="http://schemas.microsoft.com/office/drawing/2014/main" id="{B1C63FB3-2CED-0849-863C-BAF3A47D1084}"/>
              </a:ext>
            </a:extLst>
          </p:cNvPr>
          <p:cNvPicPr>
            <a:picLocks noGrp="1" noChangeAspect="1" noChangeArrowheads="1"/>
          </p:cNvPicPr>
          <p:nvPr>
            <p:ph sz="half" idx="2"/>
          </p:nvPr>
        </p:nvPicPr>
        <p:blipFill>
          <a:blip r:embed="rId3">
            <a:lum bright="-6000" contrast="24000"/>
            <a:extLst>
              <a:ext uri="{28A0092B-C50C-407E-A947-70E740481C1C}">
                <a14:useLocalDpi xmlns:a14="http://schemas.microsoft.com/office/drawing/2010/main"/>
              </a:ext>
            </a:extLst>
          </a:blip>
          <a:srcRect/>
          <a:stretch>
            <a:fillRect/>
          </a:stretch>
        </p:blipFill>
        <p:spPr>
          <a:xfrm>
            <a:off x="4724400" y="3660775"/>
            <a:ext cx="4419600" cy="274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9" name="Text Box 17">
            <a:extLst>
              <a:ext uri="{FF2B5EF4-FFF2-40B4-BE49-F238E27FC236}">
                <a16:creationId xmlns:a16="http://schemas.microsoft.com/office/drawing/2014/main" id="{382D51F1-91D1-504B-9CE2-D7B10A288395}"/>
              </a:ext>
            </a:extLst>
          </p:cNvPr>
          <p:cNvSpPr txBox="1">
            <a:spLocks noChangeArrowheads="1"/>
          </p:cNvSpPr>
          <p:nvPr/>
        </p:nvSpPr>
        <p:spPr bwMode="auto">
          <a:xfrm>
            <a:off x="5334000" y="6384925"/>
            <a:ext cx="3657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b="0" dirty="0" err="1">
                <a:latin typeface="Arial Narrow" panose="020B0604020202020204" pitchFamily="34" charset="0"/>
              </a:rPr>
              <a:t>Grabung</a:t>
            </a:r>
            <a:r>
              <a:rPr lang="en-US" altLang="en-US" sz="2000" b="0" dirty="0">
                <a:latin typeface="Arial Narrow" panose="020B0604020202020204" pitchFamily="34" charset="0"/>
              </a:rPr>
              <a:t> v. </a:t>
            </a:r>
            <a:r>
              <a:rPr lang="en-US" altLang="en-US" sz="2000" b="0" dirty="0" err="1">
                <a:latin typeface="Arial Narrow" panose="020B0604020202020204" pitchFamily="34" charset="0"/>
              </a:rPr>
              <a:t>Salomos</a:t>
            </a:r>
            <a:r>
              <a:rPr lang="en-US" altLang="en-US" sz="2000" b="0" dirty="0">
                <a:latin typeface="Arial Narrow" panose="020B0604020202020204" pitchFamily="34" charset="0"/>
              </a:rPr>
              <a:t> Tor </a:t>
            </a:r>
            <a:r>
              <a:rPr lang="en-US" altLang="en-US" sz="2000" b="0" dirty="0" err="1">
                <a:latin typeface="Arial Narrow" panose="020B0604020202020204" pitchFamily="34" charset="0"/>
              </a:rPr>
              <a:t>bei</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Geser</a:t>
            </a:r>
            <a:endParaRPr lang="en-US" altLang="en-US" sz="2000" b="0" dirty="0">
              <a:latin typeface="Arial Narrow" panose="020B0604020202020204" pitchFamily="34" charset="0"/>
            </a:endParaRPr>
          </a:p>
        </p:txBody>
      </p:sp>
      <p:sp>
        <p:nvSpPr>
          <p:cNvPr id="7" name="Slide Number Placeholder 5">
            <a:extLst>
              <a:ext uri="{FF2B5EF4-FFF2-40B4-BE49-F238E27FC236}">
                <a16:creationId xmlns:a16="http://schemas.microsoft.com/office/drawing/2014/main" id="{4C35F461-5BE1-7D46-8B8C-959538FC18B3}"/>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67</a:t>
            </a:fld>
            <a:endParaRPr lang="en-US" altLang="en-US" sz="1400" b="1" dirty="0">
              <a:latin typeface="Tahoma" panose="020B0604030504040204" pitchFamily="34" charset="0"/>
            </a:endParaRPr>
          </a:p>
        </p:txBody>
      </p:sp>
      <p:sp>
        <p:nvSpPr>
          <p:cNvPr id="2" name="Textfeld 1">
            <a:extLst>
              <a:ext uri="{FF2B5EF4-FFF2-40B4-BE49-F238E27FC236}">
                <a16:creationId xmlns:a16="http://schemas.microsoft.com/office/drawing/2014/main" id="{77CB812C-30AE-BD4B-9504-342542D44E00}"/>
              </a:ext>
            </a:extLst>
          </p:cNvPr>
          <p:cNvSpPr txBox="1"/>
          <p:nvPr/>
        </p:nvSpPr>
        <p:spPr>
          <a:xfrm>
            <a:off x="228600" y="304800"/>
            <a:ext cx="4267200" cy="1107996"/>
          </a:xfrm>
          <a:prstGeom prst="rect">
            <a:avLst/>
          </a:prstGeom>
          <a:solidFill>
            <a:schemeClr val="tx1"/>
          </a:solidFill>
        </p:spPr>
        <p:txBody>
          <a:bodyPr wrap="square" rtlCol="0">
            <a:spAutoFit/>
          </a:bodyPr>
          <a:lstStyle/>
          <a:p>
            <a:r>
              <a:rPr lang="de-CH" sz="2200" dirty="0">
                <a:solidFill>
                  <a:schemeClr val="bg1">
                    <a:lumMod val="50000"/>
                  </a:schemeClr>
                </a:solidFill>
                <a:latin typeface="Calibri" panose="020F0502020204030204" pitchFamily="34" charset="0"/>
                <a:cs typeface="Calibri" panose="020F0502020204030204" pitchFamily="34" charset="0"/>
              </a:rPr>
              <a:t>Sechs-Kammer Tore</a:t>
            </a:r>
          </a:p>
          <a:p>
            <a:r>
              <a:rPr lang="de-CH" sz="2200" b="0" dirty="0">
                <a:solidFill>
                  <a:schemeClr val="bg1">
                    <a:lumMod val="50000"/>
                  </a:schemeClr>
                </a:solidFill>
                <a:latin typeface="Calibri" panose="020F0502020204030204" pitchFamily="34" charset="0"/>
                <a:cs typeface="Calibri" panose="020F0502020204030204" pitchFamily="34" charset="0"/>
              </a:rPr>
              <a:t>A=</a:t>
            </a:r>
            <a:r>
              <a:rPr lang="de-CH" sz="2200" b="0" dirty="0" err="1">
                <a:solidFill>
                  <a:schemeClr val="bg1">
                    <a:lumMod val="50000"/>
                  </a:schemeClr>
                </a:solidFill>
                <a:latin typeface="Calibri" panose="020F0502020204030204" pitchFamily="34" charset="0"/>
                <a:cs typeface="Calibri" panose="020F0502020204030204" pitchFamily="34" charset="0"/>
              </a:rPr>
              <a:t>Geser</a:t>
            </a:r>
            <a:r>
              <a:rPr lang="de-CH" sz="2200" b="0" dirty="0">
                <a:solidFill>
                  <a:schemeClr val="bg1">
                    <a:lumMod val="50000"/>
                  </a:schemeClr>
                </a:solidFill>
                <a:latin typeface="Calibri" panose="020F0502020204030204" pitchFamily="34" charset="0"/>
                <a:cs typeface="Calibri" panose="020F0502020204030204" pitchFamily="34" charset="0"/>
              </a:rPr>
              <a:t>  B=</a:t>
            </a:r>
            <a:r>
              <a:rPr lang="de-CH" sz="2200" b="0" dirty="0" err="1">
                <a:solidFill>
                  <a:schemeClr val="bg1">
                    <a:lumMod val="50000"/>
                  </a:schemeClr>
                </a:solidFill>
                <a:latin typeface="Calibri" panose="020F0502020204030204" pitchFamily="34" charset="0"/>
                <a:cs typeface="Calibri" panose="020F0502020204030204" pitchFamily="34" charset="0"/>
              </a:rPr>
              <a:t>Hazor</a:t>
            </a:r>
            <a:r>
              <a:rPr lang="de-CH" sz="2200" b="0" dirty="0">
                <a:solidFill>
                  <a:schemeClr val="bg1">
                    <a:lumMod val="50000"/>
                  </a:schemeClr>
                </a:solidFill>
                <a:latin typeface="Calibri" panose="020F0502020204030204" pitchFamily="34" charset="0"/>
                <a:cs typeface="Calibri" panose="020F0502020204030204" pitchFamily="34" charset="0"/>
              </a:rPr>
              <a:t>  C=</a:t>
            </a:r>
            <a:r>
              <a:rPr lang="de-CH" sz="2200" b="0" dirty="0" err="1">
                <a:solidFill>
                  <a:schemeClr val="bg1">
                    <a:lumMod val="50000"/>
                  </a:schemeClr>
                </a:solidFill>
                <a:latin typeface="Calibri" panose="020F0502020204030204" pitchFamily="34" charset="0"/>
                <a:cs typeface="Calibri" panose="020F0502020204030204" pitchFamily="34" charset="0"/>
              </a:rPr>
              <a:t>Aschdod</a:t>
            </a:r>
            <a:endParaRPr lang="de-CH" sz="2200" b="0" dirty="0">
              <a:solidFill>
                <a:schemeClr val="bg1">
                  <a:lumMod val="50000"/>
                </a:schemeClr>
              </a:solidFill>
              <a:latin typeface="Calibri" panose="020F0502020204030204" pitchFamily="34" charset="0"/>
              <a:cs typeface="Calibri" panose="020F0502020204030204" pitchFamily="34" charset="0"/>
            </a:endParaRPr>
          </a:p>
          <a:p>
            <a:r>
              <a:rPr lang="de-CH" sz="2200" b="0" dirty="0">
                <a:solidFill>
                  <a:schemeClr val="bg1">
                    <a:lumMod val="50000"/>
                  </a:schemeClr>
                </a:solidFill>
                <a:latin typeface="Calibri" panose="020F0502020204030204" pitchFamily="34" charset="0"/>
                <a:cs typeface="Calibri" panose="020F0502020204030204" pitchFamily="34" charset="0"/>
              </a:rPr>
              <a:t>D=</a:t>
            </a:r>
            <a:r>
              <a:rPr lang="de-CH" sz="2200" b="0" dirty="0" err="1">
                <a:solidFill>
                  <a:schemeClr val="bg1">
                    <a:lumMod val="50000"/>
                  </a:schemeClr>
                </a:solidFill>
                <a:latin typeface="Calibri" panose="020F0502020204030204" pitchFamily="34" charset="0"/>
                <a:cs typeface="Calibri" panose="020F0502020204030204" pitchFamily="34" charset="0"/>
              </a:rPr>
              <a:t>Lachisch</a:t>
            </a:r>
            <a:r>
              <a:rPr lang="de-CH" sz="2200" b="0" dirty="0">
                <a:solidFill>
                  <a:schemeClr val="bg1">
                    <a:lumMod val="50000"/>
                  </a:schemeClr>
                </a:solidFill>
                <a:latin typeface="Calibri" panose="020F0502020204030204" pitchFamily="34" charset="0"/>
                <a:cs typeface="Calibri" panose="020F0502020204030204" pitchFamily="34" charset="0"/>
              </a:rPr>
              <a:t>  E=</a:t>
            </a:r>
            <a:r>
              <a:rPr lang="de-CH" sz="2200" b="0" dirty="0" err="1">
                <a:solidFill>
                  <a:schemeClr val="bg1">
                    <a:lumMod val="50000"/>
                  </a:schemeClr>
                </a:solidFill>
                <a:latin typeface="Calibri" panose="020F0502020204030204" pitchFamily="34" charset="0"/>
                <a:cs typeface="Calibri" panose="020F0502020204030204" pitchFamily="34" charset="0"/>
              </a:rPr>
              <a:t>Megiddo</a:t>
            </a:r>
            <a:r>
              <a:rPr lang="de-CH" sz="2200" b="0" dirty="0">
                <a:solidFill>
                  <a:schemeClr val="bg1">
                    <a:lumMod val="50000"/>
                  </a:schemeClr>
                </a:solidFill>
                <a:latin typeface="Calibri" panose="020F0502020204030204" pitchFamily="34" charset="0"/>
                <a:cs typeface="Calibri" panose="020F0502020204030204" pitchFamily="34" charset="0"/>
              </a:rPr>
              <a:t> (Winkeltor)</a:t>
            </a:r>
          </a:p>
        </p:txBody>
      </p:sp>
    </p:spTree>
  </p:cSld>
  <p:clrMapOvr>
    <a:masterClrMapping/>
  </p:clrMapOvr>
  <p:transition>
    <p:blinds/>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5C199AA2-5CD8-43A2-AC6B-7BCDA3EA749D}"/>
              </a:ext>
            </a:extLst>
          </p:cNvPr>
          <p:cNvSpPr>
            <a:spLocks noGrp="1" noChangeArrowheads="1"/>
          </p:cNvSpPr>
          <p:nvPr>
            <p:ph type="title"/>
          </p:nvPr>
        </p:nvSpPr>
        <p:spPr>
          <a:xfrm>
            <a:off x="457200" y="0"/>
            <a:ext cx="8153400" cy="1600200"/>
          </a:xfrm>
        </p:spPr>
        <p:txBody>
          <a:bodyPr/>
          <a:lstStyle/>
          <a:p>
            <a:pPr eaLnBrk="1" hangingPunct="1">
              <a:defRPr/>
            </a:pPr>
            <a:r>
              <a:rPr lang="en-US" altLang="en-US" dirty="0" err="1">
                <a:latin typeface="Eras Demi ITC" pitchFamily="34" charset="0"/>
              </a:rPr>
              <a:t>Flachhügel</a:t>
            </a:r>
            <a:r>
              <a:rPr lang="en-US" altLang="en-US" dirty="0">
                <a:latin typeface="Eras Demi ITC" pitchFamily="34" charset="0"/>
              </a:rPr>
              <a:t> &amp; </a:t>
            </a:r>
            <a:r>
              <a:rPr lang="en-US" altLang="en-US" dirty="0" err="1">
                <a:latin typeface="Eras Demi ITC" pitchFamily="34" charset="0"/>
              </a:rPr>
              <a:t>Futtermauer</a:t>
            </a:r>
            <a:br>
              <a:rPr lang="en-US" altLang="en-US" dirty="0">
                <a:latin typeface="Eras Demi ITC" pitchFamily="34" charset="0"/>
              </a:rPr>
            </a:br>
            <a:r>
              <a:rPr lang="en-US" altLang="en-US" sz="2000" i="1" dirty="0">
                <a:latin typeface="Arial Narrow" panose="020B0606020202030204" pitchFamily="34" charset="0"/>
              </a:rPr>
              <a:t>FLACHHÜGEL =</a:t>
            </a:r>
            <a:r>
              <a:rPr lang="en-US" altLang="en-US" sz="2000" dirty="0">
                <a:latin typeface="Arial Narrow" panose="020B0606020202030204" pitchFamily="34" charset="0"/>
              </a:rPr>
              <a:t> </a:t>
            </a:r>
            <a:r>
              <a:rPr lang="en-US" altLang="en-US" sz="2000" i="1" dirty="0" err="1">
                <a:latin typeface="Arial Narrow" panose="020B0606020202030204" pitchFamily="34" charset="0"/>
              </a:rPr>
              <a:t>steil</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ansteigend</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ersten</a:t>
            </a:r>
            <a:r>
              <a:rPr lang="en-US" altLang="en-US" sz="2000" i="1" dirty="0">
                <a:latin typeface="Arial Narrow" panose="020B0606020202030204" pitchFamily="34" charset="0"/>
              </a:rPr>
              <a:t> Mauer</a:t>
            </a:r>
            <a:br>
              <a:rPr lang="en-US" altLang="en-US" sz="2000" i="1" dirty="0">
                <a:latin typeface="Arial Narrow" panose="020B0606020202030204" pitchFamily="34" charset="0"/>
              </a:rPr>
            </a:br>
            <a:r>
              <a:rPr lang="en-US" altLang="en-US" sz="2000" i="1" dirty="0">
                <a:latin typeface="Arial Narrow" panose="020B0606020202030204" pitchFamily="34" charset="0"/>
              </a:rPr>
              <a:t>FUTTERMAUER = </a:t>
            </a:r>
            <a:r>
              <a:rPr lang="en-US" altLang="en-US" sz="2000" i="1" dirty="0" err="1">
                <a:latin typeface="Arial Narrow" panose="020B0606020202030204" pitchFamily="34" charset="0"/>
              </a:rPr>
              <a:t>äussere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Haltemauer</a:t>
            </a:r>
            <a:r>
              <a:rPr lang="en-US" altLang="en-US" sz="2000" i="1" dirty="0">
                <a:latin typeface="Arial Narrow" panose="020B0606020202030204" pitchFamily="34" charset="0"/>
              </a:rPr>
              <a:t> am Fuss  des "Glacis"</a:t>
            </a:r>
            <a:endParaRPr lang="en-US" altLang="en-US" sz="2000" i="1" dirty="0">
              <a:latin typeface="Eras Demi ITC" pitchFamily="34" charset="0"/>
            </a:endParaRPr>
          </a:p>
        </p:txBody>
      </p:sp>
      <p:pic>
        <p:nvPicPr>
          <p:cNvPr id="99331" name="Picture 5" descr="bar087b01">
            <a:extLst>
              <a:ext uri="{FF2B5EF4-FFF2-40B4-BE49-F238E27FC236}">
                <a16:creationId xmlns:a16="http://schemas.microsoft.com/office/drawing/2014/main" id="{F9A6E613-F7AD-0544-98E6-43A8EBDF8DE2}"/>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143000" y="1531938"/>
            <a:ext cx="6858000" cy="5326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67218665-CF84-6749-B1B0-B9F941C4DAD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68</a:t>
            </a:fld>
            <a:endParaRPr lang="en-US" altLang="en-US" sz="1400" b="1" dirty="0">
              <a:latin typeface="Tahoma" panose="020B0604030504040204" pitchFamily="34" charset="0"/>
            </a:endParaRPr>
          </a:p>
        </p:txBody>
      </p:sp>
    </p:spTree>
  </p:cSld>
  <p:clrMapOvr>
    <a:masterClrMapping/>
  </p:clrMapOvr>
  <p:transition>
    <p:blinds/>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B69858E-61D4-4E6C-928D-FA54AB57084E}"/>
              </a:ext>
            </a:extLst>
          </p:cNvPr>
          <p:cNvSpPr>
            <a:spLocks noGrp="1" noChangeArrowheads="1"/>
          </p:cNvSpPr>
          <p:nvPr>
            <p:ph type="title"/>
          </p:nvPr>
        </p:nvSpPr>
        <p:spPr/>
        <p:txBody>
          <a:bodyPr/>
          <a:lstStyle/>
          <a:p>
            <a:pPr eaLnBrk="1" hangingPunct="1">
              <a:defRPr/>
            </a:pPr>
            <a:r>
              <a:rPr lang="en-US" altLang="en-US" sz="4000" dirty="0" err="1">
                <a:latin typeface="Eras Demi ITC" pitchFamily="34" charset="0"/>
              </a:rPr>
              <a:t>Wassertunnel</a:t>
            </a:r>
            <a:br>
              <a:rPr lang="en-US" altLang="en-US" sz="4000" dirty="0">
                <a:latin typeface="Eras Demi ITC" pitchFamily="34" charset="0"/>
              </a:rPr>
            </a:br>
            <a:r>
              <a:rPr lang="en-US" altLang="en-US" sz="2000" i="1" dirty="0" err="1">
                <a:latin typeface="Arial Narrow" panose="020B0606020202030204" pitchFamily="34" charset="0"/>
              </a:rPr>
              <a:t>Vorbereitung</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gegen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Belagerung</a:t>
            </a:r>
            <a:r>
              <a:rPr lang="en-US" altLang="en-US" sz="2000" i="1" dirty="0">
                <a:latin typeface="Arial Narrow" panose="020B0606020202030204" pitchFamily="34" charset="0"/>
              </a:rPr>
              <a:t> war der </a:t>
            </a:r>
            <a:r>
              <a:rPr lang="en-US" altLang="en-US" sz="2000" i="1" dirty="0" err="1">
                <a:latin typeface="Arial Narrow" panose="020B0606020202030204" pitchFamily="34" charset="0"/>
              </a:rPr>
              <a:t>geschützte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Wasserzugang</a:t>
            </a:r>
            <a:r>
              <a:rPr lang="en-US" altLang="en-US" sz="2000" i="1" dirty="0">
                <a:latin typeface="Arial Narrow" panose="020B0606020202030204" pitchFamily="34" charset="0"/>
              </a:rPr>
              <a:t>. Oft </a:t>
            </a:r>
            <a:r>
              <a:rPr lang="en-US" altLang="en-US" sz="2000" i="1" dirty="0" err="1">
                <a:latin typeface="Arial Narrow" panose="020B0606020202030204" pitchFamily="34" charset="0"/>
              </a:rPr>
              <a:t>durch</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unterirdische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Zugänge</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Teichen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zu</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Schächten</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oder</a:t>
            </a:r>
            <a:r>
              <a:rPr lang="en-US" altLang="en-US" sz="2000" i="1" dirty="0">
                <a:latin typeface="Arial Narrow" panose="020B0606020202030204" pitchFamily="34" charset="0"/>
              </a:rPr>
              <a:t> </a:t>
            </a:r>
            <a:r>
              <a:rPr lang="en-US" altLang="en-US" sz="2000" i="1" dirty="0" err="1">
                <a:latin typeface="Arial Narrow" panose="020B0606020202030204" pitchFamily="34" charset="0"/>
              </a:rPr>
              <a:t>Quellen</a:t>
            </a:r>
            <a:r>
              <a:rPr lang="en-US" altLang="en-US" sz="2000" i="1" dirty="0">
                <a:latin typeface="Arial Narrow" panose="020B0606020202030204" pitchFamily="34" charset="0"/>
              </a:rPr>
              <a:t> – alle </a:t>
            </a:r>
            <a:r>
              <a:rPr lang="en-US" altLang="en-US" sz="2000" i="1" dirty="0" err="1">
                <a:latin typeface="Arial Narrow" panose="020B0606020202030204" pitchFamily="34" charset="0"/>
              </a:rPr>
              <a:t>unterirdisch</a:t>
            </a:r>
            <a:r>
              <a:rPr lang="en-US" altLang="en-US" sz="2000" i="1" dirty="0">
                <a:latin typeface="Arial Narrow" panose="020B0606020202030204" pitchFamily="34" charset="0"/>
              </a:rPr>
              <a:t>.</a:t>
            </a:r>
            <a:endParaRPr lang="en-US" altLang="en-US" sz="4000" dirty="0">
              <a:latin typeface="Eras Demi ITC" pitchFamily="34" charset="0"/>
            </a:endParaRPr>
          </a:p>
        </p:txBody>
      </p:sp>
      <p:pic>
        <p:nvPicPr>
          <p:cNvPr id="100355" name="Picture 7" descr="bar080b01">
            <a:extLst>
              <a:ext uri="{FF2B5EF4-FFF2-40B4-BE49-F238E27FC236}">
                <a16:creationId xmlns:a16="http://schemas.microsoft.com/office/drawing/2014/main" id="{F6763942-5311-5347-A63A-FE9D8770D6C9}"/>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57200" y="1981200"/>
            <a:ext cx="4572000" cy="4557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0356" name="Picture 8" descr="bar080b03">
            <a:extLst>
              <a:ext uri="{FF2B5EF4-FFF2-40B4-BE49-F238E27FC236}">
                <a16:creationId xmlns:a16="http://schemas.microsoft.com/office/drawing/2014/main" id="{20D44959-FEA5-444D-B065-2B6290B1E659}"/>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589588" y="1981200"/>
            <a:ext cx="3097212"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7" name="Text Box 10">
            <a:extLst>
              <a:ext uri="{FF2B5EF4-FFF2-40B4-BE49-F238E27FC236}">
                <a16:creationId xmlns:a16="http://schemas.microsoft.com/office/drawing/2014/main" id="{6B27C66A-A280-F043-8A3A-60A2BC44E64F}"/>
              </a:ext>
            </a:extLst>
          </p:cNvPr>
          <p:cNvSpPr txBox="1">
            <a:spLocks noChangeArrowheads="1"/>
          </p:cNvSpPr>
          <p:nvPr/>
        </p:nvSpPr>
        <p:spPr bwMode="auto">
          <a:xfrm>
            <a:off x="2743200" y="5638800"/>
            <a:ext cx="2133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dirty="0">
                <a:solidFill>
                  <a:srgbClr val="000066"/>
                </a:solidFill>
                <a:latin typeface="Arial Narrow" panose="020B0604020202020204" pitchFamily="34" charset="0"/>
              </a:rPr>
              <a:t>Der </a:t>
            </a:r>
            <a:r>
              <a:rPr lang="en-US" altLang="en-US" sz="2000" dirty="0" err="1">
                <a:solidFill>
                  <a:srgbClr val="000066"/>
                </a:solidFill>
                <a:latin typeface="Arial Narrow" panose="020B0604020202020204" pitchFamily="34" charset="0"/>
              </a:rPr>
              <a:t>Teich</a:t>
            </a:r>
            <a:r>
              <a:rPr lang="en-US" altLang="en-US" sz="2000" dirty="0">
                <a:solidFill>
                  <a:srgbClr val="000066"/>
                </a:solidFill>
                <a:latin typeface="Arial Narrow" panose="020B0604020202020204" pitchFamily="34" charset="0"/>
              </a:rPr>
              <a:t> in Gibeon</a:t>
            </a:r>
          </a:p>
        </p:txBody>
      </p:sp>
      <p:sp>
        <p:nvSpPr>
          <p:cNvPr id="100358" name="Text Box 11">
            <a:extLst>
              <a:ext uri="{FF2B5EF4-FFF2-40B4-BE49-F238E27FC236}">
                <a16:creationId xmlns:a16="http://schemas.microsoft.com/office/drawing/2014/main" id="{88608109-EFF1-114E-B852-F5C4CF7D99D7}"/>
              </a:ext>
            </a:extLst>
          </p:cNvPr>
          <p:cNvSpPr txBox="1">
            <a:spLocks noChangeArrowheads="1"/>
          </p:cNvSpPr>
          <p:nvPr/>
        </p:nvSpPr>
        <p:spPr bwMode="auto">
          <a:xfrm>
            <a:off x="5715000" y="5638800"/>
            <a:ext cx="2819400" cy="40011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dirty="0" err="1">
                <a:solidFill>
                  <a:srgbClr val="000066"/>
                </a:solidFill>
                <a:latin typeface="Arial Narrow" panose="020B0604020202020204" pitchFamily="34" charset="0"/>
              </a:rPr>
              <a:t>Wasserschacht</a:t>
            </a:r>
            <a:r>
              <a:rPr lang="en-US" altLang="en-US" sz="2000" dirty="0">
                <a:solidFill>
                  <a:srgbClr val="000066"/>
                </a:solidFill>
                <a:latin typeface="Arial Narrow" panose="020B0604020202020204" pitchFamily="34" charset="0"/>
              </a:rPr>
              <a:t> </a:t>
            </a:r>
            <a:r>
              <a:rPr lang="en-US" altLang="en-US" sz="2000" dirty="0" err="1">
                <a:solidFill>
                  <a:srgbClr val="000066"/>
                </a:solidFill>
                <a:latin typeface="Arial Narrow" panose="020B0604020202020204" pitchFamily="34" charset="0"/>
              </a:rPr>
              <a:t>Gibeons</a:t>
            </a:r>
            <a:endParaRPr lang="en-US" altLang="en-US" sz="2000" dirty="0">
              <a:solidFill>
                <a:srgbClr val="000066"/>
              </a:solidFill>
              <a:latin typeface="Arial Narrow" panose="020B0604020202020204" pitchFamily="34" charset="0"/>
            </a:endParaRPr>
          </a:p>
        </p:txBody>
      </p:sp>
      <p:sp>
        <p:nvSpPr>
          <p:cNvPr id="8" name="Slide Number Placeholder 5">
            <a:extLst>
              <a:ext uri="{FF2B5EF4-FFF2-40B4-BE49-F238E27FC236}">
                <a16:creationId xmlns:a16="http://schemas.microsoft.com/office/drawing/2014/main" id="{37A91ED2-88CC-1248-B975-ADEDE921FF9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69</a:t>
            </a:fld>
            <a:endParaRPr lang="en-US" altLang="en-US" sz="1400" b="1" dirty="0">
              <a:latin typeface="Tahoma" panose="020B0604030504040204" pitchFamily="34" charset="0"/>
            </a:endParaRPr>
          </a:p>
        </p:txBody>
      </p:sp>
    </p:spTree>
  </p:cSld>
  <p:clrMapOvr>
    <a:masterClrMapping/>
  </p:clrMapOvr>
  <p:transition>
    <p:blinds/>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Image111[1]">
            <a:extLst>
              <a:ext uri="{FF2B5EF4-FFF2-40B4-BE49-F238E27FC236}">
                <a16:creationId xmlns:a16="http://schemas.microsoft.com/office/drawing/2014/main" id="{DBE78776-C3C7-9843-82D7-D00AA9C0636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1092200"/>
            <a:ext cx="9144000" cy="576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9367" name="Rectangle 7">
            <a:extLst>
              <a:ext uri="{FF2B5EF4-FFF2-40B4-BE49-F238E27FC236}">
                <a16:creationId xmlns:a16="http://schemas.microsoft.com/office/drawing/2014/main" id="{9802FFED-2169-4DEE-B9CE-B2A50C87FB03}"/>
              </a:ext>
            </a:extLst>
          </p:cNvPr>
          <p:cNvSpPr>
            <a:spLocks noGrp="1" noChangeArrowheads="1"/>
          </p:cNvSpPr>
          <p:nvPr>
            <p:ph type="title"/>
          </p:nvPr>
        </p:nvSpPr>
        <p:spPr>
          <a:xfrm>
            <a:off x="609600" y="274638"/>
            <a:ext cx="8077200" cy="715962"/>
          </a:xfrm>
        </p:spPr>
        <p:txBody>
          <a:bodyPr/>
          <a:lstStyle/>
          <a:p>
            <a:pPr eaLnBrk="1" hangingPunct="1">
              <a:defRPr/>
            </a:pPr>
            <a:r>
              <a:rPr lang="en-US" altLang="en-US" sz="4000" dirty="0">
                <a:latin typeface="Lucida Bright" pitchFamily="18" charset="0"/>
              </a:rPr>
              <a:t>Die Welt </a:t>
            </a:r>
            <a:r>
              <a:rPr lang="en-US" altLang="en-US" sz="4000" dirty="0" err="1">
                <a:latin typeface="Lucida Bright" pitchFamily="18" charset="0"/>
              </a:rPr>
              <a:t>Hesekiels</a:t>
            </a:r>
            <a:endParaRPr lang="en-US" altLang="en-US" sz="4000" dirty="0">
              <a:latin typeface="Lucida Bright" pitchFamily="18" charset="0"/>
            </a:endParaRPr>
          </a:p>
        </p:txBody>
      </p:sp>
      <p:sp>
        <p:nvSpPr>
          <p:cNvPr id="2" name="Textfeld 1">
            <a:extLst>
              <a:ext uri="{FF2B5EF4-FFF2-40B4-BE49-F238E27FC236}">
                <a16:creationId xmlns:a16="http://schemas.microsoft.com/office/drawing/2014/main" id="{6AE4BF43-5252-2E46-A054-27066EDC3605}"/>
              </a:ext>
            </a:extLst>
          </p:cNvPr>
          <p:cNvSpPr txBox="1"/>
          <p:nvPr/>
        </p:nvSpPr>
        <p:spPr>
          <a:xfrm>
            <a:off x="6324645" y="6172200"/>
            <a:ext cx="2322431" cy="523220"/>
          </a:xfrm>
          <a:prstGeom prst="rect">
            <a:avLst/>
          </a:prstGeom>
          <a:solidFill>
            <a:schemeClr val="tx1"/>
          </a:solidFill>
        </p:spPr>
        <p:txBody>
          <a:bodyPr wrap="none" lIns="0" tIns="0" rIns="0" bIns="0" rtlCol="0">
            <a:spAutoFit/>
          </a:bodyPr>
          <a:lstStyle/>
          <a:p>
            <a:pPr algn="ctr"/>
            <a:r>
              <a:rPr lang="de-CH" sz="1700" b="0" dirty="0">
                <a:solidFill>
                  <a:srgbClr val="000000"/>
                </a:solidFill>
                <a:latin typeface="BinnerD" panose="020C0903060902020604" pitchFamily="34" charset="0"/>
              </a:rPr>
              <a:t>Die Babylonischen und</a:t>
            </a:r>
          </a:p>
          <a:p>
            <a:pPr algn="ctr"/>
            <a:r>
              <a:rPr lang="de-CH" sz="1700" b="0" dirty="0">
                <a:solidFill>
                  <a:srgbClr val="000000"/>
                </a:solidFill>
                <a:latin typeface="BinnerD" panose="020C0903060902020604" pitchFamily="34" charset="0"/>
              </a:rPr>
              <a:t>Assyrischen Reiche</a:t>
            </a:r>
          </a:p>
        </p:txBody>
      </p:sp>
      <p:sp>
        <p:nvSpPr>
          <p:cNvPr id="7" name="Slide Number Placeholder 5">
            <a:extLst>
              <a:ext uri="{FF2B5EF4-FFF2-40B4-BE49-F238E27FC236}">
                <a16:creationId xmlns:a16="http://schemas.microsoft.com/office/drawing/2014/main" id="{280B3CBD-6689-1741-89FC-96FBE7B4469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accent3"/>
                </a:solidFill>
                <a:latin typeface="Tahoma" panose="020B0604030504040204" pitchFamily="34" charset="0"/>
              </a:rPr>
              <a:pPr/>
              <a:t>7</a:t>
            </a:fld>
            <a:endParaRPr lang="en-US" altLang="en-US" sz="1400" b="1" dirty="0">
              <a:solidFill>
                <a:schemeClr val="accent3"/>
              </a:solidFill>
              <a:latin typeface="Tahoma" panose="020B0604030504040204" pitchFamily="34" charset="0"/>
            </a:endParaRPr>
          </a:p>
        </p:txBody>
      </p:sp>
    </p:spTree>
  </p:cSld>
  <p:clrMapOvr>
    <a:masterClrMapping/>
  </p:clrMapOvr>
  <p:transition>
    <p:blinds/>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E3BD5CD3-28A8-49E4-B692-B9F53D515D9A}"/>
              </a:ext>
            </a:extLst>
          </p:cNvPr>
          <p:cNvSpPr>
            <a:spLocks noGrp="1" noChangeArrowheads="1"/>
          </p:cNvSpPr>
          <p:nvPr>
            <p:ph type="title"/>
          </p:nvPr>
        </p:nvSpPr>
        <p:spPr>
          <a:xfrm>
            <a:off x="381000" y="0"/>
            <a:ext cx="8305800" cy="1905000"/>
          </a:xfrm>
        </p:spPr>
        <p:txBody>
          <a:bodyPr/>
          <a:lstStyle/>
          <a:p>
            <a:pPr eaLnBrk="1" hangingPunct="1">
              <a:defRPr/>
            </a:pPr>
            <a:r>
              <a:rPr lang="en-US" altLang="en-US" b="0" dirty="0">
                <a:latin typeface="Impact" panose="020B0806030902050204" pitchFamily="34" charset="0"/>
              </a:rPr>
              <a:t>ANGRIFF AUF EINE UMMAUERTE STADT</a:t>
            </a:r>
            <a:br>
              <a:rPr lang="en-US" altLang="en-US" dirty="0">
                <a:latin typeface="Impact" panose="020B0806030902050204" pitchFamily="34" charset="0"/>
              </a:rPr>
            </a:br>
            <a:r>
              <a:rPr lang="en-US" altLang="en-US" sz="3600" i="1" dirty="0">
                <a:latin typeface="Eras Demi ITC" pitchFamily="34" charset="0"/>
              </a:rPr>
              <a:t>Invasions- und </a:t>
            </a:r>
            <a:r>
              <a:rPr lang="en-US" altLang="en-US" sz="3600" i="1" dirty="0" err="1">
                <a:latin typeface="Eras Demi ITC" pitchFamily="34" charset="0"/>
              </a:rPr>
              <a:t>Belagerungstechnik</a:t>
            </a:r>
            <a:endParaRPr lang="en-US" altLang="en-US" sz="3600" i="1" dirty="0">
              <a:latin typeface="Impact" panose="020B0806030902050204" pitchFamily="34" charset="0"/>
            </a:endParaRPr>
          </a:p>
        </p:txBody>
      </p:sp>
      <p:sp>
        <p:nvSpPr>
          <p:cNvPr id="188419" name="Rectangle 3">
            <a:extLst>
              <a:ext uri="{FF2B5EF4-FFF2-40B4-BE49-F238E27FC236}">
                <a16:creationId xmlns:a16="http://schemas.microsoft.com/office/drawing/2014/main" id="{F3CE907C-C7DB-4669-A402-3069C637ECA5}"/>
              </a:ext>
            </a:extLst>
          </p:cNvPr>
          <p:cNvSpPr>
            <a:spLocks noGrp="1" noChangeArrowheads="1"/>
          </p:cNvSpPr>
          <p:nvPr>
            <p:ph type="body" idx="1"/>
          </p:nvPr>
        </p:nvSpPr>
        <p:spPr>
          <a:xfrm>
            <a:off x="381000" y="2286000"/>
            <a:ext cx="8305800" cy="3810000"/>
          </a:xfrm>
        </p:spPr>
        <p:txBody>
          <a:bodyPr/>
          <a:lstStyle/>
          <a:p>
            <a:pPr eaLnBrk="1" hangingPunct="1">
              <a:lnSpc>
                <a:spcPct val="90000"/>
              </a:lnSpc>
              <a:defRPr/>
            </a:pPr>
            <a:r>
              <a:rPr lang="en-US" altLang="en-US" sz="2800" dirty="0">
                <a:latin typeface="Eras Demi ITC" pitchFamily="34" charset="0"/>
              </a:rPr>
              <a:t>Tore </a:t>
            </a:r>
            <a:r>
              <a:rPr lang="en-US" altLang="en-US" sz="2800" dirty="0" err="1">
                <a:latin typeface="Eras Demi ITC" pitchFamily="34" charset="0"/>
              </a:rPr>
              <a:t>verbrennen</a:t>
            </a:r>
            <a:r>
              <a:rPr lang="en-US" altLang="en-US" sz="2800" dirty="0">
                <a:latin typeface="Eras Demi ITC" pitchFamily="34" charset="0"/>
              </a:rPr>
              <a:t> </a:t>
            </a:r>
            <a:r>
              <a:rPr lang="en-US" altLang="en-US" sz="2800" dirty="0" err="1">
                <a:latin typeface="Eras Demi ITC" pitchFamily="34" charset="0"/>
              </a:rPr>
              <a:t>oder</a:t>
            </a:r>
            <a:r>
              <a:rPr lang="en-US" altLang="en-US" sz="2800" dirty="0">
                <a:latin typeface="Eras Demi ITC" pitchFamily="34" charset="0"/>
              </a:rPr>
              <a:t> </a:t>
            </a:r>
            <a:r>
              <a:rPr lang="en-US" altLang="en-US" sz="2800" dirty="0" err="1">
                <a:latin typeface="Eras Demi ITC" pitchFamily="34" charset="0"/>
              </a:rPr>
              <a:t>aufbrechen</a:t>
            </a:r>
            <a:endParaRPr lang="en-US" altLang="en-US" sz="2800" dirty="0">
              <a:latin typeface="Eras Demi ITC" pitchFamily="34" charset="0"/>
            </a:endParaRPr>
          </a:p>
          <a:p>
            <a:pPr eaLnBrk="1" hangingPunct="1">
              <a:lnSpc>
                <a:spcPct val="90000"/>
              </a:lnSpc>
              <a:defRPr/>
            </a:pPr>
            <a:r>
              <a:rPr lang="en-US" altLang="en-US" sz="2800" dirty="0">
                <a:latin typeface="Eras Demi ITC" pitchFamily="34" charset="0"/>
              </a:rPr>
              <a:t>Mauer </a:t>
            </a:r>
            <a:r>
              <a:rPr lang="en-US" altLang="en-US" sz="2800" dirty="0" err="1">
                <a:latin typeface="Eras Demi ITC" pitchFamily="34" charset="0"/>
              </a:rPr>
              <a:t>erklettern</a:t>
            </a:r>
            <a:r>
              <a:rPr lang="en-US" altLang="en-US" sz="2800" dirty="0">
                <a:latin typeface="Eras Demi ITC" pitchFamily="34" charset="0"/>
              </a:rPr>
              <a:t> (</a:t>
            </a:r>
            <a:r>
              <a:rPr lang="en-US" altLang="en-US" sz="2800" dirty="0" err="1">
                <a:latin typeface="Eras Demi ITC" pitchFamily="34" charset="0"/>
              </a:rPr>
              <a:t>Leitern</a:t>
            </a:r>
            <a:r>
              <a:rPr lang="en-US" altLang="en-US" sz="2800" dirty="0">
                <a:latin typeface="Eras Demi ITC" pitchFamily="34" charset="0"/>
              </a:rPr>
              <a:t> od. </a:t>
            </a:r>
            <a:r>
              <a:rPr lang="en-US" altLang="en-US" sz="2800" dirty="0" err="1">
                <a:latin typeface="Eras Demi ITC" pitchFamily="34" charset="0"/>
              </a:rPr>
              <a:t>Kletterhaken</a:t>
            </a:r>
            <a:r>
              <a:rPr lang="en-US" altLang="en-US" sz="2800" dirty="0">
                <a:latin typeface="Eras Demi ITC" pitchFamily="34" charset="0"/>
              </a:rPr>
              <a:t>)</a:t>
            </a:r>
          </a:p>
          <a:p>
            <a:pPr eaLnBrk="1" hangingPunct="1">
              <a:lnSpc>
                <a:spcPct val="90000"/>
              </a:lnSpc>
              <a:defRPr/>
            </a:pPr>
            <a:r>
              <a:rPr lang="en-US" altLang="en-US" sz="2800" dirty="0" err="1">
                <a:latin typeface="Eras Demi ITC" pitchFamily="34" charset="0"/>
              </a:rPr>
              <a:t>Sappeure</a:t>
            </a:r>
            <a:r>
              <a:rPr lang="en-US" altLang="en-US" sz="2800" dirty="0">
                <a:latin typeface="Eras Demi ITC" pitchFamily="34" charset="0"/>
              </a:rPr>
              <a:t> (Tunnel </a:t>
            </a:r>
            <a:r>
              <a:rPr lang="en-US" altLang="en-US" sz="2800" dirty="0" err="1">
                <a:latin typeface="Eras Demi ITC" pitchFamily="34" charset="0"/>
              </a:rPr>
              <a:t>unter</a:t>
            </a:r>
            <a:r>
              <a:rPr lang="en-US" altLang="en-US" sz="2800" dirty="0">
                <a:latin typeface="Eras Demi ITC" pitchFamily="34" charset="0"/>
              </a:rPr>
              <a:t> der Mauer graben)</a:t>
            </a:r>
          </a:p>
          <a:p>
            <a:pPr eaLnBrk="1" hangingPunct="1">
              <a:lnSpc>
                <a:spcPct val="90000"/>
              </a:lnSpc>
              <a:defRPr/>
            </a:pPr>
            <a:r>
              <a:rPr lang="en-US" altLang="en-US" sz="2800" dirty="0" err="1">
                <a:latin typeface="Eras Demi ITC" pitchFamily="34" charset="0"/>
              </a:rPr>
              <a:t>Belagerung</a:t>
            </a:r>
            <a:r>
              <a:rPr lang="en-US" altLang="en-US" sz="2800" dirty="0">
                <a:latin typeface="Eras Demi ITC" pitchFamily="34" charset="0"/>
              </a:rPr>
              <a:t> (Wasser und </a:t>
            </a:r>
            <a:r>
              <a:rPr lang="en-US" altLang="en-US" sz="2800" dirty="0" err="1">
                <a:latin typeface="Eras Demi ITC" pitchFamily="34" charset="0"/>
              </a:rPr>
              <a:t>Nahrung</a:t>
            </a:r>
            <a:r>
              <a:rPr lang="en-US" altLang="en-US" sz="2800" dirty="0">
                <a:latin typeface="Eras Demi ITC" pitchFamily="34" charset="0"/>
              </a:rPr>
              <a:t> </a:t>
            </a:r>
            <a:r>
              <a:rPr lang="en-US" altLang="en-US" sz="2800" dirty="0" err="1">
                <a:latin typeface="Eras Demi ITC" pitchFamily="34" charset="0"/>
              </a:rPr>
              <a:t>blockieren</a:t>
            </a:r>
            <a:r>
              <a:rPr lang="en-US" altLang="en-US" sz="2800" dirty="0">
                <a:latin typeface="Eras Demi ITC" pitchFamily="34" charset="0"/>
              </a:rPr>
              <a:t>)</a:t>
            </a:r>
          </a:p>
          <a:p>
            <a:pPr eaLnBrk="1" hangingPunct="1">
              <a:lnSpc>
                <a:spcPct val="90000"/>
              </a:lnSpc>
              <a:defRPr/>
            </a:pPr>
            <a:r>
              <a:rPr lang="en-US" altLang="en-US" sz="2800" dirty="0" err="1">
                <a:latin typeface="Eras Demi ITC" pitchFamily="34" charset="0"/>
              </a:rPr>
              <a:t>Belagerungsrampen</a:t>
            </a:r>
            <a:r>
              <a:rPr lang="en-US" altLang="en-US" sz="2800" dirty="0">
                <a:latin typeface="Eras Demi ITC" pitchFamily="34" charset="0"/>
              </a:rPr>
              <a:t> (</a:t>
            </a:r>
            <a:r>
              <a:rPr lang="en-US" altLang="en-US" sz="2800" dirty="0" err="1">
                <a:latin typeface="Eras Demi ITC" pitchFamily="34" charset="0"/>
              </a:rPr>
              <a:t>Maschinen</a:t>
            </a:r>
            <a:r>
              <a:rPr lang="en-US" altLang="en-US" sz="2800" dirty="0">
                <a:latin typeface="Eras Demi ITC" pitchFamily="34" charset="0"/>
              </a:rPr>
              <a:t>, </a:t>
            </a:r>
            <a:r>
              <a:rPr lang="en-US" altLang="en-US" sz="2800" dirty="0" err="1">
                <a:latin typeface="Eras Demi ITC" pitchFamily="34" charset="0"/>
              </a:rPr>
              <a:t>welche</a:t>
            </a:r>
            <a:r>
              <a:rPr lang="en-US" altLang="en-US" sz="2800" dirty="0">
                <a:latin typeface="Eras Demi ITC" pitchFamily="34" charset="0"/>
              </a:rPr>
              <a:t> </a:t>
            </a:r>
            <a:r>
              <a:rPr lang="en-US" altLang="en-US" sz="2800" dirty="0" err="1">
                <a:latin typeface="Eras Demi ITC" pitchFamily="34" charset="0"/>
              </a:rPr>
              <a:t>mit</a:t>
            </a:r>
            <a:r>
              <a:rPr lang="en-US" altLang="en-US" sz="2800" dirty="0">
                <a:latin typeface="Eras Demi ITC" pitchFamily="34" charset="0"/>
              </a:rPr>
              <a:t> </a:t>
            </a:r>
            <a:r>
              <a:rPr lang="en-US" altLang="en-US" sz="2800" dirty="0" err="1">
                <a:latin typeface="Eras Demi ITC" pitchFamily="34" charset="0"/>
              </a:rPr>
              <a:t>Rammböcken</a:t>
            </a:r>
            <a:r>
              <a:rPr lang="en-US" altLang="en-US" sz="2800" dirty="0">
                <a:latin typeface="Eras Demi ITC" pitchFamily="34" charset="0"/>
              </a:rPr>
              <a:t> die </a:t>
            </a:r>
            <a:r>
              <a:rPr lang="en-US" altLang="en-US" sz="2800" dirty="0" err="1">
                <a:latin typeface="Eras Demi ITC" pitchFamily="34" charset="0"/>
              </a:rPr>
              <a:t>Mauern</a:t>
            </a:r>
            <a:r>
              <a:rPr lang="en-US" altLang="en-US" sz="2800" dirty="0">
                <a:latin typeface="Eras Demi ITC" pitchFamily="34" charset="0"/>
              </a:rPr>
              <a:t> </a:t>
            </a:r>
            <a:r>
              <a:rPr lang="en-US" altLang="en-US" sz="2800" dirty="0" err="1">
                <a:latin typeface="Eras Demi ITC" pitchFamily="34" charset="0"/>
              </a:rPr>
              <a:t>brechen</a:t>
            </a:r>
            <a:r>
              <a:rPr lang="en-US" altLang="en-US" sz="2800" dirty="0">
                <a:latin typeface="Eras Demi ITC" pitchFamily="34" charset="0"/>
              </a:rPr>
              <a:t> </a:t>
            </a:r>
            <a:r>
              <a:rPr lang="en-US" altLang="en-US" sz="2800" dirty="0" err="1">
                <a:latin typeface="Eras Demi ITC" pitchFamily="34" charset="0"/>
              </a:rPr>
              <a:t>konnten</a:t>
            </a:r>
            <a:r>
              <a:rPr lang="en-US" altLang="en-US" sz="2800" dirty="0">
                <a:latin typeface="Eras Demi ITC" pitchFamily="34" charset="0"/>
              </a:rPr>
              <a:t>)</a:t>
            </a:r>
          </a:p>
        </p:txBody>
      </p:sp>
      <p:sp>
        <p:nvSpPr>
          <p:cNvPr id="5" name="Slide Number Placeholder 5">
            <a:extLst>
              <a:ext uri="{FF2B5EF4-FFF2-40B4-BE49-F238E27FC236}">
                <a16:creationId xmlns:a16="http://schemas.microsoft.com/office/drawing/2014/main" id="{31665F6C-3835-224E-BB40-4831F752F05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88419">
                                            <p:txEl>
                                              <p:pRg st="0" end="0"/>
                                            </p:txEl>
                                          </p:spTgt>
                                        </p:tgtEl>
                                        <p:attrNameLst>
                                          <p:attrName>style.visibility</p:attrName>
                                        </p:attrNameLst>
                                      </p:cBhvr>
                                      <p:to>
                                        <p:strVal val="visible"/>
                                      </p:to>
                                    </p:set>
                                    <p:anim calcmode="lin" valueType="num">
                                      <p:cBhvr>
                                        <p:cTn id="7" dur="500" fill="hold"/>
                                        <p:tgtEl>
                                          <p:spTgt spid="18841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8841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8841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884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88419">
                                            <p:txEl>
                                              <p:pRg st="1" end="1"/>
                                            </p:txEl>
                                          </p:spTgt>
                                        </p:tgtEl>
                                        <p:attrNameLst>
                                          <p:attrName>style.visibility</p:attrName>
                                        </p:attrNameLst>
                                      </p:cBhvr>
                                      <p:to>
                                        <p:strVal val="visible"/>
                                      </p:to>
                                    </p:set>
                                    <p:anim calcmode="lin" valueType="num">
                                      <p:cBhvr>
                                        <p:cTn id="15" dur="500" fill="hold"/>
                                        <p:tgtEl>
                                          <p:spTgt spid="18841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8841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8841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884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88419">
                                            <p:txEl>
                                              <p:pRg st="2" end="2"/>
                                            </p:txEl>
                                          </p:spTgt>
                                        </p:tgtEl>
                                        <p:attrNameLst>
                                          <p:attrName>style.visibility</p:attrName>
                                        </p:attrNameLst>
                                      </p:cBhvr>
                                      <p:to>
                                        <p:strVal val="visible"/>
                                      </p:to>
                                    </p:set>
                                    <p:anim calcmode="lin" valueType="num">
                                      <p:cBhvr>
                                        <p:cTn id="23" dur="500" fill="hold"/>
                                        <p:tgtEl>
                                          <p:spTgt spid="18841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8841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8841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884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88419">
                                            <p:txEl>
                                              <p:pRg st="3" end="3"/>
                                            </p:txEl>
                                          </p:spTgt>
                                        </p:tgtEl>
                                        <p:attrNameLst>
                                          <p:attrName>style.visibility</p:attrName>
                                        </p:attrNameLst>
                                      </p:cBhvr>
                                      <p:to>
                                        <p:strVal val="visible"/>
                                      </p:to>
                                    </p:set>
                                    <p:anim calcmode="lin" valueType="num">
                                      <p:cBhvr>
                                        <p:cTn id="31" dur="500" fill="hold"/>
                                        <p:tgtEl>
                                          <p:spTgt spid="18841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8841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8841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8841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88419">
                                            <p:txEl>
                                              <p:pRg st="4" end="4"/>
                                            </p:txEl>
                                          </p:spTgt>
                                        </p:tgtEl>
                                        <p:attrNameLst>
                                          <p:attrName>style.visibility</p:attrName>
                                        </p:attrNameLst>
                                      </p:cBhvr>
                                      <p:to>
                                        <p:strVal val="visible"/>
                                      </p:to>
                                    </p:set>
                                    <p:anim calcmode="lin" valueType="num">
                                      <p:cBhvr>
                                        <p:cTn id="39" dur="500" fill="hold"/>
                                        <p:tgtEl>
                                          <p:spTgt spid="18841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8841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8841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8841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2D8EDCF7-27CF-49A1-8414-F8F558BC4AEC}"/>
              </a:ext>
            </a:extLst>
          </p:cNvPr>
          <p:cNvSpPr>
            <a:spLocks noGrp="1" noChangeArrowheads="1"/>
          </p:cNvSpPr>
          <p:nvPr>
            <p:ph type="title"/>
          </p:nvPr>
        </p:nvSpPr>
        <p:spPr>
          <a:xfrm>
            <a:off x="4648200" y="274638"/>
            <a:ext cx="4038600" cy="1782762"/>
          </a:xfrm>
        </p:spPr>
        <p:txBody>
          <a:bodyPr/>
          <a:lstStyle/>
          <a:p>
            <a:pPr eaLnBrk="1" hangingPunct="1">
              <a:defRPr/>
            </a:pPr>
            <a:r>
              <a:rPr lang="en-US" altLang="en-US" dirty="0">
                <a:latin typeface="Eras Demi ITC" pitchFamily="34" charset="0"/>
              </a:rPr>
              <a:t>MAUER LEITERN</a:t>
            </a:r>
          </a:p>
        </p:txBody>
      </p:sp>
      <p:sp>
        <p:nvSpPr>
          <p:cNvPr id="189446" name="Rectangle 6">
            <a:extLst>
              <a:ext uri="{FF2B5EF4-FFF2-40B4-BE49-F238E27FC236}">
                <a16:creationId xmlns:a16="http://schemas.microsoft.com/office/drawing/2014/main" id="{D9C4D40A-2911-4516-B072-2FA0D4605E8E}"/>
              </a:ext>
            </a:extLst>
          </p:cNvPr>
          <p:cNvSpPr>
            <a:spLocks noGrp="1" noChangeArrowheads="1"/>
          </p:cNvSpPr>
          <p:nvPr>
            <p:ph type="body" sz="half" idx="2"/>
          </p:nvPr>
        </p:nvSpPr>
        <p:spPr>
          <a:xfrm>
            <a:off x="5562600" y="1981200"/>
            <a:ext cx="3352800" cy="4114800"/>
          </a:xfrm>
        </p:spPr>
        <p:txBody>
          <a:bodyPr/>
          <a:lstStyle/>
          <a:p>
            <a:pPr eaLnBrk="1" hangingPunct="1">
              <a:buFontTx/>
              <a:buNone/>
              <a:defRPr/>
            </a:pP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hochgehaltenem</a:t>
            </a:r>
            <a:r>
              <a:rPr lang="en-US" altLang="en-US" sz="2400" i="1" dirty="0">
                <a:latin typeface="Arial" panose="020B0604020202020204" pitchFamily="34" charset="0"/>
              </a:rPr>
              <a:t> </a:t>
            </a:r>
            <a:r>
              <a:rPr lang="en-US" altLang="en-US" sz="2400" i="1" dirty="0" err="1">
                <a:latin typeface="Arial" panose="020B0604020202020204" pitchFamily="34" charset="0"/>
              </a:rPr>
              <a:t>Schild</a:t>
            </a:r>
            <a:r>
              <a:rPr lang="en-US" altLang="en-US" sz="2400" i="1" dirty="0">
                <a:latin typeface="Arial" panose="020B0604020202020204" pitchFamily="34" charset="0"/>
              </a:rPr>
              <a:t> </a:t>
            </a:r>
            <a:r>
              <a:rPr lang="en-US" altLang="en-US" sz="2400" i="1" dirty="0" err="1">
                <a:latin typeface="Arial" panose="020B0604020202020204" pitchFamily="34" charset="0"/>
              </a:rPr>
              <a:t>zum</a:t>
            </a:r>
            <a:r>
              <a:rPr lang="en-US" altLang="en-US" sz="2400" i="1" dirty="0">
                <a:latin typeface="Arial" panose="020B0604020202020204" pitchFamily="34" charset="0"/>
              </a:rPr>
              <a:t> Schutz &amp;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Unterstützung</a:t>
            </a:r>
            <a:r>
              <a:rPr lang="en-US" altLang="en-US" sz="2400" i="1" dirty="0">
                <a:latin typeface="Arial" panose="020B0604020202020204" pitchFamily="34" charset="0"/>
              </a:rPr>
              <a:t> von </a:t>
            </a:r>
            <a:r>
              <a:rPr lang="en-US" altLang="en-US" sz="2400" i="1" dirty="0" err="1">
                <a:latin typeface="Arial" panose="020B0604020202020204" pitchFamily="34" charset="0"/>
              </a:rPr>
              <a:t>Bogenschützen</a:t>
            </a:r>
            <a:r>
              <a:rPr lang="en-US" altLang="en-US" sz="2400" i="1" dirty="0">
                <a:latin typeface="Arial" panose="020B0604020202020204" pitchFamily="34" charset="0"/>
              </a:rPr>
              <a:t>,  </a:t>
            </a:r>
            <a:r>
              <a:rPr lang="en-US" altLang="en-US" sz="2400" i="1" dirty="0" err="1">
                <a:latin typeface="Arial" panose="020B0604020202020204" pitchFamily="34" charset="0"/>
              </a:rPr>
              <a:t>erklimmen</a:t>
            </a:r>
            <a:r>
              <a:rPr lang="en-US" altLang="en-US" sz="2400" i="1" dirty="0">
                <a:latin typeface="Arial" panose="020B0604020202020204" pitchFamily="34" charset="0"/>
              </a:rPr>
              <a:t> </a:t>
            </a:r>
            <a:r>
              <a:rPr lang="en-US" altLang="en-US" sz="2400" i="1" dirty="0" err="1">
                <a:latin typeface="Arial" panose="020B0604020202020204" pitchFamily="34" charset="0"/>
              </a:rPr>
              <a:t>Assyri-sche</a:t>
            </a:r>
            <a:r>
              <a:rPr lang="en-US" altLang="en-US" sz="2400" i="1" dirty="0">
                <a:latin typeface="Arial" panose="020B0604020202020204" pitchFamily="34" charset="0"/>
              </a:rPr>
              <a:t> </a:t>
            </a:r>
            <a:r>
              <a:rPr lang="en-US" altLang="en-US" sz="2400" i="1" dirty="0" err="1">
                <a:latin typeface="Arial" panose="020B0604020202020204" pitchFamily="34" charset="0"/>
              </a:rPr>
              <a:t>Soldaten</a:t>
            </a:r>
            <a:r>
              <a:rPr lang="en-US" altLang="en-US" sz="2400" i="1" dirty="0">
                <a:latin typeface="Arial" panose="020B0604020202020204" pitchFamily="34" charset="0"/>
              </a:rPr>
              <a:t> </a:t>
            </a:r>
            <a:r>
              <a:rPr lang="en-US" altLang="en-US" sz="2400" i="1" dirty="0" err="1">
                <a:latin typeface="Arial" panose="020B0604020202020204" pitchFamily="34" charset="0"/>
              </a:rPr>
              <a:t>eine</a:t>
            </a:r>
            <a:r>
              <a:rPr lang="en-US" altLang="en-US" sz="2400" i="1" dirty="0">
                <a:latin typeface="Arial" panose="020B0604020202020204" pitchFamily="34" charset="0"/>
              </a:rPr>
              <a:t> </a:t>
            </a:r>
            <a:r>
              <a:rPr lang="en-US" altLang="en-US" sz="2400" i="1" dirty="0" err="1">
                <a:latin typeface="Arial" panose="020B0604020202020204" pitchFamily="34" charset="0"/>
              </a:rPr>
              <a:t>feindliche</a:t>
            </a:r>
            <a:r>
              <a:rPr lang="en-US" altLang="en-US" sz="2400" i="1" dirty="0">
                <a:latin typeface="Arial" panose="020B0604020202020204" pitchFamily="34" charset="0"/>
              </a:rPr>
              <a:t> Stadt-</a:t>
            </a:r>
            <a:r>
              <a:rPr lang="en-US" altLang="en-US" sz="2400" i="1" dirty="0" err="1">
                <a:latin typeface="Arial" panose="020B0604020202020204" pitchFamily="34" charset="0"/>
              </a:rPr>
              <a:t>mauer</a:t>
            </a:r>
            <a:r>
              <a:rPr lang="en-US" altLang="en-US" sz="2400" i="1" dirty="0">
                <a:latin typeface="Arial" panose="020B0604020202020204" pitchFamily="34" charset="0"/>
              </a:rPr>
              <a:t> </a:t>
            </a:r>
            <a:r>
              <a:rPr lang="en-US" altLang="en-US" sz="2400" i="1" dirty="0" err="1">
                <a:latin typeface="Arial" panose="020B0604020202020204" pitchFamily="34" charset="0"/>
              </a:rPr>
              <a:t>mittels</a:t>
            </a:r>
            <a:r>
              <a:rPr lang="en-US" altLang="en-US" sz="2400" i="1" dirty="0">
                <a:latin typeface="Arial" panose="020B0604020202020204" pitchFamily="34" charset="0"/>
              </a:rPr>
              <a:t> Lei-tern.</a:t>
            </a:r>
          </a:p>
        </p:txBody>
      </p:sp>
      <p:pic>
        <p:nvPicPr>
          <p:cNvPr id="102404" name="Picture 7" descr="bar090c01">
            <a:extLst>
              <a:ext uri="{FF2B5EF4-FFF2-40B4-BE49-F238E27FC236}">
                <a16:creationId xmlns:a16="http://schemas.microsoft.com/office/drawing/2014/main" id="{DC2B2DC3-F45D-9146-B121-D12EB2859D24}"/>
              </a:ext>
            </a:extLst>
          </p:cNvPr>
          <p:cNvPicPr>
            <a:picLocks noGrp="1" noChangeAspect="1" noChangeArrowheads="1"/>
          </p:cNvPicPr>
          <p:nvPr>
            <p:ph sz="half" idx="1"/>
          </p:nvPr>
        </p:nvPicPr>
        <p:blipFill>
          <a:blip r:embed="rId2" cstate="email">
            <a:lum contrast="12000"/>
            <a:extLst>
              <a:ext uri="{28A0092B-C50C-407E-A947-70E740481C1C}">
                <a14:useLocalDpi xmlns:a14="http://schemas.microsoft.com/office/drawing/2010/main"/>
              </a:ext>
            </a:extLst>
          </a:blip>
          <a:srcRect/>
          <a:stretch>
            <a:fillRect/>
          </a:stretch>
        </p:blipFill>
        <p:spPr>
          <a:xfrm>
            <a:off x="12700" y="0"/>
            <a:ext cx="5097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05" name="Text Box 8">
            <a:extLst>
              <a:ext uri="{FF2B5EF4-FFF2-40B4-BE49-F238E27FC236}">
                <a16:creationId xmlns:a16="http://schemas.microsoft.com/office/drawing/2014/main" id="{4E2E1A98-22D2-E84F-A6F8-BA55212CE0AB}"/>
              </a:ext>
            </a:extLst>
          </p:cNvPr>
          <p:cNvSpPr txBox="1">
            <a:spLocks noChangeArrowheads="1"/>
          </p:cNvSpPr>
          <p:nvPr/>
        </p:nvSpPr>
        <p:spPr bwMode="auto">
          <a:xfrm>
            <a:off x="5257800" y="6248400"/>
            <a:ext cx="2819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7" name="Slide Number Placeholder 5">
            <a:extLst>
              <a:ext uri="{FF2B5EF4-FFF2-40B4-BE49-F238E27FC236}">
                <a16:creationId xmlns:a16="http://schemas.microsoft.com/office/drawing/2014/main" id="{07EED5E1-4ADE-4241-9E6B-995890F6DB6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71</a:t>
            </a:fld>
            <a:endParaRPr lang="en-US" altLang="en-US" sz="1400" b="1" dirty="0">
              <a:latin typeface="Tahoma" panose="020B0604030504040204" pitchFamily="34" charset="0"/>
            </a:endParaRPr>
          </a:p>
        </p:txBody>
      </p:sp>
    </p:spTree>
  </p:cSld>
  <p:clrMapOvr>
    <a:masterClrMapping/>
  </p:clrMapOvr>
  <p:transition>
    <p:blinds/>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6DC11921-4D7D-442A-AD50-AD99F9BCC4D4}"/>
              </a:ext>
            </a:extLst>
          </p:cNvPr>
          <p:cNvSpPr>
            <a:spLocks noGrp="1" noChangeArrowheads="1"/>
          </p:cNvSpPr>
          <p:nvPr>
            <p:ph type="title"/>
          </p:nvPr>
        </p:nvSpPr>
        <p:spPr>
          <a:xfrm>
            <a:off x="457200" y="274638"/>
            <a:ext cx="2743200" cy="1096962"/>
          </a:xfrm>
        </p:spPr>
        <p:txBody>
          <a:bodyPr/>
          <a:lstStyle/>
          <a:p>
            <a:pPr eaLnBrk="1" hangingPunct="1">
              <a:defRPr/>
            </a:pPr>
            <a:r>
              <a:rPr lang="en-US" altLang="en-US" dirty="0">
                <a:latin typeface="Eras Demi ITC" pitchFamily="34" charset="0"/>
              </a:rPr>
              <a:t>SAPEURE</a:t>
            </a:r>
          </a:p>
        </p:txBody>
      </p:sp>
      <p:pic>
        <p:nvPicPr>
          <p:cNvPr id="103427" name="Picture 5" descr="bar090c01">
            <a:extLst>
              <a:ext uri="{FF2B5EF4-FFF2-40B4-BE49-F238E27FC236}">
                <a16:creationId xmlns:a16="http://schemas.microsoft.com/office/drawing/2014/main" id="{F4FF2069-2677-1B4C-9501-D61B34878DA6}"/>
              </a:ext>
            </a:extLst>
          </p:cNvPr>
          <p:cNvPicPr>
            <a:picLocks noGrp="1" noChangeAspect="1" noChangeArrowheads="1"/>
          </p:cNvPicPr>
          <p:nvPr>
            <p:ph idx="1"/>
          </p:nvPr>
        </p:nvPicPr>
        <p:blipFill>
          <a:blip r:embed="rId2" cstate="email">
            <a:lum bright="-6000" contrast="6000"/>
            <a:extLst>
              <a:ext uri="{28A0092B-C50C-407E-A947-70E740481C1C}">
                <a14:useLocalDpi xmlns:a14="http://schemas.microsoft.com/office/drawing/2010/main"/>
              </a:ext>
            </a:extLst>
          </a:blip>
          <a:srcRect/>
          <a:stretch>
            <a:fillRect/>
          </a:stretch>
        </p:blipFill>
        <p:spPr>
          <a:xfrm>
            <a:off x="304800" y="1346200"/>
            <a:ext cx="5937250" cy="529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428" name="Text Box 6">
            <a:extLst>
              <a:ext uri="{FF2B5EF4-FFF2-40B4-BE49-F238E27FC236}">
                <a16:creationId xmlns:a16="http://schemas.microsoft.com/office/drawing/2014/main" id="{D2BD1B89-2045-D74E-8DF7-7433BF82DFA0}"/>
              </a:ext>
            </a:extLst>
          </p:cNvPr>
          <p:cNvSpPr txBox="1">
            <a:spLocks noChangeArrowheads="1"/>
          </p:cNvSpPr>
          <p:nvPr/>
        </p:nvSpPr>
        <p:spPr bwMode="auto">
          <a:xfrm>
            <a:off x="6553200" y="1828800"/>
            <a:ext cx="2438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i="1" dirty="0" err="1">
                <a:latin typeface="Arial" panose="020B0604020202020204" pitchFamily="34" charset="0"/>
              </a:rPr>
              <a:t>Sappeure</a:t>
            </a:r>
            <a:r>
              <a:rPr lang="en-US" altLang="en-US" sz="2400" b="0" i="1" dirty="0">
                <a:latin typeface="Arial" panose="020B0604020202020204" pitchFamily="34" charset="0"/>
              </a:rPr>
              <a:t> (Tun-</a:t>
            </a:r>
            <a:r>
              <a:rPr lang="en-US" altLang="en-US" sz="2400" b="0" i="1" dirty="0" err="1">
                <a:latin typeface="Arial" panose="020B0604020202020204" pitchFamily="34" charset="0"/>
              </a:rPr>
              <a:t>nelbauer</a:t>
            </a:r>
            <a:r>
              <a:rPr lang="en-US" altLang="en-US" sz="2400" b="0" i="1" dirty="0">
                <a:latin typeface="Arial" panose="020B0604020202020204" pitchFamily="34" charset="0"/>
              </a:rPr>
              <a:t>) </a:t>
            </a:r>
            <a:r>
              <a:rPr lang="en-US" altLang="en-US" sz="2400" b="0" i="1" dirty="0" err="1">
                <a:latin typeface="Arial" panose="020B0604020202020204" pitchFamily="34" charset="0"/>
              </a:rPr>
              <a:t>Vers-uchen</a:t>
            </a:r>
            <a:r>
              <a:rPr lang="en-US" altLang="en-US" sz="2400" b="0" i="1" dirty="0">
                <a:latin typeface="Arial" panose="020B0604020202020204" pitchFamily="34" charset="0"/>
              </a:rPr>
              <a:t> </a:t>
            </a:r>
            <a:r>
              <a:rPr lang="en-US" altLang="en-US" sz="2400" b="0" i="1" dirty="0" err="1">
                <a:latin typeface="Arial" panose="020B0604020202020204" pitchFamily="34" charset="0"/>
              </a:rPr>
              <a:t>sich</a:t>
            </a:r>
            <a:r>
              <a:rPr lang="en-US" altLang="en-US" sz="2400" b="0" i="1" dirty="0">
                <a:latin typeface="Arial" panose="020B0604020202020204" pitchFamily="34" charset="0"/>
              </a:rPr>
              <a:t> </a:t>
            </a:r>
            <a:r>
              <a:rPr lang="en-US" altLang="en-US" sz="2400" b="0" i="1" dirty="0" err="1">
                <a:latin typeface="Arial" panose="020B0604020202020204" pitchFamily="34" charset="0"/>
              </a:rPr>
              <a:t>unter</a:t>
            </a:r>
            <a:r>
              <a:rPr lang="en-US" altLang="en-US" sz="2400" b="0" i="1" dirty="0">
                <a:latin typeface="Arial" panose="020B0604020202020204" pitchFamily="34" charset="0"/>
              </a:rPr>
              <a:t> </a:t>
            </a:r>
            <a:r>
              <a:rPr lang="en-US" altLang="en-US" sz="2400" b="0" i="1" dirty="0" err="1">
                <a:latin typeface="Arial" panose="020B0604020202020204" pitchFamily="34" charset="0"/>
              </a:rPr>
              <a:t>einer</a:t>
            </a:r>
            <a:r>
              <a:rPr lang="en-US" altLang="en-US" sz="2400" b="0" i="1" dirty="0">
                <a:latin typeface="Arial" panose="020B0604020202020204" pitchFamily="34" charset="0"/>
              </a:rPr>
              <a:t> </a:t>
            </a:r>
            <a:r>
              <a:rPr lang="en-US" altLang="en-US" sz="2400" b="0" i="1" dirty="0" err="1">
                <a:latin typeface="Arial" panose="020B0604020202020204" pitchFamily="34" charset="0"/>
              </a:rPr>
              <a:t>Stadtmau</a:t>
            </a:r>
            <a:r>
              <a:rPr lang="en-US" altLang="en-US" sz="2400" b="0" i="1" dirty="0">
                <a:latin typeface="Arial" panose="020B0604020202020204" pitchFamily="34" charset="0"/>
              </a:rPr>
              <a:t>-er </a:t>
            </a:r>
            <a:r>
              <a:rPr lang="en-US" altLang="en-US" sz="2400" b="0" i="1" dirty="0" err="1">
                <a:latin typeface="Arial" panose="020B0604020202020204" pitchFamily="34" charset="0"/>
              </a:rPr>
              <a:t>durch</a:t>
            </a:r>
            <a:r>
              <a:rPr lang="en-US" altLang="en-US" sz="2400" b="0" i="1" dirty="0">
                <a:latin typeface="Arial" panose="020B0604020202020204" pitchFamily="34" charset="0"/>
              </a:rPr>
              <a:t> </a:t>
            </a:r>
            <a:r>
              <a:rPr lang="en-US" altLang="en-US" sz="2400" b="0" i="1" dirty="0" err="1">
                <a:latin typeface="Arial" panose="020B0604020202020204" pitchFamily="34" charset="0"/>
              </a:rPr>
              <a:t>zu</a:t>
            </a:r>
            <a:r>
              <a:rPr lang="en-US" altLang="en-US" sz="2400" b="0" i="1" dirty="0">
                <a:latin typeface="Arial" panose="020B0604020202020204" pitchFamily="34" charset="0"/>
              </a:rPr>
              <a:t> graben.</a:t>
            </a:r>
          </a:p>
        </p:txBody>
      </p:sp>
      <p:sp>
        <p:nvSpPr>
          <p:cNvPr id="103429" name="Text Box 7">
            <a:extLst>
              <a:ext uri="{FF2B5EF4-FFF2-40B4-BE49-F238E27FC236}">
                <a16:creationId xmlns:a16="http://schemas.microsoft.com/office/drawing/2014/main" id="{F4CB6942-B761-4942-B558-293252A1ACA4}"/>
              </a:ext>
            </a:extLst>
          </p:cNvPr>
          <p:cNvSpPr txBox="1">
            <a:spLocks noChangeArrowheads="1"/>
          </p:cNvSpPr>
          <p:nvPr/>
        </p:nvSpPr>
        <p:spPr bwMode="auto">
          <a:xfrm>
            <a:off x="6465888" y="6111875"/>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7" name="Slide Number Placeholder 5">
            <a:extLst>
              <a:ext uri="{FF2B5EF4-FFF2-40B4-BE49-F238E27FC236}">
                <a16:creationId xmlns:a16="http://schemas.microsoft.com/office/drawing/2014/main" id="{43CB1D6B-9EFC-5B48-9B71-6AF563C5E97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72</a:t>
            </a:fld>
            <a:endParaRPr lang="en-US" altLang="en-US" sz="1400" b="1" dirty="0">
              <a:latin typeface="Tahoma" panose="020B0604030504040204" pitchFamily="34" charset="0"/>
            </a:endParaRPr>
          </a:p>
        </p:txBody>
      </p:sp>
    </p:spTree>
  </p:cSld>
  <p:clrMapOvr>
    <a:masterClrMapping/>
  </p:clrMapOvr>
  <p:transition>
    <p:blinds/>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2" name="Rectangle 6">
            <a:extLst>
              <a:ext uri="{FF2B5EF4-FFF2-40B4-BE49-F238E27FC236}">
                <a16:creationId xmlns:a16="http://schemas.microsoft.com/office/drawing/2014/main" id="{B4696BB4-636D-43BF-8E24-98E51AAD1413}"/>
              </a:ext>
            </a:extLst>
          </p:cNvPr>
          <p:cNvSpPr>
            <a:spLocks noGrp="1" noChangeArrowheads="1"/>
          </p:cNvSpPr>
          <p:nvPr>
            <p:ph type="body" sz="half" idx="1"/>
          </p:nvPr>
        </p:nvSpPr>
        <p:spPr>
          <a:xfrm>
            <a:off x="685800" y="609600"/>
            <a:ext cx="3429000" cy="4495800"/>
          </a:xfrm>
        </p:spPr>
        <p:txBody>
          <a:bodyPr/>
          <a:lstStyle/>
          <a:p>
            <a:pPr eaLnBrk="1" hangingPunct="1">
              <a:buFontTx/>
              <a:buNone/>
              <a:defRPr/>
            </a:pPr>
            <a:r>
              <a:rPr lang="en-US" altLang="en-US" sz="2800" dirty="0">
                <a:latin typeface="Eras Demi ITC" pitchFamily="34" charset="0"/>
              </a:rPr>
              <a:t>DIE VERSORGUNG MIT WASSSER UNTERBINDEN</a:t>
            </a:r>
          </a:p>
        </p:txBody>
      </p:sp>
      <p:pic>
        <p:nvPicPr>
          <p:cNvPr id="104451" name="Picture 5" descr="Episode from siege">
            <a:extLst>
              <a:ext uri="{FF2B5EF4-FFF2-40B4-BE49-F238E27FC236}">
                <a16:creationId xmlns:a16="http://schemas.microsoft.com/office/drawing/2014/main" id="{4C21527F-553E-4240-9D79-0BCD4BE02FEF}"/>
              </a:ext>
            </a:extLst>
          </p:cNvPr>
          <p:cNvPicPr>
            <a:picLocks noGrp="1" noChangeAspect="1" noChangeArrowheads="1"/>
          </p:cNvPicPr>
          <p:nvPr>
            <p:ph sz="half" idx="2"/>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2895600" y="0"/>
            <a:ext cx="59912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2" name="Text Box 7">
            <a:extLst>
              <a:ext uri="{FF2B5EF4-FFF2-40B4-BE49-F238E27FC236}">
                <a16:creationId xmlns:a16="http://schemas.microsoft.com/office/drawing/2014/main" id="{C1D76DC8-39D6-7B44-873D-2E8303F7965E}"/>
              </a:ext>
            </a:extLst>
          </p:cNvPr>
          <p:cNvSpPr txBox="1">
            <a:spLocks noChangeArrowheads="1"/>
          </p:cNvSpPr>
          <p:nvPr/>
        </p:nvSpPr>
        <p:spPr bwMode="auto">
          <a:xfrm>
            <a:off x="952500" y="6080125"/>
            <a:ext cx="2514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6" name="Slide Number Placeholder 5">
            <a:extLst>
              <a:ext uri="{FF2B5EF4-FFF2-40B4-BE49-F238E27FC236}">
                <a16:creationId xmlns:a16="http://schemas.microsoft.com/office/drawing/2014/main" id="{130330C9-A422-5B44-8031-689BCB8B7CD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73</a:t>
            </a:fld>
            <a:endParaRPr lang="en-US" altLang="en-US" sz="1400" b="1" dirty="0">
              <a:latin typeface="Tahoma" panose="020B0604030504040204" pitchFamily="34" charset="0"/>
            </a:endParaRPr>
          </a:p>
        </p:txBody>
      </p:sp>
    </p:spTree>
  </p:cSld>
  <p:clrMapOvr>
    <a:masterClrMapping/>
  </p:clrMapOvr>
  <p:transition>
    <p:blinds/>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90" name="Rectangle 6">
            <a:extLst>
              <a:ext uri="{FF2B5EF4-FFF2-40B4-BE49-F238E27FC236}">
                <a16:creationId xmlns:a16="http://schemas.microsoft.com/office/drawing/2014/main" id="{45F124F2-4C9C-4824-B1C0-0B8266DE1FC7}"/>
              </a:ext>
            </a:extLst>
          </p:cNvPr>
          <p:cNvSpPr>
            <a:spLocks noGrp="1" noChangeArrowheads="1"/>
          </p:cNvSpPr>
          <p:nvPr>
            <p:ph type="body" sz="half" idx="2"/>
          </p:nvPr>
        </p:nvSpPr>
        <p:spPr>
          <a:xfrm>
            <a:off x="5791200" y="990600"/>
            <a:ext cx="3048000" cy="5105400"/>
          </a:xfrm>
        </p:spPr>
        <p:txBody>
          <a:bodyPr/>
          <a:lstStyle/>
          <a:p>
            <a:pPr eaLnBrk="1" hangingPunct="1">
              <a:buFontTx/>
              <a:buNone/>
              <a:defRPr/>
            </a:pPr>
            <a:r>
              <a:rPr lang="en-US" altLang="en-US" sz="2800" dirty="0">
                <a:latin typeface="Eras Demi ITC" pitchFamily="34" charset="0"/>
              </a:rPr>
              <a:t>BELAGERUNGS-RAMPEN UND -MASCHINEN</a:t>
            </a:r>
          </a:p>
          <a:p>
            <a:pPr eaLnBrk="1" hangingPunct="1">
              <a:buFontTx/>
              <a:buNone/>
              <a:defRPr/>
            </a:pPr>
            <a:r>
              <a:rPr lang="en-US" altLang="en-US" sz="2400" dirty="0" err="1">
                <a:latin typeface="Arial" panose="020B0604020202020204" pitchFamily="34" charset="0"/>
              </a:rPr>
              <a:t>Assyrische</a:t>
            </a:r>
            <a:r>
              <a:rPr lang="en-US" altLang="en-US" sz="2400" dirty="0">
                <a:latin typeface="Arial" panose="020B0604020202020204" pitchFamily="34" charset="0"/>
              </a:rPr>
              <a:t> </a:t>
            </a:r>
            <a:r>
              <a:rPr lang="en-US" altLang="en-US" sz="2400" dirty="0" err="1">
                <a:latin typeface="Arial" panose="020B0604020202020204" pitchFamily="34" charset="0"/>
              </a:rPr>
              <a:t>Belage</a:t>
            </a:r>
            <a:r>
              <a:rPr lang="en-US" altLang="en-US" sz="2400" dirty="0">
                <a:latin typeface="Arial" panose="020B0604020202020204" pitchFamily="34" charset="0"/>
              </a:rPr>
              <a:t>-rung v. </a:t>
            </a:r>
            <a:r>
              <a:rPr lang="en-US" altLang="en-US" sz="2400" dirty="0" err="1">
                <a:latin typeface="Arial" panose="020B0604020202020204" pitchFamily="34" charset="0"/>
              </a:rPr>
              <a:t>Lachisch</a:t>
            </a:r>
            <a:r>
              <a:rPr lang="en-US" altLang="en-US" sz="2400" dirty="0">
                <a:latin typeface="Arial" panose="020B0604020202020204" pitchFamily="34" charset="0"/>
              </a:rPr>
              <a:t>, Juda, 701 </a:t>
            </a:r>
            <a:r>
              <a:rPr lang="en-US" altLang="en-US" sz="2400" dirty="0" err="1">
                <a:latin typeface="Arial" panose="020B0604020202020204" pitchFamily="34" charset="0"/>
              </a:rPr>
              <a:t>v.Chr</a:t>
            </a:r>
            <a:r>
              <a:rPr lang="en-US" altLang="en-US" sz="2400" dirty="0">
                <a:latin typeface="Arial" panose="020B0604020202020204" pitchFamily="34" charset="0"/>
              </a:rPr>
              <a:t>.</a:t>
            </a:r>
          </a:p>
        </p:txBody>
      </p:sp>
      <p:pic>
        <p:nvPicPr>
          <p:cNvPr id="105475" name="Picture 7" descr="Victory &amp; Defeat">
            <a:extLst>
              <a:ext uri="{FF2B5EF4-FFF2-40B4-BE49-F238E27FC236}">
                <a16:creationId xmlns:a16="http://schemas.microsoft.com/office/drawing/2014/main" id="{38AA7354-13E0-6A42-840A-4518A5FD5989}"/>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509746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76" name="Text Box 8">
            <a:extLst>
              <a:ext uri="{FF2B5EF4-FFF2-40B4-BE49-F238E27FC236}">
                <a16:creationId xmlns:a16="http://schemas.microsoft.com/office/drawing/2014/main" id="{DEA590AB-EE5E-834A-B865-095FEED6A157}"/>
              </a:ext>
            </a:extLst>
          </p:cNvPr>
          <p:cNvSpPr txBox="1">
            <a:spLocks noChangeArrowheads="1"/>
          </p:cNvSpPr>
          <p:nvPr/>
        </p:nvSpPr>
        <p:spPr bwMode="auto">
          <a:xfrm>
            <a:off x="5257800" y="6140450"/>
            <a:ext cx="2590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6" name="Slide Number Placeholder 5">
            <a:extLst>
              <a:ext uri="{FF2B5EF4-FFF2-40B4-BE49-F238E27FC236}">
                <a16:creationId xmlns:a16="http://schemas.microsoft.com/office/drawing/2014/main" id="{232C4583-D19C-1640-A246-04BE7482C94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74</a:t>
            </a:fld>
            <a:endParaRPr lang="en-US" altLang="en-US" sz="1400" b="1" dirty="0">
              <a:latin typeface="Tahoma" panose="020B0604030504040204" pitchFamily="34" charset="0"/>
            </a:endParaRPr>
          </a:p>
        </p:txBody>
      </p:sp>
    </p:spTree>
  </p:cSld>
  <p:clrMapOvr>
    <a:masterClrMapping/>
  </p:clrMapOvr>
  <p:transition>
    <p:blinds/>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5374BD2C-0905-496B-AED5-B7FA58248C08}"/>
              </a:ext>
            </a:extLst>
          </p:cNvPr>
          <p:cNvSpPr>
            <a:spLocks noGrp="1" noChangeArrowheads="1"/>
          </p:cNvSpPr>
          <p:nvPr>
            <p:ph type="title"/>
          </p:nvPr>
        </p:nvSpPr>
        <p:spPr>
          <a:xfrm>
            <a:off x="76200" y="274638"/>
            <a:ext cx="49530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28387" name="Rectangle 3">
            <a:extLst>
              <a:ext uri="{FF2B5EF4-FFF2-40B4-BE49-F238E27FC236}">
                <a16:creationId xmlns:a16="http://schemas.microsoft.com/office/drawing/2014/main" id="{256DE453-AFC7-48C8-981C-C331956F55BD}"/>
              </a:ext>
            </a:extLst>
          </p:cNvPr>
          <p:cNvSpPr>
            <a:spLocks noGrp="1" noChangeArrowheads="1"/>
          </p:cNvSpPr>
          <p:nvPr>
            <p:ph type="body" idx="1"/>
          </p:nvPr>
        </p:nvSpPr>
        <p:spPr/>
        <p:txBody>
          <a:bodyPr/>
          <a:lstStyle/>
          <a:p>
            <a:pPr eaLnBrk="1" hangingPunct="1">
              <a:buFontTx/>
              <a:buNone/>
              <a:defRPr/>
            </a:pPr>
            <a:r>
              <a:rPr lang="en-US" altLang="en-US" i="1" dirty="0">
                <a:latin typeface="Eras Demi ITC" pitchFamily="34" charset="0"/>
              </a:rPr>
              <a:t>Krieg war </a:t>
            </a:r>
            <a:r>
              <a:rPr lang="en-US" altLang="en-US" i="1" dirty="0" err="1">
                <a:latin typeface="Eras Demi ITC" pitchFamily="34" charset="0"/>
              </a:rPr>
              <a:t>dauernd</a:t>
            </a:r>
            <a:r>
              <a:rPr lang="en-US" altLang="en-US" i="1" dirty="0">
                <a:latin typeface="Eras Demi ITC" pitchFamily="34" charset="0"/>
              </a:rPr>
              <a:t> </a:t>
            </a:r>
            <a:r>
              <a:rPr lang="en-US" altLang="en-US" i="1" dirty="0" err="1">
                <a:latin typeface="Eras Demi ITC" pitchFamily="34" charset="0"/>
              </a:rPr>
              <a:t>eine</a:t>
            </a:r>
            <a:r>
              <a:rPr lang="en-US" altLang="en-US" i="1" dirty="0">
                <a:latin typeface="Eras Demi ITC" pitchFamily="34" charset="0"/>
              </a:rPr>
              <a:t> </a:t>
            </a:r>
            <a:r>
              <a:rPr lang="en-US" altLang="en-US" i="1" dirty="0" err="1">
                <a:latin typeface="Eras Demi ITC" pitchFamily="34" charset="0"/>
              </a:rPr>
              <a:t>Bedrohung</a:t>
            </a:r>
            <a:r>
              <a:rPr lang="en-US" altLang="en-US" i="1" dirty="0">
                <a:latin typeface="Eras Demi ITC" pitchFamily="34" charset="0"/>
              </a:rPr>
              <a:t> </a:t>
            </a:r>
            <a:r>
              <a:rPr lang="en-US" altLang="en-US" i="1" dirty="0" err="1">
                <a:latin typeface="Eras Demi ITC" pitchFamily="34" charset="0"/>
              </a:rPr>
              <a:t>im</a:t>
            </a:r>
            <a:r>
              <a:rPr lang="en-US" altLang="en-US" i="1" dirty="0">
                <a:latin typeface="Eras Demi ITC" pitchFamily="34" charset="0"/>
              </a:rPr>
              <a:t> Leben von </a:t>
            </a:r>
            <a:r>
              <a:rPr lang="en-US" altLang="en-US" i="1" dirty="0" err="1">
                <a:latin typeface="Eras Demi ITC" pitchFamily="34" charset="0"/>
              </a:rPr>
              <a:t>alten</a:t>
            </a:r>
            <a:r>
              <a:rPr lang="en-US" altLang="en-US" i="1" dirty="0">
                <a:latin typeface="Eras Demi ITC" pitchFamily="34" charset="0"/>
              </a:rPr>
              <a:t> </a:t>
            </a:r>
            <a:r>
              <a:rPr lang="en-US" altLang="en-US" i="1" dirty="0" err="1">
                <a:latin typeface="Eras Demi ITC" pitchFamily="34" charset="0"/>
              </a:rPr>
              <a:t>Völkern</a:t>
            </a:r>
            <a:r>
              <a:rPr lang="en-US" altLang="en-US" i="1" dirty="0">
                <a:latin typeface="Eras Demi ITC" pitchFamily="34" charset="0"/>
              </a:rPr>
              <a:t>. Aber </a:t>
            </a:r>
            <a:r>
              <a:rPr lang="en-US" altLang="en-US" i="1" dirty="0" err="1">
                <a:latin typeface="Eras Demi ITC" pitchFamily="34" charset="0"/>
              </a:rPr>
              <a:t>meist</a:t>
            </a:r>
            <a:r>
              <a:rPr lang="en-US" altLang="en-US" i="1" dirty="0">
                <a:latin typeface="Eras Demi ITC" pitchFamily="34" charset="0"/>
              </a:rPr>
              <a:t> </a:t>
            </a:r>
            <a:r>
              <a:rPr lang="en-US" altLang="en-US" i="1" dirty="0" err="1">
                <a:latin typeface="Eras Demi ITC" pitchFamily="34" charset="0"/>
              </a:rPr>
              <a:t>wurden</a:t>
            </a:r>
            <a:r>
              <a:rPr lang="en-US" altLang="en-US" i="1" dirty="0">
                <a:latin typeface="Eras Demi ITC" pitchFamily="34" charset="0"/>
              </a:rPr>
              <a:t> die </a:t>
            </a:r>
            <a:r>
              <a:rPr lang="en-US" altLang="en-US" i="1" dirty="0" err="1">
                <a:latin typeface="Eras Demi ITC" pitchFamily="34" charset="0"/>
              </a:rPr>
              <a:t>alten</a:t>
            </a:r>
            <a:r>
              <a:rPr lang="en-US" altLang="en-US" i="1" dirty="0">
                <a:latin typeface="Eras Demi ITC" pitchFamily="34" charset="0"/>
              </a:rPr>
              <a:t> </a:t>
            </a:r>
            <a:r>
              <a:rPr lang="en-US" altLang="en-US" i="1" dirty="0" err="1">
                <a:latin typeface="Eras Demi ITC" pitchFamily="34" charset="0"/>
              </a:rPr>
              <a:t>Kriege</a:t>
            </a:r>
            <a:r>
              <a:rPr lang="en-US" altLang="en-US" i="1" dirty="0">
                <a:latin typeface="Eras Demi ITC" pitchFamily="34" charset="0"/>
              </a:rPr>
              <a:t> </a:t>
            </a:r>
            <a:r>
              <a:rPr lang="en-US" altLang="en-US" i="1" dirty="0" err="1">
                <a:latin typeface="Eras Demi ITC" pitchFamily="34" charset="0"/>
              </a:rPr>
              <a:t>nicht</a:t>
            </a:r>
            <a:r>
              <a:rPr lang="en-US" altLang="en-US" i="1" dirty="0">
                <a:latin typeface="Eras Demi ITC" pitchFamily="34" charset="0"/>
              </a:rPr>
              <a:t> von Gott </a:t>
            </a:r>
            <a:r>
              <a:rPr lang="en-US" altLang="en-US" i="1" dirty="0" err="1">
                <a:latin typeface="Eras Demi ITC" pitchFamily="34" charset="0"/>
              </a:rPr>
              <a:t>kommentiert</a:t>
            </a:r>
            <a:r>
              <a:rPr lang="en-US" altLang="en-US" i="1" dirty="0">
                <a:latin typeface="Eras Demi ITC" pitchFamily="34" charset="0"/>
              </a:rPr>
              <a:t>. </a:t>
            </a:r>
            <a:r>
              <a:rPr lang="en-US" altLang="en-US" i="1" dirty="0" err="1">
                <a:latin typeface="Eras Demi ITC" pitchFamily="34" charset="0"/>
              </a:rPr>
              <a:t>Warum</a:t>
            </a:r>
            <a:r>
              <a:rPr lang="en-US" altLang="en-US" i="1" dirty="0">
                <a:latin typeface="Eras Demi ITC" pitchFamily="34" charset="0"/>
              </a:rPr>
              <a:t> war </a:t>
            </a:r>
            <a:r>
              <a:rPr lang="en-US" altLang="en-US" i="1" dirty="0" err="1">
                <a:latin typeface="Eras Demi ITC" pitchFamily="34" charset="0"/>
              </a:rPr>
              <a:t>Babylons</a:t>
            </a:r>
            <a:r>
              <a:rPr lang="en-US" altLang="en-US" i="1" dirty="0">
                <a:latin typeface="Eras Demi ITC" pitchFamily="34" charset="0"/>
              </a:rPr>
              <a:t> </a:t>
            </a:r>
            <a:r>
              <a:rPr lang="en-US" altLang="en-US" i="1" dirty="0" err="1">
                <a:latin typeface="Eras Demi ITC" pitchFamily="34" charset="0"/>
              </a:rPr>
              <a:t>kommende</a:t>
            </a:r>
            <a:r>
              <a:rPr lang="en-US" altLang="en-US" i="1" dirty="0">
                <a:latin typeface="Eras Demi ITC" pitchFamily="34" charset="0"/>
              </a:rPr>
              <a:t> Invasion </a:t>
            </a:r>
            <a:r>
              <a:rPr lang="en-US" altLang="en-US" i="1" dirty="0" err="1">
                <a:latin typeface="Eras Demi ITC" pitchFamily="34" charset="0"/>
              </a:rPr>
              <a:t>hier</a:t>
            </a:r>
            <a:r>
              <a:rPr lang="en-US" altLang="en-US" i="1" dirty="0">
                <a:latin typeface="Eras Demi ITC" pitchFamily="34" charset="0"/>
              </a:rPr>
              <a:t> </a:t>
            </a:r>
            <a:r>
              <a:rPr lang="en-US" altLang="en-US" i="1" dirty="0" err="1">
                <a:latin typeface="Eras Demi ITC" pitchFamily="34" charset="0"/>
              </a:rPr>
              <a:t>anders</a:t>
            </a:r>
            <a:r>
              <a:rPr lang="en-US" altLang="en-US" i="1" dirty="0">
                <a:latin typeface="Eras Demi ITC" pitchFamily="34" charset="0"/>
              </a:rPr>
              <a:t>?</a:t>
            </a:r>
          </a:p>
        </p:txBody>
      </p:sp>
      <p:sp>
        <p:nvSpPr>
          <p:cNvPr id="5" name="Slide Number Placeholder 5">
            <a:extLst>
              <a:ext uri="{FF2B5EF4-FFF2-40B4-BE49-F238E27FC236}">
                <a16:creationId xmlns:a16="http://schemas.microsoft.com/office/drawing/2014/main" id="{47BF8339-6071-1F40-A152-FA9D6F7D2EA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75</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8387">
                                            <p:txEl>
                                              <p:pRg st="0" end="0"/>
                                            </p:txEl>
                                          </p:spTgt>
                                        </p:tgtEl>
                                        <p:attrNameLst>
                                          <p:attrName>style.visibility</p:attrName>
                                        </p:attrNameLst>
                                      </p:cBhvr>
                                      <p:to>
                                        <p:strVal val="visible"/>
                                      </p:to>
                                    </p:set>
                                    <p:anim calcmode="lin" valueType="num">
                                      <p:cBhvr additive="base">
                                        <p:cTn id="7" dur="500" fill="hold"/>
                                        <p:tgtEl>
                                          <p:spTgt spid="528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83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CA3EDFF-69A6-4AA4-961E-93427CB43AA4}"/>
              </a:ext>
            </a:extLst>
          </p:cNvPr>
          <p:cNvSpPr>
            <a:spLocks noGrp="1" noChangeArrowheads="1"/>
          </p:cNvSpPr>
          <p:nvPr>
            <p:ph type="title"/>
          </p:nvPr>
        </p:nvSpPr>
        <p:spPr>
          <a:xfrm>
            <a:off x="381000" y="76200"/>
            <a:ext cx="8229600" cy="1600200"/>
          </a:xfrm>
        </p:spPr>
        <p:txBody>
          <a:bodyPr/>
          <a:lstStyle/>
          <a:p>
            <a:pPr eaLnBrk="1" hangingPunct="1">
              <a:defRPr/>
            </a:pPr>
            <a:r>
              <a:rPr lang="en-US" altLang="en-US" sz="4000" b="0" dirty="0">
                <a:latin typeface="Impact" panose="020B0806030902050204" pitchFamily="34" charset="0"/>
              </a:rPr>
              <a:t>HESEKIELS TORTUR </a:t>
            </a:r>
            <a:r>
              <a:rPr lang="en-US" altLang="en-US" sz="2800" b="0" dirty="0">
                <a:latin typeface="Arial" panose="020B0604020202020204" pitchFamily="34" charset="0"/>
              </a:rPr>
              <a:t>(4,4-9)</a:t>
            </a:r>
            <a:br>
              <a:rPr lang="en-US" altLang="en-US" sz="4000" dirty="0">
                <a:latin typeface="Eras Demi ITC" pitchFamily="34" charset="0"/>
              </a:rPr>
            </a:br>
            <a:r>
              <a:rPr lang="en-US" altLang="en-US" sz="3200" i="1" dirty="0" err="1">
                <a:latin typeface="Narkisim" panose="020E0502050101010101" pitchFamily="34" charset="-79"/>
              </a:rPr>
              <a:t>Hesekiels</a:t>
            </a:r>
            <a:r>
              <a:rPr lang="en-US" altLang="en-US" sz="3200" i="1" dirty="0">
                <a:latin typeface="Narkisim" panose="020E0502050101010101" pitchFamily="34" charset="-79"/>
              </a:rPr>
              <a:t> Wort </a:t>
            </a:r>
            <a:r>
              <a:rPr lang="en-US" altLang="en-US" sz="3200" i="1" dirty="0" err="1">
                <a:latin typeface="Narkisim" panose="020E0502050101010101" pitchFamily="34" charset="-79"/>
              </a:rPr>
              <a:t>ist</a:t>
            </a:r>
            <a:r>
              <a:rPr lang="en-US" altLang="en-US" sz="3200" i="1" dirty="0">
                <a:latin typeface="Narkisim" panose="020E0502050101010101" pitchFamily="34" charset="-79"/>
              </a:rPr>
              <a:t> </a:t>
            </a:r>
            <a:r>
              <a:rPr lang="en-US" altLang="en-US" sz="3200" i="1" dirty="0" err="1">
                <a:latin typeface="Narkisim" panose="020E0502050101010101" pitchFamily="34" charset="-79"/>
              </a:rPr>
              <a:t>im</a:t>
            </a:r>
            <a:r>
              <a:rPr lang="en-US" altLang="en-US" sz="3200" i="1" dirty="0">
                <a:latin typeface="Narkisim" panose="020E0502050101010101" pitchFamily="34" charset="-79"/>
              </a:rPr>
              <a:t> 5. </a:t>
            </a:r>
            <a:r>
              <a:rPr lang="en-US" altLang="en-US" sz="3200" i="1" dirty="0" err="1">
                <a:latin typeface="Narkisim" panose="020E0502050101010101" pitchFamily="34" charset="-79"/>
              </a:rPr>
              <a:t>Herrschaftsjahr</a:t>
            </a:r>
            <a:r>
              <a:rPr lang="en-US" altLang="en-US" sz="3200" i="1" dirty="0">
                <a:latin typeface="Narkisim" panose="020E0502050101010101" pitchFamily="34" charset="-79"/>
              </a:rPr>
              <a:t> </a:t>
            </a:r>
            <a:r>
              <a:rPr lang="en-US" altLang="en-US" sz="3200" i="1" dirty="0" err="1">
                <a:latin typeface="Narkisim" panose="020E0502050101010101" pitchFamily="34" charset="-79"/>
              </a:rPr>
              <a:t>Joiachins</a:t>
            </a:r>
            <a:r>
              <a:rPr lang="en-US" altLang="en-US" sz="3200" i="1" dirty="0">
                <a:latin typeface="Narkisim" panose="020E0502050101010101" pitchFamily="34" charset="-79"/>
              </a:rPr>
              <a:t> (593-2 </a:t>
            </a:r>
            <a:r>
              <a:rPr lang="en-US" altLang="en-US" sz="3200" i="1" dirty="0" err="1">
                <a:latin typeface="Narkisim" panose="020E0502050101010101" pitchFamily="34" charset="-79"/>
              </a:rPr>
              <a:t>v.Chr</a:t>
            </a:r>
            <a:r>
              <a:rPr lang="en-US" altLang="en-US" sz="3200" i="1" dirty="0">
                <a:latin typeface="Narkisim" panose="020E0502050101010101" pitchFamily="34" charset="-79"/>
              </a:rPr>
              <a:t>.)</a:t>
            </a:r>
          </a:p>
        </p:txBody>
      </p:sp>
      <p:sp>
        <p:nvSpPr>
          <p:cNvPr id="199684" name="Rectangle 4">
            <a:extLst>
              <a:ext uri="{FF2B5EF4-FFF2-40B4-BE49-F238E27FC236}">
                <a16:creationId xmlns:a16="http://schemas.microsoft.com/office/drawing/2014/main" id="{959DDDD0-BA2A-47C6-9F78-C5C32EC50B63}"/>
              </a:ext>
            </a:extLst>
          </p:cNvPr>
          <p:cNvSpPr>
            <a:spLocks noGrp="1" noChangeArrowheads="1"/>
          </p:cNvSpPr>
          <p:nvPr>
            <p:ph type="body" sz="half" idx="1"/>
          </p:nvPr>
        </p:nvSpPr>
        <p:spPr>
          <a:xfrm>
            <a:off x="457200" y="2286000"/>
            <a:ext cx="4114800" cy="3124200"/>
          </a:xfrm>
        </p:spPr>
        <p:txBody>
          <a:bodyPr/>
          <a:lstStyle/>
          <a:p>
            <a:pPr eaLnBrk="1" hangingPunct="1">
              <a:lnSpc>
                <a:spcPct val="90000"/>
              </a:lnSpc>
              <a:buFontTx/>
              <a:buNone/>
              <a:defRPr/>
            </a:pPr>
            <a:r>
              <a:rPr lang="en-US" altLang="en-US" sz="2800" dirty="0">
                <a:solidFill>
                  <a:srgbClr val="FFFF99"/>
                </a:solidFill>
                <a:latin typeface="Narkisim" panose="020E0502050101010101" pitchFamily="34" charset="-79"/>
              </a:rPr>
              <a:t>TAGE AUF LINKER SEITE</a:t>
            </a:r>
          </a:p>
          <a:p>
            <a:pPr eaLnBrk="1" hangingPunct="1">
              <a:lnSpc>
                <a:spcPct val="90000"/>
              </a:lnSpc>
              <a:defRPr/>
            </a:pPr>
            <a:r>
              <a:rPr lang="en-US" altLang="en-US" sz="2400" i="1" dirty="0">
                <a:latin typeface="Arial Narrow" panose="020B0606020202030204" pitchFamily="34" charset="0"/>
              </a:rPr>
              <a:t>390 Jahre </a:t>
            </a:r>
            <a:r>
              <a:rPr lang="en-US" altLang="en-US" sz="2400" i="1" u="sng" dirty="0" err="1">
                <a:latin typeface="Arial Narrow" panose="020B0606020202030204" pitchFamily="34" charset="0"/>
              </a:rPr>
              <a:t>früher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legt</a:t>
            </a:r>
            <a:r>
              <a:rPr lang="en-US" altLang="en-US" sz="2400" i="1" dirty="0">
                <a:latin typeface="Arial Narrow" panose="020B0606020202030204" pitchFamily="34" charset="0"/>
              </a:rPr>
              <a:t> den </a:t>
            </a:r>
            <a:r>
              <a:rPr lang="en-US" altLang="en-US" sz="2400" i="1" dirty="0" err="1">
                <a:latin typeface="Arial Narrow" panose="020B0606020202030204" pitchFamily="34" charset="0"/>
              </a:rPr>
              <a:t>Anfang</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Schuld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für</a:t>
            </a:r>
            <a:r>
              <a:rPr lang="en-US" altLang="en-US" sz="2400" i="1" dirty="0">
                <a:latin typeface="Arial Narrow" panose="020B0606020202030204" pitchFamily="34" charset="0"/>
              </a:rPr>
              <a:t> das </a:t>
            </a:r>
            <a:r>
              <a:rPr lang="en-US" altLang="en-US" sz="2400" i="1" dirty="0" err="1">
                <a:latin typeface="Arial Narrow" panose="020B0606020202030204" pitchFamily="34" charset="0"/>
              </a:rPr>
              <a:t>Nordreich</a:t>
            </a:r>
            <a:r>
              <a:rPr lang="en-US" altLang="en-US" sz="2400" i="1" dirty="0">
                <a:latin typeface="Arial Narrow" panose="020B0606020202030204" pitchFamily="34" charset="0"/>
              </a:rPr>
              <a:t> in die Zeit </a:t>
            </a:r>
            <a:r>
              <a:rPr lang="en-US" altLang="en-US" sz="2400" i="1" dirty="0" err="1">
                <a:latin typeface="Arial Narrow" panose="020B0606020202030204" pitchFamily="34" charset="0"/>
              </a:rPr>
              <a:t>Salomos</a:t>
            </a:r>
            <a:r>
              <a:rPr lang="en-US" altLang="en-US" sz="2400" i="1" dirty="0">
                <a:latin typeface="Arial Narrow" panose="020B0606020202030204" pitchFamily="34" charset="0"/>
              </a:rPr>
              <a:t> (983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a:t>
            </a:r>
          </a:p>
          <a:p>
            <a:pPr eaLnBrk="1" hangingPunct="1">
              <a:lnSpc>
                <a:spcPct val="90000"/>
              </a:lnSpc>
              <a:defRPr/>
            </a:pPr>
            <a:r>
              <a:rPr lang="en-US" altLang="en-US" sz="2400" i="1" dirty="0">
                <a:latin typeface="Arial Narrow" panose="020B0606020202030204" pitchFamily="34" charset="0"/>
              </a:rPr>
              <a:t>390 Jahre </a:t>
            </a:r>
            <a:r>
              <a:rPr lang="en-US" altLang="en-US" sz="2400" i="1" u="sng" dirty="0" err="1">
                <a:latin typeface="Arial Narrow" panose="020B0606020202030204" pitchFamily="34" charset="0"/>
              </a:rPr>
              <a:t>später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legt</a:t>
            </a:r>
            <a:r>
              <a:rPr lang="en-US" altLang="en-US" sz="2400" i="1" dirty="0">
                <a:latin typeface="Arial Narrow" panose="020B0606020202030204" pitchFamily="34" charset="0"/>
              </a:rPr>
              <a:t> die Zeit der Strafe in die </a:t>
            </a:r>
            <a:r>
              <a:rPr lang="en-US" altLang="en-US" sz="2400" i="1" dirty="0" err="1">
                <a:latin typeface="Arial Narrow" panose="020B0606020202030204" pitchFamily="34" charset="0"/>
              </a:rPr>
              <a:t>Hellenistische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Periode</a:t>
            </a:r>
            <a:r>
              <a:rPr lang="en-US" altLang="en-US" sz="2400" i="1" dirty="0">
                <a:latin typeface="Arial Narrow" panose="020B0606020202030204" pitchFamily="34" charset="0"/>
              </a:rPr>
              <a:t> (203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a:t>
            </a:r>
          </a:p>
        </p:txBody>
      </p:sp>
      <p:sp>
        <p:nvSpPr>
          <p:cNvPr id="199685" name="Rectangle 5">
            <a:extLst>
              <a:ext uri="{FF2B5EF4-FFF2-40B4-BE49-F238E27FC236}">
                <a16:creationId xmlns:a16="http://schemas.microsoft.com/office/drawing/2014/main" id="{3C9C4C08-1AA2-4637-97FE-304EC6B6820A}"/>
              </a:ext>
            </a:extLst>
          </p:cNvPr>
          <p:cNvSpPr>
            <a:spLocks noGrp="1" noChangeArrowheads="1"/>
          </p:cNvSpPr>
          <p:nvPr>
            <p:ph type="body" sz="half" idx="2"/>
          </p:nvPr>
        </p:nvSpPr>
        <p:spPr>
          <a:xfrm>
            <a:off x="4572000" y="2286000"/>
            <a:ext cx="4343400" cy="3048000"/>
          </a:xfrm>
        </p:spPr>
        <p:txBody>
          <a:bodyPr/>
          <a:lstStyle/>
          <a:p>
            <a:pPr eaLnBrk="1" hangingPunct="1">
              <a:lnSpc>
                <a:spcPct val="90000"/>
              </a:lnSpc>
              <a:buFontTx/>
              <a:buNone/>
              <a:defRPr/>
            </a:pPr>
            <a:r>
              <a:rPr lang="en-US" altLang="en-US" sz="2800" dirty="0">
                <a:solidFill>
                  <a:srgbClr val="FFFF99"/>
                </a:solidFill>
                <a:latin typeface="Narkisim" panose="020E0502050101010101" pitchFamily="34" charset="-79"/>
              </a:rPr>
              <a:t>TAGE AUF RECHTER SEITE</a:t>
            </a:r>
          </a:p>
          <a:p>
            <a:pPr eaLnBrk="1" hangingPunct="1">
              <a:lnSpc>
                <a:spcPct val="90000"/>
              </a:lnSpc>
              <a:defRPr/>
            </a:pPr>
            <a:r>
              <a:rPr lang="en-US" altLang="en-US" sz="2400" i="1" dirty="0">
                <a:latin typeface="Arial Narrow" panose="020B0606020202030204" pitchFamily="34" charset="0"/>
              </a:rPr>
              <a:t>40 Jahre </a:t>
            </a:r>
            <a:r>
              <a:rPr lang="en-US" altLang="en-US" sz="2400" i="1" u="sng" dirty="0" err="1">
                <a:latin typeface="Arial Narrow" panose="020B0606020202030204" pitchFamily="34" charset="0"/>
              </a:rPr>
              <a:t>früherr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legt</a:t>
            </a:r>
            <a:r>
              <a:rPr lang="en-US" altLang="en-US" sz="2400" i="1" dirty="0">
                <a:latin typeface="Arial Narrow" panose="020B0606020202030204" pitchFamily="34" charset="0"/>
              </a:rPr>
              <a:t> den </a:t>
            </a:r>
            <a:r>
              <a:rPr lang="en-US" altLang="en-US" sz="2400" i="1" dirty="0" err="1">
                <a:latin typeface="Arial Narrow" panose="020B0606020202030204" pitchFamily="34" charset="0"/>
              </a:rPr>
              <a:t>Anfang</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Schuld</a:t>
            </a:r>
            <a:r>
              <a:rPr lang="en-US" altLang="en-US" sz="2400" i="1" dirty="0">
                <a:latin typeface="Arial Narrow" panose="020B0606020202030204" pitchFamily="34" charset="0"/>
              </a:rPr>
              <a:t> des </a:t>
            </a:r>
            <a:r>
              <a:rPr lang="en-US" altLang="en-US" sz="2400" i="1" dirty="0" err="1">
                <a:latin typeface="Arial Narrow" panose="020B0606020202030204" pitchFamily="34" charset="0"/>
              </a:rPr>
              <a:t>Südreichs</a:t>
            </a:r>
            <a:r>
              <a:rPr lang="en-US" altLang="en-US" sz="2400" i="1" dirty="0">
                <a:latin typeface="Arial Narrow" panose="020B0606020202030204" pitchFamily="34" charset="0"/>
              </a:rPr>
              <a:t> in die Zeit Josias (633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a:t>
            </a:r>
          </a:p>
          <a:p>
            <a:pPr eaLnBrk="1" hangingPunct="1">
              <a:lnSpc>
                <a:spcPct val="90000"/>
              </a:lnSpc>
              <a:defRPr/>
            </a:pPr>
            <a:r>
              <a:rPr lang="en-US" altLang="en-US" sz="2400" i="1" dirty="0">
                <a:latin typeface="Arial Narrow" panose="020B0606020202030204" pitchFamily="34" charset="0"/>
              </a:rPr>
              <a:t>40 Jahre </a:t>
            </a:r>
            <a:r>
              <a:rPr lang="en-US" altLang="en-US" sz="2400" i="1" u="sng" dirty="0" err="1">
                <a:latin typeface="Arial Narrow" panose="020B0606020202030204" pitchFamily="34" charset="0"/>
              </a:rPr>
              <a:t>später</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legt</a:t>
            </a:r>
            <a:r>
              <a:rPr lang="en-US" altLang="en-US" sz="2400" i="1" dirty="0">
                <a:latin typeface="Arial Narrow" panose="020B0606020202030204" pitchFamily="34" charset="0"/>
              </a:rPr>
              <a:t> die Zeit der Strafe in die Zeit des </a:t>
            </a:r>
            <a:r>
              <a:rPr lang="en-US" altLang="en-US" sz="2400" i="1" dirty="0" err="1">
                <a:latin typeface="Arial Narrow" panose="020B0606020202030204" pitchFamily="34" charset="0"/>
              </a:rPr>
              <a:t>Exils</a:t>
            </a:r>
            <a:r>
              <a:rPr lang="en-US" altLang="en-US" sz="2400" i="1" dirty="0">
                <a:latin typeface="Arial Narrow" panose="020B0606020202030204" pitchFamily="34" charset="0"/>
              </a:rPr>
              <a:t> (553 </a:t>
            </a:r>
            <a:r>
              <a:rPr lang="en-US" altLang="en-US" sz="2400" i="1" dirty="0" err="1">
                <a:latin typeface="Arial Narrow" panose="020B0606020202030204" pitchFamily="34" charset="0"/>
              </a:rPr>
              <a:t>v.Chr</a:t>
            </a:r>
            <a:r>
              <a:rPr lang="en-US" altLang="en-US" sz="2400" i="1" dirty="0">
                <a:latin typeface="Arial Narrow" panose="020B0606020202030204" pitchFamily="34" charset="0"/>
              </a:rPr>
              <a:t>.)</a:t>
            </a:r>
          </a:p>
        </p:txBody>
      </p:sp>
      <p:sp>
        <p:nvSpPr>
          <p:cNvPr id="199686" name="Text Box 6">
            <a:extLst>
              <a:ext uri="{FF2B5EF4-FFF2-40B4-BE49-F238E27FC236}">
                <a16:creationId xmlns:a16="http://schemas.microsoft.com/office/drawing/2014/main" id="{5368320D-E5C3-4B2D-B295-173EC6400042}"/>
              </a:ext>
            </a:extLst>
          </p:cNvPr>
          <p:cNvSpPr txBox="1">
            <a:spLocks noChangeArrowheads="1"/>
          </p:cNvSpPr>
          <p:nvPr/>
        </p:nvSpPr>
        <p:spPr bwMode="auto">
          <a:xfrm>
            <a:off x="381000" y="5429250"/>
            <a:ext cx="8382000" cy="1077218"/>
          </a:xfrm>
          <a:prstGeom prst="rect">
            <a:avLst/>
          </a:prstGeom>
          <a:solidFill>
            <a:schemeClr val="tx2"/>
          </a:solidFill>
          <a:ln w="571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sz="3200" b="0" dirty="0" err="1">
                <a:solidFill>
                  <a:srgbClr val="CC3300"/>
                </a:solidFill>
                <a:effectLst>
                  <a:outerShdw blurRad="38100" dist="38100" dir="2700000" algn="tl">
                    <a:srgbClr val="000000"/>
                  </a:outerShdw>
                </a:effectLst>
                <a:latin typeface="Gloucester MT Extra Condensed" pitchFamily="18" charset="0"/>
              </a:rPr>
              <a:t>Keine</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dieser</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Berechnungen</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geben</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eine</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zufriedenstellende</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Erklärung</a:t>
            </a:r>
            <a:r>
              <a:rPr lang="en-US" altLang="en-US" sz="3200" b="0" dirty="0">
                <a:solidFill>
                  <a:srgbClr val="CC3300"/>
                </a:solidFill>
                <a:effectLst>
                  <a:outerShdw blurRad="38100" dist="38100" dir="2700000" algn="tl">
                    <a:srgbClr val="000000"/>
                  </a:outerShdw>
                </a:effectLst>
                <a:latin typeface="Gloucester MT Extra Condensed" pitchFamily="18" charset="0"/>
              </a:rPr>
              <a:t> ab; es </a:t>
            </a:r>
            <a:r>
              <a:rPr lang="en-US" altLang="en-US" sz="3200" b="0" dirty="0" err="1">
                <a:solidFill>
                  <a:srgbClr val="CC3300"/>
                </a:solidFill>
                <a:effectLst>
                  <a:outerShdw blurRad="38100" dist="38100" dir="2700000" algn="tl">
                    <a:srgbClr val="000000"/>
                  </a:outerShdw>
                </a:effectLst>
                <a:latin typeface="Gloucester MT Extra Condensed" pitchFamily="18" charset="0"/>
              </a:rPr>
              <a:t>gibt</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bisher</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keine</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klare</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Erläuterung</a:t>
            </a:r>
            <a:r>
              <a:rPr lang="en-US" altLang="en-US" sz="3200" b="0" dirty="0">
                <a:solidFill>
                  <a:srgbClr val="CC3300"/>
                </a:solidFill>
                <a:effectLst>
                  <a:outerShdw blurRad="38100" dist="38100" dir="2700000" algn="tl">
                    <a:srgbClr val="000000"/>
                  </a:outerShdw>
                </a:effectLst>
                <a:latin typeface="Gloucester MT Extra Condensed" pitchFamily="18" charset="0"/>
              </a:rPr>
              <a:t> </a:t>
            </a:r>
            <a:r>
              <a:rPr lang="en-US" altLang="en-US" sz="3200" b="0" dirty="0" err="1">
                <a:solidFill>
                  <a:srgbClr val="CC3300"/>
                </a:solidFill>
                <a:effectLst>
                  <a:outerShdw blurRad="38100" dist="38100" dir="2700000" algn="tl">
                    <a:srgbClr val="000000"/>
                  </a:outerShdw>
                </a:effectLst>
                <a:latin typeface="Gloucester MT Extra Condensed" pitchFamily="18" charset="0"/>
              </a:rPr>
              <a:t>für</a:t>
            </a:r>
            <a:r>
              <a:rPr lang="en-US" altLang="en-US" sz="3200" b="0" dirty="0">
                <a:solidFill>
                  <a:srgbClr val="CC3300"/>
                </a:solidFill>
                <a:effectLst>
                  <a:outerShdw blurRad="38100" dist="38100" dir="2700000" algn="tl">
                    <a:srgbClr val="000000"/>
                  </a:outerShdw>
                </a:effectLst>
                <a:latin typeface="Gloucester MT Extra Condensed" pitchFamily="18" charset="0"/>
              </a:rPr>
              <a:t> die </a:t>
            </a:r>
            <a:r>
              <a:rPr lang="en-US" altLang="en-US" sz="3200" b="0" dirty="0" err="1">
                <a:solidFill>
                  <a:srgbClr val="CC3300"/>
                </a:solidFill>
                <a:effectLst>
                  <a:outerShdw blurRad="38100" dist="38100" dir="2700000" algn="tl">
                    <a:srgbClr val="000000"/>
                  </a:outerShdw>
                </a:effectLst>
                <a:latin typeface="Gloucester MT Extra Condensed" pitchFamily="18" charset="0"/>
              </a:rPr>
              <a:t>Zahlen</a:t>
            </a:r>
            <a:r>
              <a:rPr lang="en-US" altLang="en-US" sz="3200" b="0" dirty="0">
                <a:solidFill>
                  <a:srgbClr val="CC3300"/>
                </a:solidFill>
                <a:effectLst>
                  <a:outerShdw blurRad="38100" dist="38100" dir="2700000" algn="tl">
                    <a:srgbClr val="000000"/>
                  </a:outerShdw>
                </a:effectLst>
                <a:latin typeface="Gloucester MT Extra Condensed" pitchFamily="18" charset="0"/>
              </a:rPr>
              <a:t>.</a:t>
            </a:r>
          </a:p>
        </p:txBody>
      </p:sp>
      <p:sp>
        <p:nvSpPr>
          <p:cNvPr id="107526" name="Text Box 7">
            <a:extLst>
              <a:ext uri="{FF2B5EF4-FFF2-40B4-BE49-F238E27FC236}">
                <a16:creationId xmlns:a16="http://schemas.microsoft.com/office/drawing/2014/main" id="{4C8ED8AD-3CDA-5E47-88D4-AC7183059C0A}"/>
              </a:ext>
            </a:extLst>
          </p:cNvPr>
          <p:cNvSpPr txBox="1">
            <a:spLocks noChangeArrowheads="1"/>
          </p:cNvSpPr>
          <p:nvPr/>
        </p:nvSpPr>
        <p:spPr bwMode="auto">
          <a:xfrm>
            <a:off x="0" y="1676400"/>
            <a:ext cx="9144000" cy="519113"/>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800" b="0" dirty="0" err="1">
                <a:latin typeface="HebrewTh" pitchFamily="2" charset="0"/>
              </a:rPr>
              <a:t>NOfA</a:t>
            </a:r>
            <a:r>
              <a:rPr lang="en-US" altLang="en-US" sz="2800" i="1" dirty="0">
                <a:latin typeface="Arial" panose="020B0604020202020204" pitchFamily="34" charset="0"/>
              </a:rPr>
              <a:t> (‘</a:t>
            </a:r>
            <a:r>
              <a:rPr lang="en-US" altLang="en-US" sz="2800" i="1" dirty="0" err="1">
                <a:latin typeface="Arial" panose="020B0604020202020204" pitchFamily="34" charset="0"/>
              </a:rPr>
              <a:t>avon</a:t>
            </a:r>
            <a:r>
              <a:rPr lang="en-US" altLang="en-US" sz="2800" i="1" dirty="0">
                <a:latin typeface="Arial" panose="020B0604020202020204" pitchFamily="34" charset="0"/>
              </a:rPr>
              <a:t>)</a:t>
            </a:r>
            <a:r>
              <a:rPr lang="en-US" altLang="en-US" sz="2800" dirty="0">
                <a:latin typeface="Arial" panose="020B0604020202020204" pitchFamily="34" charset="0"/>
              </a:rPr>
              <a:t> = “</a:t>
            </a:r>
            <a:r>
              <a:rPr lang="en-US" altLang="en-US" sz="2800" dirty="0" err="1">
                <a:latin typeface="Arial" panose="020B0604020202020204" pitchFamily="34" charset="0"/>
              </a:rPr>
              <a:t>Sünde</a:t>
            </a:r>
            <a:r>
              <a:rPr lang="en-US" altLang="en-US" sz="2800" dirty="0">
                <a:latin typeface="Arial" panose="020B0604020202020204" pitchFamily="34" charset="0"/>
              </a:rPr>
              <a:t>” </a:t>
            </a:r>
            <a:r>
              <a:rPr lang="en-US" altLang="en-US" sz="2800" dirty="0" err="1">
                <a:latin typeface="Arial" panose="020B0604020202020204" pitchFamily="34" charset="0"/>
              </a:rPr>
              <a:t>oder</a:t>
            </a:r>
            <a:r>
              <a:rPr lang="en-US" altLang="en-US" sz="2800" dirty="0">
                <a:latin typeface="Arial" panose="020B0604020202020204" pitchFamily="34" charset="0"/>
              </a:rPr>
              <a:t> “Strafe”</a:t>
            </a:r>
          </a:p>
        </p:txBody>
      </p:sp>
      <p:sp>
        <p:nvSpPr>
          <p:cNvPr id="7" name="Slide Number Placeholder 5">
            <a:extLst>
              <a:ext uri="{FF2B5EF4-FFF2-40B4-BE49-F238E27FC236}">
                <a16:creationId xmlns:a16="http://schemas.microsoft.com/office/drawing/2014/main" id="{EEA43733-5DCD-CF4D-9A0C-D1B483ED197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99684">
                                            <p:txEl>
                                              <p:pRg st="0" end="0"/>
                                            </p:txEl>
                                          </p:spTgt>
                                        </p:tgtEl>
                                        <p:attrNameLst>
                                          <p:attrName>style.visibility</p:attrName>
                                        </p:attrNameLst>
                                      </p:cBhvr>
                                      <p:to>
                                        <p:strVal val="visible"/>
                                      </p:to>
                                    </p:set>
                                    <p:anim calcmode="lin" valueType="num">
                                      <p:cBhvr>
                                        <p:cTn id="7" dur="500" fill="hold"/>
                                        <p:tgtEl>
                                          <p:spTgt spid="19968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996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199684">
                                            <p:txEl>
                                              <p:pRg st="1" end="1"/>
                                            </p:txEl>
                                          </p:spTgt>
                                        </p:tgtEl>
                                        <p:attrNameLst>
                                          <p:attrName>style.visibility</p:attrName>
                                        </p:attrNameLst>
                                      </p:cBhvr>
                                      <p:to>
                                        <p:strVal val="visible"/>
                                      </p:to>
                                    </p:set>
                                    <p:anim calcmode="lin" valueType="num">
                                      <p:cBhvr>
                                        <p:cTn id="13" dur="500" fill="hold"/>
                                        <p:tgtEl>
                                          <p:spTgt spid="199684">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99684">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99684">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996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199684">
                                            <p:txEl>
                                              <p:pRg st="2" end="2"/>
                                            </p:txEl>
                                          </p:spTgt>
                                        </p:tgtEl>
                                        <p:attrNameLst>
                                          <p:attrName>style.visibility</p:attrName>
                                        </p:attrNameLst>
                                      </p:cBhvr>
                                      <p:to>
                                        <p:strVal val="visible"/>
                                      </p:to>
                                    </p:set>
                                    <p:anim calcmode="lin" valueType="num">
                                      <p:cBhvr>
                                        <p:cTn id="21" dur="500" fill="hold"/>
                                        <p:tgtEl>
                                          <p:spTgt spid="19968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9968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9968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9968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199685">
                                            <p:txEl>
                                              <p:pRg st="0" end="0"/>
                                            </p:txEl>
                                          </p:spTgt>
                                        </p:tgtEl>
                                        <p:attrNameLst>
                                          <p:attrName>style.visibility</p:attrName>
                                        </p:attrNameLst>
                                      </p:cBhvr>
                                      <p:to>
                                        <p:strVal val="visible"/>
                                      </p:to>
                                    </p:set>
                                    <p:anim calcmode="lin" valueType="num">
                                      <p:cBhvr>
                                        <p:cTn id="29" dur="500" fill="hold"/>
                                        <p:tgtEl>
                                          <p:spTgt spid="199685">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996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9" presetClass="entr" presetSubtype="0" accel="100000" fill="hold" nodeType="clickEffect">
                                  <p:stCondLst>
                                    <p:cond delay="0"/>
                                  </p:stCondLst>
                                  <p:childTnLst>
                                    <p:set>
                                      <p:cBhvr>
                                        <p:cTn id="34" dur="1" fill="hold">
                                          <p:stCondLst>
                                            <p:cond delay="0"/>
                                          </p:stCondLst>
                                        </p:cTn>
                                        <p:tgtEl>
                                          <p:spTgt spid="199685">
                                            <p:txEl>
                                              <p:pRg st="1" end="1"/>
                                            </p:txEl>
                                          </p:spTgt>
                                        </p:tgtEl>
                                        <p:attrNameLst>
                                          <p:attrName>style.visibility</p:attrName>
                                        </p:attrNameLst>
                                      </p:cBhvr>
                                      <p:to>
                                        <p:strVal val="visible"/>
                                      </p:to>
                                    </p:set>
                                    <p:anim calcmode="lin" valueType="num">
                                      <p:cBhvr>
                                        <p:cTn id="35" dur="500" fill="hold"/>
                                        <p:tgtEl>
                                          <p:spTgt spid="19968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6" dur="500" fill="hold"/>
                                        <p:tgtEl>
                                          <p:spTgt spid="19968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7" dur="500" fill="hold"/>
                                        <p:tgtEl>
                                          <p:spTgt spid="19968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38" dur="500" fill="hold"/>
                                        <p:tgtEl>
                                          <p:spTgt spid="19968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39" presetClass="entr" presetSubtype="0" accel="100000" fill="hold" nodeType="clickEffect">
                                  <p:stCondLst>
                                    <p:cond delay="0"/>
                                  </p:stCondLst>
                                  <p:childTnLst>
                                    <p:set>
                                      <p:cBhvr>
                                        <p:cTn id="42" dur="1" fill="hold">
                                          <p:stCondLst>
                                            <p:cond delay="0"/>
                                          </p:stCondLst>
                                        </p:cTn>
                                        <p:tgtEl>
                                          <p:spTgt spid="199685">
                                            <p:txEl>
                                              <p:pRg st="2" end="2"/>
                                            </p:txEl>
                                          </p:spTgt>
                                        </p:tgtEl>
                                        <p:attrNameLst>
                                          <p:attrName>style.visibility</p:attrName>
                                        </p:attrNameLst>
                                      </p:cBhvr>
                                      <p:to>
                                        <p:strVal val="visible"/>
                                      </p:to>
                                    </p:set>
                                    <p:anim calcmode="lin" valueType="num">
                                      <p:cBhvr>
                                        <p:cTn id="43" dur="500" fill="hold"/>
                                        <p:tgtEl>
                                          <p:spTgt spid="19968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4" dur="500" fill="hold"/>
                                        <p:tgtEl>
                                          <p:spTgt spid="19968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5" dur="500" fill="hold"/>
                                        <p:tgtEl>
                                          <p:spTgt spid="19968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46" dur="500" fill="hold"/>
                                        <p:tgtEl>
                                          <p:spTgt spid="19968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99686"/>
                                        </p:tgtEl>
                                        <p:attrNameLst>
                                          <p:attrName>style.visibility</p:attrName>
                                        </p:attrNameLst>
                                      </p:cBhvr>
                                      <p:to>
                                        <p:strVal val="visible"/>
                                      </p:to>
                                    </p:set>
                                    <p:animEffect transition="in" filter="dissolve">
                                      <p:cBhvr>
                                        <p:cTn id="51" dur="500"/>
                                        <p:tgtEl>
                                          <p:spTgt spid="199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6"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6164" name="Rectangle 4">
            <a:extLst>
              <a:ext uri="{FF2B5EF4-FFF2-40B4-BE49-F238E27FC236}">
                <a16:creationId xmlns:a16="http://schemas.microsoft.com/office/drawing/2014/main" id="{AF4CD698-2A00-4067-9053-EFC5FD2D182B}"/>
              </a:ext>
            </a:extLst>
          </p:cNvPr>
          <p:cNvSpPr>
            <a:spLocks noGrp="1" noChangeArrowheads="1"/>
          </p:cNvSpPr>
          <p:nvPr>
            <p:ph type="title"/>
          </p:nvPr>
        </p:nvSpPr>
        <p:spPr/>
        <p:txBody>
          <a:bodyPr/>
          <a:lstStyle/>
          <a:p>
            <a:pPr eaLnBrk="1" hangingPunct="1">
              <a:defRPr/>
            </a:pPr>
            <a:r>
              <a:rPr lang="en-US" altLang="en-US" dirty="0">
                <a:solidFill>
                  <a:srgbClr val="CC6600"/>
                </a:solidFill>
                <a:effectLst>
                  <a:outerShdw blurRad="38100" dist="38100" dir="2700000" algn="tl">
                    <a:srgbClr val="C0C0C0"/>
                  </a:outerShdw>
                </a:effectLst>
              </a:rPr>
              <a:t>Ein </a:t>
            </a:r>
            <a:r>
              <a:rPr lang="en-US" altLang="en-US" dirty="0" err="1">
                <a:solidFill>
                  <a:srgbClr val="CC6600"/>
                </a:solidFill>
                <a:effectLst>
                  <a:outerShdw blurRad="38100" dist="38100" dir="2700000" algn="tl">
                    <a:srgbClr val="C0C0C0"/>
                  </a:outerShdw>
                </a:effectLst>
              </a:rPr>
              <a:t>Modernes</a:t>
            </a:r>
            <a:r>
              <a:rPr lang="en-US" altLang="en-US" dirty="0">
                <a:solidFill>
                  <a:srgbClr val="CC6600"/>
                </a:solidFill>
                <a:effectLst>
                  <a:outerShdw blurRad="38100" dist="38100" dir="2700000" algn="tl">
                    <a:srgbClr val="C0C0C0"/>
                  </a:outerShdw>
                </a:effectLst>
              </a:rPr>
              <a:t> </a:t>
            </a:r>
            <a:r>
              <a:rPr lang="en-US" altLang="en-US" dirty="0" err="1">
                <a:solidFill>
                  <a:srgbClr val="CC6600"/>
                </a:solidFill>
                <a:effectLst>
                  <a:outerShdw blurRad="38100" dist="38100" dir="2700000" algn="tl">
                    <a:srgbClr val="C0C0C0"/>
                  </a:outerShdw>
                </a:effectLst>
              </a:rPr>
              <a:t>Rezept</a:t>
            </a:r>
            <a:endParaRPr lang="en-US" altLang="en-US" dirty="0">
              <a:solidFill>
                <a:srgbClr val="CC6600"/>
              </a:solidFill>
              <a:effectLst>
                <a:outerShdw blurRad="38100" dist="38100" dir="2700000" algn="tl">
                  <a:srgbClr val="C0C0C0"/>
                </a:outerShdw>
              </a:effectLst>
            </a:endParaRPr>
          </a:p>
        </p:txBody>
      </p:sp>
      <p:pic>
        <p:nvPicPr>
          <p:cNvPr id="108547" name="Picture 6" descr="ezekiel[1]">
            <a:extLst>
              <a:ext uri="{FF2B5EF4-FFF2-40B4-BE49-F238E27FC236}">
                <a16:creationId xmlns:a16="http://schemas.microsoft.com/office/drawing/2014/main" id="{C675A9B7-8615-4646-A342-12F493F63DE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685800" y="1690688"/>
            <a:ext cx="7772400" cy="4314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49ACEDBC-6295-4CAB-A4F9-B01BAFC1B7E5}"/>
              </a:ext>
            </a:extLst>
          </p:cNvPr>
          <p:cNvSpPr>
            <a:spLocks noGrp="1"/>
          </p:cNvSpPr>
          <p:nvPr>
            <p:ph type="sldNum" sz="quarter" idx="12"/>
          </p:nvPr>
        </p:nvSpPr>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B46C2C65-6201-C84A-865F-17AA8D00F8C1}" type="slidenum">
              <a:rPr lang="en-US" altLang="en-US" sz="1200" b="0">
                <a:latin typeface="Garamond" panose="02020404030301010803" pitchFamily="18" charset="0"/>
              </a:rPr>
              <a:pPr/>
              <a:t>77</a:t>
            </a:fld>
            <a:endParaRPr lang="en-US" altLang="en-US" sz="1200" b="0">
              <a:latin typeface="Garamond" panose="02020404030301010803" pitchFamily="18" charset="0"/>
            </a:endParaRPr>
          </a:p>
        </p:txBody>
      </p:sp>
      <p:sp>
        <p:nvSpPr>
          <p:cNvPr id="5" name="Slide Number Placeholder 5">
            <a:extLst>
              <a:ext uri="{FF2B5EF4-FFF2-40B4-BE49-F238E27FC236}">
                <a16:creationId xmlns:a16="http://schemas.microsoft.com/office/drawing/2014/main" id="{D7E1AD75-D7CC-1247-A609-978FE9823874}"/>
              </a:ext>
            </a:extLst>
          </p:cNvPr>
          <p:cNvSpPr txBox="1">
            <a:spLocks/>
          </p:cNvSpPr>
          <p:nvPr/>
        </p:nvSpPr>
        <p:spPr bwMode="auto">
          <a:xfrm>
            <a:off x="8365067" y="6477000"/>
            <a:ext cx="762000" cy="3048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defPPr>
              <a:defRPr lang="en-US"/>
            </a:defPPr>
            <a:lvl1pPr algn="r" rtl="0" eaLnBrk="1" fontAlgn="base" hangingPunct="1">
              <a:spcBef>
                <a:spcPct val="0"/>
              </a:spcBef>
              <a:spcAft>
                <a:spcPct val="0"/>
              </a:spcAft>
              <a:defRPr sz="2400" b="0" kern="1200">
                <a:solidFill>
                  <a:schemeClr val="tx1"/>
                </a:solidFill>
                <a:latin typeface="Lucida Sans Unicode" panose="020B0602030504020204" pitchFamily="34" charset="0"/>
                <a:ea typeface="+mn-ea"/>
                <a:cs typeface="Arial" panose="020B0604020202020204" pitchFamily="34" charset="0"/>
              </a:defRPr>
            </a:lvl1pPr>
            <a:lvl2pPr marL="742950" indent="-28575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2pPr>
            <a:lvl3pPr marL="1143000" indent="-22860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3pPr>
            <a:lvl4pPr marL="1600200" indent="-22860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4pPr>
            <a:lvl5pPr marL="2057400" indent="-228600" algn="l" rtl="0" eaLnBrk="0" fontAlgn="base"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sz="2400" b="1" kern="1200">
                <a:solidFill>
                  <a:schemeClr val="tx1"/>
                </a:solidFill>
                <a:latin typeface="Lucida Sans Unicode" panose="020B0602030504020204" pitchFamily="34" charset="0"/>
                <a:ea typeface="+mn-ea"/>
                <a:cs typeface="Arial" panose="020B0604020202020204" pitchFamily="34" charset="0"/>
              </a:defRPr>
            </a:lvl9pPr>
          </a:lstStyle>
          <a:p>
            <a:fld id="{7C29E04F-DA0C-6143-A9B0-E78546EFE5AB}" type="slidenum">
              <a:rPr lang="en-US" altLang="en-US" sz="1400" b="1" smtClean="0">
                <a:solidFill>
                  <a:schemeClr val="bg1"/>
                </a:solidFill>
                <a:latin typeface="Tahoma" panose="020B0604030504040204" pitchFamily="34" charset="0"/>
              </a:rPr>
              <a:pPr/>
              <a:t>77</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6F835F9A-0A7F-416A-B6A7-DCD10DB7492F}"/>
              </a:ext>
            </a:extLst>
          </p:cNvPr>
          <p:cNvSpPr>
            <a:spLocks noGrp="1" noChangeArrowheads="1"/>
          </p:cNvSpPr>
          <p:nvPr>
            <p:ph type="title"/>
          </p:nvPr>
        </p:nvSpPr>
        <p:spPr/>
        <p:txBody>
          <a:bodyPr/>
          <a:lstStyle/>
          <a:p>
            <a:pPr eaLnBrk="1" hangingPunct="1">
              <a:defRPr/>
            </a:pPr>
            <a:r>
              <a:rPr lang="en-US" altLang="en-US" b="0" dirty="0" err="1">
                <a:latin typeface="Impact" panose="020B0806030902050204" pitchFamily="34" charset="0"/>
              </a:rPr>
              <a:t>Jerusalems</a:t>
            </a:r>
            <a:r>
              <a:rPr lang="en-US" altLang="en-US" b="0" dirty="0">
                <a:latin typeface="Impact" panose="020B0806030902050204" pitchFamily="34" charset="0"/>
              </a:rPr>
              <a:t> Tag der </a:t>
            </a:r>
            <a:r>
              <a:rPr lang="en-US" altLang="en-US" b="0" dirty="0" err="1">
                <a:latin typeface="Impact" panose="020B0806030902050204" pitchFamily="34" charset="0"/>
              </a:rPr>
              <a:t>Abrechnung</a:t>
            </a:r>
            <a:endParaRPr lang="en-US" altLang="en-US" b="0" dirty="0">
              <a:latin typeface="Impact" panose="020B0806030902050204" pitchFamily="34" charset="0"/>
            </a:endParaRPr>
          </a:p>
        </p:txBody>
      </p:sp>
      <p:sp>
        <p:nvSpPr>
          <p:cNvPr id="447491" name="Rectangle 3">
            <a:extLst>
              <a:ext uri="{FF2B5EF4-FFF2-40B4-BE49-F238E27FC236}">
                <a16:creationId xmlns:a16="http://schemas.microsoft.com/office/drawing/2014/main" id="{F1766C66-1F37-4E34-98F4-8677EDE0D058}"/>
              </a:ext>
            </a:extLst>
          </p:cNvPr>
          <p:cNvSpPr>
            <a:spLocks noGrp="1" noChangeArrowheads="1"/>
          </p:cNvSpPr>
          <p:nvPr>
            <p:ph type="body" idx="1"/>
          </p:nvPr>
        </p:nvSpPr>
        <p:spPr/>
        <p:txBody>
          <a:bodyPr/>
          <a:lstStyle/>
          <a:p>
            <a:pPr eaLnBrk="1" hangingPunct="1">
              <a:lnSpc>
                <a:spcPct val="90000"/>
              </a:lnSpc>
              <a:buFontTx/>
              <a:buNone/>
              <a:defRPr/>
            </a:pP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Gleichnis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zum</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Haare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scheren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sagt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Hesekiel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voraus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dass</a:t>
            </a:r>
            <a:r>
              <a:rPr lang="en-US" altLang="en-US" sz="2800" b="1" dirty="0">
                <a:solidFill>
                  <a:srgbClr val="FFFF99"/>
                </a:solidFill>
                <a:latin typeface="Arial" panose="020B0604020202020204" pitchFamily="34" charset="0"/>
              </a:rPr>
              <a:t> Jerusalem </a:t>
            </a:r>
            <a:r>
              <a:rPr lang="en-US" altLang="en-US" sz="2800" b="1" dirty="0" err="1">
                <a:solidFill>
                  <a:srgbClr val="FFFF99"/>
                </a:solidFill>
                <a:latin typeface="Arial" panose="020B0604020202020204" pitchFamily="34" charset="0"/>
              </a:rPr>
              <a:t>dezimiert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wird</a:t>
            </a:r>
            <a:r>
              <a:rPr lang="en-US" altLang="en-US" sz="2800" b="1" dirty="0">
                <a:solidFill>
                  <a:srgbClr val="FFFF99"/>
                </a:solidFill>
                <a:latin typeface="Arial" panose="020B0604020202020204" pitchFamily="34" charset="0"/>
              </a:rPr>
              <a:t> – </a:t>
            </a:r>
            <a:r>
              <a:rPr lang="en-US" altLang="en-US" sz="2800" b="1" dirty="0" err="1">
                <a:solidFill>
                  <a:srgbClr val="FFFF99"/>
                </a:solidFill>
                <a:latin typeface="Arial" panose="020B0604020202020204" pitchFamily="34" charset="0"/>
              </a:rPr>
              <a:t>ein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Drittel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stirbt</a:t>
            </a:r>
            <a:r>
              <a:rPr lang="en-US" altLang="en-US" sz="2800" b="1" dirty="0">
                <a:solidFill>
                  <a:srgbClr val="FFFF99"/>
                </a:solidFill>
                <a:latin typeface="Arial" panose="020B0604020202020204" pitchFamily="34" charset="0"/>
              </a:rPr>
              <a:t> in der Stadt, </a:t>
            </a:r>
            <a:r>
              <a:rPr lang="en-US" altLang="en-US" sz="2800" b="1" dirty="0" err="1">
                <a:solidFill>
                  <a:srgbClr val="FFFF99"/>
                </a:solidFill>
                <a:latin typeface="Arial" panose="020B0604020202020204" pitchFamily="34" charset="0"/>
              </a:rPr>
              <a:t>ein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Drittel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ausser-halb</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ein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Drittel</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zerstreut</a:t>
            </a:r>
            <a:r>
              <a:rPr lang="en-US" altLang="en-US" sz="2800" b="1" dirty="0">
                <a:solidFill>
                  <a:srgbClr val="FFFF99"/>
                </a:solidFill>
                <a:latin typeface="Arial" panose="020B0604020202020204" pitchFamily="34" charset="0"/>
              </a:rPr>
              <a:t> in alle </a:t>
            </a:r>
            <a:r>
              <a:rPr lang="en-US" altLang="en-US" sz="2800" b="1" dirty="0" err="1">
                <a:solidFill>
                  <a:srgbClr val="FFFF99"/>
                </a:solidFill>
                <a:latin typeface="Arial" panose="020B0604020202020204" pitchFamily="34" charset="0"/>
              </a:rPr>
              <a:t>Winde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nur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einige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Nachzügler</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bleiben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lebend</a:t>
            </a:r>
            <a:r>
              <a:rPr lang="en-US" altLang="en-US" sz="2800" b="1" dirty="0">
                <a:solidFill>
                  <a:srgbClr val="FFFF99"/>
                </a:solidFill>
                <a:latin typeface="Arial" panose="020B0604020202020204" pitchFamily="34" charset="0"/>
              </a:rPr>
              <a:t> (5:1-4. 12).</a:t>
            </a:r>
          </a:p>
          <a:p>
            <a:pPr eaLnBrk="1" hangingPunct="1">
              <a:lnSpc>
                <a:spcPct val="90000"/>
              </a:lnSpc>
              <a:defRPr/>
            </a:pPr>
            <a:r>
              <a:rPr lang="en-US" altLang="en-US" sz="2400" i="1" dirty="0" err="1">
                <a:latin typeface="Arial" panose="020B0604020202020204" pitchFamily="34" charset="0"/>
              </a:rPr>
              <a:t>Haare</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einem</a:t>
            </a:r>
            <a:r>
              <a:rPr lang="en-US" altLang="en-US" sz="2400" i="1" dirty="0">
                <a:latin typeface="Arial" panose="020B0604020202020204" pitchFamily="34" charset="0"/>
              </a:rPr>
              <a:t> </a:t>
            </a:r>
            <a:r>
              <a:rPr lang="en-US" altLang="en-US" sz="2400" i="1" dirty="0" err="1">
                <a:latin typeface="Arial" panose="020B0604020202020204" pitchFamily="34" charset="0"/>
              </a:rPr>
              <a:t>Schwert</a:t>
            </a:r>
            <a:r>
              <a:rPr lang="en-US" altLang="en-US" sz="2400" i="1" dirty="0">
                <a:latin typeface="Arial" panose="020B0604020202020204" pitchFamily="34" charset="0"/>
              </a:rPr>
              <a:t> </a:t>
            </a:r>
            <a:r>
              <a:rPr lang="en-US" altLang="en-US" sz="2400" i="1" dirty="0" err="1">
                <a:latin typeface="Arial" panose="020B0604020202020204" pitchFamily="34" charset="0"/>
              </a:rPr>
              <a:t>scheren</a:t>
            </a:r>
            <a:r>
              <a:rPr lang="en-US" altLang="en-US" sz="2400" i="1" dirty="0">
                <a:latin typeface="Arial" panose="020B0604020202020204" pitchFamily="34" charset="0"/>
              </a:rPr>
              <a:t> </a:t>
            </a:r>
            <a:r>
              <a:rPr lang="en-US" altLang="en-US" sz="2400" i="1" dirty="0" err="1">
                <a:latin typeface="Arial" panose="020B0604020202020204" pitchFamily="34" charset="0"/>
              </a:rPr>
              <a:t>vermittelt</a:t>
            </a:r>
            <a:r>
              <a:rPr lang="en-US" altLang="en-US" sz="2400" i="1" dirty="0">
                <a:latin typeface="Arial" panose="020B0604020202020204" pitchFamily="34" charset="0"/>
              </a:rPr>
              <a:t> </a:t>
            </a:r>
            <a:r>
              <a:rPr lang="en-US" altLang="en-US" sz="2400" i="1" dirty="0" err="1">
                <a:latin typeface="Arial" panose="020B0604020202020204" pitchFamily="34" charset="0"/>
              </a:rPr>
              <a:t>Bilder</a:t>
            </a:r>
            <a:r>
              <a:rPr lang="en-US" altLang="en-US" sz="2400" i="1" dirty="0">
                <a:latin typeface="Arial" panose="020B0604020202020204" pitchFamily="34" charset="0"/>
              </a:rPr>
              <a:t> von Krieg und </a:t>
            </a:r>
            <a:r>
              <a:rPr lang="en-US" altLang="en-US" sz="2400" i="1" dirty="0" err="1">
                <a:latin typeface="Arial" panose="020B0604020202020204" pitchFamily="34" charset="0"/>
              </a:rPr>
              <a:t>Zerstörung</a:t>
            </a:r>
            <a:r>
              <a:rPr lang="en-US" altLang="en-US" sz="2400" i="1" dirty="0">
                <a:latin typeface="Arial" panose="020B0604020202020204" pitchFamily="34" charset="0"/>
              </a:rPr>
              <a:t>. Sein </a:t>
            </a:r>
            <a:r>
              <a:rPr lang="en-US" altLang="en-US" sz="2400" i="1" dirty="0" err="1">
                <a:latin typeface="Arial" panose="020B0604020202020204" pitchFamily="34" charset="0"/>
              </a:rPr>
              <a:t>Haar</a:t>
            </a:r>
            <a:r>
              <a:rPr lang="en-US" altLang="en-US" sz="2400" i="1" dirty="0">
                <a:latin typeface="Arial" panose="020B0604020202020204" pitchFamily="34" charset="0"/>
              </a:rPr>
              <a:t> </a:t>
            </a:r>
            <a:r>
              <a:rPr lang="en-US" altLang="en-US" sz="2400" i="1" dirty="0" err="1">
                <a:latin typeface="Arial" panose="020B0604020202020204" pitchFamily="34" charset="0"/>
              </a:rPr>
              <a:t>symbolsiert</a:t>
            </a:r>
            <a:r>
              <a:rPr lang="en-US" altLang="en-US" sz="2400" i="1" dirty="0">
                <a:latin typeface="Arial" panose="020B0604020202020204" pitchFamily="34" charset="0"/>
              </a:rPr>
              <a:t> das “</a:t>
            </a:r>
            <a:r>
              <a:rPr lang="en-US" altLang="en-US" sz="2400" i="1" dirty="0" err="1">
                <a:latin typeface="Arial" panose="020B0604020202020204" pitchFamily="34" charset="0"/>
              </a:rPr>
              <a:t>ge-schorene</a:t>
            </a:r>
            <a:r>
              <a:rPr lang="en-US" altLang="en-US" sz="2400" i="1" dirty="0">
                <a:latin typeface="Arial" panose="020B0604020202020204" pitchFamily="34" charset="0"/>
              </a:rPr>
              <a:t>” Jerusalem </a:t>
            </a:r>
            <a:r>
              <a:rPr lang="en-US" altLang="en-US" sz="2400" i="1" dirty="0" err="1">
                <a:latin typeface="Arial" panose="020B0604020202020204" pitchFamily="34" charset="0"/>
              </a:rPr>
              <a:t>durch</a:t>
            </a:r>
            <a:r>
              <a:rPr lang="en-US" altLang="en-US" sz="2400" i="1" dirty="0">
                <a:latin typeface="Arial" panose="020B0604020202020204" pitchFamily="34" charset="0"/>
              </a:rPr>
              <a:t> das </a:t>
            </a:r>
            <a:r>
              <a:rPr lang="en-US" altLang="en-US" sz="2400" i="1" dirty="0" err="1">
                <a:latin typeface="Arial" panose="020B0604020202020204" pitchFamily="34" charset="0"/>
              </a:rPr>
              <a:t>Kriegs-Schwert</a:t>
            </a:r>
            <a:r>
              <a:rPr lang="en-US" altLang="en-US" sz="2400" i="1" dirty="0">
                <a:latin typeface="Arial" panose="020B0604020202020204" pitchFamily="34" charset="0"/>
              </a:rPr>
              <a:t>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Jes</a:t>
            </a:r>
            <a:r>
              <a:rPr lang="en-US" altLang="en-US" sz="2400" i="1" dirty="0">
                <a:latin typeface="Arial" panose="020B0604020202020204" pitchFamily="34" charset="0"/>
              </a:rPr>
              <a:t> 7,20).</a:t>
            </a:r>
          </a:p>
          <a:p>
            <a:pPr eaLnBrk="1" hangingPunct="1">
              <a:lnSpc>
                <a:spcPct val="90000"/>
              </a:lnSpc>
              <a:defRPr/>
            </a:pPr>
            <a:r>
              <a:rPr lang="en-US" altLang="en-US" sz="2400" i="1" dirty="0" err="1">
                <a:latin typeface="Arial" panose="020B0604020202020204" pitchFamily="34" charset="0"/>
              </a:rPr>
              <a:t>Vor</a:t>
            </a:r>
            <a:r>
              <a:rPr lang="en-US" altLang="en-US" sz="2400" i="1" dirty="0">
                <a:latin typeface="Arial" panose="020B0604020202020204" pitchFamily="34" charset="0"/>
              </a:rPr>
              <a:t> </a:t>
            </a:r>
            <a:r>
              <a:rPr lang="en-US" altLang="en-US" sz="2400" i="1" dirty="0" err="1">
                <a:latin typeface="Arial" panose="020B0604020202020204" pitchFamily="34" charset="0"/>
              </a:rPr>
              <a:t>Belagerungsende</a:t>
            </a:r>
            <a:r>
              <a:rPr lang="en-US" altLang="en-US" sz="2400" i="1" dirty="0">
                <a:latin typeface="Arial" panose="020B0604020202020204" pitchFamily="34" charset="0"/>
              </a:rPr>
              <a:t> </a:t>
            </a:r>
            <a:r>
              <a:rPr lang="en-US" altLang="en-US" sz="2400" i="1" dirty="0" err="1">
                <a:latin typeface="Arial" panose="020B0604020202020204" pitchFamily="34" charset="0"/>
              </a:rPr>
              <a:t>sind</a:t>
            </a:r>
            <a:r>
              <a:rPr lang="en-US" altLang="en-US" sz="2400" i="1" dirty="0">
                <a:latin typeface="Arial" panose="020B0604020202020204" pitchFamily="34" charset="0"/>
              </a:rPr>
              <a:t> die </a:t>
            </a:r>
            <a:r>
              <a:rPr lang="en-US" altLang="en-US" sz="2400" i="1" dirty="0" err="1">
                <a:latin typeface="Arial" panose="020B0604020202020204" pitchFamily="34" charset="0"/>
              </a:rPr>
              <a:t>Bürger</a:t>
            </a:r>
            <a:r>
              <a:rPr lang="en-US" altLang="en-US" sz="2400" i="1" dirty="0">
                <a:latin typeface="Arial" panose="020B0604020202020204" pitchFamily="34" charset="0"/>
              </a:rPr>
              <a:t> </a:t>
            </a:r>
            <a:r>
              <a:rPr lang="en-US" altLang="en-US" sz="2400" i="1" dirty="0" err="1">
                <a:latin typeface="Arial" panose="020B0604020202020204" pitchFamily="34" charset="0"/>
              </a:rPr>
              <a:t>Jerusalems</a:t>
            </a:r>
            <a:r>
              <a:rPr lang="en-US" altLang="en-US" sz="2400" i="1" dirty="0">
                <a:latin typeface="Arial" panose="020B0604020202020204" pitchFamily="34" charset="0"/>
              </a:rPr>
              <a:t> in </a:t>
            </a:r>
            <a:r>
              <a:rPr lang="en-US" altLang="en-US" sz="2400" i="1" dirty="0" err="1">
                <a:latin typeface="Arial" panose="020B0604020202020204" pitchFamily="34" charset="0"/>
              </a:rPr>
              <a:t>Kannibalismus</a:t>
            </a:r>
            <a:r>
              <a:rPr lang="en-US" altLang="en-US" sz="2400" i="1" dirty="0">
                <a:latin typeface="Arial" panose="020B0604020202020204" pitchFamily="34" charset="0"/>
              </a:rPr>
              <a:t> </a:t>
            </a:r>
            <a:r>
              <a:rPr lang="en-US" altLang="en-US" sz="2400" i="1" dirty="0" err="1">
                <a:latin typeface="Arial" panose="020B0604020202020204" pitchFamily="34" charset="0"/>
              </a:rPr>
              <a:t>verfallen</a:t>
            </a:r>
            <a:r>
              <a:rPr lang="en-US" altLang="en-US" sz="2400" i="1" dirty="0">
                <a:latin typeface="Arial" panose="020B0604020202020204" pitchFamily="34" charset="0"/>
              </a:rPr>
              <a:t>, in </a:t>
            </a:r>
            <a:r>
              <a:rPr lang="en-US" altLang="en-US" sz="2400" i="1" dirty="0" err="1">
                <a:latin typeface="Arial" panose="020B0604020202020204" pitchFamily="34" charset="0"/>
              </a:rPr>
              <a:t>ihrer</a:t>
            </a:r>
            <a:r>
              <a:rPr lang="en-US" altLang="en-US" sz="2400" i="1" dirty="0">
                <a:latin typeface="Arial" panose="020B0604020202020204" pitchFamily="34" charset="0"/>
              </a:rPr>
              <a:t> </a:t>
            </a:r>
            <a:r>
              <a:rPr lang="en-US" altLang="en-US" sz="2400" i="1" dirty="0" err="1">
                <a:latin typeface="Arial" panose="020B0604020202020204" pitchFamily="34" charset="0"/>
              </a:rPr>
              <a:t>Verzweiflung</a:t>
            </a:r>
            <a:r>
              <a:rPr lang="en-US" altLang="en-US" sz="2400" i="1" dirty="0">
                <a:latin typeface="Arial" panose="020B0604020202020204" pitchFamily="34" charset="0"/>
              </a:rPr>
              <a:t> </a:t>
            </a:r>
            <a:r>
              <a:rPr lang="en-US" altLang="en-US" sz="2400" i="1" dirty="0" err="1">
                <a:latin typeface="Arial" panose="020B0604020202020204" pitchFamily="34" charset="0"/>
              </a:rPr>
              <a:t>nach</a:t>
            </a:r>
            <a:r>
              <a:rPr lang="en-US" altLang="en-US" sz="2400" i="1" dirty="0">
                <a:latin typeface="Arial" panose="020B0604020202020204" pitchFamily="34" charset="0"/>
              </a:rPr>
              <a:t> </a:t>
            </a:r>
            <a:r>
              <a:rPr lang="en-US" altLang="en-US" sz="2400" i="1" dirty="0" err="1">
                <a:latin typeface="Arial" panose="020B0604020202020204" pitchFamily="34" charset="0"/>
              </a:rPr>
              <a:t>Nahrung</a:t>
            </a:r>
            <a:r>
              <a:rPr lang="en-US" altLang="en-US" sz="2400" i="1" dirty="0">
                <a:latin typeface="Arial" panose="020B0604020202020204" pitchFamily="34" charset="0"/>
              </a:rPr>
              <a:t> (5,8-10; </a:t>
            </a:r>
            <a:r>
              <a:rPr lang="en-US" altLang="en-US" sz="2400" i="1" dirty="0" err="1">
                <a:latin typeface="Arial" panose="020B0604020202020204" pitchFamily="34" charset="0"/>
              </a:rPr>
              <a:t>vgl</a:t>
            </a:r>
            <a:r>
              <a:rPr lang="en-US" altLang="en-US" sz="2400" i="1" dirty="0">
                <a:latin typeface="Arial" panose="020B0604020202020204" pitchFamily="34" charset="0"/>
              </a:rPr>
              <a:t>. </a:t>
            </a:r>
            <a:r>
              <a:rPr lang="en-US" altLang="en-US" sz="2400" i="1" dirty="0" err="1">
                <a:latin typeface="Arial" panose="020B0604020202020204" pitchFamily="34" charset="0"/>
              </a:rPr>
              <a:t>Kla</a:t>
            </a:r>
            <a:r>
              <a:rPr lang="en-US" altLang="en-US" sz="2400" i="1" dirty="0">
                <a:latin typeface="Arial" panose="020B0604020202020204" pitchFamily="34" charset="0"/>
              </a:rPr>
              <a:t> 2,20; 4,10).</a:t>
            </a:r>
          </a:p>
        </p:txBody>
      </p:sp>
      <p:sp>
        <p:nvSpPr>
          <p:cNvPr id="5" name="Slide Number Placeholder 5">
            <a:extLst>
              <a:ext uri="{FF2B5EF4-FFF2-40B4-BE49-F238E27FC236}">
                <a16:creationId xmlns:a16="http://schemas.microsoft.com/office/drawing/2014/main" id="{A32C9907-4C98-904B-9C89-36DAEADCC47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7491">
                                            <p:txEl>
                                              <p:pRg st="0" end="0"/>
                                            </p:txEl>
                                          </p:spTgt>
                                        </p:tgtEl>
                                        <p:attrNameLst>
                                          <p:attrName>style.visibility</p:attrName>
                                        </p:attrNameLst>
                                      </p:cBhvr>
                                      <p:to>
                                        <p:strVal val="visible"/>
                                      </p:to>
                                    </p:set>
                                    <p:anim calcmode="lin" valueType="num">
                                      <p:cBhvr>
                                        <p:cTn id="7" dur="500" fill="hold"/>
                                        <p:tgtEl>
                                          <p:spTgt spid="447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74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47491">
                                            <p:txEl>
                                              <p:pRg st="1" end="1"/>
                                            </p:txEl>
                                          </p:spTgt>
                                        </p:tgtEl>
                                        <p:attrNameLst>
                                          <p:attrName>style.visibility</p:attrName>
                                        </p:attrNameLst>
                                      </p:cBhvr>
                                      <p:to>
                                        <p:strVal val="visible"/>
                                      </p:to>
                                    </p:set>
                                    <p:anim calcmode="lin" valueType="num">
                                      <p:cBhvr>
                                        <p:cTn id="13" dur="500" fill="hold"/>
                                        <p:tgtEl>
                                          <p:spTgt spid="44749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4749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4749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474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47491">
                                            <p:txEl>
                                              <p:pRg st="2" end="2"/>
                                            </p:txEl>
                                          </p:spTgt>
                                        </p:tgtEl>
                                        <p:attrNameLst>
                                          <p:attrName>style.visibility</p:attrName>
                                        </p:attrNameLst>
                                      </p:cBhvr>
                                      <p:to>
                                        <p:strVal val="visible"/>
                                      </p:to>
                                    </p:set>
                                    <p:anim calcmode="lin" valueType="num">
                                      <p:cBhvr>
                                        <p:cTn id="21" dur="500" fill="hold"/>
                                        <p:tgtEl>
                                          <p:spTgt spid="44749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4749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4749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4749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a:extLst>
              <a:ext uri="{FF2B5EF4-FFF2-40B4-BE49-F238E27FC236}">
                <a16:creationId xmlns:a16="http://schemas.microsoft.com/office/drawing/2014/main" id="{BF25930F-5BCA-4F8D-8A94-9E7F2815A579}"/>
              </a:ext>
            </a:extLst>
          </p:cNvPr>
          <p:cNvSpPr>
            <a:spLocks noGrp="1" noChangeArrowheads="1"/>
          </p:cNvSpPr>
          <p:nvPr>
            <p:ph type="title"/>
          </p:nvPr>
        </p:nvSpPr>
        <p:spPr/>
        <p:txBody>
          <a:bodyPr/>
          <a:lstStyle/>
          <a:p>
            <a:pPr eaLnBrk="1" hangingPunct="1">
              <a:defRPr/>
            </a:pPr>
            <a:r>
              <a:rPr lang="en-US" altLang="en-US" b="0" dirty="0">
                <a:latin typeface="Impact" panose="020B0806030902050204" pitchFamily="34" charset="0"/>
              </a:rPr>
              <a:t>Die </a:t>
            </a:r>
            <a:r>
              <a:rPr lang="en-US" altLang="en-US" b="0" dirty="0" err="1">
                <a:latin typeface="Impact" panose="020B0806030902050204" pitchFamily="34" charset="0"/>
              </a:rPr>
              <a:t>Götzen-Hügel</a:t>
            </a:r>
            <a:r>
              <a:rPr lang="en-US" altLang="en-US" sz="2800" b="0" dirty="0">
                <a:latin typeface="Arial" panose="020B0604020202020204" pitchFamily="34" charset="0"/>
              </a:rPr>
              <a:t> (6,1-3)</a:t>
            </a:r>
            <a:endParaRPr lang="en-US" altLang="en-US" b="0" dirty="0">
              <a:latin typeface="Impact" panose="020B0806030902050204" pitchFamily="34" charset="0"/>
            </a:endParaRPr>
          </a:p>
        </p:txBody>
      </p:sp>
      <p:sp>
        <p:nvSpPr>
          <p:cNvPr id="448515" name="Rectangle 3">
            <a:extLst>
              <a:ext uri="{FF2B5EF4-FFF2-40B4-BE49-F238E27FC236}">
                <a16:creationId xmlns:a16="http://schemas.microsoft.com/office/drawing/2014/main" id="{B4713A9A-2A4E-4B3A-BF3F-6D75A6676E9B}"/>
              </a:ext>
            </a:extLst>
          </p:cNvPr>
          <p:cNvSpPr>
            <a:spLocks noGrp="1" noChangeArrowheads="1"/>
          </p:cNvSpPr>
          <p:nvPr>
            <p:ph type="body" idx="1"/>
          </p:nvPr>
        </p:nvSpPr>
        <p:spPr/>
        <p:txBody>
          <a:bodyPr/>
          <a:lstStyle/>
          <a:p>
            <a:pPr eaLnBrk="1" hangingPunct="1">
              <a:buFontTx/>
              <a:buNone/>
              <a:defRPr/>
            </a:pPr>
            <a:r>
              <a:rPr lang="en-US" altLang="en-US" sz="2800" b="1" dirty="0">
                <a:solidFill>
                  <a:srgbClr val="FFFF99"/>
                </a:solidFill>
                <a:latin typeface="Arial" panose="020B0604020202020204" pitchFamily="34" charset="0"/>
              </a:rPr>
              <a:t>Die “</a:t>
            </a:r>
            <a:r>
              <a:rPr lang="en-US" altLang="en-US" sz="2800" b="1" dirty="0" err="1">
                <a:solidFill>
                  <a:srgbClr val="FFFF99"/>
                </a:solidFill>
                <a:latin typeface="Arial" panose="020B0604020202020204" pitchFamily="34" charset="0"/>
              </a:rPr>
              <a:t>Höhen</a:t>
            </a:r>
            <a:r>
              <a:rPr lang="en-US" altLang="en-US" sz="2800" b="1" dirty="0">
                <a:solidFill>
                  <a:srgbClr val="FFFF99"/>
                </a:solidFill>
                <a:latin typeface="Arial" panose="020B0604020202020204" pitchFamily="34" charset="0"/>
              </a:rPr>
              <a:t>” (</a:t>
            </a:r>
            <a:r>
              <a:rPr lang="en-US" altLang="en-US" sz="2800" b="1" i="1" dirty="0" err="1">
                <a:solidFill>
                  <a:srgbClr val="FFFF99"/>
                </a:solidFill>
                <a:latin typeface="Arial" panose="020B0604020202020204" pitchFamily="34" charset="0"/>
              </a:rPr>
              <a:t>bamot</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waren</a:t>
            </a:r>
            <a:r>
              <a:rPr lang="en-US" altLang="en-US" sz="2800" b="1" dirty="0">
                <a:solidFill>
                  <a:srgbClr val="FFFF99"/>
                </a:solidFill>
                <a:latin typeface="Arial" panose="020B0604020202020204" pitchFamily="34" charset="0"/>
              </a:rPr>
              <a:t> die </a:t>
            </a:r>
            <a:r>
              <a:rPr lang="en-US" altLang="en-US" sz="2800" b="1" dirty="0" err="1">
                <a:solidFill>
                  <a:srgbClr val="FFFF99"/>
                </a:solidFill>
                <a:latin typeface="Arial" panose="020B0604020202020204" pitchFamily="34" charset="0"/>
              </a:rPr>
              <a:t>Orte</a:t>
            </a:r>
            <a:r>
              <a:rPr lang="en-US" altLang="en-US" sz="2800" b="1" dirty="0">
                <a:solidFill>
                  <a:srgbClr val="FFFF99"/>
                </a:solidFill>
                <a:latin typeface="Arial" panose="020B0604020202020204" pitchFamily="34" charset="0"/>
              </a:rPr>
              <a:t> der Kana-</a:t>
            </a:r>
            <a:r>
              <a:rPr lang="en-US" altLang="en-US" sz="2800" b="1" dirty="0" err="1">
                <a:solidFill>
                  <a:srgbClr val="FFFF99"/>
                </a:solidFill>
                <a:latin typeface="Arial" panose="020B0604020202020204" pitchFamily="34" charset="0"/>
              </a:rPr>
              <a:t>anitischen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Anbetung</a:t>
            </a:r>
            <a:r>
              <a:rPr lang="en-US" altLang="en-US" sz="2800" b="1" dirty="0">
                <a:solidFill>
                  <a:srgbClr val="FFFF99"/>
                </a:solidFill>
                <a:latin typeface="Arial" panose="020B0604020202020204" pitchFamily="34" charset="0"/>
              </a:rPr>
              <a:t>, und wo Juda </a:t>
            </a:r>
            <a:r>
              <a:rPr lang="en-US" altLang="en-US" sz="2800" b="1" dirty="0" err="1">
                <a:solidFill>
                  <a:srgbClr val="FFFF99"/>
                </a:solidFill>
                <a:latin typeface="Arial" panose="020B0604020202020204" pitchFamily="34" charset="0"/>
              </a:rPr>
              <a:t>sich</a:t>
            </a:r>
            <a:r>
              <a:rPr lang="en-US" altLang="en-US" sz="2800" b="1" dirty="0">
                <a:solidFill>
                  <a:srgbClr val="FFFF99"/>
                </a:solidFill>
                <a:latin typeface="Arial" panose="020B0604020202020204" pitchFamily="34" charset="0"/>
              </a:rPr>
              <a:t> den </a:t>
            </a:r>
            <a:r>
              <a:rPr lang="en-US" altLang="en-US" sz="2800" b="1" dirty="0" err="1">
                <a:solidFill>
                  <a:srgbClr val="FFFF99"/>
                </a:solidFill>
                <a:latin typeface="Arial" panose="020B0604020202020204" pitchFamily="34" charset="0"/>
              </a:rPr>
              <a:t>heidnischen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Ritualen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hingab</a:t>
            </a:r>
            <a:r>
              <a:rPr lang="en-US" altLang="en-US" sz="2800" b="1" dirty="0">
                <a:solidFill>
                  <a:srgbClr val="FFFF99"/>
                </a:solidFill>
                <a:latin typeface="Arial" panose="020B0604020202020204" pitchFamily="34" charset="0"/>
              </a:rPr>
              <a:t>.</a:t>
            </a:r>
          </a:p>
          <a:p>
            <a:pPr eaLnBrk="1" hangingPunct="1">
              <a:defRPr/>
            </a:pPr>
            <a:r>
              <a:rPr lang="en-US" altLang="en-US" sz="2400" i="1" dirty="0" err="1">
                <a:latin typeface="Arial" panose="020B0604020202020204" pitchFamily="34" charset="0"/>
              </a:rPr>
              <a:t>Gericht</a:t>
            </a:r>
            <a:r>
              <a:rPr lang="en-US" altLang="en-US" sz="2400" i="1" dirty="0">
                <a:latin typeface="Arial" panose="020B0604020202020204" pitchFamily="34" charset="0"/>
              </a:rPr>
              <a:t> auf den </a:t>
            </a:r>
            <a:r>
              <a:rPr lang="en-US" altLang="en-US" sz="2400" i="1" dirty="0" err="1">
                <a:latin typeface="Arial" panose="020B0604020202020204" pitchFamily="34" charset="0"/>
              </a:rPr>
              <a:t>Hügeln</a:t>
            </a:r>
            <a:r>
              <a:rPr lang="en-US" altLang="en-US" sz="2400" i="1" dirty="0">
                <a:latin typeface="Arial" panose="020B0604020202020204" pitchFamily="34" charset="0"/>
              </a:rPr>
              <a:t> </a:t>
            </a:r>
            <a:r>
              <a:rPr lang="en-US" altLang="en-US" sz="2400" i="1" dirty="0" err="1">
                <a:latin typeface="Arial" panose="020B0604020202020204" pitchFamily="34" charset="0"/>
              </a:rPr>
              <a:t>bedeutet</a:t>
            </a:r>
            <a:r>
              <a:rPr lang="en-US" altLang="en-US" sz="2400" i="1" dirty="0">
                <a:latin typeface="Arial" panose="020B0604020202020204" pitchFamily="34" charset="0"/>
              </a:rPr>
              <a:t> </a:t>
            </a:r>
            <a:r>
              <a:rPr lang="en-US" altLang="en-US" sz="2400" i="1" dirty="0" err="1">
                <a:latin typeface="Arial" panose="020B0604020202020204" pitchFamily="34" charset="0"/>
              </a:rPr>
              <a:t>Gericht</a:t>
            </a:r>
            <a:r>
              <a:rPr lang="en-US" altLang="en-US" sz="2400" i="1" dirty="0">
                <a:latin typeface="Arial" panose="020B0604020202020204" pitchFamily="34" charset="0"/>
              </a:rPr>
              <a:t> </a:t>
            </a:r>
            <a:r>
              <a:rPr lang="en-US" altLang="en-US" sz="2400" i="1" dirty="0" err="1">
                <a:latin typeface="Arial" panose="020B0604020202020204" pitchFamily="34" charset="0"/>
              </a:rPr>
              <a:t>für</a:t>
            </a:r>
            <a:r>
              <a:rPr lang="en-US" altLang="en-US" sz="2400" i="1" dirty="0">
                <a:latin typeface="Arial" panose="020B0604020202020204" pitchFamily="34" charset="0"/>
              </a:rPr>
              <a:t> den </a:t>
            </a:r>
            <a:r>
              <a:rPr lang="en-US" altLang="en-US" sz="2400" i="1" dirty="0" err="1">
                <a:latin typeface="Arial" panose="020B0604020202020204" pitchFamily="34" charset="0"/>
              </a:rPr>
              <a:t>heidnischen</a:t>
            </a:r>
            <a:r>
              <a:rPr lang="en-US" altLang="en-US" sz="2400" i="1" dirty="0">
                <a:latin typeface="Arial" panose="020B0604020202020204" pitchFamily="34" charset="0"/>
              </a:rPr>
              <a:t> </a:t>
            </a:r>
            <a:r>
              <a:rPr lang="en-US" altLang="en-US" sz="2400" i="1" dirty="0" err="1">
                <a:latin typeface="Arial" panose="020B0604020202020204" pitchFamily="34" charset="0"/>
              </a:rPr>
              <a:t>Fruchtbarkeitskult</a:t>
            </a:r>
            <a:r>
              <a:rPr lang="en-US" altLang="en-US" sz="2400" i="1" dirty="0">
                <a:latin typeface="Arial" panose="020B0604020202020204" pitchFamily="34" charset="0"/>
              </a:rPr>
              <a:t>, der </a:t>
            </a:r>
            <a:r>
              <a:rPr lang="en-US" altLang="en-US" sz="2400" i="1" dirty="0" err="1">
                <a:latin typeface="Arial" panose="020B0604020202020204" pitchFamily="34" charset="0"/>
              </a:rPr>
              <a:t>generell</a:t>
            </a:r>
            <a:r>
              <a:rPr lang="en-US" altLang="en-US" sz="2400" i="1" dirty="0">
                <a:latin typeface="Arial" panose="020B0604020202020204" pitchFamily="34" charset="0"/>
              </a:rPr>
              <a:t> auf den "</a:t>
            </a:r>
            <a:r>
              <a:rPr lang="en-US" altLang="en-US" sz="2400" i="1" dirty="0" err="1">
                <a:latin typeface="Arial" panose="020B0604020202020204" pitchFamily="34" charset="0"/>
              </a:rPr>
              <a:t>Höhen</a:t>
            </a:r>
            <a:r>
              <a:rPr lang="en-US" altLang="en-US" sz="2400" i="1" dirty="0">
                <a:latin typeface="Arial" panose="020B0604020202020204" pitchFamily="34" charset="0"/>
              </a:rPr>
              <a:t>" </a:t>
            </a:r>
            <a:r>
              <a:rPr lang="en-US" altLang="en-US" sz="2400" i="1" dirty="0" err="1">
                <a:latin typeface="Arial" panose="020B0604020202020204" pitchFamily="34" charset="0"/>
              </a:rPr>
              <a:t>praktiziert</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Unser </a:t>
            </a:r>
            <a:r>
              <a:rPr lang="en-US" altLang="en-US" sz="2400" i="1" dirty="0" err="1">
                <a:latin typeface="Arial" panose="020B0604020202020204" pitchFamily="34" charset="0"/>
              </a:rPr>
              <a:t>detailliertes</a:t>
            </a:r>
            <a:r>
              <a:rPr lang="en-US" altLang="en-US" sz="2400" i="1" dirty="0">
                <a:latin typeface="Arial" panose="020B0604020202020204" pitchFamily="34" charset="0"/>
              </a:rPr>
              <a:t> Wissen </a:t>
            </a:r>
            <a:r>
              <a:rPr lang="en-US" altLang="en-US" sz="2400" i="1" dirty="0" err="1">
                <a:latin typeface="Arial" panose="020B0604020202020204" pitchFamily="34" charset="0"/>
              </a:rPr>
              <a:t>über</a:t>
            </a:r>
            <a:r>
              <a:rPr lang="en-US" altLang="en-US" sz="2400" i="1" dirty="0">
                <a:latin typeface="Arial" panose="020B0604020202020204" pitchFamily="34" charset="0"/>
              </a:rPr>
              <a:t> die </a:t>
            </a:r>
            <a:r>
              <a:rPr lang="en-US" altLang="en-US" sz="2400" i="1" dirty="0" err="1">
                <a:latin typeface="Arial" panose="020B0604020202020204" pitchFamily="34" charset="0"/>
              </a:rPr>
              <a:t>Kanaanitsche</a:t>
            </a:r>
            <a:r>
              <a:rPr lang="en-US" altLang="en-US" sz="2400" i="1" dirty="0">
                <a:latin typeface="Arial" panose="020B0604020202020204" pitchFamily="34" charset="0"/>
              </a:rPr>
              <a:t> </a:t>
            </a:r>
            <a:r>
              <a:rPr lang="en-US" altLang="en-US" sz="2400" i="1" dirty="0" err="1">
                <a:latin typeface="Arial" panose="020B0604020202020204" pitchFamily="34" charset="0"/>
              </a:rPr>
              <a:t>Reli-gion</a:t>
            </a:r>
            <a:r>
              <a:rPr lang="en-US" altLang="en-US" sz="2400" i="1" dirty="0">
                <a:latin typeface="Arial" panose="020B0604020202020204" pitchFamily="34" charset="0"/>
              </a:rPr>
              <a:t> </a:t>
            </a:r>
            <a:r>
              <a:rPr lang="en-US" altLang="en-US" sz="2400" i="1" dirty="0" err="1">
                <a:latin typeface="Arial" panose="020B0604020202020204" pitchFamily="34" charset="0"/>
              </a:rPr>
              <a:t>stammt</a:t>
            </a:r>
            <a:r>
              <a:rPr lang="en-US" altLang="en-US" sz="2400" i="1" dirty="0">
                <a:latin typeface="Arial" panose="020B0604020202020204" pitchFamily="34" charset="0"/>
              </a:rPr>
              <a:t> </a:t>
            </a:r>
            <a:r>
              <a:rPr lang="en-US" altLang="en-US" sz="2400" i="1" dirty="0" err="1">
                <a:latin typeface="Arial" panose="020B0604020202020204" pitchFamily="34" charset="0"/>
              </a:rPr>
              <a:t>grösstenteils</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a:t>
            </a:r>
            <a:r>
              <a:rPr lang="en-US" altLang="en-US" sz="2400" i="1" dirty="0" err="1">
                <a:latin typeface="Arial" panose="020B0604020202020204" pitchFamily="34" charset="0"/>
              </a:rPr>
              <a:t>einer</a:t>
            </a:r>
            <a:r>
              <a:rPr lang="en-US" altLang="en-US" sz="2400" i="1" dirty="0">
                <a:latin typeface="Arial" panose="020B0604020202020204" pitchFamily="34" charset="0"/>
              </a:rPr>
              <a:t> </a:t>
            </a:r>
            <a:r>
              <a:rPr lang="en-US" altLang="en-US" sz="2400" i="1" dirty="0" err="1">
                <a:latin typeface="Arial" panose="020B0604020202020204" pitchFamily="34" charset="0"/>
              </a:rPr>
              <a:t>Bibliothek</a:t>
            </a:r>
            <a:r>
              <a:rPr lang="en-US" altLang="en-US" sz="2400" i="1" dirty="0">
                <a:latin typeface="Arial" panose="020B0604020202020204" pitchFamily="34" charset="0"/>
              </a:rPr>
              <a:t> von </a:t>
            </a:r>
            <a:r>
              <a:rPr lang="en-US" altLang="en-US" sz="2400" i="1" dirty="0" err="1">
                <a:latin typeface="Arial" panose="020B0604020202020204" pitchFamily="34" charset="0"/>
              </a:rPr>
              <a:t>kulti-schen</a:t>
            </a:r>
            <a:r>
              <a:rPr lang="en-US" altLang="en-US" sz="2400" i="1" dirty="0">
                <a:latin typeface="Arial" panose="020B0604020202020204" pitchFamily="34" charset="0"/>
              </a:rPr>
              <a:t> </a:t>
            </a:r>
            <a:r>
              <a:rPr lang="en-US" altLang="en-US" sz="2400" i="1" dirty="0" err="1">
                <a:latin typeface="Arial" panose="020B0604020202020204" pitchFamily="34" charset="0"/>
              </a:rPr>
              <a:t>Texten</a:t>
            </a:r>
            <a:r>
              <a:rPr lang="en-US" altLang="en-US" sz="2400" i="1" dirty="0">
                <a:latin typeface="Arial" panose="020B0604020202020204" pitchFamily="34" charset="0"/>
              </a:rPr>
              <a:t>, die in Ugarit, </a:t>
            </a:r>
            <a:r>
              <a:rPr lang="en-US" altLang="en-US" sz="2400" i="1" dirty="0" err="1">
                <a:latin typeface="Arial" panose="020B0604020202020204" pitchFamily="34" charset="0"/>
              </a:rPr>
              <a:t>Syrien</a:t>
            </a:r>
            <a:r>
              <a:rPr lang="en-US" altLang="en-US" sz="2400" i="1" dirty="0">
                <a:latin typeface="Arial" panose="020B0604020202020204" pitchFamily="34" charset="0"/>
              </a:rPr>
              <a:t>, (Ras </a:t>
            </a:r>
            <a:r>
              <a:rPr lang="en-US" altLang="en-US" sz="2400" i="1" dirty="0" err="1">
                <a:latin typeface="Arial" panose="020B0604020202020204" pitchFamily="34" charset="0"/>
              </a:rPr>
              <a:t>Schamra</a:t>
            </a:r>
            <a:r>
              <a:rPr lang="en-US" altLang="en-US" sz="2400" i="1" dirty="0">
                <a:latin typeface="Arial" panose="020B0604020202020204" pitchFamily="34" charset="0"/>
              </a:rPr>
              <a:t>) </a:t>
            </a:r>
            <a:r>
              <a:rPr lang="en-US" altLang="en-US" sz="2400" i="1" dirty="0" err="1">
                <a:latin typeface="Arial" panose="020B0604020202020204" pitchFamily="34" charset="0"/>
              </a:rPr>
              <a:t>ent-deckt</a:t>
            </a:r>
            <a:r>
              <a:rPr lang="en-US" altLang="en-US" sz="2400" i="1" dirty="0">
                <a:latin typeface="Arial" panose="020B0604020202020204" pitchFamily="34" charset="0"/>
              </a:rPr>
              <a:t> </a:t>
            </a:r>
            <a:r>
              <a:rPr lang="en-US" altLang="en-US" sz="2400" i="1" dirty="0" err="1">
                <a:latin typeface="Arial" panose="020B0604020202020204" pitchFamily="34" charset="0"/>
              </a:rPr>
              <a:t>worden</a:t>
            </a:r>
            <a:r>
              <a:rPr lang="en-US" altLang="en-US" sz="2400" i="1" dirty="0">
                <a:latin typeface="Arial" panose="020B0604020202020204" pitchFamily="34" charset="0"/>
              </a:rPr>
              <a:t> war, </a:t>
            </a:r>
            <a:r>
              <a:rPr lang="en-US" altLang="en-US" sz="2400" i="1" dirty="0" err="1">
                <a:latin typeface="Arial" panose="020B0604020202020204" pitchFamily="34" charset="0"/>
              </a:rPr>
              <a:t>wie</a:t>
            </a:r>
            <a:r>
              <a:rPr lang="en-US" altLang="en-US" sz="2400" i="1" dirty="0">
                <a:latin typeface="Arial" panose="020B0604020202020204" pitchFamily="34" charset="0"/>
              </a:rPr>
              <a:t>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aus</a:t>
            </a:r>
            <a:r>
              <a:rPr lang="en-US" altLang="en-US" sz="2400" i="1" dirty="0">
                <a:latin typeface="Arial" panose="020B0604020202020204" pitchFamily="34" charset="0"/>
              </a:rPr>
              <a:t> </a:t>
            </a:r>
            <a:r>
              <a:rPr lang="en-US" altLang="en-US" sz="2400" i="1" dirty="0" err="1">
                <a:latin typeface="Arial" panose="020B0604020202020204" pitchFamily="34" charset="0"/>
              </a:rPr>
              <a:t>archäologischen</a:t>
            </a:r>
            <a:r>
              <a:rPr lang="en-US" altLang="en-US" sz="2400" i="1" dirty="0">
                <a:latin typeface="Arial" panose="020B0604020202020204" pitchFamily="34" charset="0"/>
              </a:rPr>
              <a:t> </a:t>
            </a:r>
            <a:r>
              <a:rPr lang="en-US" altLang="en-US" sz="2400" i="1" dirty="0" err="1">
                <a:latin typeface="Arial" panose="020B0604020202020204" pitchFamily="34" charset="0"/>
              </a:rPr>
              <a:t>Arte-fakten</a:t>
            </a:r>
            <a:r>
              <a:rPr lang="en-US" altLang="en-US" sz="2400" i="1" dirty="0">
                <a:latin typeface="Arial" panose="020B0604020202020204" pitchFamily="34" charset="0"/>
              </a:rPr>
              <a:t>, die </a:t>
            </a:r>
            <a:r>
              <a:rPr lang="en-US" altLang="en-US" sz="2400" i="1" dirty="0" err="1">
                <a:latin typeface="Arial" panose="020B0604020202020204" pitchFamily="34" charset="0"/>
              </a:rPr>
              <a:t>bei</a:t>
            </a:r>
            <a:r>
              <a:rPr lang="en-US" altLang="en-US" sz="2400" i="1" dirty="0">
                <a:latin typeface="Arial" panose="020B0604020202020204" pitchFamily="34" charset="0"/>
              </a:rPr>
              <a:t> </a:t>
            </a:r>
            <a:r>
              <a:rPr lang="en-US" altLang="en-US" sz="2400" i="1" dirty="0" err="1">
                <a:latin typeface="Arial" panose="020B0604020202020204" pitchFamily="34" charset="0"/>
              </a:rPr>
              <a:t>Grabungen</a:t>
            </a:r>
            <a:r>
              <a:rPr lang="en-US" altLang="en-US" sz="2400" i="1" dirty="0">
                <a:latin typeface="Arial" panose="020B0604020202020204" pitchFamily="34" charset="0"/>
              </a:rPr>
              <a:t> in Israel </a:t>
            </a:r>
            <a:r>
              <a:rPr lang="en-US" altLang="en-US" sz="2400" i="1" dirty="0" err="1">
                <a:latin typeface="Arial" panose="020B0604020202020204" pitchFamily="34" charset="0"/>
              </a:rPr>
              <a:t>gefunden</a:t>
            </a:r>
            <a:r>
              <a:rPr lang="en-US" altLang="en-US" sz="2400" i="1" dirty="0">
                <a:latin typeface="Arial" panose="020B0604020202020204" pitchFamily="34" charset="0"/>
              </a:rPr>
              <a:t> </a:t>
            </a:r>
            <a:r>
              <a:rPr lang="en-US" altLang="en-US" sz="2400" i="1" dirty="0" err="1">
                <a:latin typeface="Arial" panose="020B0604020202020204" pitchFamily="34" charset="0"/>
              </a:rPr>
              <a:t>wurden</a:t>
            </a:r>
            <a:r>
              <a:rPr lang="en-US" altLang="en-US" sz="2400" i="1" dirty="0">
                <a:latin typeface="Arial" panose="020B0604020202020204" pitchFamily="34" charset="0"/>
              </a:rPr>
              <a:t>. </a:t>
            </a:r>
          </a:p>
        </p:txBody>
      </p:sp>
      <p:sp>
        <p:nvSpPr>
          <p:cNvPr id="5" name="Slide Number Placeholder 5">
            <a:extLst>
              <a:ext uri="{FF2B5EF4-FFF2-40B4-BE49-F238E27FC236}">
                <a16:creationId xmlns:a16="http://schemas.microsoft.com/office/drawing/2014/main" id="{5F7D73A1-4319-B34F-BE78-90FE355E506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79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48515">
                                            <p:txEl>
                                              <p:pRg st="0" end="0"/>
                                            </p:txEl>
                                          </p:spTgt>
                                        </p:tgtEl>
                                        <p:attrNameLst>
                                          <p:attrName>style.visibility</p:attrName>
                                        </p:attrNameLst>
                                      </p:cBhvr>
                                      <p:to>
                                        <p:strVal val="visible"/>
                                      </p:to>
                                    </p:set>
                                    <p:anim calcmode="lin" valueType="num">
                                      <p:cBhvr>
                                        <p:cTn id="7" dur="500" fill="hold"/>
                                        <p:tgtEl>
                                          <p:spTgt spid="4485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485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48515">
                                            <p:txEl>
                                              <p:pRg st="1" end="1"/>
                                            </p:txEl>
                                          </p:spTgt>
                                        </p:tgtEl>
                                        <p:attrNameLst>
                                          <p:attrName>style.visibility</p:attrName>
                                        </p:attrNameLst>
                                      </p:cBhvr>
                                      <p:to>
                                        <p:strVal val="visible"/>
                                      </p:to>
                                    </p:set>
                                    <p:anim calcmode="lin" valueType="num">
                                      <p:cBhvr>
                                        <p:cTn id="13" dur="500" fill="hold"/>
                                        <p:tgtEl>
                                          <p:spTgt spid="44851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4851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4851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485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448515">
                                            <p:txEl>
                                              <p:pRg st="2" end="2"/>
                                            </p:txEl>
                                          </p:spTgt>
                                        </p:tgtEl>
                                        <p:attrNameLst>
                                          <p:attrName>style.visibility</p:attrName>
                                        </p:attrNameLst>
                                      </p:cBhvr>
                                      <p:to>
                                        <p:strVal val="visible"/>
                                      </p:to>
                                    </p:set>
                                    <p:anim calcmode="lin" valueType="num">
                                      <p:cBhvr>
                                        <p:cTn id="21" dur="500" fill="hold"/>
                                        <p:tgtEl>
                                          <p:spTgt spid="4485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4485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4485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4485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C09BF1E0-39A3-4276-A96E-95F5E1CD226A}"/>
              </a:ext>
            </a:extLst>
          </p:cNvPr>
          <p:cNvSpPr>
            <a:spLocks noGrp="1" noChangeArrowheads="1"/>
          </p:cNvSpPr>
          <p:nvPr>
            <p:ph type="title"/>
          </p:nvPr>
        </p:nvSpPr>
        <p:spPr>
          <a:xfrm>
            <a:off x="0" y="0"/>
            <a:ext cx="9144000" cy="1143000"/>
          </a:xfrm>
        </p:spPr>
        <p:txBody>
          <a:bodyPr/>
          <a:lstStyle/>
          <a:p>
            <a:pPr eaLnBrk="1" hangingPunct="1">
              <a:defRPr/>
            </a:pPr>
            <a:r>
              <a:rPr lang="en-US" altLang="en-US" sz="5400" i="1" dirty="0">
                <a:solidFill>
                  <a:srgbClr val="FFFF00"/>
                </a:solidFill>
                <a:latin typeface="Franklin Gothic Medium" panose="020B0603020102020204" pitchFamily="34" charset="0"/>
              </a:rPr>
              <a:t>FALSCHE SICHERHEIT IN JUDA</a:t>
            </a:r>
          </a:p>
        </p:txBody>
      </p:sp>
      <p:sp>
        <p:nvSpPr>
          <p:cNvPr id="47107" name="Rectangle 3">
            <a:extLst>
              <a:ext uri="{FF2B5EF4-FFF2-40B4-BE49-F238E27FC236}">
                <a16:creationId xmlns:a16="http://schemas.microsoft.com/office/drawing/2014/main" id="{D178008F-F849-47B5-AD97-551472CE6641}"/>
              </a:ext>
            </a:extLst>
          </p:cNvPr>
          <p:cNvSpPr>
            <a:spLocks noGrp="1" noChangeArrowheads="1"/>
          </p:cNvSpPr>
          <p:nvPr>
            <p:ph type="body" idx="1"/>
          </p:nvPr>
        </p:nvSpPr>
        <p:spPr>
          <a:xfrm>
            <a:off x="457200" y="1143000"/>
            <a:ext cx="8229600" cy="5562600"/>
          </a:xfrm>
        </p:spPr>
        <p:txBody>
          <a:bodyPr/>
          <a:lstStyle/>
          <a:p>
            <a:pPr eaLnBrk="1" hangingPunct="1">
              <a:lnSpc>
                <a:spcPct val="80000"/>
              </a:lnSpc>
              <a:buFontTx/>
              <a:buNone/>
              <a:defRPr/>
            </a:pPr>
            <a:r>
              <a:rPr lang="en-US" altLang="en-US" sz="2400" dirty="0">
                <a:solidFill>
                  <a:srgbClr val="FFFF99"/>
                </a:solidFill>
                <a:latin typeface="Franklin Gothic Medium" panose="020B0603020102020204" pitchFamily="34" charset="0"/>
              </a:rPr>
              <a:t>Der Fall des </a:t>
            </a:r>
            <a:r>
              <a:rPr lang="en-US" altLang="en-US" sz="2400" dirty="0" err="1">
                <a:solidFill>
                  <a:srgbClr val="FFFF99"/>
                </a:solidFill>
                <a:latin typeface="Franklin Gothic Medium" panose="020B0603020102020204" pitchFamily="34" charset="0"/>
              </a:rPr>
              <a:t>Nordens</a:t>
            </a:r>
            <a:r>
              <a:rPr lang="en-US" altLang="en-US" sz="2400" dirty="0">
                <a:solidFill>
                  <a:srgbClr val="FFFF99"/>
                </a:solidFill>
                <a:latin typeface="Franklin Gothic Medium" panose="020B0603020102020204" pitchFamily="34" charset="0"/>
              </a:rPr>
              <a:t> hat das </a:t>
            </a:r>
            <a:r>
              <a:rPr lang="en-US" altLang="en-US" sz="2400" dirty="0" err="1">
                <a:solidFill>
                  <a:srgbClr val="FFFF99"/>
                </a:solidFill>
                <a:latin typeface="Franklin Gothic Medium" panose="020B0603020102020204" pitchFamily="34" charset="0"/>
              </a:rPr>
              <a:t>Vertrauen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jener</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im</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Süden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nicht</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erschüttert</a:t>
            </a:r>
            <a:r>
              <a:rPr lang="en-US" altLang="en-US" sz="2400" dirty="0">
                <a:solidFill>
                  <a:srgbClr val="FFFF99"/>
                </a:solidFill>
                <a:latin typeface="Franklin Gothic Medium" panose="020B0603020102020204" pitchFamily="34" charset="0"/>
              </a:rPr>
              <a:t>.</a:t>
            </a:r>
            <a:r>
              <a:rPr lang="en-US" altLang="en-US" sz="2400" dirty="0">
                <a:latin typeface="Franklin Gothic Medium" panose="020B0603020102020204" pitchFamily="34" charset="0"/>
              </a:rPr>
              <a:t> </a:t>
            </a:r>
          </a:p>
          <a:p>
            <a:pPr eaLnBrk="1" hangingPunct="1">
              <a:lnSpc>
                <a:spcPct val="80000"/>
              </a:lnSpc>
              <a:buFontTx/>
              <a:buNone/>
              <a:defRPr/>
            </a:pPr>
            <a:r>
              <a:rPr lang="en-US" altLang="en-US" sz="2400" dirty="0">
                <a:latin typeface="Franklin Gothic Medium" panose="020B0603020102020204" pitchFamily="34" charset="0"/>
              </a:rPr>
              <a:t>		</a:t>
            </a:r>
            <a:r>
              <a:rPr lang="en-US" altLang="en-US" sz="2400" i="1" dirty="0">
                <a:latin typeface="Comic Sans MS" panose="030F0702030302020204" pitchFamily="66" charset="0"/>
              </a:rPr>
              <a:t>Micha 2,6-7; 3,11-12</a:t>
            </a:r>
          </a:p>
          <a:p>
            <a:pPr eaLnBrk="1" hangingPunct="1">
              <a:lnSpc>
                <a:spcPct val="80000"/>
              </a:lnSpc>
              <a:buFontTx/>
              <a:buNone/>
              <a:defRPr/>
            </a:pPr>
            <a:r>
              <a:rPr lang="en-US" altLang="en-US" sz="2400" i="1" dirty="0">
                <a:latin typeface="Comic Sans MS" panose="030F0702030302020204" pitchFamily="66" charset="0"/>
              </a:rPr>
              <a:t>		</a:t>
            </a:r>
            <a:r>
              <a:rPr lang="en-US" altLang="en-US" sz="2400" i="1" dirty="0" err="1">
                <a:latin typeface="Comic Sans MS" panose="030F0702030302020204" pitchFamily="66" charset="0"/>
              </a:rPr>
              <a:t>Zef</a:t>
            </a:r>
            <a:r>
              <a:rPr lang="en-US" altLang="en-US" sz="2400" i="1" dirty="0">
                <a:latin typeface="Comic Sans MS" panose="030F0702030302020204" pitchFamily="66" charset="0"/>
              </a:rPr>
              <a:t> 1,12</a:t>
            </a:r>
          </a:p>
          <a:p>
            <a:pPr eaLnBrk="1" hangingPunct="1">
              <a:lnSpc>
                <a:spcPct val="80000"/>
              </a:lnSpc>
              <a:buFontTx/>
              <a:buNone/>
              <a:defRPr/>
            </a:pPr>
            <a:r>
              <a:rPr lang="en-US" altLang="en-US" sz="2400" i="1" dirty="0">
                <a:latin typeface="Comic Sans MS" panose="030F0702030302020204" pitchFamily="66" charset="0"/>
              </a:rPr>
              <a:t>		</a:t>
            </a:r>
            <a:r>
              <a:rPr lang="en-US" altLang="en-US" sz="2400" i="1" dirty="0" err="1">
                <a:latin typeface="Comic Sans MS" panose="030F0702030302020204" pitchFamily="66" charset="0"/>
              </a:rPr>
              <a:t>Jer</a:t>
            </a:r>
            <a:r>
              <a:rPr lang="en-US" altLang="en-US" sz="2400" i="1" dirty="0">
                <a:latin typeface="Comic Sans MS" panose="030F0702030302020204" pitchFamily="66" charset="0"/>
              </a:rPr>
              <a:t> 22,21; 6,14; 8,11; 7,4. 9-10</a:t>
            </a:r>
          </a:p>
          <a:p>
            <a:pPr eaLnBrk="1" hangingPunct="1">
              <a:lnSpc>
                <a:spcPct val="80000"/>
              </a:lnSpc>
              <a:buFontTx/>
              <a:buNone/>
              <a:defRPr/>
            </a:pPr>
            <a:endParaRPr lang="en-US" altLang="en-US" sz="1000" i="1" dirty="0">
              <a:latin typeface="Comic Sans MS" panose="030F0702030302020204" pitchFamily="66" charset="0"/>
            </a:endParaRPr>
          </a:p>
          <a:p>
            <a:pPr eaLnBrk="1" hangingPunct="1">
              <a:lnSpc>
                <a:spcPct val="80000"/>
              </a:lnSpc>
              <a:buFontTx/>
              <a:buNone/>
              <a:defRPr/>
            </a:pPr>
            <a:r>
              <a:rPr lang="en-US" altLang="en-US" sz="2400" dirty="0">
                <a:solidFill>
                  <a:srgbClr val="FFFF99"/>
                </a:solidFill>
                <a:latin typeface="Franklin Gothic Medium" panose="020B0603020102020204" pitchFamily="34" charset="0"/>
              </a:rPr>
              <a:t>Sie </a:t>
            </a:r>
            <a:r>
              <a:rPr lang="en-US" altLang="en-US" sz="2400" dirty="0" err="1">
                <a:solidFill>
                  <a:srgbClr val="FFFF99"/>
                </a:solidFill>
                <a:latin typeface="Franklin Gothic Medium" panose="020B0603020102020204" pitchFamily="34" charset="0"/>
              </a:rPr>
              <a:t>glaubten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ihre</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wichtigen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Nationalsymbole</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seien</a:t>
            </a:r>
            <a:r>
              <a:rPr lang="en-US" altLang="en-US" sz="2400" dirty="0">
                <a:solidFill>
                  <a:srgbClr val="FFFF99"/>
                </a:solidFill>
                <a:latin typeface="Franklin Gothic Medium" panose="020B0603020102020204" pitchFamily="34" charset="0"/>
              </a:rPr>
              <a:t> in-takt </a:t>
            </a:r>
            <a:r>
              <a:rPr lang="en-US" altLang="en-US" sz="2400" dirty="0" err="1">
                <a:solidFill>
                  <a:srgbClr val="FFFF99"/>
                </a:solidFill>
                <a:latin typeface="Franklin Gothic Medium" panose="020B0603020102020204" pitchFamily="34" charset="0"/>
              </a:rPr>
              <a:t>wegen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ihrer</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Loyalität</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zu</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Davids</a:t>
            </a:r>
            <a:r>
              <a:rPr lang="en-US" altLang="en-US" sz="2400" dirty="0">
                <a:solidFill>
                  <a:srgbClr val="FFFF99"/>
                </a:solidFill>
                <a:latin typeface="Franklin Gothic Medium" panose="020B0603020102020204" pitchFamily="34" charset="0"/>
              </a:rPr>
              <a:t> Haus und </a:t>
            </a:r>
            <a:r>
              <a:rPr lang="en-US" altLang="en-US" sz="2400" dirty="0" err="1">
                <a:solidFill>
                  <a:srgbClr val="FFFF99"/>
                </a:solidFill>
                <a:latin typeface="Franklin Gothic Medium" panose="020B0603020102020204" pitchFamily="34" charset="0"/>
              </a:rPr>
              <a:t>zu</a:t>
            </a:r>
            <a:r>
              <a:rPr lang="en-US" altLang="en-US" sz="2400" dirty="0">
                <a:solidFill>
                  <a:srgbClr val="FFFF99"/>
                </a:solidFill>
                <a:latin typeface="Franklin Gothic Medium" panose="020B0603020102020204" pitchFamily="34" charset="0"/>
              </a:rPr>
              <a:t> Zion:</a:t>
            </a:r>
          </a:p>
          <a:p>
            <a:pPr eaLnBrk="1" hangingPunct="1">
              <a:lnSpc>
                <a:spcPct val="80000"/>
              </a:lnSpc>
              <a:buFontTx/>
              <a:buNone/>
              <a:defRPr/>
            </a:pPr>
            <a:r>
              <a:rPr lang="en-US" altLang="en-US" sz="2400" dirty="0">
                <a:latin typeface="Pristina" panose="03060402040406080204" pitchFamily="66" charset="0"/>
              </a:rPr>
              <a:t>		</a:t>
            </a:r>
            <a:r>
              <a:rPr lang="en-US" altLang="en-US" sz="2400" b="1" i="1" dirty="0">
                <a:solidFill>
                  <a:srgbClr val="FF6600"/>
                </a:solidFill>
                <a:latin typeface="Comic Sans MS" panose="030F0702030302020204" pitchFamily="66" charset="0"/>
              </a:rPr>
              <a:t>Bund </a:t>
            </a:r>
            <a:r>
              <a:rPr lang="en-US" altLang="en-US" sz="2400" i="1" dirty="0">
                <a:latin typeface="Comic Sans MS" panose="030F0702030302020204" pitchFamily="66" charset="0"/>
              </a:rPr>
              <a:t>(</a:t>
            </a:r>
            <a:r>
              <a:rPr lang="en-US" altLang="en-US" sz="2400" i="1" dirty="0" err="1">
                <a:latin typeface="Comic Sans MS" panose="030F0702030302020204" pitchFamily="66" charset="0"/>
              </a:rPr>
              <a:t>speziell</a:t>
            </a:r>
            <a:r>
              <a:rPr lang="en-US" altLang="en-US" sz="2400" i="1" dirty="0">
                <a:latin typeface="Comic Sans MS" panose="030F0702030302020204" pitchFamily="66" charset="0"/>
              </a:rPr>
              <a:t> der </a:t>
            </a:r>
            <a:r>
              <a:rPr lang="en-US" altLang="en-US" sz="2400" i="1" dirty="0" err="1">
                <a:latin typeface="Comic Sans MS" panose="030F0702030302020204" pitchFamily="66" charset="0"/>
              </a:rPr>
              <a:t>Davidische</a:t>
            </a:r>
            <a:r>
              <a:rPr lang="en-US" altLang="en-US" sz="2400" i="1" dirty="0">
                <a:latin typeface="Comic Sans MS" panose="030F0702030302020204" pitchFamily="66" charset="0"/>
              </a:rPr>
              <a:t> Bund)</a:t>
            </a:r>
          </a:p>
          <a:p>
            <a:pPr eaLnBrk="1" hangingPunct="1">
              <a:lnSpc>
                <a:spcPct val="80000"/>
              </a:lnSpc>
              <a:buFontTx/>
              <a:buNone/>
              <a:defRPr/>
            </a:pPr>
            <a:r>
              <a:rPr lang="en-US" altLang="en-US" sz="2400" i="1" dirty="0">
                <a:latin typeface="Comic Sans MS" panose="030F0702030302020204" pitchFamily="66" charset="0"/>
              </a:rPr>
              <a:t>			Ps 89,20-38</a:t>
            </a:r>
          </a:p>
          <a:p>
            <a:pPr eaLnBrk="1" hangingPunct="1">
              <a:lnSpc>
                <a:spcPct val="80000"/>
              </a:lnSpc>
              <a:buFontTx/>
              <a:buNone/>
              <a:defRPr/>
            </a:pPr>
            <a:r>
              <a:rPr lang="en-US" altLang="en-US" sz="2400" i="1" dirty="0">
                <a:latin typeface="Comic Sans MS" panose="030F0702030302020204" pitchFamily="66" charset="0"/>
              </a:rPr>
              <a:t>		</a:t>
            </a:r>
            <a:r>
              <a:rPr lang="en-US" altLang="en-US" sz="2400" b="1" i="1" dirty="0" err="1">
                <a:solidFill>
                  <a:srgbClr val="FF6600"/>
                </a:solidFill>
                <a:latin typeface="Comic Sans MS" panose="030F0702030302020204" pitchFamily="66" charset="0"/>
              </a:rPr>
              <a:t>Königtum</a:t>
            </a:r>
            <a:r>
              <a:rPr lang="en-US" altLang="en-US" sz="2400" b="1" i="1" dirty="0">
                <a:solidFill>
                  <a:srgbClr val="FFFF00"/>
                </a:solidFill>
                <a:latin typeface="Comic Sans MS" panose="030F0702030302020204" pitchFamily="66" charset="0"/>
              </a:rPr>
              <a:t> </a:t>
            </a:r>
            <a:r>
              <a:rPr lang="en-US" altLang="en-US" sz="2400" i="1" dirty="0">
                <a:latin typeface="Comic Sans MS" panose="030F0702030302020204" pitchFamily="66" charset="0"/>
              </a:rPr>
              <a:t>(</a:t>
            </a:r>
            <a:r>
              <a:rPr lang="en-US" altLang="en-US" sz="2400" i="1" dirty="0" err="1">
                <a:latin typeface="Comic Sans MS" panose="030F0702030302020204" pitchFamily="66" charset="0"/>
              </a:rPr>
              <a:t>Loyalität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zum</a:t>
            </a:r>
            <a:r>
              <a:rPr lang="en-US" altLang="en-US" sz="2400" i="1" dirty="0">
                <a:latin typeface="Comic Sans MS" panose="030F0702030302020204" pitchFamily="66" charset="0"/>
              </a:rPr>
              <a:t> Haus </a:t>
            </a:r>
            <a:r>
              <a:rPr lang="en-US" altLang="en-US" sz="2400" i="1" dirty="0" err="1">
                <a:latin typeface="Comic Sans MS" panose="030F0702030302020204" pitchFamily="66" charset="0"/>
              </a:rPr>
              <a:t>Davids</a:t>
            </a:r>
            <a:r>
              <a:rPr lang="en-US" altLang="en-US" sz="2400" i="1" dirty="0">
                <a:latin typeface="Comic Sans MS" panose="030F0702030302020204" pitchFamily="66" charset="0"/>
              </a:rPr>
              <a:t>)</a:t>
            </a:r>
          </a:p>
          <a:p>
            <a:pPr eaLnBrk="1" hangingPunct="1">
              <a:lnSpc>
                <a:spcPct val="80000"/>
              </a:lnSpc>
              <a:buFontTx/>
              <a:buNone/>
              <a:defRPr/>
            </a:pPr>
            <a:r>
              <a:rPr lang="en-US" altLang="en-US" sz="2400" i="1" dirty="0">
                <a:latin typeface="Comic Sans MS" panose="030F0702030302020204" pitchFamily="66" charset="0"/>
              </a:rPr>
              <a:t>			2Sam 22,50-51</a:t>
            </a:r>
          </a:p>
          <a:p>
            <a:pPr eaLnBrk="1" hangingPunct="1">
              <a:lnSpc>
                <a:spcPct val="80000"/>
              </a:lnSpc>
              <a:buFontTx/>
              <a:buNone/>
              <a:defRPr/>
            </a:pPr>
            <a:r>
              <a:rPr lang="en-US" altLang="en-US" sz="2400" i="1" dirty="0">
                <a:latin typeface="Comic Sans MS" panose="030F0702030302020204" pitchFamily="66" charset="0"/>
              </a:rPr>
              <a:t>		</a:t>
            </a:r>
            <a:r>
              <a:rPr lang="en-US" altLang="en-US" sz="2400" b="1" i="1" dirty="0" err="1">
                <a:solidFill>
                  <a:srgbClr val="FF6600"/>
                </a:solidFill>
                <a:latin typeface="Comic Sans MS" panose="030F0702030302020204" pitchFamily="66" charset="0"/>
              </a:rPr>
              <a:t>Tempel</a:t>
            </a:r>
            <a:r>
              <a:rPr lang="en-US" altLang="en-US" sz="2400" b="1" i="1" dirty="0">
                <a:solidFill>
                  <a:srgbClr val="FF6600"/>
                </a:solidFill>
                <a:latin typeface="Comic Sans MS" panose="030F0702030302020204" pitchFamily="66" charset="0"/>
              </a:rPr>
              <a:t> </a:t>
            </a:r>
            <a:r>
              <a:rPr lang="en-US" altLang="en-US" sz="2400" i="1" dirty="0">
                <a:latin typeface="Comic Sans MS" panose="030F0702030302020204" pitchFamily="66" charset="0"/>
              </a:rPr>
              <a:t>(</a:t>
            </a:r>
            <a:r>
              <a:rPr lang="en-US" altLang="en-US" sz="2400" i="1" dirty="0" err="1">
                <a:latin typeface="Comic Sans MS" panose="030F0702030302020204" pitchFamily="66" charset="0"/>
              </a:rPr>
              <a:t>Loyalität</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zu</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Gottes</a:t>
            </a:r>
            <a:r>
              <a:rPr lang="en-US" altLang="en-US" sz="2400" i="1" dirty="0">
                <a:latin typeface="Comic Sans MS" panose="030F0702030302020204" pitchFamily="66" charset="0"/>
              </a:rPr>
              <a:t> Wahl von Zion)</a:t>
            </a:r>
          </a:p>
          <a:p>
            <a:pPr eaLnBrk="1" hangingPunct="1">
              <a:lnSpc>
                <a:spcPct val="80000"/>
              </a:lnSpc>
              <a:buFontTx/>
              <a:buNone/>
              <a:defRPr/>
            </a:pPr>
            <a:r>
              <a:rPr lang="en-US" altLang="en-US" sz="2400" i="1" dirty="0">
                <a:latin typeface="Comic Sans MS" panose="030F0702030302020204" pitchFamily="66" charset="0"/>
              </a:rPr>
              <a:t>			Ps 125,2-3; 48,13-15; 46,2-8</a:t>
            </a:r>
          </a:p>
          <a:p>
            <a:pPr eaLnBrk="1" hangingPunct="1">
              <a:lnSpc>
                <a:spcPct val="80000"/>
              </a:lnSpc>
              <a:buFontTx/>
              <a:buNone/>
              <a:defRPr/>
            </a:pPr>
            <a:r>
              <a:rPr lang="en-US" altLang="en-US" sz="2400" i="1" dirty="0">
                <a:latin typeface="Comic Sans MS" panose="030F0702030302020204" pitchFamily="66" charset="0"/>
              </a:rPr>
              <a:t>		</a:t>
            </a:r>
            <a:r>
              <a:rPr lang="en-US" altLang="en-US" sz="2400" b="1" i="1" dirty="0">
                <a:solidFill>
                  <a:srgbClr val="FF6600"/>
                </a:solidFill>
                <a:latin typeface="Comic Sans MS" panose="030F0702030302020204" pitchFamily="66" charset="0"/>
              </a:rPr>
              <a:t>Land</a:t>
            </a:r>
            <a:r>
              <a:rPr lang="en-US" altLang="en-US" sz="2400" b="1" i="1" dirty="0">
                <a:solidFill>
                  <a:srgbClr val="FFFF00"/>
                </a:solidFill>
                <a:latin typeface="Comic Sans MS" panose="030F0702030302020204" pitchFamily="66" charset="0"/>
              </a:rPr>
              <a:t> </a:t>
            </a:r>
            <a:r>
              <a:rPr lang="en-US" altLang="en-US" sz="2400" i="1" dirty="0">
                <a:latin typeface="Comic Sans MS" panose="030F0702030302020204" pitchFamily="66" charset="0"/>
              </a:rPr>
              <a:t>(</a:t>
            </a:r>
            <a:r>
              <a:rPr lang="en-US" altLang="en-US" sz="2400" i="1" dirty="0" err="1">
                <a:latin typeface="Comic Sans MS" panose="030F0702030302020204" pitchFamily="66" charset="0"/>
              </a:rPr>
              <a:t>glaubten</a:t>
            </a:r>
            <a:r>
              <a:rPr lang="en-US" altLang="en-US" sz="2400" i="1" dirty="0">
                <a:latin typeface="Comic Sans MS" panose="030F0702030302020204" pitchFamily="66" charset="0"/>
              </a:rPr>
              <a:t> es </a:t>
            </a:r>
            <a:r>
              <a:rPr lang="en-US" altLang="en-US" sz="2400" i="1" dirty="0" err="1">
                <a:latin typeface="Comic Sans MS" panose="030F0702030302020204" pitchFamily="66" charset="0"/>
              </a:rPr>
              <a:t>bliebe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für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immer</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ihres</a:t>
            </a:r>
            <a:r>
              <a:rPr lang="en-US" altLang="en-US" sz="2400" i="1" dirty="0">
                <a:latin typeface="Comic Sans MS" panose="030F0702030302020204" pitchFamily="66" charset="0"/>
              </a:rPr>
              <a:t>)</a:t>
            </a:r>
          </a:p>
          <a:p>
            <a:pPr eaLnBrk="1" hangingPunct="1">
              <a:lnSpc>
                <a:spcPct val="80000"/>
              </a:lnSpc>
              <a:buFontTx/>
              <a:buNone/>
              <a:defRPr/>
            </a:pPr>
            <a:r>
              <a:rPr lang="en-US" altLang="en-US" sz="2400" i="1" dirty="0">
                <a:latin typeface="Comic Sans MS" panose="030F0702030302020204" pitchFamily="66" charset="0"/>
              </a:rPr>
              <a:t>			</a:t>
            </a:r>
            <a:r>
              <a:rPr lang="en-US" altLang="en-US" sz="2400" i="1" dirty="0" err="1">
                <a:latin typeface="Comic Sans MS" panose="030F0702030302020204" pitchFamily="66" charset="0"/>
              </a:rPr>
              <a:t>Jer</a:t>
            </a:r>
            <a:r>
              <a:rPr lang="en-US" altLang="en-US" sz="2400" i="1" dirty="0">
                <a:latin typeface="Comic Sans MS" panose="030F0702030302020204" pitchFamily="66" charset="0"/>
              </a:rPr>
              <a:t> 26,7-11</a:t>
            </a:r>
          </a:p>
        </p:txBody>
      </p:sp>
      <p:sp>
        <p:nvSpPr>
          <p:cNvPr id="6" name="Slide Number Placeholder 5">
            <a:extLst>
              <a:ext uri="{FF2B5EF4-FFF2-40B4-BE49-F238E27FC236}">
                <a16:creationId xmlns:a16="http://schemas.microsoft.com/office/drawing/2014/main" id="{D91743F0-C339-0749-97B1-05B803A4C55E}"/>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47107">
                                            <p:txEl>
                                              <p:pRg st="5" end="5"/>
                                            </p:txEl>
                                          </p:spTgt>
                                        </p:tgtEl>
                                        <p:attrNameLst>
                                          <p:attrName>style.visibility</p:attrName>
                                        </p:attrNameLst>
                                      </p:cBhvr>
                                      <p:to>
                                        <p:strVal val="visible"/>
                                      </p:to>
                                    </p:set>
                                    <p:anim calcmode="lin" valueType="num">
                                      <p:cBhvr>
                                        <p:cTn id="7" dur="500" fill="hold"/>
                                        <p:tgtEl>
                                          <p:spTgt spid="47107">
                                            <p:txEl>
                                              <p:pRg st="5" end="5"/>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5" end="5"/>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7107">
                                            <p:txEl>
                                              <p:pRg st="6" end="6"/>
                                            </p:txEl>
                                          </p:spTgt>
                                        </p:tgtEl>
                                        <p:attrNameLst>
                                          <p:attrName>style.visibility</p:attrName>
                                        </p:attrNameLst>
                                      </p:cBhvr>
                                      <p:to>
                                        <p:strVal val="visible"/>
                                      </p:to>
                                    </p:set>
                                    <p:anim calcmode="lin" valueType="num">
                                      <p:cBhvr>
                                        <p:cTn id="11" dur="500" fill="hold"/>
                                        <p:tgtEl>
                                          <p:spTgt spid="47107">
                                            <p:txEl>
                                              <p:pRg st="6" end="6"/>
                                            </p:txEl>
                                          </p:spTgt>
                                        </p:tgtEl>
                                        <p:attrNameLst>
                                          <p:attrName>ppt_w</p:attrName>
                                        </p:attrNameLst>
                                      </p:cBhvr>
                                      <p:tavLst>
                                        <p:tav tm="0">
                                          <p:val>
                                            <p:fltVal val="0"/>
                                          </p:val>
                                        </p:tav>
                                        <p:tav tm="100000">
                                          <p:val>
                                            <p:strVal val="#ppt_w"/>
                                          </p:val>
                                        </p:tav>
                                      </p:tavLst>
                                    </p:anim>
                                    <p:anim calcmode="lin" valueType="num">
                                      <p:cBhvr>
                                        <p:cTn id="12" dur="500" fill="hold"/>
                                        <p:tgtEl>
                                          <p:spTgt spid="47107">
                                            <p:txEl>
                                              <p:pRg st="6" end="6"/>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7107">
                                            <p:txEl>
                                              <p:pRg st="7" end="7"/>
                                            </p:txEl>
                                          </p:spTgt>
                                        </p:tgtEl>
                                        <p:attrNameLst>
                                          <p:attrName>style.visibility</p:attrName>
                                        </p:attrNameLst>
                                      </p:cBhvr>
                                      <p:to>
                                        <p:strVal val="visible"/>
                                      </p:to>
                                    </p:set>
                                    <p:anim calcmode="lin" valueType="num">
                                      <p:cBhvr>
                                        <p:cTn id="15" dur="500" fill="hold"/>
                                        <p:tgtEl>
                                          <p:spTgt spid="47107">
                                            <p:txEl>
                                              <p:pRg st="7" end="7"/>
                                            </p:txEl>
                                          </p:spTgt>
                                        </p:tgtEl>
                                        <p:attrNameLst>
                                          <p:attrName>ppt_w</p:attrName>
                                        </p:attrNameLst>
                                      </p:cBhvr>
                                      <p:tavLst>
                                        <p:tav tm="0">
                                          <p:val>
                                            <p:fltVal val="0"/>
                                          </p:val>
                                        </p:tav>
                                        <p:tav tm="100000">
                                          <p:val>
                                            <p:strVal val="#ppt_w"/>
                                          </p:val>
                                        </p:tav>
                                      </p:tavLst>
                                    </p:anim>
                                    <p:anim calcmode="lin" valueType="num">
                                      <p:cBhvr>
                                        <p:cTn id="16" dur="500" fill="hold"/>
                                        <p:tgtEl>
                                          <p:spTgt spid="47107">
                                            <p:txEl>
                                              <p:pRg st="7" end="7"/>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7107">
                                            <p:txEl>
                                              <p:pRg st="8" end="8"/>
                                            </p:txEl>
                                          </p:spTgt>
                                        </p:tgtEl>
                                        <p:attrNameLst>
                                          <p:attrName>style.visibility</p:attrName>
                                        </p:attrNameLst>
                                      </p:cBhvr>
                                      <p:to>
                                        <p:strVal val="visible"/>
                                      </p:to>
                                    </p:set>
                                    <p:anim calcmode="lin" valueType="num">
                                      <p:cBhvr>
                                        <p:cTn id="19" dur="500" fill="hold"/>
                                        <p:tgtEl>
                                          <p:spTgt spid="47107">
                                            <p:txEl>
                                              <p:pRg st="8" end="8"/>
                                            </p:txEl>
                                          </p:spTgt>
                                        </p:tgtEl>
                                        <p:attrNameLst>
                                          <p:attrName>ppt_w</p:attrName>
                                        </p:attrNameLst>
                                      </p:cBhvr>
                                      <p:tavLst>
                                        <p:tav tm="0">
                                          <p:val>
                                            <p:fltVal val="0"/>
                                          </p:val>
                                        </p:tav>
                                        <p:tav tm="100000">
                                          <p:val>
                                            <p:strVal val="#ppt_w"/>
                                          </p:val>
                                        </p:tav>
                                      </p:tavLst>
                                    </p:anim>
                                    <p:anim calcmode="lin" valueType="num">
                                      <p:cBhvr>
                                        <p:cTn id="20" dur="500" fill="hold"/>
                                        <p:tgtEl>
                                          <p:spTgt spid="47107">
                                            <p:txEl>
                                              <p:pRg st="8" end="8"/>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7107">
                                            <p:txEl>
                                              <p:pRg st="9" end="9"/>
                                            </p:txEl>
                                          </p:spTgt>
                                        </p:tgtEl>
                                        <p:attrNameLst>
                                          <p:attrName>style.visibility</p:attrName>
                                        </p:attrNameLst>
                                      </p:cBhvr>
                                      <p:to>
                                        <p:strVal val="visible"/>
                                      </p:to>
                                    </p:set>
                                    <p:anim calcmode="lin" valueType="num">
                                      <p:cBhvr>
                                        <p:cTn id="23" dur="500" fill="hold"/>
                                        <p:tgtEl>
                                          <p:spTgt spid="47107">
                                            <p:txEl>
                                              <p:pRg st="9" end="9"/>
                                            </p:txEl>
                                          </p:spTgt>
                                        </p:tgtEl>
                                        <p:attrNameLst>
                                          <p:attrName>ppt_w</p:attrName>
                                        </p:attrNameLst>
                                      </p:cBhvr>
                                      <p:tavLst>
                                        <p:tav tm="0">
                                          <p:val>
                                            <p:fltVal val="0"/>
                                          </p:val>
                                        </p:tav>
                                        <p:tav tm="100000">
                                          <p:val>
                                            <p:strVal val="#ppt_w"/>
                                          </p:val>
                                        </p:tav>
                                      </p:tavLst>
                                    </p:anim>
                                    <p:anim calcmode="lin" valueType="num">
                                      <p:cBhvr>
                                        <p:cTn id="24" dur="500" fill="hold"/>
                                        <p:tgtEl>
                                          <p:spTgt spid="47107">
                                            <p:txEl>
                                              <p:pRg st="9" end="9"/>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7107">
                                            <p:txEl>
                                              <p:pRg st="10" end="10"/>
                                            </p:txEl>
                                          </p:spTgt>
                                        </p:tgtEl>
                                        <p:attrNameLst>
                                          <p:attrName>style.visibility</p:attrName>
                                        </p:attrNameLst>
                                      </p:cBhvr>
                                      <p:to>
                                        <p:strVal val="visible"/>
                                      </p:to>
                                    </p:set>
                                    <p:anim calcmode="lin" valueType="num">
                                      <p:cBhvr>
                                        <p:cTn id="27" dur="500" fill="hold"/>
                                        <p:tgtEl>
                                          <p:spTgt spid="47107">
                                            <p:txEl>
                                              <p:pRg st="10" end="10"/>
                                            </p:txEl>
                                          </p:spTgt>
                                        </p:tgtEl>
                                        <p:attrNameLst>
                                          <p:attrName>ppt_w</p:attrName>
                                        </p:attrNameLst>
                                      </p:cBhvr>
                                      <p:tavLst>
                                        <p:tav tm="0">
                                          <p:val>
                                            <p:fltVal val="0"/>
                                          </p:val>
                                        </p:tav>
                                        <p:tav tm="100000">
                                          <p:val>
                                            <p:strVal val="#ppt_w"/>
                                          </p:val>
                                        </p:tav>
                                      </p:tavLst>
                                    </p:anim>
                                    <p:anim calcmode="lin" valueType="num">
                                      <p:cBhvr>
                                        <p:cTn id="28" dur="500" fill="hold"/>
                                        <p:tgtEl>
                                          <p:spTgt spid="47107">
                                            <p:txEl>
                                              <p:pRg st="10" end="10"/>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7107">
                                            <p:txEl>
                                              <p:pRg st="11" end="11"/>
                                            </p:txEl>
                                          </p:spTgt>
                                        </p:tgtEl>
                                        <p:attrNameLst>
                                          <p:attrName>style.visibility</p:attrName>
                                        </p:attrNameLst>
                                      </p:cBhvr>
                                      <p:to>
                                        <p:strVal val="visible"/>
                                      </p:to>
                                    </p:set>
                                    <p:anim calcmode="lin" valueType="num">
                                      <p:cBhvr>
                                        <p:cTn id="31" dur="500" fill="hold"/>
                                        <p:tgtEl>
                                          <p:spTgt spid="47107">
                                            <p:txEl>
                                              <p:pRg st="11" end="11"/>
                                            </p:txEl>
                                          </p:spTgt>
                                        </p:tgtEl>
                                        <p:attrNameLst>
                                          <p:attrName>ppt_w</p:attrName>
                                        </p:attrNameLst>
                                      </p:cBhvr>
                                      <p:tavLst>
                                        <p:tav tm="0">
                                          <p:val>
                                            <p:fltVal val="0"/>
                                          </p:val>
                                        </p:tav>
                                        <p:tav tm="100000">
                                          <p:val>
                                            <p:strVal val="#ppt_w"/>
                                          </p:val>
                                        </p:tav>
                                      </p:tavLst>
                                    </p:anim>
                                    <p:anim calcmode="lin" valueType="num">
                                      <p:cBhvr>
                                        <p:cTn id="32" dur="500" fill="hold"/>
                                        <p:tgtEl>
                                          <p:spTgt spid="47107">
                                            <p:txEl>
                                              <p:pRg st="11" end="11"/>
                                            </p:txEl>
                                          </p:spTgt>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107">
                                            <p:txEl>
                                              <p:pRg st="12" end="12"/>
                                            </p:txEl>
                                          </p:spTgt>
                                        </p:tgtEl>
                                        <p:attrNameLst>
                                          <p:attrName>style.visibility</p:attrName>
                                        </p:attrNameLst>
                                      </p:cBhvr>
                                      <p:to>
                                        <p:strVal val="visible"/>
                                      </p:to>
                                    </p:set>
                                    <p:anim calcmode="lin" valueType="num">
                                      <p:cBhvr>
                                        <p:cTn id="35" dur="500" fill="hold"/>
                                        <p:tgtEl>
                                          <p:spTgt spid="47107">
                                            <p:txEl>
                                              <p:pRg st="12" end="12"/>
                                            </p:txEl>
                                          </p:spTgt>
                                        </p:tgtEl>
                                        <p:attrNameLst>
                                          <p:attrName>ppt_w</p:attrName>
                                        </p:attrNameLst>
                                      </p:cBhvr>
                                      <p:tavLst>
                                        <p:tav tm="0">
                                          <p:val>
                                            <p:fltVal val="0"/>
                                          </p:val>
                                        </p:tav>
                                        <p:tav tm="100000">
                                          <p:val>
                                            <p:strVal val="#ppt_w"/>
                                          </p:val>
                                        </p:tav>
                                      </p:tavLst>
                                    </p:anim>
                                    <p:anim calcmode="lin" valueType="num">
                                      <p:cBhvr>
                                        <p:cTn id="36" dur="500" fill="hold"/>
                                        <p:tgtEl>
                                          <p:spTgt spid="47107">
                                            <p:txEl>
                                              <p:pRg st="12" end="12"/>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7107">
                                            <p:txEl>
                                              <p:pRg st="13" end="13"/>
                                            </p:txEl>
                                          </p:spTgt>
                                        </p:tgtEl>
                                        <p:attrNameLst>
                                          <p:attrName>style.visibility</p:attrName>
                                        </p:attrNameLst>
                                      </p:cBhvr>
                                      <p:to>
                                        <p:strVal val="visible"/>
                                      </p:to>
                                    </p:set>
                                    <p:anim calcmode="lin" valueType="num">
                                      <p:cBhvr>
                                        <p:cTn id="39" dur="500" fill="hold"/>
                                        <p:tgtEl>
                                          <p:spTgt spid="47107">
                                            <p:txEl>
                                              <p:pRg st="13" end="13"/>
                                            </p:txEl>
                                          </p:spTgt>
                                        </p:tgtEl>
                                        <p:attrNameLst>
                                          <p:attrName>ppt_w</p:attrName>
                                        </p:attrNameLst>
                                      </p:cBhvr>
                                      <p:tavLst>
                                        <p:tav tm="0">
                                          <p:val>
                                            <p:fltVal val="0"/>
                                          </p:val>
                                        </p:tav>
                                        <p:tav tm="100000">
                                          <p:val>
                                            <p:strVal val="#ppt_w"/>
                                          </p:val>
                                        </p:tav>
                                      </p:tavLst>
                                    </p:anim>
                                    <p:anim calcmode="lin" valueType="num">
                                      <p:cBhvr>
                                        <p:cTn id="40" dur="500" fill="hold"/>
                                        <p:tgtEl>
                                          <p:spTgt spid="47107">
                                            <p:txEl>
                                              <p:pRg st="13" end="1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8C1C439B-CE43-4FCE-B225-03753B48C623}"/>
              </a:ext>
            </a:extLst>
          </p:cNvPr>
          <p:cNvSpPr>
            <a:spLocks noGrp="1" noChangeArrowheads="1"/>
          </p:cNvSpPr>
          <p:nvPr>
            <p:ph type="title"/>
          </p:nvPr>
        </p:nvSpPr>
        <p:spPr>
          <a:xfrm>
            <a:off x="457200" y="0"/>
            <a:ext cx="8229600" cy="1143000"/>
          </a:xfrm>
        </p:spPr>
        <p:txBody>
          <a:bodyPr/>
          <a:lstStyle/>
          <a:p>
            <a:pPr eaLnBrk="1" hangingPunct="1">
              <a:defRPr/>
            </a:pPr>
            <a:r>
              <a:rPr lang="en-US" altLang="en-US" sz="6000" b="0" dirty="0" err="1">
                <a:latin typeface="GENUINE" pitchFamily="2" charset="2"/>
              </a:rPr>
              <a:t>Kanaanitische</a:t>
            </a:r>
            <a:r>
              <a:rPr lang="en-US" altLang="en-US" sz="6000" b="0" dirty="0">
                <a:latin typeface="GENUINE" pitchFamily="2" charset="2"/>
              </a:rPr>
              <a:t> Religion</a:t>
            </a:r>
          </a:p>
        </p:txBody>
      </p:sp>
      <p:sp>
        <p:nvSpPr>
          <p:cNvPr id="202755" name="Rectangle 3">
            <a:extLst>
              <a:ext uri="{FF2B5EF4-FFF2-40B4-BE49-F238E27FC236}">
                <a16:creationId xmlns:a16="http://schemas.microsoft.com/office/drawing/2014/main" id="{52C28B74-D0A4-482A-8874-0EB58E0454FD}"/>
              </a:ext>
            </a:extLst>
          </p:cNvPr>
          <p:cNvSpPr>
            <a:spLocks noGrp="1" noChangeArrowheads="1"/>
          </p:cNvSpPr>
          <p:nvPr>
            <p:ph type="body" idx="1"/>
          </p:nvPr>
        </p:nvSpPr>
        <p:spPr>
          <a:xfrm>
            <a:off x="381000" y="1066800"/>
            <a:ext cx="8305800" cy="5562600"/>
          </a:xfrm>
        </p:spPr>
        <p:txBody>
          <a:bodyPr/>
          <a:lstStyle/>
          <a:p>
            <a:pPr eaLnBrk="1" hangingPunct="1">
              <a:lnSpc>
                <a:spcPct val="90000"/>
              </a:lnSpc>
              <a:buFontTx/>
              <a:buNone/>
              <a:defRPr/>
            </a:pPr>
            <a:r>
              <a:rPr lang="en-US" altLang="en-US" sz="2800" i="1" dirty="0">
                <a:latin typeface="Franklin Gothic Medium" panose="020B0603020102020204" pitchFamily="34" charset="0"/>
              </a:rPr>
              <a:t>	</a:t>
            </a:r>
            <a:r>
              <a:rPr lang="en-US" altLang="en-US" sz="2800" dirty="0">
                <a:solidFill>
                  <a:srgbClr val="FFFF99"/>
                </a:solidFill>
                <a:latin typeface="Franklin Gothic Medium" panose="020B0603020102020204" pitchFamily="34" charset="0"/>
              </a:rPr>
              <a:t>Die Religion der </a:t>
            </a:r>
            <a:r>
              <a:rPr lang="en-US" altLang="en-US" sz="2800" dirty="0" err="1">
                <a:solidFill>
                  <a:srgbClr val="FFFF99"/>
                </a:solidFill>
                <a:latin typeface="Franklin Gothic Medium" panose="020B0603020102020204" pitchFamily="34" charset="0"/>
              </a:rPr>
              <a:t>Kanaanitischen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Völker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bestand</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aus</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Fruchtbarkeitskulten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einschüchternder</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Magie</a:t>
            </a:r>
            <a:r>
              <a:rPr lang="en-US" altLang="en-US" sz="2800" dirty="0">
                <a:solidFill>
                  <a:srgbClr val="FFFF99"/>
                </a:solidFill>
                <a:latin typeface="Franklin Gothic Medium" panose="020B0603020102020204" pitchFamily="34" charset="0"/>
              </a:rPr>
              <a:t>, um </a:t>
            </a:r>
            <a:r>
              <a:rPr lang="en-US" altLang="en-US" sz="2800" dirty="0" err="1">
                <a:solidFill>
                  <a:srgbClr val="FFFF99"/>
                </a:solidFill>
                <a:latin typeface="Franklin Gothic Medium" panose="020B0603020102020204" pitchFamily="34" charset="0"/>
              </a:rPr>
              <a:t>fruchtbares</a:t>
            </a:r>
            <a:r>
              <a:rPr lang="en-US" altLang="en-US" sz="2800" dirty="0">
                <a:solidFill>
                  <a:srgbClr val="FFFF99"/>
                </a:solidFill>
                <a:latin typeface="Franklin Gothic Medium" panose="020B0603020102020204" pitchFamily="34" charset="0"/>
              </a:rPr>
              <a:t> Land, </a:t>
            </a:r>
            <a:r>
              <a:rPr lang="en-US" altLang="en-US" sz="2800" dirty="0" err="1">
                <a:solidFill>
                  <a:srgbClr val="FFFF99"/>
                </a:solidFill>
                <a:latin typeface="Franklin Gothic Medium" panose="020B0603020102020204" pitchFamily="34" charset="0"/>
              </a:rPr>
              <a:t>Herden</a:t>
            </a:r>
            <a:r>
              <a:rPr lang="en-US" altLang="en-US" sz="2800" dirty="0">
                <a:solidFill>
                  <a:srgbClr val="FFFF99"/>
                </a:solidFill>
                <a:latin typeface="Franklin Gothic Medium" panose="020B0603020102020204" pitchFamily="34" charset="0"/>
              </a:rPr>
              <a:t> &amp; </a:t>
            </a:r>
            <a:r>
              <a:rPr lang="en-US" altLang="en-US" sz="2800" dirty="0" err="1">
                <a:solidFill>
                  <a:srgbClr val="FFFF99"/>
                </a:solidFill>
                <a:latin typeface="Franklin Gothic Medium" panose="020B0603020102020204" pitchFamily="34" charset="0"/>
              </a:rPr>
              <a:t>Familien</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zu</a:t>
            </a:r>
            <a:r>
              <a:rPr lang="en-US" altLang="en-US" sz="2800" dirty="0">
                <a:solidFill>
                  <a:srgbClr val="FFFF99"/>
                </a:solidFill>
                <a:latin typeface="Franklin Gothic Medium" panose="020B0603020102020204" pitchFamily="34" charset="0"/>
              </a:rPr>
              <a:t> </a:t>
            </a:r>
            <a:r>
              <a:rPr lang="en-US" altLang="en-US" sz="2800" dirty="0" err="1">
                <a:solidFill>
                  <a:srgbClr val="FFFF99"/>
                </a:solidFill>
                <a:latin typeface="Franklin Gothic Medium" panose="020B0603020102020204" pitchFamily="34" charset="0"/>
              </a:rPr>
              <a:t>haben</a:t>
            </a:r>
            <a:r>
              <a:rPr lang="en-US" altLang="en-US" sz="2800" dirty="0">
                <a:solidFill>
                  <a:srgbClr val="FFFF99"/>
                </a:solidFill>
                <a:latin typeface="Franklin Gothic Medium" panose="020B0603020102020204" pitchFamily="34" charset="0"/>
              </a:rPr>
              <a:t>.</a:t>
            </a:r>
            <a:r>
              <a:rPr lang="en-US" altLang="en-US" sz="2800" i="1" dirty="0">
                <a:latin typeface="Franklin Gothic Medium" panose="020B0603020102020204" pitchFamily="34" charset="0"/>
              </a:rPr>
              <a:t> </a:t>
            </a:r>
          </a:p>
          <a:p>
            <a:pPr lvl="1" eaLnBrk="1" hangingPunct="1">
              <a:lnSpc>
                <a:spcPct val="90000"/>
              </a:lnSpc>
              <a:buFontTx/>
              <a:buChar char="•"/>
              <a:defRPr/>
            </a:pPr>
            <a:r>
              <a:rPr lang="en-US" altLang="en-US" sz="2000" i="1" dirty="0">
                <a:latin typeface="Franklin Gothic Medium" panose="020B0603020102020204" pitchFamily="34" charset="0"/>
              </a:rPr>
              <a:t>Die </a:t>
            </a:r>
            <a:r>
              <a:rPr lang="en-US" altLang="en-US" sz="2000" i="1" dirty="0" err="1">
                <a:latin typeface="Franklin Gothic Medium" panose="020B0603020102020204" pitchFamily="34" charset="0"/>
              </a:rPr>
              <a:t>Gottheiten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waren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beides</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männlich</a:t>
            </a:r>
            <a:r>
              <a:rPr lang="en-US" altLang="en-US" sz="2000" i="1" dirty="0">
                <a:latin typeface="Franklin Gothic Medium" panose="020B0603020102020204" pitchFamily="34" charset="0"/>
              </a:rPr>
              <a:t> und </a:t>
            </a:r>
            <a:r>
              <a:rPr lang="en-US" altLang="en-US" sz="2000" i="1" dirty="0" err="1">
                <a:latin typeface="Franklin Gothic Medium" panose="020B0603020102020204" pitchFamily="34" charset="0"/>
              </a:rPr>
              <a:t>weiblich</a:t>
            </a:r>
            <a:r>
              <a:rPr lang="en-US" altLang="en-US" sz="2000" i="1" dirty="0">
                <a:latin typeface="Franklin Gothic Medium" panose="020B0603020102020204" pitchFamily="34" charset="0"/>
              </a:rPr>
              <a:t>.</a:t>
            </a:r>
          </a:p>
          <a:p>
            <a:pPr lvl="1" eaLnBrk="1" hangingPunct="1">
              <a:lnSpc>
                <a:spcPct val="90000"/>
              </a:lnSpc>
              <a:buFontTx/>
              <a:buChar char="•"/>
              <a:defRPr/>
            </a:pPr>
            <a:r>
              <a:rPr lang="en-US" altLang="en-US" sz="2000" i="1" dirty="0">
                <a:latin typeface="Franklin Gothic Medium" panose="020B0603020102020204" pitchFamily="34" charset="0"/>
              </a:rPr>
              <a:t>In der </a:t>
            </a:r>
            <a:r>
              <a:rPr lang="en-US" altLang="en-US" sz="2000" i="1" dirty="0" err="1">
                <a:latin typeface="Franklin Gothic Medium" panose="020B0603020102020204" pitchFamily="34" charset="0"/>
              </a:rPr>
              <a:t>Kanaanitschen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Mythologie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wurde</a:t>
            </a:r>
            <a:r>
              <a:rPr lang="en-US" altLang="en-US" sz="2000" i="1" dirty="0">
                <a:latin typeface="Franklin Gothic Medium" panose="020B0603020102020204" pitchFamily="34" charset="0"/>
              </a:rPr>
              <a:t> </a:t>
            </a:r>
            <a:r>
              <a:rPr lang="en-US" altLang="en-US" sz="2000" i="1" dirty="0" err="1">
                <a:solidFill>
                  <a:srgbClr val="FFFF00"/>
                </a:solidFill>
                <a:latin typeface="Franklin Gothic Medium" panose="020B0603020102020204" pitchFamily="34" charset="0"/>
              </a:rPr>
              <a:t>Ba’al</a:t>
            </a:r>
            <a:r>
              <a:rPr lang="en-US" altLang="en-US" sz="2000" i="1" dirty="0">
                <a:solidFill>
                  <a:srgbClr val="FFFF00"/>
                </a:solidFill>
                <a:latin typeface="Franklin Gothic Medium" panose="020B0603020102020204" pitchFamily="34" charset="0"/>
              </a:rPr>
              <a:t> </a:t>
            </a:r>
            <a:r>
              <a:rPr lang="en-US" altLang="en-US" sz="2000" i="1" dirty="0">
                <a:latin typeface="Franklin Gothic Medium" panose="020B0603020102020204" pitchFamily="34" charset="0"/>
              </a:rPr>
              <a:t>(Gott des Regens, Blitz und Sturm) </a:t>
            </a:r>
            <a:r>
              <a:rPr lang="en-US" altLang="en-US" sz="2000" i="1" dirty="0" err="1">
                <a:latin typeface="Franklin Gothic Medium" panose="020B0603020102020204" pitchFamily="34" charset="0"/>
              </a:rPr>
              <a:t>jeden</a:t>
            </a:r>
            <a:r>
              <a:rPr lang="en-US" altLang="en-US" sz="2000" i="1" dirty="0">
                <a:latin typeface="Franklin Gothic Medium" panose="020B0603020102020204" pitchFamily="34" charset="0"/>
              </a:rPr>
              <a:t> Herbst </a:t>
            </a:r>
            <a:r>
              <a:rPr lang="en-US" altLang="en-US" sz="2000" i="1" dirty="0" err="1">
                <a:latin typeface="Franklin Gothic Medium" panose="020B0603020102020204" pitchFamily="34" charset="0"/>
              </a:rPr>
              <a:t>durch</a:t>
            </a:r>
            <a:r>
              <a:rPr lang="en-US" altLang="en-US" sz="2000" i="1" dirty="0">
                <a:latin typeface="Franklin Gothic Medium" panose="020B0603020102020204" pitchFamily="34" charset="0"/>
              </a:rPr>
              <a:t> Mot (Gott des </a:t>
            </a:r>
            <a:r>
              <a:rPr lang="en-US" altLang="en-US" sz="2000" i="1" dirty="0" err="1">
                <a:latin typeface="Franklin Gothic Medium" panose="020B0603020102020204" pitchFamily="34" charset="0"/>
              </a:rPr>
              <a:t>Todes</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gefangen</a:t>
            </a:r>
            <a:r>
              <a:rPr lang="en-US" altLang="en-US" sz="2000" i="1" dirty="0">
                <a:latin typeface="Franklin Gothic Medium" panose="020B0603020102020204" pitchFamily="34" charset="0"/>
              </a:rPr>
              <a:t> und </a:t>
            </a:r>
            <a:r>
              <a:rPr lang="en-US" altLang="en-US" sz="2000" i="1" dirty="0" err="1">
                <a:latin typeface="Franklin Gothic Medium" panose="020B0603020102020204" pitchFamily="34" charset="0"/>
              </a:rPr>
              <a:t>getötet</a:t>
            </a:r>
            <a:r>
              <a:rPr lang="en-US" altLang="en-US" sz="2000" i="1" dirty="0">
                <a:latin typeface="Franklin Gothic Medium" panose="020B0603020102020204" pitchFamily="34" charset="0"/>
              </a:rPr>
              <a:t>, was </a:t>
            </a:r>
            <a:r>
              <a:rPr lang="en-US" altLang="en-US" sz="2000" i="1" dirty="0" err="1">
                <a:latin typeface="Franklin Gothic Medium" panose="020B0603020102020204" pitchFamily="34" charset="0"/>
              </a:rPr>
              <a:t>zu</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Trockenheit</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führte</a:t>
            </a:r>
            <a:r>
              <a:rPr lang="en-US" altLang="en-US" sz="2000" i="1" dirty="0">
                <a:latin typeface="Franklin Gothic Medium" panose="020B0603020102020204" pitchFamily="34" charset="0"/>
              </a:rPr>
              <a:t>.</a:t>
            </a:r>
          </a:p>
          <a:p>
            <a:pPr lvl="1" eaLnBrk="1" hangingPunct="1">
              <a:lnSpc>
                <a:spcPct val="90000"/>
              </a:lnSpc>
              <a:buFontTx/>
              <a:buChar char="•"/>
              <a:defRPr/>
            </a:pPr>
            <a:r>
              <a:rPr lang="en-US" altLang="en-US" sz="2000" i="1" dirty="0" err="1">
                <a:latin typeface="Franklin Gothic Medium" panose="020B0603020102020204" pitchFamily="34" charset="0"/>
              </a:rPr>
              <a:t>Im</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Frühling</a:t>
            </a:r>
            <a:r>
              <a:rPr lang="en-US" altLang="en-US" sz="2000" i="1" dirty="0">
                <a:latin typeface="Franklin Gothic Medium" panose="020B0603020102020204" pitchFamily="34" charset="0"/>
              </a:rPr>
              <a:t> hat </a:t>
            </a:r>
            <a:r>
              <a:rPr lang="en-US" altLang="en-US" sz="2000" i="1" dirty="0">
                <a:solidFill>
                  <a:srgbClr val="FFFF00"/>
                </a:solidFill>
                <a:latin typeface="Franklin Gothic Medium" panose="020B0603020102020204" pitchFamily="34" charset="0"/>
              </a:rPr>
              <a:t>Astarte </a:t>
            </a:r>
            <a:r>
              <a:rPr lang="en-US" altLang="en-US" sz="2000" i="1" dirty="0">
                <a:latin typeface="Franklin Gothic Medium" panose="020B0603020102020204" pitchFamily="34" charset="0"/>
              </a:rPr>
              <a:t>(</a:t>
            </a:r>
            <a:r>
              <a:rPr lang="en-US" altLang="en-US" sz="2000" i="1" dirty="0" err="1">
                <a:latin typeface="Franklin Gothic Medium" panose="020B0603020102020204" pitchFamily="34" charset="0"/>
              </a:rPr>
              <a:t>Göttin</a:t>
            </a:r>
            <a:r>
              <a:rPr lang="en-US" altLang="en-US" sz="2000" i="1" dirty="0">
                <a:latin typeface="Franklin Gothic Medium" panose="020B0603020102020204" pitchFamily="34" charset="0"/>
              </a:rPr>
              <a:t> von Sex und Krieg) </a:t>
            </a:r>
            <a:r>
              <a:rPr lang="en-US" altLang="en-US" sz="2000" i="1" dirty="0" err="1">
                <a:latin typeface="Franklin Gothic Medium" panose="020B0603020102020204" pitchFamily="34" charset="0"/>
              </a:rPr>
              <a:t>Ba’al</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aus</a:t>
            </a:r>
            <a:r>
              <a:rPr lang="en-US" altLang="en-US" sz="2000" i="1" dirty="0">
                <a:latin typeface="Franklin Gothic Medium" panose="020B0603020102020204" pitchFamily="34" charset="0"/>
              </a:rPr>
              <a:t> der Kraft Mots </a:t>
            </a:r>
            <a:r>
              <a:rPr lang="en-US" altLang="en-US" sz="2000" i="1" dirty="0" err="1">
                <a:latin typeface="Franklin Gothic Medium" panose="020B0603020102020204" pitchFamily="34" charset="0"/>
              </a:rPr>
              <a:t>befreit</a:t>
            </a:r>
            <a:r>
              <a:rPr lang="en-US" altLang="en-US" sz="2000" i="1" dirty="0">
                <a:latin typeface="Franklin Gothic Medium" panose="020B0603020102020204" pitchFamily="34" charset="0"/>
              </a:rPr>
              <a:t>, was </a:t>
            </a:r>
            <a:r>
              <a:rPr lang="en-US" altLang="en-US" sz="2000" i="1" dirty="0" err="1">
                <a:latin typeface="Franklin Gothic Medium" panose="020B0603020102020204" pitchFamily="34" charset="0"/>
              </a:rPr>
              <a:t>zur</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Vereinigung</a:t>
            </a:r>
            <a:r>
              <a:rPr lang="en-US" altLang="en-US" sz="2000" i="1" dirty="0">
                <a:latin typeface="Franklin Gothic Medium" panose="020B0603020102020204" pitchFamily="34" charset="0"/>
              </a:rPr>
              <a:t> von </a:t>
            </a:r>
            <a:r>
              <a:rPr lang="en-US" altLang="en-US" sz="2000" i="1" dirty="0" err="1">
                <a:latin typeface="Franklin Gothic Medium" panose="020B0603020102020204" pitchFamily="34" charset="0"/>
              </a:rPr>
              <a:t>Ba’al</a:t>
            </a:r>
            <a:r>
              <a:rPr lang="en-US" altLang="en-US" sz="2000" i="1" dirty="0">
                <a:latin typeface="Franklin Gothic Medium" panose="020B0603020102020204" pitchFamily="34" charset="0"/>
              </a:rPr>
              <a:t> und Astarte </a:t>
            </a:r>
            <a:r>
              <a:rPr lang="en-US" altLang="en-US" sz="2000" i="1" dirty="0" err="1">
                <a:latin typeface="Franklin Gothic Medium" panose="020B0603020102020204" pitchFamily="34" charset="0"/>
              </a:rPr>
              <a:t>führte</a:t>
            </a:r>
            <a:r>
              <a:rPr lang="en-US" altLang="en-US" sz="2000" i="1" dirty="0">
                <a:latin typeface="Franklin Gothic Medium" panose="020B0603020102020204" pitchFamily="34" charset="0"/>
              </a:rPr>
              <a:t>.</a:t>
            </a:r>
          </a:p>
          <a:p>
            <a:pPr lvl="1" eaLnBrk="1" hangingPunct="1">
              <a:lnSpc>
                <a:spcPct val="90000"/>
              </a:lnSpc>
              <a:buFontTx/>
              <a:buChar char="•"/>
              <a:defRPr/>
            </a:pPr>
            <a:r>
              <a:rPr lang="en-US" altLang="en-US" sz="2000" i="1" dirty="0" err="1">
                <a:latin typeface="Franklin Gothic Medium" panose="020B0603020102020204" pitchFamily="34" charset="0"/>
              </a:rPr>
              <a:t>Diese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Vereinigung</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glaubte</a:t>
            </a:r>
            <a:r>
              <a:rPr lang="en-US" altLang="en-US" sz="2000" i="1" dirty="0">
                <a:latin typeface="Franklin Gothic Medium" panose="020B0603020102020204" pitchFamily="34" charset="0"/>
              </a:rPr>
              <a:t> man, </a:t>
            </a:r>
            <a:r>
              <a:rPr lang="en-US" altLang="en-US" sz="2000" i="1" dirty="0" err="1">
                <a:latin typeface="Franklin Gothic Medium" panose="020B0603020102020204" pitchFamily="34" charset="0"/>
              </a:rPr>
              <a:t>führte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zu</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fruchtbarem</a:t>
            </a:r>
            <a:r>
              <a:rPr lang="en-US" altLang="en-US" sz="2000" i="1" dirty="0">
                <a:latin typeface="Franklin Gothic Medium" panose="020B0603020102020204" pitchFamily="34" charset="0"/>
              </a:rPr>
              <a:t> Boden, </a:t>
            </a:r>
            <a:r>
              <a:rPr lang="en-US" altLang="en-US" sz="2000" i="1" dirty="0" err="1">
                <a:latin typeface="Franklin Gothic Medium" panose="020B0603020102020204" pitchFamily="34" charset="0"/>
              </a:rPr>
              <a:t>Tieren</a:t>
            </a:r>
            <a:r>
              <a:rPr lang="en-US" altLang="en-US" sz="2000" i="1" dirty="0">
                <a:latin typeface="Franklin Gothic Medium" panose="020B0603020102020204" pitchFamily="34" charset="0"/>
              </a:rPr>
              <a:t> und Menschen.</a:t>
            </a:r>
          </a:p>
          <a:p>
            <a:pPr lvl="1" eaLnBrk="1" hangingPunct="1">
              <a:lnSpc>
                <a:spcPct val="90000"/>
              </a:lnSpc>
              <a:buFontTx/>
              <a:buChar char="•"/>
              <a:defRPr/>
            </a:pPr>
            <a:r>
              <a:rPr lang="en-US" altLang="en-US" sz="2000" i="1" dirty="0">
                <a:latin typeface="Franklin Gothic Medium" panose="020B0603020102020204" pitchFamily="34" charset="0"/>
              </a:rPr>
              <a:t>Um </a:t>
            </a:r>
            <a:r>
              <a:rPr lang="en-US" altLang="en-US" sz="2000" i="1" dirty="0">
                <a:solidFill>
                  <a:srgbClr val="FFFF00"/>
                </a:solidFill>
                <a:latin typeface="Franklin Gothic Medium" panose="020B0603020102020204" pitchFamily="34" charset="0"/>
              </a:rPr>
              <a:t>die </a:t>
            </a:r>
            <a:r>
              <a:rPr lang="en-US" altLang="en-US" sz="2000" i="1" dirty="0" err="1">
                <a:solidFill>
                  <a:srgbClr val="FFFF00"/>
                </a:solidFill>
                <a:latin typeface="Franklin Gothic Medium" panose="020B0603020102020204" pitchFamily="34" charset="0"/>
              </a:rPr>
              <a:t>Vereinigung</a:t>
            </a:r>
            <a:r>
              <a:rPr lang="en-US" altLang="en-US" sz="2000" i="1" dirty="0">
                <a:solidFill>
                  <a:srgbClr val="FFFF00"/>
                </a:solidFill>
                <a:latin typeface="Franklin Gothic Medium" panose="020B0603020102020204" pitchFamily="34" charset="0"/>
              </a:rPr>
              <a:t> von </a:t>
            </a:r>
            <a:r>
              <a:rPr lang="en-US" altLang="en-US" sz="2000" i="1" dirty="0" err="1">
                <a:solidFill>
                  <a:srgbClr val="FFFF00"/>
                </a:solidFill>
                <a:latin typeface="Franklin Gothic Medium" panose="020B0603020102020204" pitchFamily="34" charset="0"/>
              </a:rPr>
              <a:t>Ba’al</a:t>
            </a:r>
            <a:r>
              <a:rPr lang="en-US" altLang="en-US" sz="2000" i="1" dirty="0">
                <a:solidFill>
                  <a:srgbClr val="FFFF00"/>
                </a:solidFill>
                <a:latin typeface="Franklin Gothic Medium" panose="020B0603020102020204" pitchFamily="34" charset="0"/>
              </a:rPr>
              <a:t> and Astarte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einzuleiten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haben</a:t>
            </a:r>
            <a:r>
              <a:rPr lang="en-US" altLang="en-US" sz="2000" i="1" dirty="0">
                <a:latin typeface="Franklin Gothic Medium" panose="020B0603020102020204" pitchFamily="34" charset="0"/>
              </a:rPr>
              <a:t> Menschen in </a:t>
            </a:r>
            <a:r>
              <a:rPr lang="en-US" altLang="en-US" sz="2000" i="1" dirty="0" err="1">
                <a:latin typeface="Franklin Gothic Medium" panose="020B0603020102020204" pitchFamily="34" charset="0"/>
              </a:rPr>
              <a:t>geheiligter</a:t>
            </a:r>
            <a:r>
              <a:rPr lang="en-US" altLang="en-US" sz="2000" i="1" dirty="0">
                <a:latin typeface="Franklin Gothic Medium" panose="020B0603020102020204" pitchFamily="34" charset="0"/>
              </a:rPr>
              <a:t> Prostitution auf den </a:t>
            </a:r>
            <a:r>
              <a:rPr lang="en-US" altLang="en-US" sz="2000" i="1" dirty="0" err="1">
                <a:latin typeface="Franklin Gothic Medium" panose="020B0603020102020204" pitchFamily="34" charset="0"/>
              </a:rPr>
              <a:t>Hügeln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teilgenommen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einer</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imitierenden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Magie</a:t>
            </a:r>
            <a:r>
              <a:rPr lang="en-US" altLang="en-US" sz="2000" i="1" dirty="0">
                <a:latin typeface="Franklin Gothic Medium" panose="020B0603020102020204" pitchFamily="34" charset="0"/>
              </a:rPr>
              <a:t>".</a:t>
            </a:r>
          </a:p>
          <a:p>
            <a:pPr lvl="1" eaLnBrk="1" hangingPunct="1">
              <a:lnSpc>
                <a:spcPct val="90000"/>
              </a:lnSpc>
              <a:buFontTx/>
              <a:buChar char="•"/>
              <a:defRPr/>
            </a:pPr>
            <a:r>
              <a:rPr lang="en-US" altLang="en-US" sz="2000" i="1" dirty="0" err="1">
                <a:latin typeface="Franklin Gothic Medium" panose="020B0603020102020204" pitchFamily="34" charset="0"/>
              </a:rPr>
              <a:t>Beides</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männliche</a:t>
            </a:r>
            <a:r>
              <a:rPr lang="en-US" altLang="en-US" sz="2000" i="1" dirty="0">
                <a:latin typeface="Franklin Gothic Medium" panose="020B0603020102020204" pitchFamily="34" charset="0"/>
              </a:rPr>
              <a:t> und </a:t>
            </a:r>
            <a:r>
              <a:rPr lang="en-US" altLang="en-US" sz="2000" i="1" dirty="0" err="1">
                <a:latin typeface="Franklin Gothic Medium" panose="020B0603020102020204" pitchFamily="34" charset="0"/>
              </a:rPr>
              <a:t>weibliche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heilige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Prostituierte</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haben</a:t>
            </a:r>
            <a:r>
              <a:rPr lang="en-US" altLang="en-US" sz="2000" i="1" dirty="0">
                <a:latin typeface="Franklin Gothic Medium" panose="020B0603020102020204" pitchFamily="34" charset="0"/>
              </a:rPr>
              <a:t> in </a:t>
            </a:r>
            <a:r>
              <a:rPr lang="en-US" altLang="en-US" sz="2000" i="1" dirty="0" err="1">
                <a:latin typeface="Franklin Gothic Medium" panose="020B0603020102020204" pitchFamily="34" charset="0"/>
              </a:rPr>
              <a:t>Kanaanitschen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Tempeln</a:t>
            </a:r>
            <a:r>
              <a:rPr lang="en-US" altLang="en-US" sz="2000" i="1" dirty="0">
                <a:latin typeface="Franklin Gothic Medium" panose="020B0603020102020204" pitchFamily="34" charset="0"/>
              </a:rPr>
              <a:t> und </a:t>
            </a:r>
            <a:r>
              <a:rPr lang="en-US" altLang="en-US" sz="2000" i="1" dirty="0" err="1">
                <a:latin typeface="Franklin Gothic Medium" panose="020B0603020102020204" pitchFamily="34" charset="0"/>
              </a:rPr>
              <a:t>im</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Freien</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öffentlich</a:t>
            </a:r>
            <a:r>
              <a:rPr lang="en-US" altLang="en-US" sz="2000" i="1" dirty="0">
                <a:latin typeface="Franklin Gothic Medium" panose="020B0603020102020204" pitchFamily="34" charset="0"/>
              </a:rPr>
              <a:t> </a:t>
            </a:r>
            <a:r>
              <a:rPr lang="en-US" altLang="en-US" sz="2000" i="1" dirty="0" err="1">
                <a:latin typeface="Franklin Gothic Medium" panose="020B0603020102020204" pitchFamily="34" charset="0"/>
              </a:rPr>
              <a:t>gedient</a:t>
            </a:r>
            <a:r>
              <a:rPr lang="en-US" altLang="en-US" sz="2000" i="1" dirty="0">
                <a:latin typeface="Franklin Gothic Medium" panose="020B0603020102020204" pitchFamily="34" charset="0"/>
              </a:rPr>
              <a:t>.</a:t>
            </a:r>
          </a:p>
        </p:txBody>
      </p:sp>
      <p:sp>
        <p:nvSpPr>
          <p:cNvPr id="5" name="Slide Number Placeholder 5">
            <a:extLst>
              <a:ext uri="{FF2B5EF4-FFF2-40B4-BE49-F238E27FC236}">
                <a16:creationId xmlns:a16="http://schemas.microsoft.com/office/drawing/2014/main" id="{68B2088E-732D-D641-9939-EA535CF95B8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80</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 calcmode="lin" valueType="num">
                                      <p:cBhvr>
                                        <p:cTn id="7" dur="500" fill="hold"/>
                                        <p:tgtEl>
                                          <p:spTgt spid="2027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275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202755">
                                            <p:txEl>
                                              <p:pRg st="1" end="1"/>
                                            </p:txEl>
                                          </p:spTgt>
                                        </p:tgtEl>
                                        <p:attrNameLst>
                                          <p:attrName>style.visibility</p:attrName>
                                        </p:attrNameLst>
                                      </p:cBhvr>
                                      <p:to>
                                        <p:strVal val="visible"/>
                                      </p:to>
                                    </p:set>
                                    <p:anim calcmode="lin" valueType="num">
                                      <p:cBhvr>
                                        <p:cTn id="13" dur="500" fill="hold"/>
                                        <p:tgtEl>
                                          <p:spTgt spid="20275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20275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20275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2027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202755">
                                            <p:txEl>
                                              <p:pRg st="2" end="2"/>
                                            </p:txEl>
                                          </p:spTgt>
                                        </p:tgtEl>
                                        <p:attrNameLst>
                                          <p:attrName>style.visibility</p:attrName>
                                        </p:attrNameLst>
                                      </p:cBhvr>
                                      <p:to>
                                        <p:strVal val="visible"/>
                                      </p:to>
                                    </p:set>
                                    <p:anim calcmode="lin" valueType="num">
                                      <p:cBhvr>
                                        <p:cTn id="21" dur="500" fill="hold"/>
                                        <p:tgtEl>
                                          <p:spTgt spid="20275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0275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0275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02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202755">
                                            <p:txEl>
                                              <p:pRg st="3" end="3"/>
                                            </p:txEl>
                                          </p:spTgt>
                                        </p:tgtEl>
                                        <p:attrNameLst>
                                          <p:attrName>style.visibility</p:attrName>
                                        </p:attrNameLst>
                                      </p:cBhvr>
                                      <p:to>
                                        <p:strVal val="visible"/>
                                      </p:to>
                                    </p:set>
                                    <p:anim calcmode="lin" valueType="num">
                                      <p:cBhvr>
                                        <p:cTn id="29" dur="500" fill="hold"/>
                                        <p:tgtEl>
                                          <p:spTgt spid="20275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20275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20275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2027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202755">
                                            <p:txEl>
                                              <p:pRg st="4" end="4"/>
                                            </p:txEl>
                                          </p:spTgt>
                                        </p:tgtEl>
                                        <p:attrNameLst>
                                          <p:attrName>style.visibility</p:attrName>
                                        </p:attrNameLst>
                                      </p:cBhvr>
                                      <p:to>
                                        <p:strVal val="visible"/>
                                      </p:to>
                                    </p:set>
                                    <p:anim calcmode="lin" valueType="num">
                                      <p:cBhvr>
                                        <p:cTn id="37" dur="500" fill="hold"/>
                                        <p:tgtEl>
                                          <p:spTgt spid="20275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20275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20275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2027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202755">
                                            <p:txEl>
                                              <p:pRg st="5" end="5"/>
                                            </p:txEl>
                                          </p:spTgt>
                                        </p:tgtEl>
                                        <p:attrNameLst>
                                          <p:attrName>style.visibility</p:attrName>
                                        </p:attrNameLst>
                                      </p:cBhvr>
                                      <p:to>
                                        <p:strVal val="visible"/>
                                      </p:to>
                                    </p:set>
                                    <p:anim calcmode="lin" valueType="num">
                                      <p:cBhvr>
                                        <p:cTn id="45" dur="500" fill="hold"/>
                                        <p:tgtEl>
                                          <p:spTgt spid="20275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0275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0275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0275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202755">
                                            <p:txEl>
                                              <p:pRg st="6" end="6"/>
                                            </p:txEl>
                                          </p:spTgt>
                                        </p:tgtEl>
                                        <p:attrNameLst>
                                          <p:attrName>style.visibility</p:attrName>
                                        </p:attrNameLst>
                                      </p:cBhvr>
                                      <p:to>
                                        <p:strVal val="visible"/>
                                      </p:to>
                                    </p:set>
                                    <p:anim calcmode="lin" valueType="num">
                                      <p:cBhvr>
                                        <p:cTn id="53" dur="500" fill="hold"/>
                                        <p:tgtEl>
                                          <p:spTgt spid="20275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20275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20275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20275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8A5FBE7E-3030-4F65-8B84-FEC7AE6BA56A}"/>
              </a:ext>
            </a:extLst>
          </p:cNvPr>
          <p:cNvSpPr>
            <a:spLocks noGrp="1" noChangeArrowheads="1"/>
          </p:cNvSpPr>
          <p:nvPr>
            <p:ph type="title"/>
          </p:nvPr>
        </p:nvSpPr>
        <p:spPr/>
        <p:txBody>
          <a:bodyPr/>
          <a:lstStyle/>
          <a:p>
            <a:pPr eaLnBrk="1" hangingPunct="1">
              <a:defRPr/>
            </a:pPr>
            <a:r>
              <a:rPr lang="en-US" altLang="en-US" sz="6000" b="0" dirty="0" err="1">
                <a:latin typeface="GENUINE" pitchFamily="2" charset="2"/>
              </a:rPr>
              <a:t>Kanaanitisches</a:t>
            </a:r>
            <a:r>
              <a:rPr lang="en-US" altLang="en-US" sz="6000" b="0" dirty="0">
                <a:latin typeface="GENUINE" pitchFamily="2" charset="2"/>
              </a:rPr>
              <a:t> Pantheon</a:t>
            </a:r>
          </a:p>
        </p:txBody>
      </p:sp>
      <p:sp>
        <p:nvSpPr>
          <p:cNvPr id="203779" name="Rectangle 3">
            <a:extLst>
              <a:ext uri="{FF2B5EF4-FFF2-40B4-BE49-F238E27FC236}">
                <a16:creationId xmlns:a16="http://schemas.microsoft.com/office/drawing/2014/main" id="{AB12B0D6-65F3-4178-AE59-051224A58024}"/>
              </a:ext>
            </a:extLst>
          </p:cNvPr>
          <p:cNvSpPr>
            <a:spLocks noGrp="1" noChangeArrowheads="1"/>
          </p:cNvSpPr>
          <p:nvPr>
            <p:ph type="body" idx="1"/>
          </p:nvPr>
        </p:nvSpPr>
        <p:spPr/>
        <p:txBody>
          <a:bodyPr/>
          <a:lstStyle/>
          <a:p>
            <a:pPr eaLnBrk="1" hangingPunct="1">
              <a:lnSpc>
                <a:spcPct val="90000"/>
              </a:lnSpc>
              <a:buFontTx/>
              <a:buNone/>
              <a:defRPr/>
            </a:pPr>
            <a:r>
              <a:rPr lang="en-US" altLang="en-US" sz="2800" dirty="0">
                <a:solidFill>
                  <a:srgbClr val="FFFF00"/>
                </a:solidFill>
                <a:latin typeface="HebrewTh" pitchFamily="2" charset="0"/>
              </a:rPr>
              <a:t>     Lx</a:t>
            </a:r>
            <a:r>
              <a:rPr lang="en-US" altLang="en-US" sz="2800" dirty="0">
                <a:solidFill>
                  <a:srgbClr val="FFFF00"/>
                </a:solidFill>
                <a:latin typeface="Agency FB" pitchFamily="2" charset="0"/>
              </a:rPr>
              <a:t> (El)</a:t>
            </a:r>
            <a:r>
              <a:rPr lang="en-US" altLang="en-US" sz="2800" dirty="0">
                <a:solidFill>
                  <a:srgbClr val="FFFF00"/>
                </a:solidFill>
                <a:latin typeface="HebrewTh" pitchFamily="2" charset="0"/>
              </a:rPr>
              <a:t>			     </a:t>
            </a:r>
            <a:r>
              <a:rPr lang="en-US" altLang="en-US" sz="2800" dirty="0" err="1">
                <a:solidFill>
                  <a:srgbClr val="FFFF00"/>
                </a:solidFill>
                <a:latin typeface="HebrewTh" pitchFamily="2" charset="0"/>
              </a:rPr>
              <a:t>trwx</a:t>
            </a:r>
            <a:r>
              <a:rPr lang="en-US" altLang="en-US" sz="2800" dirty="0">
                <a:solidFill>
                  <a:srgbClr val="FFFF00"/>
                </a:solidFill>
                <a:latin typeface="Agency FB" pitchFamily="2" charset="0"/>
              </a:rPr>
              <a:t> (</a:t>
            </a:r>
            <a:r>
              <a:rPr lang="en-US" altLang="en-US" sz="2800" dirty="0" err="1">
                <a:solidFill>
                  <a:srgbClr val="FFFF00"/>
                </a:solidFill>
                <a:latin typeface="Agency FB" pitchFamily="2" charset="0"/>
              </a:rPr>
              <a:t>Ascherat</a:t>
            </a:r>
            <a:r>
              <a:rPr lang="en-US" altLang="en-US" sz="2800" dirty="0">
                <a:solidFill>
                  <a:srgbClr val="FFFF00"/>
                </a:solidFill>
                <a:latin typeface="Agency FB" pitchFamily="2" charset="0"/>
              </a:rPr>
              <a:t>)</a:t>
            </a:r>
          </a:p>
          <a:p>
            <a:pPr eaLnBrk="1" hangingPunct="1">
              <a:lnSpc>
                <a:spcPct val="90000"/>
              </a:lnSpc>
              <a:buFontTx/>
              <a:buNone/>
              <a:defRPr/>
            </a:pPr>
            <a:r>
              <a:rPr lang="en-US" altLang="en-US" sz="2800" dirty="0" err="1">
                <a:solidFill>
                  <a:srgbClr val="FFFF00"/>
                </a:solidFill>
                <a:latin typeface="Agency FB" pitchFamily="2" charset="0"/>
              </a:rPr>
              <a:t>Vater</a:t>
            </a:r>
            <a:r>
              <a:rPr lang="en-US" altLang="en-US" sz="2800" dirty="0">
                <a:solidFill>
                  <a:srgbClr val="FFFF00"/>
                </a:solidFill>
                <a:latin typeface="Agency FB" pitchFamily="2" charset="0"/>
              </a:rPr>
              <a:t> des Pantheon	</a:t>
            </a:r>
            <a:r>
              <a:rPr lang="en-US" altLang="en-US" sz="2800" dirty="0">
                <a:latin typeface="Agency FB" pitchFamily="2" charset="0"/>
              </a:rPr>
              <a:t>		            </a:t>
            </a:r>
            <a:r>
              <a:rPr lang="en-US" altLang="en-US" sz="2800" dirty="0">
                <a:solidFill>
                  <a:srgbClr val="FFFF00"/>
                </a:solidFill>
                <a:latin typeface="Agency FB" pitchFamily="2" charset="0"/>
              </a:rPr>
              <a:t>Mutter der </a:t>
            </a:r>
            <a:r>
              <a:rPr lang="en-US" altLang="en-US" sz="2800" dirty="0" err="1">
                <a:solidFill>
                  <a:srgbClr val="FFFF00"/>
                </a:solidFill>
                <a:latin typeface="Agency FB" pitchFamily="2" charset="0"/>
              </a:rPr>
              <a:t>Götter</a:t>
            </a:r>
            <a:endParaRPr lang="en-US" altLang="en-US" sz="2800" dirty="0">
              <a:solidFill>
                <a:srgbClr val="FFFF00"/>
              </a:solidFill>
              <a:latin typeface="HebrewTh" pitchFamily="2" charset="0"/>
            </a:endParaRPr>
          </a:p>
          <a:p>
            <a:pPr eaLnBrk="1" hangingPunct="1">
              <a:lnSpc>
                <a:spcPct val="90000"/>
              </a:lnSpc>
              <a:buFontTx/>
              <a:buNone/>
              <a:defRPr/>
            </a:pPr>
            <a:endParaRPr lang="en-US" altLang="en-US" sz="2800" dirty="0">
              <a:latin typeface="HebrewTh" pitchFamily="2" charset="0"/>
            </a:endParaRPr>
          </a:p>
          <a:p>
            <a:pPr algn="ctr" eaLnBrk="1" hangingPunct="1">
              <a:lnSpc>
                <a:spcPct val="90000"/>
              </a:lnSpc>
              <a:buFontTx/>
              <a:buNone/>
              <a:defRPr/>
            </a:pPr>
            <a:endParaRPr lang="en-US" altLang="en-US" sz="2800" dirty="0">
              <a:latin typeface="HebrewTh" pitchFamily="2" charset="0"/>
            </a:endParaRPr>
          </a:p>
          <a:p>
            <a:pPr algn="ctr" eaLnBrk="1" hangingPunct="1">
              <a:lnSpc>
                <a:spcPct val="90000"/>
              </a:lnSpc>
              <a:buFontTx/>
              <a:buNone/>
              <a:defRPr/>
            </a:pPr>
            <a:r>
              <a:rPr lang="en-US" altLang="en-US" sz="2800" dirty="0" err="1">
                <a:solidFill>
                  <a:srgbClr val="FFFF00"/>
                </a:solidFill>
                <a:latin typeface="HebrewTh" pitchFamily="2" charset="0"/>
              </a:rPr>
              <a:t>Mylx</a:t>
            </a:r>
            <a:r>
              <a:rPr lang="en-US" altLang="en-US" sz="2800" dirty="0">
                <a:solidFill>
                  <a:srgbClr val="FFFF00"/>
                </a:solidFill>
                <a:latin typeface="Agency FB" pitchFamily="2" charset="0"/>
              </a:rPr>
              <a:t> (</a:t>
            </a:r>
            <a:r>
              <a:rPr lang="en-US" altLang="en-US" sz="2800" dirty="0" err="1">
                <a:solidFill>
                  <a:srgbClr val="FFFF00"/>
                </a:solidFill>
                <a:latin typeface="Agency FB" pitchFamily="2" charset="0"/>
              </a:rPr>
              <a:t>Elim</a:t>
            </a:r>
            <a:r>
              <a:rPr lang="en-US" altLang="en-US" sz="2800" dirty="0">
                <a:solidFill>
                  <a:srgbClr val="FFFF00"/>
                </a:solidFill>
                <a:latin typeface="Agency FB" pitchFamily="2" charset="0"/>
              </a:rPr>
              <a:t>)</a:t>
            </a:r>
          </a:p>
          <a:p>
            <a:pPr algn="ctr" eaLnBrk="1" hangingPunct="1">
              <a:lnSpc>
                <a:spcPct val="90000"/>
              </a:lnSpc>
              <a:buFontTx/>
              <a:buNone/>
              <a:defRPr/>
            </a:pPr>
            <a:r>
              <a:rPr lang="en-US" altLang="en-US" sz="2800" dirty="0">
                <a:solidFill>
                  <a:srgbClr val="FFFF00"/>
                </a:solidFill>
                <a:latin typeface="Agency FB" pitchFamily="2" charset="0"/>
              </a:rPr>
              <a:t>70 </a:t>
            </a:r>
            <a:r>
              <a:rPr lang="en-US" altLang="en-US" sz="2800" dirty="0" err="1">
                <a:solidFill>
                  <a:srgbClr val="FFFF00"/>
                </a:solidFill>
                <a:latin typeface="Agency FB" pitchFamily="2" charset="0"/>
              </a:rPr>
              <a:t>Götter</a:t>
            </a:r>
            <a:r>
              <a:rPr lang="en-US" altLang="en-US" sz="2800" dirty="0">
                <a:solidFill>
                  <a:srgbClr val="FFFF00"/>
                </a:solidFill>
                <a:latin typeface="Agency FB" pitchFamily="2" charset="0"/>
              </a:rPr>
              <a:t> und </a:t>
            </a:r>
            <a:r>
              <a:rPr lang="en-US" altLang="en-US" sz="2800" dirty="0" err="1">
                <a:solidFill>
                  <a:srgbClr val="FFFF00"/>
                </a:solidFill>
                <a:latin typeface="Agency FB" pitchFamily="2" charset="0"/>
              </a:rPr>
              <a:t>Göttinnen</a:t>
            </a:r>
            <a:endParaRPr lang="en-US" altLang="en-US" sz="2800" dirty="0">
              <a:solidFill>
                <a:srgbClr val="FFFF00"/>
              </a:solidFill>
              <a:latin typeface="Agency FB" pitchFamily="2" charset="0"/>
            </a:endParaRPr>
          </a:p>
          <a:p>
            <a:pPr eaLnBrk="1" hangingPunct="1">
              <a:lnSpc>
                <a:spcPct val="90000"/>
              </a:lnSpc>
              <a:buFontTx/>
              <a:buNone/>
              <a:defRPr/>
            </a:pPr>
            <a:r>
              <a:rPr lang="en-US" altLang="en-US" sz="2800" dirty="0">
                <a:latin typeface="HebrewTh" pitchFamily="2" charset="0"/>
              </a:rPr>
              <a:t>		</a:t>
            </a:r>
            <a:r>
              <a:rPr lang="en-US" altLang="en-US" sz="2800" dirty="0" err="1">
                <a:solidFill>
                  <a:srgbClr val="FFFFCC"/>
                </a:solidFill>
                <a:latin typeface="HebrewTh" pitchFamily="2" charset="0"/>
              </a:rPr>
              <a:t>tOv.Chr.Zem</a:t>
            </a:r>
            <a:r>
              <a:rPr lang="en-US" altLang="en-US" sz="2800" dirty="0" err="1">
                <a:solidFill>
                  <a:srgbClr val="FFFF99"/>
                </a:solidFill>
                <a:latin typeface="HebrewTh" pitchFamily="2" charset="0"/>
              </a:rPr>
              <a:t>a</a:t>
            </a:r>
            <a:r>
              <a:rPr lang="en-US" altLang="en-US" sz="2800" dirty="0">
                <a:latin typeface="Agency FB" pitchFamily="2" charset="0"/>
              </a:rPr>
              <a:t> (</a:t>
            </a:r>
            <a:r>
              <a:rPr lang="en-US" altLang="en-US" sz="2800" i="1" dirty="0" err="1">
                <a:latin typeface="Agency FB" pitchFamily="2" charset="0"/>
              </a:rPr>
              <a:t>matstsebot</a:t>
            </a:r>
            <a:r>
              <a:rPr lang="en-US" altLang="en-US" sz="2800" dirty="0">
                <a:latin typeface="Agency FB" pitchFamily="2" charset="0"/>
              </a:rPr>
              <a:t> = </a:t>
            </a:r>
            <a:r>
              <a:rPr lang="en-US" altLang="en-US" sz="2800" dirty="0" err="1">
                <a:latin typeface="Agency FB" pitchFamily="2" charset="0"/>
              </a:rPr>
              <a:t>Phallische</a:t>
            </a:r>
            <a:r>
              <a:rPr lang="en-US" altLang="en-US" sz="2800" dirty="0">
                <a:latin typeface="Agency FB" pitchFamily="2" charset="0"/>
              </a:rPr>
              <a:t> </a:t>
            </a:r>
            <a:r>
              <a:rPr lang="en-US" altLang="en-US" sz="2800" dirty="0" err="1">
                <a:latin typeface="Agency FB" pitchFamily="2" charset="0"/>
              </a:rPr>
              <a:t>Säulen</a:t>
            </a:r>
            <a:r>
              <a:rPr lang="en-US" altLang="en-US" sz="2800" dirty="0">
                <a:latin typeface="Agency FB" pitchFamily="2" charset="0"/>
              </a:rPr>
              <a:t>, </a:t>
            </a:r>
            <a:r>
              <a:rPr lang="en-US" altLang="en-US" sz="2800" dirty="0" err="1">
                <a:latin typeface="Agency FB" pitchFamily="2" charset="0"/>
              </a:rPr>
              <a:t>männl</a:t>
            </a:r>
            <a:r>
              <a:rPr lang="en-US" altLang="en-US" sz="2800" dirty="0">
                <a:latin typeface="Agency FB" pitchFamily="2" charset="0"/>
              </a:rPr>
              <a:t>. </a:t>
            </a:r>
            <a:r>
              <a:rPr lang="en-US" altLang="en-US" sz="2800" dirty="0" err="1">
                <a:latin typeface="Agency FB" pitchFamily="2" charset="0"/>
              </a:rPr>
              <a:t>Symbole</a:t>
            </a:r>
            <a:r>
              <a:rPr lang="en-US" altLang="en-US" sz="2800" dirty="0">
                <a:latin typeface="Agency FB" pitchFamily="2" charset="0"/>
              </a:rPr>
              <a:t>)</a:t>
            </a:r>
            <a:endParaRPr lang="en-US" altLang="en-US" sz="2800" dirty="0">
              <a:latin typeface="HebrewTh" pitchFamily="2" charset="0"/>
            </a:endParaRPr>
          </a:p>
          <a:p>
            <a:pPr eaLnBrk="1" hangingPunct="1">
              <a:lnSpc>
                <a:spcPct val="90000"/>
              </a:lnSpc>
              <a:buFontTx/>
              <a:buNone/>
              <a:defRPr/>
            </a:pPr>
            <a:r>
              <a:rPr lang="en-US" altLang="en-US" sz="2800" dirty="0">
                <a:latin typeface="HebrewTh" pitchFamily="2" charset="0"/>
              </a:rPr>
              <a:t>	</a:t>
            </a:r>
            <a:r>
              <a:rPr lang="en-US" altLang="en-US" sz="2800" dirty="0">
                <a:solidFill>
                  <a:srgbClr val="FFFFCC"/>
                </a:solidFill>
                <a:latin typeface="HebrewTh" pitchFamily="2" charset="0"/>
              </a:rPr>
              <a:t>	hrAwex3</a:t>
            </a:r>
            <a:r>
              <a:rPr lang="en-US" altLang="en-US" sz="2800" dirty="0">
                <a:solidFill>
                  <a:srgbClr val="FFFF99"/>
                </a:solidFill>
                <a:latin typeface="Agency FB" pitchFamily="2" charset="0"/>
              </a:rPr>
              <a:t> </a:t>
            </a:r>
            <a:r>
              <a:rPr lang="en-US" altLang="en-US" sz="2800" dirty="0">
                <a:latin typeface="Agency FB" pitchFamily="2" charset="0"/>
              </a:rPr>
              <a:t>(</a:t>
            </a:r>
            <a:r>
              <a:rPr lang="en-US" altLang="en-US" sz="2800" i="1" dirty="0" err="1">
                <a:latin typeface="Agency FB" pitchFamily="2" charset="0"/>
              </a:rPr>
              <a:t>asherah</a:t>
            </a:r>
            <a:r>
              <a:rPr lang="en-US" altLang="en-US" sz="2800" dirty="0">
                <a:latin typeface="Agency FB" pitchFamily="2" charset="0"/>
              </a:rPr>
              <a:t> = </a:t>
            </a:r>
            <a:r>
              <a:rPr lang="en-US" altLang="en-US" sz="2800" dirty="0" err="1">
                <a:latin typeface="Agency FB" pitchFamily="2" charset="0"/>
              </a:rPr>
              <a:t>Heilige</a:t>
            </a:r>
            <a:r>
              <a:rPr lang="en-US" altLang="en-US" sz="2800" dirty="0">
                <a:latin typeface="Agency FB" pitchFamily="2" charset="0"/>
              </a:rPr>
              <a:t> </a:t>
            </a:r>
            <a:r>
              <a:rPr lang="en-US" altLang="en-US" sz="2800" dirty="0" err="1">
                <a:latin typeface="Agency FB" pitchFamily="2" charset="0"/>
              </a:rPr>
              <a:t>Bäume</a:t>
            </a:r>
            <a:r>
              <a:rPr lang="en-US" altLang="en-US" sz="2800" dirty="0">
                <a:latin typeface="Agency FB" pitchFamily="2" charset="0"/>
              </a:rPr>
              <a:t>, </a:t>
            </a:r>
            <a:r>
              <a:rPr lang="en-US" altLang="en-US" sz="2800" dirty="0" err="1">
                <a:latin typeface="Agency FB" pitchFamily="2" charset="0"/>
              </a:rPr>
              <a:t>weibliche</a:t>
            </a:r>
            <a:r>
              <a:rPr lang="en-US" altLang="en-US" sz="2800" dirty="0">
                <a:latin typeface="Agency FB" pitchFamily="2" charset="0"/>
              </a:rPr>
              <a:t> </a:t>
            </a:r>
            <a:r>
              <a:rPr lang="en-US" altLang="en-US" sz="2800" dirty="0" err="1">
                <a:latin typeface="Agency FB" pitchFamily="2" charset="0"/>
              </a:rPr>
              <a:t>Symbole</a:t>
            </a:r>
            <a:r>
              <a:rPr lang="en-US" altLang="en-US" sz="2800" dirty="0">
                <a:latin typeface="Agency FB" pitchFamily="2" charset="0"/>
              </a:rPr>
              <a:t>)</a:t>
            </a:r>
            <a:endParaRPr lang="en-US" altLang="en-US" sz="2800" dirty="0">
              <a:latin typeface="HebrewTh" pitchFamily="2" charset="0"/>
            </a:endParaRPr>
          </a:p>
          <a:p>
            <a:pPr eaLnBrk="1" hangingPunct="1">
              <a:lnSpc>
                <a:spcPct val="90000"/>
              </a:lnSpc>
              <a:buFontTx/>
              <a:buNone/>
              <a:defRPr/>
            </a:pPr>
            <a:r>
              <a:rPr lang="en-US" altLang="en-US" sz="2800" dirty="0">
                <a:latin typeface="HebrewTh" pitchFamily="2" charset="0"/>
              </a:rPr>
              <a:t>		</a:t>
            </a:r>
            <a:r>
              <a:rPr lang="en-US" altLang="en-US" sz="2800" dirty="0" err="1">
                <a:solidFill>
                  <a:srgbClr val="FFFFCC"/>
                </a:solidFill>
                <a:latin typeface="HebrewTh" pitchFamily="2" charset="0"/>
              </a:rPr>
              <a:t>tOmBA</a:t>
            </a:r>
            <a:r>
              <a:rPr lang="en-US" altLang="en-US" sz="2800" dirty="0">
                <a:latin typeface="Agency FB" pitchFamily="2" charset="0"/>
              </a:rPr>
              <a:t> (</a:t>
            </a:r>
            <a:r>
              <a:rPr lang="en-US" altLang="en-US" sz="2800" i="1" dirty="0" err="1">
                <a:latin typeface="Agency FB" pitchFamily="2" charset="0"/>
              </a:rPr>
              <a:t>bamoth</a:t>
            </a:r>
            <a:r>
              <a:rPr lang="en-US" altLang="en-US" sz="2800" dirty="0">
                <a:latin typeface="Agency FB" pitchFamily="2" charset="0"/>
              </a:rPr>
              <a:t> = </a:t>
            </a:r>
            <a:r>
              <a:rPr lang="en-US" altLang="en-US" sz="2800" dirty="0" err="1">
                <a:latin typeface="Agency FB" pitchFamily="2" charset="0"/>
              </a:rPr>
              <a:t>Höhen</a:t>
            </a:r>
            <a:r>
              <a:rPr lang="en-US" altLang="en-US" sz="2800" dirty="0">
                <a:latin typeface="Agency FB" pitchFamily="2" charset="0"/>
              </a:rPr>
              <a:t>)</a:t>
            </a:r>
            <a:endParaRPr lang="en-US" altLang="en-US" sz="2800" dirty="0">
              <a:solidFill>
                <a:srgbClr val="FFFF00"/>
              </a:solidFill>
              <a:latin typeface="HebrewTh" pitchFamily="2" charset="0"/>
            </a:endParaRPr>
          </a:p>
        </p:txBody>
      </p:sp>
      <p:sp>
        <p:nvSpPr>
          <p:cNvPr id="112644" name="Line 4">
            <a:extLst>
              <a:ext uri="{FF2B5EF4-FFF2-40B4-BE49-F238E27FC236}">
                <a16:creationId xmlns:a16="http://schemas.microsoft.com/office/drawing/2014/main" id="{0BD371FB-FE60-D64D-8762-E88E0DB990FA}"/>
              </a:ext>
            </a:extLst>
          </p:cNvPr>
          <p:cNvSpPr>
            <a:spLocks noChangeShapeType="1"/>
          </p:cNvSpPr>
          <p:nvPr/>
        </p:nvSpPr>
        <p:spPr bwMode="auto">
          <a:xfrm>
            <a:off x="1981200" y="2971800"/>
            <a:ext cx="525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2645" name="Line 5">
            <a:extLst>
              <a:ext uri="{FF2B5EF4-FFF2-40B4-BE49-F238E27FC236}">
                <a16:creationId xmlns:a16="http://schemas.microsoft.com/office/drawing/2014/main" id="{F8B01886-8117-D041-A1B3-32643A6FB0A1}"/>
              </a:ext>
            </a:extLst>
          </p:cNvPr>
          <p:cNvSpPr>
            <a:spLocks noChangeShapeType="1"/>
          </p:cNvSpPr>
          <p:nvPr/>
        </p:nvSpPr>
        <p:spPr bwMode="auto">
          <a:xfrm flipV="1">
            <a:off x="1981200" y="2514600"/>
            <a:ext cx="0" cy="457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2646" name="Line 6">
            <a:extLst>
              <a:ext uri="{FF2B5EF4-FFF2-40B4-BE49-F238E27FC236}">
                <a16:creationId xmlns:a16="http://schemas.microsoft.com/office/drawing/2014/main" id="{98D11179-057F-4346-B8BD-0A889D97EBBF}"/>
              </a:ext>
            </a:extLst>
          </p:cNvPr>
          <p:cNvSpPr>
            <a:spLocks noChangeShapeType="1"/>
          </p:cNvSpPr>
          <p:nvPr/>
        </p:nvSpPr>
        <p:spPr bwMode="auto">
          <a:xfrm flipV="1">
            <a:off x="7239000" y="2438400"/>
            <a:ext cx="0" cy="533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12647" name="Line 7">
            <a:extLst>
              <a:ext uri="{FF2B5EF4-FFF2-40B4-BE49-F238E27FC236}">
                <a16:creationId xmlns:a16="http://schemas.microsoft.com/office/drawing/2014/main" id="{1198F2A8-AA74-5242-9902-8760E145D0DE}"/>
              </a:ext>
            </a:extLst>
          </p:cNvPr>
          <p:cNvSpPr>
            <a:spLocks noChangeShapeType="1"/>
          </p:cNvSpPr>
          <p:nvPr/>
        </p:nvSpPr>
        <p:spPr bwMode="auto">
          <a:xfrm>
            <a:off x="4572000" y="2971800"/>
            <a:ext cx="0" cy="3048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9" name="Slide Number Placeholder 5">
            <a:extLst>
              <a:ext uri="{FF2B5EF4-FFF2-40B4-BE49-F238E27FC236}">
                <a16:creationId xmlns:a16="http://schemas.microsoft.com/office/drawing/2014/main" id="{0F191184-5677-CE47-B616-8B7889B7733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203779">
                                            <p:txEl>
                                              <p:pRg st="6" end="6"/>
                                            </p:txEl>
                                          </p:spTgt>
                                        </p:tgtEl>
                                        <p:attrNameLst>
                                          <p:attrName>style.visibility</p:attrName>
                                        </p:attrNameLst>
                                      </p:cBhvr>
                                      <p:to>
                                        <p:strVal val="visible"/>
                                      </p:to>
                                    </p:set>
                                    <p:anim calcmode="lin" valueType="num">
                                      <p:cBhvr>
                                        <p:cTn id="7" dur="500" fill="hold"/>
                                        <p:tgtEl>
                                          <p:spTgt spid="203779">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03779">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03779">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03779">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203779">
                                            <p:txEl>
                                              <p:pRg st="7" end="7"/>
                                            </p:txEl>
                                          </p:spTgt>
                                        </p:tgtEl>
                                        <p:attrNameLst>
                                          <p:attrName>style.visibility</p:attrName>
                                        </p:attrNameLst>
                                      </p:cBhvr>
                                      <p:to>
                                        <p:strVal val="visible"/>
                                      </p:to>
                                    </p:set>
                                    <p:anim calcmode="lin" valueType="num">
                                      <p:cBhvr>
                                        <p:cTn id="15" dur="500" fill="hold"/>
                                        <p:tgtEl>
                                          <p:spTgt spid="203779">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03779">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03779">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03779">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203779">
                                            <p:txEl>
                                              <p:pRg st="8" end="8"/>
                                            </p:txEl>
                                          </p:spTgt>
                                        </p:tgtEl>
                                        <p:attrNameLst>
                                          <p:attrName>style.visibility</p:attrName>
                                        </p:attrNameLst>
                                      </p:cBhvr>
                                      <p:to>
                                        <p:strVal val="visible"/>
                                      </p:to>
                                    </p:set>
                                    <p:anim calcmode="lin" valueType="num">
                                      <p:cBhvr>
                                        <p:cTn id="23" dur="500" fill="hold"/>
                                        <p:tgtEl>
                                          <p:spTgt spid="203779">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203779">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203779">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203779">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5A896FD-52C1-44D9-83B7-0387FBA32365}"/>
              </a:ext>
            </a:extLst>
          </p:cNvPr>
          <p:cNvSpPr>
            <a:spLocks noGrp="1" noChangeArrowheads="1"/>
          </p:cNvSpPr>
          <p:nvPr>
            <p:ph type="title"/>
          </p:nvPr>
        </p:nvSpPr>
        <p:spPr/>
        <p:txBody>
          <a:bodyPr/>
          <a:lstStyle/>
          <a:p>
            <a:pPr eaLnBrk="1" hangingPunct="1">
              <a:defRPr/>
            </a:pPr>
            <a:r>
              <a:rPr lang="en-US" altLang="en-US">
                <a:latin typeface="Lucida Bright" pitchFamily="18" charset="0"/>
              </a:rPr>
              <a:t>Ba’al</a:t>
            </a:r>
          </a:p>
        </p:txBody>
      </p:sp>
      <p:pic>
        <p:nvPicPr>
          <p:cNvPr id="113667" name="Picture 11" descr="bar083e01">
            <a:extLst>
              <a:ext uri="{FF2B5EF4-FFF2-40B4-BE49-F238E27FC236}">
                <a16:creationId xmlns:a16="http://schemas.microsoft.com/office/drawing/2014/main" id="{FC0068F1-B1D8-3646-9D82-118B27CF1FFB}"/>
              </a:ext>
            </a:extLst>
          </p:cNvPr>
          <p:cNvPicPr>
            <a:picLocks noGrp="1" noChangeAspect="1" noChangeArrowheads="1"/>
          </p:cNvPicPr>
          <p:nvPr>
            <p:ph sz="quarter" idx="2"/>
          </p:nvPr>
        </p:nvPicPr>
        <p:blipFill>
          <a:blip r:embed="rId2">
            <a:extLst>
              <a:ext uri="{28A0092B-C50C-407E-A947-70E740481C1C}">
                <a14:useLocalDpi xmlns:a14="http://schemas.microsoft.com/office/drawing/2010/main"/>
              </a:ext>
            </a:extLst>
          </a:blip>
          <a:srcRect/>
          <a:stretch>
            <a:fillRect/>
          </a:stretch>
        </p:blipFill>
        <p:spPr>
          <a:xfrm>
            <a:off x="2971800" y="1371600"/>
            <a:ext cx="2960688" cy="2432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668" name="Picture 14" descr="OldTestament 014 (Changed)">
            <a:extLst>
              <a:ext uri="{FF2B5EF4-FFF2-40B4-BE49-F238E27FC236}">
                <a16:creationId xmlns:a16="http://schemas.microsoft.com/office/drawing/2014/main" id="{C5530DA5-0DD5-5647-9BCF-207E28E7286D}"/>
              </a:ext>
            </a:extLst>
          </p:cNvPr>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6248400" y="838200"/>
            <a:ext cx="2759075" cy="5867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69" name="Text Box 16">
            <a:extLst>
              <a:ext uri="{FF2B5EF4-FFF2-40B4-BE49-F238E27FC236}">
                <a16:creationId xmlns:a16="http://schemas.microsoft.com/office/drawing/2014/main" id="{1D32E6AB-9B1A-2546-AA1D-248CC0B2CC71}"/>
              </a:ext>
            </a:extLst>
          </p:cNvPr>
          <p:cNvSpPr txBox="1">
            <a:spLocks noChangeArrowheads="1"/>
          </p:cNvSpPr>
          <p:nvPr/>
        </p:nvSpPr>
        <p:spPr bwMode="auto">
          <a:xfrm>
            <a:off x="2971800" y="3962400"/>
            <a:ext cx="2971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err="1">
                <a:latin typeface="Arial Narrow" panose="020B0604020202020204" pitchFamily="34" charset="0"/>
              </a:rPr>
              <a:t>Ba’al</a:t>
            </a:r>
            <a:r>
              <a:rPr lang="en-US" altLang="en-US" sz="2400" b="0" dirty="0">
                <a:latin typeface="Arial Narrow" panose="020B0604020202020204" pitchFamily="34" charset="0"/>
              </a:rPr>
              <a:t>, der </a:t>
            </a:r>
            <a:r>
              <a:rPr lang="en-US" altLang="en-US" sz="2400" b="0" dirty="0" err="1">
                <a:latin typeface="Arial Narrow" panose="020B0604020202020204" pitchFamily="34" charset="0"/>
              </a:rPr>
              <a:t>Kanaanitsche</a:t>
            </a:r>
            <a:r>
              <a:rPr lang="en-US" altLang="en-US" sz="2400" b="0" dirty="0">
                <a:latin typeface="Arial Narrow" panose="020B0604020202020204" pitchFamily="34" charset="0"/>
              </a:rPr>
              <a:t> Gott des </a:t>
            </a:r>
            <a:r>
              <a:rPr lang="en-US" altLang="en-US" sz="2400" b="0" dirty="0" err="1">
                <a:latin typeface="Arial Narrow" panose="020B0604020202020204" pitchFamily="34" charset="0"/>
              </a:rPr>
              <a:t>Sturms</a:t>
            </a:r>
            <a:r>
              <a:rPr lang="en-US" altLang="en-US" sz="2400" b="0" dirty="0">
                <a:latin typeface="Arial Narrow" panose="020B0604020202020204" pitchFamily="34" charset="0"/>
              </a:rPr>
              <a:t>, oft </a:t>
            </a:r>
            <a:r>
              <a:rPr lang="en-US" altLang="en-US" sz="2400" b="0" dirty="0" err="1">
                <a:latin typeface="Arial Narrow" panose="020B0604020202020204" pitchFamily="34" charset="0"/>
              </a:rPr>
              <a:t>mit</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Ägyptisch-ähnlicher</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Kro</a:t>
            </a:r>
            <a:r>
              <a:rPr lang="en-US" altLang="en-US" sz="2400" b="0" dirty="0">
                <a:latin typeface="Arial Narrow" panose="020B0604020202020204" pitchFamily="34" charset="0"/>
              </a:rPr>
              <a:t>-ne </a:t>
            </a:r>
            <a:r>
              <a:rPr lang="en-US" altLang="en-US" sz="2400" b="0" dirty="0" err="1">
                <a:latin typeface="Arial Narrow" panose="020B0604020202020204" pitchFamily="34" charset="0"/>
              </a:rPr>
              <a:t>dargestellt</a:t>
            </a:r>
            <a:r>
              <a:rPr lang="en-US" altLang="en-US" sz="2400" b="0" dirty="0">
                <a:latin typeface="Arial Narrow" panose="020B0604020202020204" pitchFamily="34" charset="0"/>
              </a:rPr>
              <a:t>. Man </a:t>
            </a:r>
            <a:r>
              <a:rPr lang="en-US" altLang="en-US" sz="2400" b="0" dirty="0" err="1">
                <a:latin typeface="Arial Narrow" panose="020B0604020202020204" pitchFamily="34" charset="0"/>
              </a:rPr>
              <a:t>nahm</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auch</a:t>
            </a:r>
            <a:r>
              <a:rPr lang="en-US" altLang="en-US" sz="2400" b="0" dirty="0">
                <a:latin typeface="Arial Narrow" panose="020B0604020202020204" pitchFamily="34" charset="0"/>
              </a:rPr>
              <a:t> an, er </a:t>
            </a:r>
            <a:r>
              <a:rPr lang="en-US" altLang="en-US" sz="2400" b="0" dirty="0" err="1">
                <a:latin typeface="Arial Narrow" panose="020B0604020202020204" pitchFamily="34" charset="0"/>
              </a:rPr>
              <a:t>stehe</a:t>
            </a:r>
            <a:r>
              <a:rPr lang="en-US" altLang="en-US" sz="2400" b="0" dirty="0">
                <a:latin typeface="Arial Narrow" panose="020B0604020202020204" pitchFamily="34" charset="0"/>
              </a:rPr>
              <a:t> auf </a:t>
            </a:r>
            <a:r>
              <a:rPr lang="en-US" altLang="en-US" sz="2400" b="0" dirty="0" err="1">
                <a:latin typeface="Arial Narrow" panose="020B0604020202020204" pitchFamily="34" charset="0"/>
              </a:rPr>
              <a:t>einem</a:t>
            </a:r>
            <a:r>
              <a:rPr lang="en-US" altLang="en-US" sz="2400" b="0" dirty="0">
                <a:latin typeface="Arial Narrow" panose="020B0604020202020204" pitchFamily="34" charset="0"/>
              </a:rPr>
              <a:t> Stier.</a:t>
            </a:r>
          </a:p>
        </p:txBody>
      </p:sp>
      <p:pic>
        <p:nvPicPr>
          <p:cNvPr id="113670" name="Picture 18" descr="MAS116">
            <a:extLst>
              <a:ext uri="{FF2B5EF4-FFF2-40B4-BE49-F238E27FC236}">
                <a16:creationId xmlns:a16="http://schemas.microsoft.com/office/drawing/2014/main" id="{800492F9-6273-7A48-AE67-037EBE8F6D4A}"/>
              </a:ext>
            </a:extLst>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0" y="0"/>
            <a:ext cx="283845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72" name="TextBox 2">
            <a:extLst>
              <a:ext uri="{FF2B5EF4-FFF2-40B4-BE49-F238E27FC236}">
                <a16:creationId xmlns:a16="http://schemas.microsoft.com/office/drawing/2014/main" id="{22B196AD-7D15-CD48-A707-9B6FE9BCB18C}"/>
              </a:ext>
            </a:extLst>
          </p:cNvPr>
          <p:cNvSpPr txBox="1">
            <a:spLocks noChangeArrowheads="1"/>
          </p:cNvSpPr>
          <p:nvPr/>
        </p:nvSpPr>
        <p:spPr bwMode="auto">
          <a:xfrm>
            <a:off x="228600" y="60960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a:spcBef>
                <a:spcPct val="0"/>
              </a:spcBef>
              <a:buClrTx/>
              <a:buFontTx/>
              <a:buNone/>
            </a:pPr>
            <a:r>
              <a:rPr lang="en-US" altLang="en-US" sz="1800" b="0">
                <a:latin typeface="Arial" panose="020B0604020202020204" pitchFamily="34" charset="0"/>
              </a:rPr>
              <a:t>The Louvre, Paris</a:t>
            </a:r>
          </a:p>
        </p:txBody>
      </p:sp>
      <p:sp>
        <p:nvSpPr>
          <p:cNvPr id="9" name="Slide Number Placeholder 5">
            <a:extLst>
              <a:ext uri="{FF2B5EF4-FFF2-40B4-BE49-F238E27FC236}">
                <a16:creationId xmlns:a16="http://schemas.microsoft.com/office/drawing/2014/main" id="{E77D749B-0F59-B749-9332-9E2776B408F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82</a:t>
            </a:fld>
            <a:endParaRPr lang="en-US" altLang="en-US" sz="1400" b="1" dirty="0">
              <a:latin typeface="Tahoma" panose="020B0604030504040204" pitchFamily="34" charset="0"/>
            </a:endParaRPr>
          </a:p>
        </p:txBody>
      </p:sp>
    </p:spTree>
  </p:cSld>
  <p:clrMapOvr>
    <a:masterClrMapping/>
  </p:clrMapOvr>
  <p:transition>
    <p:blinds/>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6B8DC88F-F819-4D51-897F-BC07D70D9FC0}"/>
              </a:ext>
            </a:extLst>
          </p:cNvPr>
          <p:cNvSpPr>
            <a:spLocks noGrp="1" noChangeArrowheads="1"/>
          </p:cNvSpPr>
          <p:nvPr>
            <p:ph type="title"/>
          </p:nvPr>
        </p:nvSpPr>
        <p:spPr>
          <a:xfrm>
            <a:off x="3657600" y="228600"/>
            <a:ext cx="3124200" cy="1173163"/>
          </a:xfrm>
        </p:spPr>
        <p:txBody>
          <a:bodyPr/>
          <a:lstStyle/>
          <a:p>
            <a:pPr eaLnBrk="1" hangingPunct="1">
              <a:defRPr/>
            </a:pPr>
            <a:r>
              <a:rPr lang="en-US" altLang="en-US" sz="3200" dirty="0" err="1">
                <a:latin typeface="Lucida Bright" pitchFamily="18" charset="0"/>
              </a:rPr>
              <a:t>Aschera</a:t>
            </a:r>
            <a:r>
              <a:rPr lang="en-US" altLang="en-US" sz="3200" dirty="0">
                <a:latin typeface="Lucida Bright" pitchFamily="18" charset="0"/>
              </a:rPr>
              <a:t> Baum</a:t>
            </a:r>
          </a:p>
        </p:txBody>
      </p:sp>
      <p:sp>
        <p:nvSpPr>
          <p:cNvPr id="205829" name="Rectangle 5">
            <a:extLst>
              <a:ext uri="{FF2B5EF4-FFF2-40B4-BE49-F238E27FC236}">
                <a16:creationId xmlns:a16="http://schemas.microsoft.com/office/drawing/2014/main" id="{352476FA-5987-421F-8765-649382BA88D7}"/>
              </a:ext>
            </a:extLst>
          </p:cNvPr>
          <p:cNvSpPr>
            <a:spLocks noGrp="1" noChangeArrowheads="1"/>
          </p:cNvSpPr>
          <p:nvPr>
            <p:ph type="body" sz="half" idx="2"/>
          </p:nvPr>
        </p:nvSpPr>
        <p:spPr>
          <a:xfrm>
            <a:off x="3886200" y="1371600"/>
            <a:ext cx="5029200" cy="3657600"/>
          </a:xfrm>
        </p:spPr>
        <p:txBody>
          <a:bodyPr/>
          <a:lstStyle/>
          <a:p>
            <a:pPr eaLnBrk="1" hangingPunct="1">
              <a:buFontTx/>
              <a:buNone/>
              <a:defRPr/>
            </a:pPr>
            <a:r>
              <a:rPr lang="en-US" altLang="en-US" sz="2800" dirty="0" err="1">
                <a:latin typeface="Arial Narrow" panose="020B0606020202030204" pitchFamily="34" charset="0"/>
              </a:rPr>
              <a:t>Heilige</a:t>
            </a:r>
            <a:r>
              <a:rPr lang="en-US" altLang="en-US" sz="2800" dirty="0">
                <a:latin typeface="Arial Narrow" panose="020B0606020202030204" pitchFamily="34" charset="0"/>
              </a:rPr>
              <a:t> </a:t>
            </a:r>
            <a:r>
              <a:rPr lang="en-US" altLang="en-US" sz="2800" dirty="0" err="1">
                <a:latin typeface="Arial Narrow" panose="020B0606020202030204" pitchFamily="34" charset="0"/>
              </a:rPr>
              <a:t>Bäume</a:t>
            </a:r>
            <a:r>
              <a:rPr lang="en-US" altLang="en-US" sz="2800" dirty="0">
                <a:latin typeface="Arial Narrow" panose="020B0606020202030204" pitchFamily="34" charset="0"/>
              </a:rPr>
              <a:t> (</a:t>
            </a:r>
            <a:r>
              <a:rPr lang="en-US" altLang="en-US" sz="2800" i="1" dirty="0" err="1">
                <a:latin typeface="Arial Narrow" panose="020B0606020202030204" pitchFamily="34" charset="0"/>
              </a:rPr>
              <a:t>ascherot</a:t>
            </a:r>
            <a:r>
              <a:rPr lang="en-US" altLang="en-US" sz="2800" dirty="0">
                <a:latin typeface="Arial Narrow" panose="020B0606020202030204" pitchFamily="34" charset="0"/>
              </a:rPr>
              <a:t>) </a:t>
            </a:r>
            <a:r>
              <a:rPr lang="en-US" altLang="en-US" sz="2800" dirty="0" err="1">
                <a:latin typeface="Arial Narrow" panose="020B0606020202030204" pitchFamily="34" charset="0"/>
              </a:rPr>
              <a:t>waren</a:t>
            </a:r>
            <a:r>
              <a:rPr lang="en-US" altLang="en-US" sz="2800" dirty="0">
                <a:latin typeface="Arial Narrow" panose="020B0606020202030204" pitchFamily="34" charset="0"/>
              </a:rPr>
              <a:t> </a:t>
            </a:r>
            <a:r>
              <a:rPr lang="en-US" altLang="en-US" sz="2800" dirty="0" err="1">
                <a:latin typeface="Arial Narrow" panose="020B0606020202030204" pitchFamily="34" charset="0"/>
              </a:rPr>
              <a:t>im</a:t>
            </a:r>
            <a:r>
              <a:rPr lang="en-US" altLang="en-US" sz="2800" dirty="0">
                <a:latin typeface="Arial Narrow" panose="020B0606020202030204" pitchFamily="34" charset="0"/>
              </a:rPr>
              <a:t> </a:t>
            </a:r>
            <a:r>
              <a:rPr lang="en-US" altLang="en-US" sz="2800" dirty="0" err="1">
                <a:latin typeface="Arial Narrow" panose="020B0606020202030204" pitchFamily="34" charset="0"/>
              </a:rPr>
              <a:t>Nahen</a:t>
            </a:r>
            <a:r>
              <a:rPr lang="en-US" altLang="en-US" sz="2800" dirty="0">
                <a:latin typeface="Arial Narrow" panose="020B0606020202030204" pitchFamily="34" charset="0"/>
              </a:rPr>
              <a:t> </a:t>
            </a:r>
            <a:r>
              <a:rPr lang="en-US" altLang="en-US" sz="2800" dirty="0" err="1">
                <a:latin typeface="Arial Narrow" panose="020B0606020202030204" pitchFamily="34" charset="0"/>
              </a:rPr>
              <a:t>Osten</a:t>
            </a:r>
            <a:r>
              <a:rPr lang="en-US" altLang="en-US" sz="2800" dirty="0">
                <a:latin typeface="Arial Narrow" panose="020B0606020202030204" pitchFamily="34" charset="0"/>
              </a:rPr>
              <a:t> </a:t>
            </a:r>
            <a:r>
              <a:rPr lang="en-US" altLang="en-US" sz="2800" dirty="0" err="1">
                <a:latin typeface="Arial Narrow" panose="020B0606020202030204" pitchFamily="34" charset="0"/>
              </a:rPr>
              <a:t>mit</a:t>
            </a:r>
            <a:r>
              <a:rPr lang="en-US" altLang="en-US" sz="2800" dirty="0">
                <a:latin typeface="Arial Narrow" panose="020B0606020202030204" pitchFamily="34" charset="0"/>
              </a:rPr>
              <a:t> den </a:t>
            </a:r>
            <a:r>
              <a:rPr lang="en-US" altLang="en-US" sz="2800" dirty="0" err="1">
                <a:latin typeface="Arial Narrow" panose="020B0606020202030204" pitchFamily="34" charset="0"/>
              </a:rPr>
              <a:t>Kult-Höhen</a:t>
            </a:r>
            <a:r>
              <a:rPr lang="en-US" altLang="en-US" sz="2800" dirty="0">
                <a:latin typeface="Arial Narrow" panose="020B0606020202030204" pitchFamily="34" charset="0"/>
              </a:rPr>
              <a:t> </a:t>
            </a:r>
            <a:r>
              <a:rPr lang="en-US" altLang="en-US" sz="2800" dirty="0" err="1">
                <a:latin typeface="Arial Narrow" panose="020B0606020202030204" pitchFamily="34" charset="0"/>
              </a:rPr>
              <a:t>verbunden</a:t>
            </a:r>
            <a:r>
              <a:rPr lang="en-US" altLang="en-US" sz="2800" dirty="0">
                <a:latin typeface="Arial Narrow" panose="020B0606020202030204" pitchFamily="34" charset="0"/>
              </a:rPr>
              <a:t>. Sie </a:t>
            </a:r>
            <a:r>
              <a:rPr lang="en-US" altLang="en-US" sz="2800" dirty="0" err="1">
                <a:latin typeface="Arial Narrow" panose="020B0606020202030204" pitchFamily="34" charset="0"/>
              </a:rPr>
              <a:t>standen</a:t>
            </a:r>
            <a:r>
              <a:rPr lang="en-US" altLang="en-US" sz="2800" dirty="0">
                <a:latin typeface="Arial Narrow" panose="020B0606020202030204" pitchFamily="34" charset="0"/>
              </a:rPr>
              <a:t> </a:t>
            </a:r>
            <a:r>
              <a:rPr lang="en-US" altLang="en-US" sz="2800" dirty="0" err="1">
                <a:latin typeface="Arial Narrow" panose="020B0606020202030204" pitchFamily="34" charset="0"/>
              </a:rPr>
              <a:t>für</a:t>
            </a:r>
            <a:r>
              <a:rPr lang="en-US" altLang="en-US" sz="2800" dirty="0">
                <a:latin typeface="Arial Narrow" panose="020B0606020202030204" pitchFamily="34" charset="0"/>
              </a:rPr>
              <a:t> den </a:t>
            </a:r>
            <a:r>
              <a:rPr lang="en-US" altLang="en-US" sz="2800" dirty="0" err="1">
                <a:latin typeface="Arial Narrow" panose="020B0606020202030204" pitchFamily="34" charset="0"/>
              </a:rPr>
              <a:t>weiblichen</a:t>
            </a:r>
            <a:r>
              <a:rPr lang="en-US" altLang="en-US" sz="2800" dirty="0">
                <a:latin typeface="Arial Narrow" panose="020B0606020202030204" pitchFamily="34" charset="0"/>
              </a:rPr>
              <a:t> Teil der </a:t>
            </a:r>
            <a:r>
              <a:rPr lang="en-US" altLang="en-US" sz="2800" dirty="0" err="1">
                <a:latin typeface="Arial Narrow" panose="020B0606020202030204" pitchFamily="34" charset="0"/>
              </a:rPr>
              <a:t>Fruchtbarkeits-kulte</a:t>
            </a:r>
            <a:r>
              <a:rPr lang="en-US" altLang="en-US" sz="2800" dirty="0">
                <a:latin typeface="Arial Narrow" panose="020B0606020202030204" pitchFamily="34" charset="0"/>
              </a:rPr>
              <a:t>. </a:t>
            </a:r>
            <a:r>
              <a:rPr lang="en-US" altLang="en-US" sz="2800" dirty="0" err="1">
                <a:latin typeface="Arial Narrow" panose="020B0606020202030204" pitchFamily="34" charset="0"/>
              </a:rPr>
              <a:t>Manchmal</a:t>
            </a:r>
            <a:r>
              <a:rPr lang="en-US" altLang="en-US" sz="2800" dirty="0">
                <a:latin typeface="Arial Narrow" panose="020B0606020202030204" pitchFamily="34" charset="0"/>
              </a:rPr>
              <a:t> </a:t>
            </a:r>
            <a:r>
              <a:rPr lang="en-US" altLang="en-US" sz="2800" dirty="0" err="1">
                <a:latin typeface="Arial Narrow" panose="020B0606020202030204" pitchFamily="34" charset="0"/>
              </a:rPr>
              <a:t>wurden</a:t>
            </a:r>
            <a:r>
              <a:rPr lang="en-US" altLang="en-US" sz="2800" dirty="0">
                <a:latin typeface="Arial Narrow" panose="020B0606020202030204" pitchFamily="34" charset="0"/>
              </a:rPr>
              <a:t> </a:t>
            </a:r>
            <a:r>
              <a:rPr lang="en-US" altLang="en-US" sz="2800" dirty="0" err="1">
                <a:latin typeface="Arial Narrow" panose="020B0606020202030204" pitchFamily="34" charset="0"/>
              </a:rPr>
              <a:t>diese</a:t>
            </a:r>
            <a:r>
              <a:rPr lang="en-US" altLang="en-US" sz="2800" dirty="0">
                <a:latin typeface="Arial Narrow" panose="020B0606020202030204" pitchFamily="34" charset="0"/>
              </a:rPr>
              <a:t> </a:t>
            </a:r>
            <a:r>
              <a:rPr lang="en-US" altLang="en-US" sz="2800" dirty="0" err="1">
                <a:latin typeface="Arial Narrow" panose="020B0606020202030204" pitchFamily="34" charset="0"/>
              </a:rPr>
              <a:t>heiligen</a:t>
            </a:r>
            <a:r>
              <a:rPr lang="en-US" altLang="en-US" sz="2800" dirty="0">
                <a:latin typeface="Arial Narrow" panose="020B0606020202030204" pitchFamily="34" charset="0"/>
              </a:rPr>
              <a:t> </a:t>
            </a:r>
            <a:r>
              <a:rPr lang="en-US" altLang="en-US" sz="2800" dirty="0" err="1">
                <a:latin typeface="Arial Narrow" panose="020B0606020202030204" pitchFamily="34" charset="0"/>
              </a:rPr>
              <a:t>Bäume</a:t>
            </a:r>
            <a:r>
              <a:rPr lang="en-US" altLang="en-US" sz="2800" dirty="0">
                <a:latin typeface="Arial Narrow" panose="020B0606020202030204" pitchFamily="34" charset="0"/>
              </a:rPr>
              <a:t> "</a:t>
            </a:r>
            <a:r>
              <a:rPr lang="en-US" altLang="en-US" sz="2800" dirty="0" err="1">
                <a:latin typeface="Arial Narrow" panose="020B0606020202030204" pitchFamily="34" charset="0"/>
              </a:rPr>
              <a:t>gehalten</a:t>
            </a:r>
            <a:r>
              <a:rPr lang="en-US" altLang="en-US" sz="2800" dirty="0">
                <a:latin typeface="Arial Narrow" panose="020B0606020202030204" pitchFamily="34" charset="0"/>
              </a:rPr>
              <a:t>" </a:t>
            </a:r>
            <a:r>
              <a:rPr lang="en-US" altLang="en-US" sz="2800" dirty="0" err="1">
                <a:latin typeface="Arial Narrow" panose="020B0606020202030204" pitchFamily="34" charset="0"/>
              </a:rPr>
              <a:t>wie</a:t>
            </a:r>
            <a:r>
              <a:rPr lang="en-US" altLang="en-US" sz="2800" dirty="0">
                <a:latin typeface="Arial Narrow" panose="020B0606020202030204" pitchFamily="34" charset="0"/>
              </a:rPr>
              <a:t> in </a:t>
            </a:r>
            <a:r>
              <a:rPr lang="en-US" altLang="en-US" sz="2800" dirty="0" err="1">
                <a:latin typeface="Arial Narrow" panose="020B0606020202030204" pitchFamily="34" charset="0"/>
              </a:rPr>
              <a:t>dieser</a:t>
            </a:r>
            <a:r>
              <a:rPr lang="en-US" altLang="en-US" sz="2800" dirty="0">
                <a:latin typeface="Arial Narrow" panose="020B0606020202030204" pitchFamily="34" charset="0"/>
              </a:rPr>
              <a:t> </a:t>
            </a:r>
            <a:r>
              <a:rPr lang="en-US" altLang="en-US" sz="2800" dirty="0" err="1">
                <a:latin typeface="Arial Narrow" panose="020B0606020202030204" pitchFamily="34" charset="0"/>
              </a:rPr>
              <a:t>Elfenbeinschnitzerei</a:t>
            </a:r>
            <a:r>
              <a:rPr lang="en-US" altLang="en-US" sz="2800" dirty="0">
                <a:latin typeface="Arial Narrow" panose="020B0606020202030204" pitchFamily="34" charset="0"/>
              </a:rPr>
              <a:t> </a:t>
            </a:r>
            <a:r>
              <a:rPr lang="en-US" altLang="en-US" sz="2800" dirty="0" err="1">
                <a:latin typeface="Arial Narrow" panose="020B0606020202030204" pitchFamily="34" charset="0"/>
              </a:rPr>
              <a:t>aus</a:t>
            </a:r>
            <a:r>
              <a:rPr lang="en-US" altLang="en-US" sz="2800" dirty="0">
                <a:latin typeface="Arial Narrow" panose="020B0606020202030204" pitchFamily="34" charset="0"/>
              </a:rPr>
              <a:t> dem 8. </a:t>
            </a:r>
            <a:r>
              <a:rPr lang="en-US" altLang="en-US" sz="2800" dirty="0" err="1">
                <a:latin typeface="Arial Narrow" panose="020B0606020202030204" pitchFamily="34" charset="0"/>
              </a:rPr>
              <a:t>Jhdt</a:t>
            </a:r>
            <a:r>
              <a:rPr lang="en-US" altLang="en-US" sz="2800" dirty="0">
                <a:latin typeface="Arial Narrow" panose="020B0606020202030204" pitchFamily="34" charset="0"/>
              </a:rPr>
              <a:t>. </a:t>
            </a:r>
            <a:r>
              <a:rPr lang="en-US" altLang="en-US" sz="2800" dirty="0" err="1">
                <a:latin typeface="Arial Narrow" panose="020B0606020202030204" pitchFamily="34" charset="0"/>
              </a:rPr>
              <a:t>v.Chr</a:t>
            </a:r>
            <a:r>
              <a:rPr lang="en-US" altLang="en-US" sz="2800" dirty="0">
                <a:latin typeface="Arial Narrow" panose="020B0606020202030204" pitchFamily="34" charset="0"/>
              </a:rPr>
              <a:t>. (Nimrud). </a:t>
            </a:r>
          </a:p>
        </p:txBody>
      </p:sp>
      <p:pic>
        <p:nvPicPr>
          <p:cNvPr id="114692" name="Picture 6" descr="bar084f07">
            <a:extLst>
              <a:ext uri="{FF2B5EF4-FFF2-40B4-BE49-F238E27FC236}">
                <a16:creationId xmlns:a16="http://schemas.microsoft.com/office/drawing/2014/main" id="{6DB53A63-2BEB-F640-B665-70DB4927F7F1}"/>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492125" y="0"/>
            <a:ext cx="27082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693" name="Text Box 8">
            <a:extLst>
              <a:ext uri="{FF2B5EF4-FFF2-40B4-BE49-F238E27FC236}">
                <a16:creationId xmlns:a16="http://schemas.microsoft.com/office/drawing/2014/main" id="{65ADE3F7-6176-6C42-985C-A649AE44FB6D}"/>
              </a:ext>
            </a:extLst>
          </p:cNvPr>
          <p:cNvSpPr txBox="1">
            <a:spLocks noChangeArrowheads="1"/>
          </p:cNvSpPr>
          <p:nvPr/>
        </p:nvSpPr>
        <p:spPr bwMode="auto">
          <a:xfrm>
            <a:off x="4038600" y="5181600"/>
            <a:ext cx="2971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Museum,London</a:t>
            </a:r>
          </a:p>
        </p:txBody>
      </p:sp>
      <p:sp>
        <p:nvSpPr>
          <p:cNvPr id="7" name="Slide Number Placeholder 5">
            <a:extLst>
              <a:ext uri="{FF2B5EF4-FFF2-40B4-BE49-F238E27FC236}">
                <a16:creationId xmlns:a16="http://schemas.microsoft.com/office/drawing/2014/main" id="{00AEF23A-291C-F446-99AA-64FCE230601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83</a:t>
            </a:fld>
            <a:endParaRPr lang="en-US" altLang="en-US" sz="1400" b="1" dirty="0">
              <a:latin typeface="Tahoma" panose="020B0604030504040204" pitchFamily="34" charset="0"/>
            </a:endParaRPr>
          </a:p>
        </p:txBody>
      </p:sp>
    </p:spTree>
  </p:cSld>
  <p:clrMapOvr>
    <a:masterClrMapping/>
  </p:clrMapOvr>
  <p:transition>
    <p:blinds/>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463874" name="Rectangle 2">
            <a:extLst>
              <a:ext uri="{FF2B5EF4-FFF2-40B4-BE49-F238E27FC236}">
                <a16:creationId xmlns:a16="http://schemas.microsoft.com/office/drawing/2014/main" id="{7A5A1710-F564-46E7-B7B6-222A8DC6A086}"/>
              </a:ext>
            </a:extLst>
          </p:cNvPr>
          <p:cNvSpPr>
            <a:spLocks noGrp="1" noChangeArrowheads="1"/>
          </p:cNvSpPr>
          <p:nvPr>
            <p:ph type="title"/>
          </p:nvPr>
        </p:nvSpPr>
        <p:spPr>
          <a:xfrm>
            <a:off x="3810000" y="76200"/>
            <a:ext cx="4953000" cy="609600"/>
          </a:xfrm>
        </p:spPr>
        <p:txBody>
          <a:bodyPr/>
          <a:lstStyle/>
          <a:p>
            <a:pPr eaLnBrk="1" hangingPunct="1">
              <a:defRPr/>
            </a:pPr>
            <a:r>
              <a:rPr lang="en-US" altLang="en-US" sz="3200" dirty="0">
                <a:latin typeface="Franklin Gothic Medium" panose="020B0603020102020204" pitchFamily="34" charset="0"/>
              </a:rPr>
              <a:t>Die </a:t>
            </a:r>
            <a:r>
              <a:rPr lang="en-US" altLang="en-US" sz="3200" i="1" dirty="0">
                <a:latin typeface="Franklin Gothic Medium" panose="020B0603020102020204" pitchFamily="34" charset="0"/>
              </a:rPr>
              <a:t>Bamah</a:t>
            </a:r>
            <a:r>
              <a:rPr lang="en-US" altLang="en-US" sz="3200" dirty="0">
                <a:latin typeface="Franklin Gothic Medium" panose="020B0603020102020204" pitchFamily="34" charset="0"/>
              </a:rPr>
              <a:t> (die </a:t>
            </a:r>
            <a:r>
              <a:rPr lang="en-US" altLang="en-US" sz="3200" dirty="0" err="1">
                <a:latin typeface="Franklin Gothic Medium" panose="020B0603020102020204" pitchFamily="34" charset="0"/>
              </a:rPr>
              <a:t>Höhe</a:t>
            </a:r>
            <a:r>
              <a:rPr lang="en-US" altLang="en-US" sz="3200" dirty="0">
                <a:latin typeface="Franklin Gothic Medium" panose="020B0603020102020204" pitchFamily="34" charset="0"/>
              </a:rPr>
              <a:t>)</a:t>
            </a:r>
            <a:endParaRPr lang="en-US" altLang="en-US" sz="3200" i="1" dirty="0">
              <a:latin typeface="Franklin Gothic Medium" panose="020B0603020102020204" pitchFamily="34" charset="0"/>
            </a:endParaRPr>
          </a:p>
        </p:txBody>
      </p:sp>
      <p:sp>
        <p:nvSpPr>
          <p:cNvPr id="463875" name="Rectangle 3">
            <a:extLst>
              <a:ext uri="{FF2B5EF4-FFF2-40B4-BE49-F238E27FC236}">
                <a16:creationId xmlns:a16="http://schemas.microsoft.com/office/drawing/2014/main" id="{8F1FC2F2-3F42-46A9-BE3B-C6CB89394BC1}"/>
              </a:ext>
            </a:extLst>
          </p:cNvPr>
          <p:cNvSpPr>
            <a:spLocks noGrp="1" noChangeArrowheads="1"/>
          </p:cNvSpPr>
          <p:nvPr>
            <p:ph type="body" idx="1"/>
          </p:nvPr>
        </p:nvSpPr>
        <p:spPr>
          <a:xfrm>
            <a:off x="3886200" y="838200"/>
            <a:ext cx="5181600" cy="5562600"/>
          </a:xfrm>
        </p:spPr>
        <p:txBody>
          <a:bodyPr/>
          <a:lstStyle/>
          <a:p>
            <a:pPr eaLnBrk="1" hangingPunct="1">
              <a:buFontTx/>
              <a:buNone/>
              <a:defRPr/>
            </a:pPr>
            <a:r>
              <a:rPr lang="en-US" altLang="en-US" sz="2400" dirty="0" err="1">
                <a:solidFill>
                  <a:srgbClr val="FFFF99"/>
                </a:solidFill>
                <a:latin typeface="Franklin Gothic Medium" panose="020B0603020102020204" pitchFamily="34" charset="0"/>
              </a:rPr>
              <a:t>Mehr</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als</a:t>
            </a:r>
            <a:r>
              <a:rPr lang="en-US" altLang="en-US" sz="2400" dirty="0">
                <a:solidFill>
                  <a:srgbClr val="FFFF99"/>
                </a:solidFill>
                <a:latin typeface="Franklin Gothic Medium" panose="020B0603020102020204" pitchFamily="34" charset="0"/>
              </a:rPr>
              <a:t> 100 mal </a:t>
            </a:r>
            <a:r>
              <a:rPr lang="en-US" altLang="en-US" sz="2400" dirty="0" err="1">
                <a:solidFill>
                  <a:srgbClr val="FFFF99"/>
                </a:solidFill>
                <a:latin typeface="Franklin Gothic Medium" panose="020B0603020102020204" pitchFamily="34" charset="0"/>
              </a:rPr>
              <a:t>kommt</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im</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biblischen</a:t>
            </a:r>
            <a:r>
              <a:rPr lang="en-US" altLang="en-US" sz="2400" dirty="0">
                <a:solidFill>
                  <a:srgbClr val="FFFF99"/>
                </a:solidFill>
                <a:latin typeface="Franklin Gothic Medium" panose="020B0603020102020204" pitchFamily="34" charset="0"/>
              </a:rPr>
              <a:t> Text </a:t>
            </a:r>
            <a:r>
              <a:rPr lang="en-US" altLang="en-US" sz="2400" i="1" dirty="0" err="1">
                <a:solidFill>
                  <a:srgbClr val="FFFF99"/>
                </a:solidFill>
                <a:latin typeface="Franklin Gothic Medium" panose="020B0603020102020204" pitchFamily="34" charset="0"/>
              </a:rPr>
              <a:t>bamah</a:t>
            </a:r>
            <a:r>
              <a:rPr lang="en-US" altLang="en-US" sz="2400" dirty="0">
                <a:solidFill>
                  <a:srgbClr val="FFFF99"/>
                </a:solidFill>
                <a:latin typeface="Franklin Gothic Medium" panose="020B0603020102020204" pitchFamily="34" charset="0"/>
              </a:rPr>
              <a:t> (plural = </a:t>
            </a:r>
            <a:r>
              <a:rPr lang="en-US" altLang="en-US" sz="2400" i="1" dirty="0" err="1">
                <a:solidFill>
                  <a:srgbClr val="FFFF99"/>
                </a:solidFill>
                <a:latin typeface="Franklin Gothic Medium" panose="020B0603020102020204" pitchFamily="34" charset="0"/>
              </a:rPr>
              <a:t>bamoth</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vor</a:t>
            </a:r>
            <a:r>
              <a:rPr lang="en-US" altLang="en-US" sz="2400" dirty="0">
                <a:solidFill>
                  <a:srgbClr val="FFFF99"/>
                </a:solidFill>
                <a:latin typeface="Franklin Gothic Medium" panose="020B0603020102020204" pitchFamily="34" charset="0"/>
              </a:rPr>
              <a:t>. Es war </a:t>
            </a:r>
            <a:r>
              <a:rPr lang="en-US" altLang="en-US" sz="2400" dirty="0" err="1">
                <a:solidFill>
                  <a:srgbClr val="FFFF99"/>
                </a:solidFill>
                <a:latin typeface="Franklin Gothic Medium" panose="020B0603020102020204" pitchFamily="34" charset="0"/>
              </a:rPr>
              <a:t>ein</a:t>
            </a:r>
            <a:r>
              <a:rPr lang="en-US" altLang="en-US" sz="2400" dirty="0">
                <a:solidFill>
                  <a:srgbClr val="FFFF99"/>
                </a:solidFill>
                <a:latin typeface="Franklin Gothic Medium" panose="020B0603020102020204" pitchFamily="34" charset="0"/>
              </a:rPr>
              <a:t> open-air </a:t>
            </a:r>
            <a:r>
              <a:rPr lang="en-US" altLang="en-US" sz="2400" dirty="0" err="1">
                <a:solidFill>
                  <a:srgbClr val="FFFF99"/>
                </a:solidFill>
                <a:latin typeface="Franklin Gothic Medium" panose="020B0603020102020204" pitchFamily="34" charset="0"/>
              </a:rPr>
              <a:t>Heiligtum</a:t>
            </a:r>
            <a:r>
              <a:rPr lang="en-US" altLang="en-US" sz="2400" dirty="0">
                <a:solidFill>
                  <a:srgbClr val="FFFF99"/>
                </a:solidFill>
                <a:latin typeface="Franklin Gothic Medium" panose="020B0603020102020204" pitchFamily="34" charset="0"/>
              </a:rPr>
              <a:t> auf </a:t>
            </a:r>
            <a:r>
              <a:rPr lang="en-US" altLang="en-US" sz="2400" dirty="0" err="1">
                <a:solidFill>
                  <a:srgbClr val="FFFF99"/>
                </a:solidFill>
                <a:latin typeface="Franklin Gothic Medium" panose="020B0603020102020204" pitchFamily="34" charset="0"/>
              </a:rPr>
              <a:t>einem</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natürlichen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Hügel</a:t>
            </a:r>
            <a:r>
              <a:rPr lang="en-US" altLang="en-US" sz="2400" dirty="0">
                <a:solidFill>
                  <a:srgbClr val="FFFF99"/>
                </a:solidFill>
                <a:latin typeface="Franklin Gothic Medium" panose="020B0603020102020204" pitchFamily="34" charset="0"/>
              </a:rPr>
              <a:t>, oft </a:t>
            </a:r>
            <a:r>
              <a:rPr lang="en-US" altLang="en-US" sz="2400" dirty="0" err="1">
                <a:solidFill>
                  <a:srgbClr val="FFFF99"/>
                </a:solidFill>
                <a:latin typeface="Franklin Gothic Medium" panose="020B0603020102020204" pitchFamily="34" charset="0"/>
              </a:rPr>
              <a:t>mit</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stehenden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Steinen</a:t>
            </a:r>
            <a:r>
              <a:rPr lang="en-US" altLang="en-US" sz="2400" dirty="0">
                <a:solidFill>
                  <a:srgbClr val="FFFF99"/>
                </a:solidFill>
                <a:latin typeface="Franklin Gothic Medium" panose="020B0603020102020204" pitchFamily="34" charset="0"/>
              </a:rPr>
              <a:t> und/</a:t>
            </a:r>
            <a:r>
              <a:rPr lang="en-US" altLang="en-US" sz="2400" dirty="0" err="1">
                <a:solidFill>
                  <a:srgbClr val="FFFF99"/>
                </a:solidFill>
                <a:latin typeface="Franklin Gothic Medium" panose="020B0603020102020204" pitchFamily="34" charset="0"/>
              </a:rPr>
              <a:t>oder</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Altären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verbunden</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mit</a:t>
            </a:r>
            <a:r>
              <a:rPr lang="en-US" altLang="en-US" sz="2400" dirty="0">
                <a:solidFill>
                  <a:srgbClr val="FFFF99"/>
                </a:solidFill>
                <a:latin typeface="Franklin Gothic Medium" panose="020B0603020102020204" pitchFamily="34" charset="0"/>
              </a:rPr>
              <a:t> </a:t>
            </a:r>
            <a:r>
              <a:rPr lang="en-US" altLang="en-US" sz="2400" dirty="0" err="1">
                <a:solidFill>
                  <a:srgbClr val="FFFF99"/>
                </a:solidFill>
                <a:latin typeface="Franklin Gothic Medium" panose="020B0603020102020204" pitchFamily="34" charset="0"/>
              </a:rPr>
              <a:t>derKanaanitischen</a:t>
            </a:r>
            <a:r>
              <a:rPr lang="en-US" altLang="en-US" sz="2400" dirty="0">
                <a:solidFill>
                  <a:srgbClr val="FFFF99"/>
                </a:solidFill>
                <a:latin typeface="Franklin Gothic Medium" panose="020B0603020102020204" pitchFamily="34" charset="0"/>
              </a:rPr>
              <a:t> Religion.</a:t>
            </a:r>
          </a:p>
          <a:p>
            <a:pPr eaLnBrk="1" hangingPunct="1">
              <a:defRPr/>
            </a:pPr>
            <a:r>
              <a:rPr lang="en-US" altLang="en-US" sz="2000" b="1" i="1" dirty="0" err="1">
                <a:latin typeface="Arial Narrow" panose="020B0606020202030204" pitchFamily="34" charset="0"/>
              </a:rPr>
              <a:t>Früh</a:t>
            </a:r>
            <a:r>
              <a:rPr lang="en-US" altLang="en-US" sz="2000" b="1" i="1" dirty="0">
                <a:latin typeface="Arial Narrow" panose="020B0606020202030204" pitchFamily="34" charset="0"/>
              </a:rPr>
              <a:t> in </a:t>
            </a:r>
            <a:r>
              <a:rPr lang="en-US" altLang="en-US" sz="2000" b="1" i="1" dirty="0" err="1">
                <a:latin typeface="Arial Narrow" panose="020B0606020202030204" pitchFamily="34" charset="0"/>
              </a:rPr>
              <a:t>Israels</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Geschichte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wurden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Höhen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toleriert</a:t>
            </a:r>
            <a:r>
              <a:rPr lang="en-US" altLang="en-US" sz="2000" b="1" i="1" dirty="0">
                <a:latin typeface="Arial Narrow" panose="020B0606020202030204" pitchFamily="34" charset="0"/>
              </a:rPr>
              <a:t> und </a:t>
            </a:r>
            <a:r>
              <a:rPr lang="en-US" altLang="en-US" sz="2000" b="1" i="1" dirty="0" err="1">
                <a:latin typeface="Arial Narrow" panose="020B0606020202030204" pitchFamily="34" charset="0"/>
              </a:rPr>
              <a:t>sogar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für</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Jahwe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Anbetung</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genutzt</a:t>
            </a:r>
            <a:r>
              <a:rPr lang="en-US" altLang="en-US" sz="2000" b="1" i="1" dirty="0">
                <a:latin typeface="Arial Narrow" panose="020B0606020202030204" pitchFamily="34" charset="0"/>
              </a:rPr>
              <a:t> (1Sam 9,12-14. 19. 25; 10,5. 13).</a:t>
            </a:r>
          </a:p>
          <a:p>
            <a:pPr eaLnBrk="1" hangingPunct="1">
              <a:defRPr/>
            </a:pPr>
            <a:r>
              <a:rPr lang="en-US" altLang="en-US" sz="2000" b="1" i="1" dirty="0" err="1">
                <a:latin typeface="Arial Narrow" panose="020B0606020202030204" pitchFamily="34" charset="0"/>
              </a:rPr>
              <a:t>Deuteronomium</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sah</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schon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ihren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Untergang</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mit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Blick</a:t>
            </a:r>
            <a:r>
              <a:rPr lang="en-US" altLang="en-US" sz="2000" b="1" i="1" dirty="0">
                <a:latin typeface="Arial Narrow" panose="020B0606020202030204" pitchFamily="34" charset="0"/>
              </a:rPr>
              <a:t> auf </a:t>
            </a:r>
            <a:r>
              <a:rPr lang="en-US" altLang="en-US" sz="2000" b="1" i="1" dirty="0" err="1">
                <a:latin typeface="Arial Narrow" panose="020B0606020202030204" pitchFamily="34" charset="0"/>
              </a:rPr>
              <a:t>ein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zentrales</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Heiligtum</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Deut</a:t>
            </a:r>
            <a:r>
              <a:rPr lang="en-US" altLang="en-US" sz="2000" b="1" i="1" dirty="0">
                <a:latin typeface="Arial Narrow" panose="020B0606020202030204" pitchFamily="34" charset="0"/>
              </a:rPr>
              <a:t> 12).</a:t>
            </a:r>
          </a:p>
          <a:p>
            <a:pPr eaLnBrk="1" hangingPunct="1">
              <a:defRPr/>
            </a:pPr>
            <a:r>
              <a:rPr lang="en-US" altLang="en-US" sz="2000" b="1" i="1" dirty="0" err="1">
                <a:latin typeface="Arial Narrow" panose="020B0606020202030204" pitchFamily="34" charset="0"/>
              </a:rPr>
              <a:t>Nach</a:t>
            </a:r>
            <a:r>
              <a:rPr lang="en-US" altLang="en-US" sz="2000" b="1" i="1" dirty="0">
                <a:latin typeface="Arial Narrow" panose="020B0606020202030204" pitchFamily="34" charset="0"/>
              </a:rPr>
              <a:t> dem </a:t>
            </a:r>
            <a:r>
              <a:rPr lang="en-US" altLang="en-US" sz="2000" b="1" i="1" dirty="0" err="1">
                <a:latin typeface="Arial Narrow" panose="020B0606020202030204" pitchFamily="34" charset="0"/>
              </a:rPr>
              <a:t>Bau</a:t>
            </a:r>
            <a:r>
              <a:rPr lang="en-US" altLang="en-US" sz="2000" b="1" i="1" dirty="0">
                <a:latin typeface="Arial Narrow" panose="020B0606020202030204" pitchFamily="34" charset="0"/>
              </a:rPr>
              <a:t> des </a:t>
            </a:r>
            <a:r>
              <a:rPr lang="en-US" altLang="en-US" sz="2000" b="1" i="1" dirty="0" err="1">
                <a:latin typeface="Arial Narrow" panose="020B0606020202030204" pitchFamily="34" charset="0"/>
              </a:rPr>
              <a:t>Tempels</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wurden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sie</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ge-samthaft</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geächtet</a:t>
            </a:r>
            <a:r>
              <a:rPr lang="en-US" altLang="en-US" sz="2000" b="1" i="1" dirty="0">
                <a:latin typeface="Arial Narrow" panose="020B0606020202030204" pitchFamily="34" charset="0"/>
              </a:rPr>
              <a:t>.</a:t>
            </a:r>
          </a:p>
        </p:txBody>
      </p:sp>
      <p:pic>
        <p:nvPicPr>
          <p:cNvPr id="115716" name="Picture 4" descr="HBS36">
            <a:extLst>
              <a:ext uri="{FF2B5EF4-FFF2-40B4-BE49-F238E27FC236}">
                <a16:creationId xmlns:a16="http://schemas.microsoft.com/office/drawing/2014/main" id="{9D8199AE-915C-6549-8FC0-D9C1586DA7A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373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Text Box 5">
            <a:extLst>
              <a:ext uri="{FF2B5EF4-FFF2-40B4-BE49-F238E27FC236}">
                <a16:creationId xmlns:a16="http://schemas.microsoft.com/office/drawing/2014/main" id="{9335CEF4-638A-3F44-9873-318A6233581E}"/>
              </a:ext>
            </a:extLst>
          </p:cNvPr>
          <p:cNvSpPr txBox="1">
            <a:spLocks noChangeArrowheads="1"/>
          </p:cNvSpPr>
          <p:nvPr/>
        </p:nvSpPr>
        <p:spPr bwMode="auto">
          <a:xfrm>
            <a:off x="3810000" y="6248400"/>
            <a:ext cx="510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800" b="0">
                <a:latin typeface="Arial Narrow" panose="020B0604020202020204" pitchFamily="34" charset="0"/>
              </a:rPr>
              <a:t>Gezer </a:t>
            </a:r>
            <a:r>
              <a:rPr lang="en-US" altLang="en-US" sz="1800" b="0" i="1">
                <a:latin typeface="Arial Narrow" panose="020B0604020202020204" pitchFamily="34" charset="0"/>
              </a:rPr>
              <a:t>bamah</a:t>
            </a:r>
            <a:r>
              <a:rPr lang="en-US" altLang="en-US" sz="1800" b="0">
                <a:latin typeface="Arial Narrow" panose="020B0604020202020204" pitchFamily="34" charset="0"/>
              </a:rPr>
              <a:t> with standing stones</a:t>
            </a:r>
          </a:p>
        </p:txBody>
      </p:sp>
      <p:sp>
        <p:nvSpPr>
          <p:cNvPr id="7" name="Slide Number Placeholder 5">
            <a:extLst>
              <a:ext uri="{FF2B5EF4-FFF2-40B4-BE49-F238E27FC236}">
                <a16:creationId xmlns:a16="http://schemas.microsoft.com/office/drawing/2014/main" id="{80469B16-CC9E-F841-BF8E-EB83CB07CCE9}"/>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84</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 calcmode="lin" valueType="num">
                                      <p:cBhvr>
                                        <p:cTn id="7" dur="500" fill="hold"/>
                                        <p:tgtEl>
                                          <p:spTgt spid="463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638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63875">
                                            <p:txEl>
                                              <p:pRg st="1" end="1"/>
                                            </p:txEl>
                                          </p:spTgt>
                                        </p:tgtEl>
                                        <p:attrNameLst>
                                          <p:attrName>style.visibility</p:attrName>
                                        </p:attrNameLst>
                                      </p:cBhvr>
                                      <p:to>
                                        <p:strVal val="visible"/>
                                      </p:to>
                                    </p:set>
                                    <p:anim calcmode="lin" valueType="num">
                                      <p:cBhvr additive="base">
                                        <p:cTn id="13" dur="500" fill="hold"/>
                                        <p:tgtEl>
                                          <p:spTgt spid="4638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3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63875">
                                            <p:txEl>
                                              <p:pRg st="2" end="2"/>
                                            </p:txEl>
                                          </p:spTgt>
                                        </p:tgtEl>
                                        <p:attrNameLst>
                                          <p:attrName>style.visibility</p:attrName>
                                        </p:attrNameLst>
                                      </p:cBhvr>
                                      <p:to>
                                        <p:strVal val="visible"/>
                                      </p:to>
                                    </p:set>
                                    <p:anim calcmode="lin" valueType="num">
                                      <p:cBhvr additive="base">
                                        <p:cTn id="19" dur="500" fill="hold"/>
                                        <p:tgtEl>
                                          <p:spTgt spid="4638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3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63875">
                                            <p:txEl>
                                              <p:pRg st="3" end="3"/>
                                            </p:txEl>
                                          </p:spTgt>
                                        </p:tgtEl>
                                        <p:attrNameLst>
                                          <p:attrName>style.visibility</p:attrName>
                                        </p:attrNameLst>
                                      </p:cBhvr>
                                      <p:to>
                                        <p:strVal val="visible"/>
                                      </p:to>
                                    </p:set>
                                    <p:anim calcmode="lin" valueType="num">
                                      <p:cBhvr additive="base">
                                        <p:cTn id="25" dur="500" fill="hold"/>
                                        <p:tgtEl>
                                          <p:spTgt spid="4638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38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03366"/>
        </a:solidFill>
        <a:effectLst/>
      </p:bgPr>
    </p:bg>
    <p:spTree>
      <p:nvGrpSpPr>
        <p:cNvPr id="1" name=""/>
        <p:cNvGrpSpPr/>
        <p:nvPr/>
      </p:nvGrpSpPr>
      <p:grpSpPr>
        <a:xfrm>
          <a:off x="0" y="0"/>
          <a:ext cx="0" cy="0"/>
          <a:chOff x="0" y="0"/>
          <a:chExt cx="0" cy="0"/>
        </a:xfrm>
      </p:grpSpPr>
      <p:sp>
        <p:nvSpPr>
          <p:cNvPr id="449538" name="Rectangle 2">
            <a:extLst>
              <a:ext uri="{FF2B5EF4-FFF2-40B4-BE49-F238E27FC236}">
                <a16:creationId xmlns:a16="http://schemas.microsoft.com/office/drawing/2014/main" id="{D46F78DF-E1BD-450C-87E3-5A7DEF03AF9E}"/>
              </a:ext>
            </a:extLst>
          </p:cNvPr>
          <p:cNvSpPr>
            <a:spLocks noGrp="1" noChangeArrowheads="1"/>
          </p:cNvSpPr>
          <p:nvPr>
            <p:ph type="title"/>
          </p:nvPr>
        </p:nvSpPr>
        <p:spPr>
          <a:xfrm>
            <a:off x="1600200" y="76200"/>
            <a:ext cx="6019800" cy="838200"/>
          </a:xfrm>
        </p:spPr>
        <p:txBody>
          <a:bodyPr/>
          <a:lstStyle/>
          <a:p>
            <a:pPr eaLnBrk="1" hangingPunct="1">
              <a:defRPr/>
            </a:pPr>
            <a:r>
              <a:rPr lang="en-US" altLang="en-US" b="0" dirty="0" err="1">
                <a:latin typeface="Impact" panose="020B0806030902050204" pitchFamily="34" charset="0"/>
              </a:rPr>
              <a:t>Fruchtbarkeits</a:t>
            </a:r>
            <a:r>
              <a:rPr lang="en-US" altLang="en-US" b="0" dirty="0">
                <a:latin typeface="Impact" panose="020B0806030902050204" pitchFamily="34" charset="0"/>
              </a:rPr>
              <a:t> </a:t>
            </a:r>
            <a:r>
              <a:rPr lang="en-US" altLang="en-US" b="0" dirty="0" err="1">
                <a:latin typeface="Impact" panose="020B0806030902050204" pitchFamily="34" charset="0"/>
              </a:rPr>
              <a:t>Figuren</a:t>
            </a:r>
            <a:endParaRPr lang="en-US" altLang="en-US" b="0" dirty="0">
              <a:latin typeface="Impact" panose="020B0806030902050204" pitchFamily="34" charset="0"/>
            </a:endParaRPr>
          </a:p>
        </p:txBody>
      </p:sp>
      <p:pic>
        <p:nvPicPr>
          <p:cNvPr id="116739" name="Picture 3" descr="HBS124">
            <a:extLst>
              <a:ext uri="{FF2B5EF4-FFF2-40B4-BE49-F238E27FC236}">
                <a16:creationId xmlns:a16="http://schemas.microsoft.com/office/drawing/2014/main" id="{1031A13D-CFF5-AE41-BB4F-CE0AADB3F62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95400" y="2971800"/>
            <a:ext cx="6553200" cy="3886200"/>
          </a:xfrm>
        </p:spPr>
      </p:pic>
      <p:sp>
        <p:nvSpPr>
          <p:cNvPr id="116740" name="Text Box 4">
            <a:extLst>
              <a:ext uri="{FF2B5EF4-FFF2-40B4-BE49-F238E27FC236}">
                <a16:creationId xmlns:a16="http://schemas.microsoft.com/office/drawing/2014/main" id="{0DBCBF46-36B9-4249-ABCD-4F3CDF13D7A2}"/>
              </a:ext>
            </a:extLst>
          </p:cNvPr>
          <p:cNvSpPr txBox="1">
            <a:spLocks noChangeArrowheads="1"/>
          </p:cNvSpPr>
          <p:nvPr/>
        </p:nvSpPr>
        <p:spPr bwMode="auto">
          <a:xfrm>
            <a:off x="228600" y="838200"/>
            <a:ext cx="86868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dirty="0" err="1">
                <a:latin typeface="Arial Narrow" panose="020B0604020202020204" pitchFamily="34" charset="0"/>
              </a:rPr>
              <a:t>Etwa</a:t>
            </a:r>
            <a:r>
              <a:rPr lang="en-US" altLang="en-US" sz="2400" b="0" dirty="0">
                <a:latin typeface="Arial Narrow" panose="020B0604020202020204" pitchFamily="34" charset="0"/>
              </a:rPr>
              <a:t> 3000 </a:t>
            </a:r>
            <a:r>
              <a:rPr lang="en-US" altLang="en-US" sz="2400" b="0" dirty="0" err="1">
                <a:latin typeface="Arial Narrow" panose="020B0604020202020204" pitchFamily="34" charset="0"/>
              </a:rPr>
              <a:t>dieser</a:t>
            </a:r>
            <a:r>
              <a:rPr lang="en-US" altLang="en-US" sz="2400" b="0" dirty="0">
                <a:latin typeface="Arial Narrow" panose="020B0604020202020204" pitchFamily="34" charset="0"/>
              </a:rPr>
              <a:t> terracotta (</a:t>
            </a:r>
            <a:r>
              <a:rPr lang="en-US" altLang="en-US" sz="2400" b="0" dirty="0" err="1">
                <a:latin typeface="Arial Narrow" panose="020B0604020202020204" pitchFamily="34" charset="0"/>
              </a:rPr>
              <a:t>Lehm</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Statuen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welche</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für</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Aschera</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stehen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wurden</a:t>
            </a:r>
            <a:r>
              <a:rPr lang="en-US" altLang="en-US" sz="2400" b="0" dirty="0">
                <a:latin typeface="Arial Narrow" panose="020B0604020202020204" pitchFamily="34" charset="0"/>
              </a:rPr>
              <a:t> in den </a:t>
            </a:r>
            <a:r>
              <a:rPr lang="en-US" altLang="en-US" sz="2400" b="0" dirty="0" err="1">
                <a:latin typeface="Arial Narrow" panose="020B0604020202020204" pitchFamily="34" charset="0"/>
              </a:rPr>
              <a:t>Städten</a:t>
            </a:r>
            <a:r>
              <a:rPr lang="en-US" altLang="en-US" sz="2400" b="0" dirty="0">
                <a:latin typeface="Arial Narrow" panose="020B0604020202020204" pitchFamily="34" charset="0"/>
              </a:rPr>
              <a:t> Judas </a:t>
            </a:r>
            <a:r>
              <a:rPr lang="en-US" altLang="en-US" sz="2400" b="0" dirty="0" err="1">
                <a:latin typeface="Arial Narrow" panose="020B0604020202020204" pitchFamily="34" charset="0"/>
              </a:rPr>
              <a:t>aus</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vor-exilischer</a:t>
            </a:r>
            <a:r>
              <a:rPr lang="en-US" altLang="en-US" sz="2400" b="0" dirty="0">
                <a:latin typeface="Arial Narrow" panose="020B0604020202020204" pitchFamily="34" charset="0"/>
              </a:rPr>
              <a:t> Zeit </a:t>
            </a:r>
            <a:r>
              <a:rPr lang="en-US" altLang="en-US" sz="2400" b="0" dirty="0" err="1">
                <a:latin typeface="Arial Narrow" panose="020B0604020202020204" pitchFamily="34" charset="0"/>
              </a:rPr>
              <a:t>ausgegraben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Eisenzeit</a:t>
            </a:r>
            <a:r>
              <a:rPr lang="en-US" altLang="en-US" sz="2400" b="0" dirty="0">
                <a:latin typeface="Arial Narrow" panose="020B0604020202020204" pitchFamily="34" charset="0"/>
              </a:rPr>
              <a:t> II), </a:t>
            </a:r>
            <a:r>
              <a:rPr lang="en-US" altLang="en-US" sz="2400" b="0" dirty="0" err="1">
                <a:latin typeface="Arial Narrow" panose="020B0604020202020204" pitchFamily="34" charset="0"/>
              </a:rPr>
              <a:t>meist</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aus</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privaten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Häusern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aber</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auch</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aus</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Gräbern</a:t>
            </a:r>
            <a:r>
              <a:rPr lang="en-US" altLang="en-US" sz="2400" b="0" dirty="0">
                <a:latin typeface="Arial Narrow" panose="020B0604020202020204" pitchFamily="34" charset="0"/>
              </a:rPr>
              <a:t>.</a:t>
            </a:r>
          </a:p>
          <a:p>
            <a:pPr eaLnBrk="1" hangingPunct="1">
              <a:spcBef>
                <a:spcPct val="50000"/>
              </a:spcBef>
              <a:buClrTx/>
              <a:buFontTx/>
              <a:buNone/>
            </a:pPr>
            <a:r>
              <a:rPr lang="en-US" altLang="en-US" sz="2400" b="0" dirty="0">
                <a:latin typeface="Arial Narrow" panose="020B0604020202020204" pitchFamily="34" charset="0"/>
              </a:rPr>
              <a:t>Die </a:t>
            </a:r>
            <a:r>
              <a:rPr lang="en-US" altLang="en-US" sz="2400" b="0" dirty="0" err="1">
                <a:latin typeface="Arial Narrow" panose="020B0604020202020204" pitchFamily="34" charset="0"/>
              </a:rPr>
              <a:t>Säulen-Figürchen</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bezeugen</a:t>
            </a:r>
            <a:r>
              <a:rPr lang="en-US" altLang="en-US" sz="2400" b="0" dirty="0">
                <a:latin typeface="Arial Narrow" panose="020B0604020202020204" pitchFamily="34" charset="0"/>
              </a:rPr>
              <a:t> die </a:t>
            </a:r>
            <a:r>
              <a:rPr lang="en-US" altLang="en-US" sz="2400" b="0" dirty="0" err="1">
                <a:latin typeface="Arial Narrow" panose="020B0604020202020204" pitchFamily="34" charset="0"/>
              </a:rPr>
              <a:t>Attraktivität</a:t>
            </a:r>
            <a:r>
              <a:rPr lang="en-US" altLang="en-US" sz="2400" b="0" dirty="0">
                <a:latin typeface="Arial Narrow" panose="020B0604020202020204" pitchFamily="34" charset="0"/>
              </a:rPr>
              <a:t> des </a:t>
            </a:r>
            <a:r>
              <a:rPr lang="en-US" altLang="en-US" sz="2400" b="0" dirty="0" err="1">
                <a:latin typeface="Arial Narrow" panose="020B0604020202020204" pitchFamily="34" charset="0"/>
              </a:rPr>
              <a:t>Fruchtbarkeitskults</a:t>
            </a:r>
            <a:r>
              <a:rPr lang="en-US" altLang="en-US" sz="2400" b="0" dirty="0">
                <a:latin typeface="Arial Narrow" panose="020B0604020202020204" pitchFamily="34" charset="0"/>
              </a:rPr>
              <a:t> </a:t>
            </a:r>
            <a:r>
              <a:rPr lang="en-US" altLang="en-US" sz="2400" b="0" dirty="0" err="1">
                <a:latin typeface="Arial Narrow" panose="020B0604020202020204" pitchFamily="34" charset="0"/>
              </a:rPr>
              <a:t>bei</a:t>
            </a:r>
            <a:r>
              <a:rPr lang="en-US" altLang="en-US" sz="2400" b="0" dirty="0">
                <a:latin typeface="Arial Narrow" panose="020B0604020202020204" pitchFamily="34" charset="0"/>
              </a:rPr>
              <a:t> den </a:t>
            </a:r>
            <a:r>
              <a:rPr lang="en-US" altLang="en-US" sz="2400" b="0" dirty="0" err="1">
                <a:latin typeface="Arial Narrow" panose="020B0604020202020204" pitchFamily="34" charset="0"/>
              </a:rPr>
              <a:t>Bewohnern</a:t>
            </a:r>
            <a:r>
              <a:rPr lang="en-US" altLang="en-US" sz="2400" b="0" dirty="0">
                <a:latin typeface="Arial Narrow" panose="020B0604020202020204" pitchFamily="34" charset="0"/>
              </a:rPr>
              <a:t> des </a:t>
            </a:r>
            <a:r>
              <a:rPr lang="en-US" altLang="en-US" sz="2400" b="0" dirty="0" err="1">
                <a:latin typeface="Arial Narrow" panose="020B0604020202020204" pitchFamily="34" charset="0"/>
              </a:rPr>
              <a:t>Südreichs</a:t>
            </a:r>
            <a:r>
              <a:rPr lang="en-US" altLang="en-US" sz="2400" b="0" dirty="0">
                <a:latin typeface="Arial Narrow" panose="020B0604020202020204" pitchFamily="34" charset="0"/>
              </a:rPr>
              <a:t>.</a:t>
            </a:r>
          </a:p>
        </p:txBody>
      </p:sp>
      <p:sp>
        <p:nvSpPr>
          <p:cNvPr id="6" name="Slide Number Placeholder 5">
            <a:extLst>
              <a:ext uri="{FF2B5EF4-FFF2-40B4-BE49-F238E27FC236}">
                <a16:creationId xmlns:a16="http://schemas.microsoft.com/office/drawing/2014/main" id="{37E9F3F3-0822-BB48-93D3-0A9E25663422}"/>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85</a:t>
            </a:fld>
            <a:endParaRPr lang="en-US" altLang="en-US" sz="1400" b="1" dirty="0">
              <a:latin typeface="Tahoma" panose="020B0604030504040204" pitchFamily="34" charset="0"/>
            </a:endParaRPr>
          </a:p>
        </p:txBody>
      </p:sp>
    </p:spTree>
  </p:cSld>
  <p:clrMapOvr>
    <a:masterClrMapping/>
  </p:clrMapOvr>
  <p:transition>
    <p:blinds/>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2">
            <a:extLst>
              <a:ext uri="{FF2B5EF4-FFF2-40B4-BE49-F238E27FC236}">
                <a16:creationId xmlns:a16="http://schemas.microsoft.com/office/drawing/2014/main" id="{B2E505F3-A255-4308-B1D1-BABDC9DFFC47}"/>
              </a:ext>
            </a:extLst>
          </p:cNvPr>
          <p:cNvSpPr>
            <a:spLocks noGrp="1" noChangeArrowheads="1"/>
          </p:cNvSpPr>
          <p:nvPr>
            <p:ph type="title"/>
          </p:nvPr>
        </p:nvSpPr>
        <p:spPr>
          <a:xfrm>
            <a:off x="304800" y="274638"/>
            <a:ext cx="8382000" cy="1477962"/>
          </a:xfrm>
        </p:spPr>
        <p:txBody>
          <a:bodyPr/>
          <a:lstStyle/>
          <a:p>
            <a:pPr eaLnBrk="1" hangingPunct="1">
              <a:defRPr/>
            </a:pPr>
            <a:r>
              <a:rPr lang="en-US" altLang="en-US" b="0" dirty="0">
                <a:latin typeface="Impact" panose="020B0806030902050204" pitchFamily="34" charset="0"/>
              </a:rPr>
              <a:t>Das Ende </a:t>
            </a:r>
            <a:r>
              <a:rPr lang="en-US" altLang="en-US" b="0" dirty="0">
                <a:latin typeface="HebrewTh" pitchFamily="2" charset="0"/>
              </a:rPr>
              <a:t>Cq2</a:t>
            </a:r>
            <a:r>
              <a:rPr lang="en-US" altLang="en-US" sz="2800" b="0" dirty="0">
                <a:latin typeface="Arial" panose="020B0604020202020204" pitchFamily="34" charset="0"/>
              </a:rPr>
              <a:t> </a:t>
            </a:r>
            <a:br>
              <a:rPr lang="en-US" altLang="en-US" sz="2800" b="0" dirty="0">
                <a:latin typeface="Arial" panose="020B0604020202020204" pitchFamily="34" charset="0"/>
              </a:rPr>
            </a:br>
            <a:r>
              <a:rPr lang="en-US" altLang="en-US" sz="2800" b="0" dirty="0">
                <a:latin typeface="Arial" panose="020B0604020202020204" pitchFamily="34" charset="0"/>
              </a:rPr>
              <a:t>(7,1-3, 6)</a:t>
            </a:r>
            <a:endParaRPr lang="en-US" altLang="en-US" b="0" dirty="0">
              <a:latin typeface="Impact" panose="020B0806030902050204" pitchFamily="34" charset="0"/>
            </a:endParaRPr>
          </a:p>
        </p:txBody>
      </p:sp>
      <p:sp>
        <p:nvSpPr>
          <p:cNvPr id="450563" name="Rectangle 3">
            <a:extLst>
              <a:ext uri="{FF2B5EF4-FFF2-40B4-BE49-F238E27FC236}">
                <a16:creationId xmlns:a16="http://schemas.microsoft.com/office/drawing/2014/main" id="{906F89C6-FB97-43B1-9660-3353A5C6D38C}"/>
              </a:ext>
            </a:extLst>
          </p:cNvPr>
          <p:cNvSpPr>
            <a:spLocks noGrp="1" noChangeArrowheads="1"/>
          </p:cNvSpPr>
          <p:nvPr>
            <p:ph type="body" idx="1"/>
          </p:nvPr>
        </p:nvSpPr>
        <p:spPr/>
        <p:txBody>
          <a:bodyPr/>
          <a:lstStyle/>
          <a:p>
            <a:pPr eaLnBrk="1" hangingPunct="1">
              <a:buFontTx/>
              <a:buNone/>
              <a:defRPr/>
            </a:pPr>
            <a:r>
              <a:rPr lang="en-US" altLang="en-US" sz="2800" b="1" dirty="0" err="1">
                <a:solidFill>
                  <a:srgbClr val="FFFF99"/>
                </a:solidFill>
                <a:latin typeface="Arial" panose="020B0604020202020204" pitchFamily="34" charset="0"/>
              </a:rPr>
              <a:t>Propheten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verwenden</a:t>
            </a:r>
            <a:r>
              <a:rPr lang="en-US" altLang="en-US" sz="2800" b="1" dirty="0">
                <a:solidFill>
                  <a:srgbClr val="FFFF99"/>
                </a:solidFill>
                <a:latin typeface="Arial" panose="020B0604020202020204" pitchFamily="34" charset="0"/>
              </a:rPr>
              <a:t> oft den </a:t>
            </a:r>
            <a:r>
              <a:rPr lang="en-US" altLang="en-US" sz="2800" b="1" dirty="0" err="1">
                <a:solidFill>
                  <a:srgbClr val="FFFF99"/>
                </a:solidFill>
                <a:latin typeface="Arial" panose="020B0604020202020204" pitchFamily="34" charset="0"/>
              </a:rPr>
              <a:t>Ausdruck</a:t>
            </a:r>
            <a:r>
              <a:rPr lang="en-US" altLang="en-US" sz="2800" b="1" dirty="0">
                <a:solidFill>
                  <a:srgbClr val="FFFF99"/>
                </a:solidFill>
                <a:latin typeface="Arial" panose="020B0604020202020204" pitchFamily="34" charset="0"/>
              </a:rPr>
              <a:t> “das Ende” um auf </a:t>
            </a:r>
            <a:r>
              <a:rPr lang="en-US" altLang="en-US" sz="2800" b="1" dirty="0" err="1">
                <a:solidFill>
                  <a:srgbClr val="FFFF99"/>
                </a:solidFill>
                <a:latin typeface="Arial" panose="020B0604020202020204" pitchFamily="34" charset="0"/>
              </a:rPr>
              <a:t>spezifisches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Gericht</a:t>
            </a:r>
            <a:r>
              <a:rPr lang="en-US" altLang="en-US" sz="2800" b="1" dirty="0">
                <a:solidFill>
                  <a:srgbClr val="FFFF99"/>
                </a:solidFill>
                <a:latin typeface="Arial" panose="020B0604020202020204" pitchFamily="34" charset="0"/>
              </a:rPr>
              <a:t> in der </a:t>
            </a:r>
            <a:r>
              <a:rPr lang="en-US" altLang="en-US" sz="2800" b="1" dirty="0" err="1">
                <a:solidFill>
                  <a:srgbClr val="FFFF99"/>
                </a:solidFill>
                <a:latin typeface="Arial" panose="020B0604020202020204" pitchFamily="34" charset="0"/>
              </a:rPr>
              <a:t>Geschichte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hinzuweisen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vgl</a:t>
            </a:r>
            <a:r>
              <a:rPr lang="en-US" altLang="en-US" sz="2800" b="1" dirty="0">
                <a:solidFill>
                  <a:srgbClr val="FFFF99"/>
                </a:solidFill>
                <a:latin typeface="Arial" panose="020B0604020202020204" pitchFamily="34" charset="0"/>
              </a:rPr>
              <a:t>. Am 8,2; </a:t>
            </a:r>
            <a:r>
              <a:rPr lang="en-US" altLang="en-US" sz="2800" b="1" dirty="0" err="1">
                <a:solidFill>
                  <a:srgbClr val="FFFF99"/>
                </a:solidFill>
                <a:latin typeface="Arial" panose="020B0604020202020204" pitchFamily="34" charset="0"/>
              </a:rPr>
              <a:t>Jer</a:t>
            </a:r>
            <a:r>
              <a:rPr lang="en-US" altLang="en-US" sz="2800" b="1" dirty="0">
                <a:solidFill>
                  <a:srgbClr val="FFFF99"/>
                </a:solidFill>
                <a:latin typeface="Arial" panose="020B0604020202020204" pitchFamily="34" charset="0"/>
              </a:rPr>
              <a:t> 51,13; </a:t>
            </a:r>
            <a:r>
              <a:rPr lang="en-US" altLang="en-US" sz="2800" b="1" dirty="0" err="1">
                <a:solidFill>
                  <a:srgbClr val="FFFF99"/>
                </a:solidFill>
                <a:latin typeface="Arial" panose="020B0604020202020204" pitchFamily="34" charset="0"/>
              </a:rPr>
              <a:t>Kla</a:t>
            </a:r>
            <a:r>
              <a:rPr lang="en-US" altLang="en-US" sz="2800" b="1" dirty="0">
                <a:solidFill>
                  <a:srgbClr val="FFFF99"/>
                </a:solidFill>
                <a:latin typeface="Arial" panose="020B0604020202020204" pitchFamily="34" charset="0"/>
              </a:rPr>
              <a:t> 4,18; Dan 9,26; Nah 1,8; etc.).</a:t>
            </a:r>
          </a:p>
          <a:p>
            <a:pPr eaLnBrk="1" hangingPunct="1">
              <a:defRPr/>
            </a:pPr>
            <a:r>
              <a:rPr lang="en-US" altLang="en-US" sz="2400" i="1" dirty="0" err="1">
                <a:latin typeface="Arial" panose="020B0604020202020204" pitchFamily="34" charset="0"/>
              </a:rPr>
              <a:t>Hier</a:t>
            </a:r>
            <a:r>
              <a:rPr lang="en-US" altLang="en-US" sz="2400" i="1" dirty="0">
                <a:latin typeface="Arial" panose="020B0604020202020204" pitchFamily="34" charset="0"/>
              </a:rPr>
              <a:t> </a:t>
            </a:r>
            <a:r>
              <a:rPr lang="en-US" altLang="en-US" sz="2400" i="1" dirty="0" err="1">
                <a:latin typeface="Arial" panose="020B0604020202020204" pitchFamily="34" charset="0"/>
              </a:rPr>
              <a:t>ist</a:t>
            </a:r>
            <a:r>
              <a:rPr lang="en-US" altLang="en-US" sz="2400" i="1" dirty="0">
                <a:latin typeface="Arial" panose="020B0604020202020204" pitchFamily="34" charset="0"/>
              </a:rPr>
              <a:t> “das Ende” das Ende von Jerusalem, der </a:t>
            </a:r>
            <a:r>
              <a:rPr lang="en-US" altLang="en-US" sz="2400" i="1" dirty="0" err="1">
                <a:latin typeface="Arial" panose="020B0604020202020204" pitchFamily="34" charset="0"/>
              </a:rPr>
              <a:t>Untergang</a:t>
            </a:r>
            <a:r>
              <a:rPr lang="en-US" altLang="en-US" sz="2400" i="1" dirty="0">
                <a:latin typeface="Arial" panose="020B0604020202020204" pitchFamily="34" charset="0"/>
              </a:rPr>
              <a:t> von Judas </a:t>
            </a:r>
            <a:r>
              <a:rPr lang="en-US" altLang="en-US" sz="2400" i="1" dirty="0" err="1">
                <a:latin typeface="Arial" panose="020B0604020202020204" pitchFamily="34" charset="0"/>
              </a:rPr>
              <a:t>Hauptstadt</a:t>
            </a:r>
            <a:r>
              <a:rPr lang="en-US" altLang="en-US" sz="2400" i="1" dirty="0">
                <a:latin typeface="Arial" panose="020B0604020202020204" pitchFamily="34" charset="0"/>
              </a:rPr>
              <a:t>.</a:t>
            </a:r>
          </a:p>
          <a:p>
            <a:pPr eaLnBrk="1" hangingPunct="1">
              <a:defRPr/>
            </a:pPr>
            <a:r>
              <a:rPr lang="en-US" altLang="en-US" sz="2400" i="1" dirty="0">
                <a:latin typeface="Arial" panose="020B0604020202020204" pitchFamily="34" charset="0"/>
              </a:rPr>
              <a:t>Wie </a:t>
            </a:r>
            <a:r>
              <a:rPr lang="en-US" altLang="en-US" sz="2400" i="1" dirty="0" err="1">
                <a:latin typeface="Arial" panose="020B0604020202020204" pitchFamily="34" charset="0"/>
              </a:rPr>
              <a:t>mit</a:t>
            </a:r>
            <a:r>
              <a:rPr lang="en-US" altLang="en-US" sz="2400" i="1" dirty="0">
                <a:latin typeface="Arial" panose="020B0604020202020204" pitchFamily="34" charset="0"/>
              </a:rPr>
              <a:t> der </a:t>
            </a:r>
            <a:r>
              <a:rPr lang="en-US" altLang="en-US" sz="2400" i="1" dirty="0" err="1">
                <a:latin typeface="Arial" panose="020B0604020202020204" pitchFamily="34" charset="0"/>
              </a:rPr>
              <a:t>Eisenpfanne</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a:t>
            </a:r>
            <a:r>
              <a:rPr lang="en-US" altLang="en-US" sz="2400" i="1" dirty="0" err="1">
                <a:latin typeface="Arial" panose="020B0604020202020204" pitchFamily="34" charset="0"/>
              </a:rPr>
              <a:t>welcher</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a:t>
            </a:r>
            <a:r>
              <a:rPr lang="en-US" altLang="en-US" sz="2400" i="1" dirty="0" err="1">
                <a:latin typeface="Arial" panose="020B0604020202020204" pitchFamily="34" charset="0"/>
              </a:rPr>
              <a:t>sich</a:t>
            </a:r>
            <a:r>
              <a:rPr lang="en-US" altLang="en-US" sz="2400" i="1" dirty="0">
                <a:latin typeface="Arial" panose="020B0604020202020204" pitchFamily="34" charset="0"/>
              </a:rPr>
              <a:t> von der Modell-</a:t>
            </a:r>
            <a:r>
              <a:rPr lang="en-US" altLang="en-US" sz="2400" i="1" dirty="0" err="1">
                <a:latin typeface="Arial" panose="020B0604020202020204" pitchFamily="34" charset="0"/>
              </a:rPr>
              <a:t>Belagerung</a:t>
            </a:r>
            <a:r>
              <a:rPr lang="en-US" altLang="en-US" sz="2400" i="1" dirty="0">
                <a:latin typeface="Arial" panose="020B0604020202020204" pitchFamily="34" charset="0"/>
              </a:rPr>
              <a:t> </a:t>
            </a:r>
            <a:r>
              <a:rPr lang="en-US" altLang="en-US" sz="2400" i="1" dirty="0" err="1">
                <a:latin typeface="Arial" panose="020B0604020202020204" pitchFamily="34" charset="0"/>
              </a:rPr>
              <a:t>abgrenzte</a:t>
            </a:r>
            <a:r>
              <a:rPr lang="en-US" altLang="en-US" sz="2400" i="1" dirty="0">
                <a:latin typeface="Arial" panose="020B0604020202020204" pitchFamily="34" charset="0"/>
              </a:rPr>
              <a:t> (4,3), </a:t>
            </a:r>
            <a:r>
              <a:rPr lang="en-US" altLang="en-US" sz="2400" i="1" dirty="0" err="1">
                <a:latin typeface="Arial" panose="020B0604020202020204" pitchFamily="34" charset="0"/>
              </a:rPr>
              <a:t>würde</a:t>
            </a:r>
            <a:r>
              <a:rPr lang="en-US" altLang="en-US" sz="2400" i="1" dirty="0">
                <a:latin typeface="Arial" panose="020B0604020202020204" pitchFamily="34" charset="0"/>
              </a:rPr>
              <a:t> </a:t>
            </a:r>
            <a:r>
              <a:rPr lang="en-US" altLang="en-US" sz="2400" i="1" dirty="0" err="1">
                <a:latin typeface="Arial" panose="020B0604020202020204" pitchFamily="34" charset="0"/>
              </a:rPr>
              <a:t>Jahwes</a:t>
            </a:r>
            <a:r>
              <a:rPr lang="en-US" altLang="en-US" sz="2400" i="1" dirty="0">
                <a:latin typeface="Arial" panose="020B0604020202020204" pitchFamily="34" charset="0"/>
              </a:rPr>
              <a:t> </a:t>
            </a:r>
            <a:r>
              <a:rPr lang="en-US" altLang="en-US" sz="2400" i="1" dirty="0" err="1">
                <a:latin typeface="Arial" panose="020B0604020202020204" pitchFamily="34" charset="0"/>
              </a:rPr>
              <a:t>Gesicht</a:t>
            </a:r>
            <a:r>
              <a:rPr lang="en-US" altLang="en-US" sz="2400" i="1" dirty="0">
                <a:latin typeface="Arial" panose="020B0604020202020204" pitchFamily="34" charset="0"/>
              </a:rPr>
              <a:t> von Stadt und </a:t>
            </a:r>
            <a:r>
              <a:rPr lang="en-US" altLang="en-US" sz="2400" i="1" dirty="0" err="1">
                <a:latin typeface="Arial" panose="020B0604020202020204" pitchFamily="34" charset="0"/>
              </a:rPr>
              <a:t>Tempel</a:t>
            </a:r>
            <a:r>
              <a:rPr lang="en-US" altLang="en-US" sz="2400" i="1" dirty="0">
                <a:latin typeface="Arial" panose="020B0604020202020204" pitchFamily="34" charset="0"/>
              </a:rPr>
              <a:t> </a:t>
            </a:r>
            <a:r>
              <a:rPr lang="en-US" altLang="en-US" sz="2400" i="1" dirty="0" err="1">
                <a:latin typeface="Arial" panose="020B0604020202020204" pitchFamily="34" charset="0"/>
              </a:rPr>
              <a:t>abgewandt</a:t>
            </a:r>
            <a:r>
              <a:rPr lang="en-US" altLang="en-US" sz="2400" i="1" dirty="0">
                <a:latin typeface="Arial" panose="020B0604020202020204" pitchFamily="34" charset="0"/>
              </a:rPr>
              <a:t> sein, so </a:t>
            </a:r>
            <a:r>
              <a:rPr lang="en-US" altLang="en-US" sz="2400" i="1" dirty="0" err="1">
                <a:latin typeface="Arial" panose="020B0604020202020204" pitchFamily="34" charset="0"/>
              </a:rPr>
              <a:t>dass</a:t>
            </a:r>
            <a:r>
              <a:rPr lang="en-US" altLang="en-US" sz="2400" i="1" dirty="0">
                <a:latin typeface="Arial" panose="020B0604020202020204" pitchFamily="34" charset="0"/>
              </a:rPr>
              <a:t> </a:t>
            </a:r>
            <a:r>
              <a:rPr lang="en-US" altLang="en-US" sz="2400" i="1" dirty="0" err="1">
                <a:latin typeface="Arial" panose="020B0604020202020204" pitchFamily="34" charset="0"/>
              </a:rPr>
              <a:t>sie</a:t>
            </a:r>
            <a:r>
              <a:rPr lang="en-US" altLang="en-US" sz="2400" i="1" dirty="0">
                <a:latin typeface="Arial" panose="020B0604020202020204" pitchFamily="34" charset="0"/>
              </a:rPr>
              <a:t> </a:t>
            </a:r>
            <a:r>
              <a:rPr lang="en-US" altLang="en-US" sz="2400" i="1" dirty="0" err="1">
                <a:latin typeface="Arial" panose="020B0604020202020204" pitchFamily="34" charset="0"/>
              </a:rPr>
              <a:t>durch</a:t>
            </a:r>
            <a:r>
              <a:rPr lang="en-US" altLang="en-US" sz="2400" i="1" dirty="0">
                <a:latin typeface="Arial" panose="020B0604020202020204" pitchFamily="34" charset="0"/>
              </a:rPr>
              <a:t> </a:t>
            </a:r>
            <a:r>
              <a:rPr lang="en-US" altLang="en-US" sz="2400" i="1" dirty="0" err="1">
                <a:latin typeface="Arial" panose="020B0604020202020204" pitchFamily="34" charset="0"/>
              </a:rPr>
              <a:t>Feinde</a:t>
            </a:r>
            <a:r>
              <a:rPr lang="en-US" altLang="en-US" sz="2400" i="1" dirty="0">
                <a:latin typeface="Arial" panose="020B0604020202020204" pitchFamily="34" charset="0"/>
              </a:rPr>
              <a:t> </a:t>
            </a:r>
            <a:r>
              <a:rPr lang="en-US" altLang="en-US" sz="2400" i="1" dirty="0" err="1">
                <a:latin typeface="Arial" panose="020B0604020202020204" pitchFamily="34" charset="0"/>
              </a:rPr>
              <a:t>zerstört</a:t>
            </a:r>
            <a:r>
              <a:rPr lang="en-US" altLang="en-US" sz="2400" i="1" dirty="0">
                <a:latin typeface="Arial" panose="020B0604020202020204" pitchFamily="34" charset="0"/>
              </a:rPr>
              <a:t> und </a:t>
            </a:r>
            <a:r>
              <a:rPr lang="en-US" altLang="en-US" sz="2400" i="1" dirty="0" err="1">
                <a:latin typeface="Arial" panose="020B0604020202020204" pitchFamily="34" charset="0"/>
              </a:rPr>
              <a:t>entheiligt</a:t>
            </a:r>
            <a:r>
              <a:rPr lang="en-US" altLang="en-US" sz="2400" i="1" dirty="0">
                <a:latin typeface="Arial" panose="020B0604020202020204" pitchFamily="34" charset="0"/>
              </a:rPr>
              <a:t> </a:t>
            </a:r>
            <a:r>
              <a:rPr lang="en-US" altLang="en-US" sz="2400" i="1" dirty="0" err="1">
                <a:latin typeface="Arial" panose="020B0604020202020204" pitchFamily="34" charset="0"/>
              </a:rPr>
              <a:t>würden</a:t>
            </a:r>
            <a:r>
              <a:rPr lang="en-US" altLang="en-US" sz="2400" i="1" dirty="0">
                <a:latin typeface="Arial" panose="020B0604020202020204" pitchFamily="34" charset="0"/>
              </a:rPr>
              <a:t> (7,22).</a:t>
            </a:r>
          </a:p>
        </p:txBody>
      </p:sp>
      <p:sp>
        <p:nvSpPr>
          <p:cNvPr id="5" name="Slide Number Placeholder 5">
            <a:extLst>
              <a:ext uri="{FF2B5EF4-FFF2-40B4-BE49-F238E27FC236}">
                <a16:creationId xmlns:a16="http://schemas.microsoft.com/office/drawing/2014/main" id="{8385E2A4-CFE8-3D45-A05A-F0957711141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86</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0563">
                                            <p:txEl>
                                              <p:pRg st="0" end="0"/>
                                            </p:txEl>
                                          </p:spTgt>
                                        </p:tgtEl>
                                        <p:attrNameLst>
                                          <p:attrName>style.visibility</p:attrName>
                                        </p:attrNameLst>
                                      </p:cBhvr>
                                      <p:to>
                                        <p:strVal val="visible"/>
                                      </p:to>
                                    </p:set>
                                    <p:anim calcmode="lin" valueType="num">
                                      <p:cBhvr>
                                        <p:cTn id="7" dur="500" fill="hold"/>
                                        <p:tgtEl>
                                          <p:spTgt spid="4505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05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0563">
                                            <p:txEl>
                                              <p:pRg st="1" end="1"/>
                                            </p:txEl>
                                          </p:spTgt>
                                        </p:tgtEl>
                                        <p:attrNameLst>
                                          <p:attrName>style.visibility</p:attrName>
                                        </p:attrNameLst>
                                      </p:cBhvr>
                                      <p:to>
                                        <p:strVal val="visible"/>
                                      </p:to>
                                    </p:set>
                                    <p:anim calcmode="lin" valueType="num">
                                      <p:cBhvr additive="base">
                                        <p:cTn id="13" dur="500" fill="hold"/>
                                        <p:tgtEl>
                                          <p:spTgt spid="450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0563">
                                            <p:txEl>
                                              <p:pRg st="2" end="2"/>
                                            </p:txEl>
                                          </p:spTgt>
                                        </p:tgtEl>
                                        <p:attrNameLst>
                                          <p:attrName>style.visibility</p:attrName>
                                        </p:attrNameLst>
                                      </p:cBhvr>
                                      <p:to>
                                        <p:strVal val="visible"/>
                                      </p:to>
                                    </p:set>
                                    <p:anim calcmode="lin" valueType="num">
                                      <p:cBhvr additive="base">
                                        <p:cTn id="19" dur="500" fill="hold"/>
                                        <p:tgtEl>
                                          <p:spTgt spid="450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Rectangle 3">
            <a:extLst>
              <a:ext uri="{FF2B5EF4-FFF2-40B4-BE49-F238E27FC236}">
                <a16:creationId xmlns:a16="http://schemas.microsoft.com/office/drawing/2014/main" id="{B5374CB0-B365-42DC-A3E3-42155E90D213}"/>
              </a:ext>
            </a:extLst>
          </p:cNvPr>
          <p:cNvSpPr>
            <a:spLocks noGrp="1" noChangeArrowheads="1"/>
          </p:cNvSpPr>
          <p:nvPr>
            <p:ph type="body" idx="1"/>
          </p:nvPr>
        </p:nvSpPr>
        <p:spPr>
          <a:xfrm>
            <a:off x="457200" y="5257800"/>
            <a:ext cx="8229600" cy="1371600"/>
          </a:xfrm>
        </p:spPr>
        <p:txBody>
          <a:bodyPr/>
          <a:lstStyle/>
          <a:p>
            <a:pPr algn="r" eaLnBrk="1" hangingPunct="1">
              <a:buFontTx/>
              <a:buNone/>
              <a:defRPr/>
            </a:pPr>
            <a:r>
              <a:rPr lang="en-US" altLang="en-US" sz="4800" dirty="0">
                <a:latin typeface="Lucida Sans Unicode" panose="020B0602030504020204" pitchFamily="34" charset="0"/>
              </a:rPr>
              <a:t>8,1-11,25</a:t>
            </a:r>
          </a:p>
        </p:txBody>
      </p:sp>
      <p:sp>
        <p:nvSpPr>
          <p:cNvPr id="118787" name="WordArt 4">
            <a:extLst>
              <a:ext uri="{FF2B5EF4-FFF2-40B4-BE49-F238E27FC236}">
                <a16:creationId xmlns:a16="http://schemas.microsoft.com/office/drawing/2014/main" id="{A1374F16-1BEC-D54E-BD99-6612C47AD165}"/>
              </a:ext>
            </a:extLst>
          </p:cNvPr>
          <p:cNvSpPr>
            <a:spLocks noChangeArrowheads="1" noChangeShapeType="1" noTextEdit="1"/>
          </p:cNvSpPr>
          <p:nvPr/>
        </p:nvSpPr>
        <p:spPr bwMode="auto">
          <a:xfrm>
            <a:off x="762000" y="990600"/>
            <a:ext cx="7162800" cy="4267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contourClr>
                <a:srgbClr val="FFE701"/>
              </a:contourClr>
            </a:sp3d>
          </a:bodyPr>
          <a:lstStyle/>
          <a:p>
            <a:pPr algn="ctr"/>
            <a:r>
              <a:rPr lang="de-CH" sz="3600" kern="10" dirty="0">
                <a:ln w="9525">
                  <a:round/>
                  <a:headEnd/>
                  <a:tailEnd/>
                </a:ln>
                <a:gradFill rotWithShape="1">
                  <a:gsLst>
                    <a:gs pos="0">
                      <a:srgbClr val="FFE701"/>
                    </a:gs>
                    <a:gs pos="100000">
                      <a:srgbClr val="FE3E02"/>
                    </a:gs>
                  </a:gsLst>
                  <a:lin ang="5400000" scaled="1"/>
                </a:gradFill>
                <a:latin typeface="Impact" panose="020B0806030902050204" pitchFamily="34" charset="0"/>
              </a:rPr>
              <a:t>DIE TEMPELVISION</a:t>
            </a:r>
          </a:p>
        </p:txBody>
      </p:sp>
      <p:sp>
        <p:nvSpPr>
          <p:cNvPr id="5" name="Slide Number Placeholder 5">
            <a:extLst>
              <a:ext uri="{FF2B5EF4-FFF2-40B4-BE49-F238E27FC236}">
                <a16:creationId xmlns:a16="http://schemas.microsoft.com/office/drawing/2014/main" id="{317C4318-E34B-BF40-BD2A-BBC68ED10BE5}"/>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87</a:t>
            </a:fld>
            <a:endParaRPr lang="en-US" altLang="en-US" sz="1400" b="1" dirty="0">
              <a:latin typeface="Tahoma" panose="020B0604030504040204" pitchFamily="34" charset="0"/>
            </a:endParaRPr>
          </a:p>
        </p:txBody>
      </p:sp>
    </p:spTree>
  </p:cSld>
  <p:clrMapOvr>
    <a:masterClrMapping/>
  </p:clrMapOvr>
  <p:transition>
    <p:blinds/>
  </p:transition>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F2292-D001-4D1A-A2CF-E363EDBF074A}"/>
              </a:ext>
            </a:extLst>
          </p:cNvPr>
          <p:cNvSpPr>
            <a:spLocks noGrp="1"/>
          </p:cNvSpPr>
          <p:nvPr>
            <p:ph type="title"/>
          </p:nvPr>
        </p:nvSpPr>
        <p:spPr>
          <a:xfrm>
            <a:off x="304800" y="274638"/>
            <a:ext cx="8382000" cy="5973762"/>
          </a:xfrm>
          <a:solidFill>
            <a:srgbClr val="660066"/>
          </a:solidFill>
        </p:spPr>
        <p:txBody>
          <a:bodyPr/>
          <a:lstStyle/>
          <a:p>
            <a:pPr algn="l">
              <a:defRPr/>
            </a:pPr>
            <a:r>
              <a:rPr lang="en-US" b="0" dirty="0">
                <a:solidFill>
                  <a:srgbClr val="FFFF66"/>
                </a:solidFill>
                <a:latin typeface="Impact" panose="020B0806030902050204" pitchFamily="34" charset="0"/>
              </a:rPr>
              <a:t>	</a:t>
            </a:r>
            <a:r>
              <a:rPr lang="en-US" sz="4000" b="0" dirty="0" err="1">
                <a:solidFill>
                  <a:srgbClr val="FFFF99"/>
                </a:solidFill>
                <a:latin typeface="Book Antiqua" panose="02040602050305030304" pitchFamily="18" charset="0"/>
              </a:rPr>
              <a:t>Wenn</a:t>
            </a:r>
            <a:r>
              <a:rPr lang="en-US" sz="4000" b="0" dirty="0">
                <a:solidFill>
                  <a:srgbClr val="FFFF99"/>
                </a:solidFill>
                <a:latin typeface="Book Antiqua" panose="02040602050305030304" pitchFamily="18" charset="0"/>
              </a:rPr>
              <a:t> die Vision der </a:t>
            </a:r>
            <a:r>
              <a:rPr lang="en-US" sz="4000" b="0" dirty="0" err="1">
                <a:solidFill>
                  <a:srgbClr val="FFFF99"/>
                </a:solidFill>
                <a:latin typeface="Book Antiqua" panose="02040602050305030304" pitchFamily="18" charset="0"/>
              </a:rPr>
              <a:t>Herrlich-keit</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Jahwes</a:t>
            </a:r>
            <a:r>
              <a:rPr lang="en-US" sz="4000" b="0" dirty="0">
                <a:solidFill>
                  <a:srgbClr val="FFFF99"/>
                </a:solidFill>
                <a:latin typeface="Book Antiqua" panose="02040602050305030304" pitchFamily="18" charset="0"/>
              </a:rPr>
              <a:t> am </a:t>
            </a:r>
            <a:r>
              <a:rPr lang="en-US" sz="4000" b="0" dirty="0" err="1">
                <a:solidFill>
                  <a:srgbClr val="FFFF99"/>
                </a:solidFill>
                <a:latin typeface="Book Antiqua" panose="02040602050305030304" pitchFamily="18" charset="0"/>
              </a:rPr>
              <a:t>Ufer</a:t>
            </a:r>
            <a:r>
              <a:rPr lang="en-US" sz="4000" b="0" dirty="0">
                <a:solidFill>
                  <a:srgbClr val="FFFF99"/>
                </a:solidFill>
                <a:latin typeface="Book Antiqua" panose="02040602050305030304" pitchFamily="18" charset="0"/>
              </a:rPr>
              <a:t> des </a:t>
            </a:r>
            <a:r>
              <a:rPr lang="en-US" sz="4000" b="0" dirty="0" err="1">
                <a:solidFill>
                  <a:srgbClr val="FFFF99"/>
                </a:solidFill>
                <a:latin typeface="Book Antiqua" panose="02040602050305030304" pitchFamily="18" charset="0"/>
              </a:rPr>
              <a:t>Kebar-kanals</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zur</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Frage</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führt</a:t>
            </a:r>
            <a:r>
              <a:rPr lang="en-US" sz="4000" b="0" dirty="0">
                <a:solidFill>
                  <a:srgbClr val="FFFF99"/>
                </a:solidFill>
                <a:latin typeface="Book Antiqua" panose="02040602050305030304" pitchFamily="18" charset="0"/>
              </a:rPr>
              <a:t>, “was tut die </a:t>
            </a:r>
            <a:r>
              <a:rPr lang="en-US" sz="4000" b="0" dirty="0" err="1">
                <a:solidFill>
                  <a:srgbClr val="FFFF99"/>
                </a:solidFill>
                <a:latin typeface="Book Antiqua" panose="02040602050305030304" pitchFamily="18" charset="0"/>
              </a:rPr>
              <a:t>Herrlichkeit</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dort</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wenn</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sie</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doch</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im</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Allerheiligsten</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im</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Tempel</a:t>
            </a:r>
            <a:r>
              <a:rPr lang="en-US" sz="4000" b="0" dirty="0">
                <a:solidFill>
                  <a:srgbClr val="FFFF99"/>
                </a:solidFill>
                <a:latin typeface="Book Antiqua" panose="02040602050305030304" pitchFamily="18" charset="0"/>
              </a:rPr>
              <a:t> in Jeru-</a:t>
            </a:r>
            <a:r>
              <a:rPr lang="en-US" sz="4000" b="0" dirty="0" err="1">
                <a:solidFill>
                  <a:srgbClr val="FFFF99"/>
                </a:solidFill>
                <a:latin typeface="Book Antiqua" panose="02040602050305030304" pitchFamily="18" charset="0"/>
              </a:rPr>
              <a:t>salem</a:t>
            </a:r>
            <a:r>
              <a:rPr lang="en-US" sz="4000" b="0" dirty="0">
                <a:solidFill>
                  <a:srgbClr val="FFFF99"/>
                </a:solidFill>
                <a:latin typeface="Book Antiqua" panose="02040602050305030304" pitchFamily="18" charset="0"/>
              </a:rPr>
              <a:t> sein </a:t>
            </a:r>
            <a:r>
              <a:rPr lang="en-US" sz="4000" b="0" dirty="0" err="1">
                <a:solidFill>
                  <a:srgbClr val="FFFF99"/>
                </a:solidFill>
                <a:latin typeface="Book Antiqua" panose="02040602050305030304" pitchFamily="18" charset="0"/>
              </a:rPr>
              <a:t>sollte</a:t>
            </a:r>
            <a:r>
              <a:rPr lang="en-US" sz="4000" b="0" dirty="0">
                <a:solidFill>
                  <a:srgbClr val="FFFF99"/>
                </a:solidFill>
                <a:latin typeface="Book Antiqua" panose="02040602050305030304" pitchFamily="18" charset="0"/>
              </a:rPr>
              <a:t>?” So </a:t>
            </a:r>
            <a:r>
              <a:rPr lang="en-US" sz="4000" b="0" dirty="0" err="1">
                <a:solidFill>
                  <a:srgbClr val="FFFF99"/>
                </a:solidFill>
                <a:latin typeface="Book Antiqua" panose="02040602050305030304" pitchFamily="18" charset="0"/>
              </a:rPr>
              <a:t>bleibt</a:t>
            </a:r>
            <a:r>
              <a:rPr lang="en-US" sz="4000" b="0" dirty="0">
                <a:solidFill>
                  <a:srgbClr val="FFFF99"/>
                </a:solidFill>
                <a:latin typeface="Book Antiqua" panose="02040602050305030304" pitchFamily="18" charset="0"/>
              </a:rPr>
              <a:t> es nun an </a:t>
            </a:r>
            <a:r>
              <a:rPr lang="en-US" sz="4000" b="0" dirty="0" err="1">
                <a:solidFill>
                  <a:srgbClr val="FFFF99"/>
                </a:solidFill>
                <a:latin typeface="Book Antiqua" panose="02040602050305030304" pitchFamily="18" charset="0"/>
              </a:rPr>
              <a:t>Hesekiel</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zu</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erklären</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warum</a:t>
            </a:r>
            <a:r>
              <a:rPr lang="en-US" sz="4000" b="0" dirty="0">
                <a:solidFill>
                  <a:srgbClr val="FFFF99"/>
                </a:solidFill>
                <a:latin typeface="Book Antiqua" panose="02040602050305030304" pitchFamily="18" charset="0"/>
              </a:rPr>
              <a:t> Gott den </a:t>
            </a:r>
            <a:r>
              <a:rPr lang="en-US" sz="4000" b="0" dirty="0" err="1">
                <a:solidFill>
                  <a:srgbClr val="FFFF99"/>
                </a:solidFill>
                <a:latin typeface="Book Antiqua" panose="02040602050305030304" pitchFamily="18" charset="0"/>
              </a:rPr>
              <a:t>Tempel</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verlassen</a:t>
            </a:r>
            <a:r>
              <a:rPr lang="en-US" sz="4000" b="0" dirty="0">
                <a:solidFill>
                  <a:srgbClr val="FFFF99"/>
                </a:solidFill>
                <a:latin typeface="Book Antiqua" panose="02040602050305030304" pitchFamily="18" charset="0"/>
              </a:rPr>
              <a:t> </a:t>
            </a:r>
            <a:r>
              <a:rPr lang="en-US" sz="4000" b="0" dirty="0" err="1">
                <a:solidFill>
                  <a:srgbClr val="FFFF99"/>
                </a:solidFill>
                <a:latin typeface="Book Antiqua" panose="02040602050305030304" pitchFamily="18" charset="0"/>
              </a:rPr>
              <a:t>würde</a:t>
            </a:r>
            <a:r>
              <a:rPr lang="en-US" sz="4000" b="0" dirty="0">
                <a:solidFill>
                  <a:srgbClr val="FFFF99"/>
                </a:solidFill>
                <a:latin typeface="Book Antiqua" panose="02040602050305030304" pitchFamily="18" charset="0"/>
              </a:rPr>
              <a:t>.</a:t>
            </a:r>
          </a:p>
        </p:txBody>
      </p:sp>
      <p:sp>
        <p:nvSpPr>
          <p:cNvPr id="5" name="Slide Number Placeholder 5">
            <a:extLst>
              <a:ext uri="{FF2B5EF4-FFF2-40B4-BE49-F238E27FC236}">
                <a16:creationId xmlns:a16="http://schemas.microsoft.com/office/drawing/2014/main" id="{EAE4C2FF-59B6-E443-A564-BD2D3D4A3FED}"/>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88</a:t>
            </a:fld>
            <a:endParaRPr lang="en-US" altLang="en-US" sz="1400" b="1" dirty="0">
              <a:latin typeface="Tahoma" panose="020B0604030504040204" pitchFamily="34" charset="0"/>
            </a:endParaRPr>
          </a:p>
        </p:txBody>
      </p:sp>
    </p:spTree>
  </p:cSld>
  <p:clrMapOvr>
    <a:masterClrMapping/>
  </p:clrMapOvr>
  <p:transition>
    <p:blinds/>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a:extLst>
              <a:ext uri="{FF2B5EF4-FFF2-40B4-BE49-F238E27FC236}">
                <a16:creationId xmlns:a16="http://schemas.microsoft.com/office/drawing/2014/main" id="{CC5838D5-0553-4CBE-919F-4FFE343D4B19}"/>
              </a:ext>
            </a:extLst>
          </p:cNvPr>
          <p:cNvSpPr>
            <a:spLocks noGrp="1" noChangeArrowheads="1"/>
          </p:cNvSpPr>
          <p:nvPr>
            <p:ph type="title"/>
          </p:nvPr>
        </p:nvSpPr>
        <p:spPr>
          <a:xfrm>
            <a:off x="457200" y="76200"/>
            <a:ext cx="8229600" cy="990600"/>
          </a:xfrm>
        </p:spPr>
        <p:txBody>
          <a:bodyPr/>
          <a:lstStyle/>
          <a:p>
            <a:pPr eaLnBrk="1" hangingPunct="1">
              <a:defRPr/>
            </a:pPr>
            <a:r>
              <a:rPr lang="en-US" altLang="en-US" b="0" dirty="0">
                <a:latin typeface="Impact" panose="020B0806030902050204" pitchFamily="34" charset="0"/>
              </a:rPr>
              <a:t>Der Ort, den </a:t>
            </a:r>
            <a:r>
              <a:rPr lang="en-US" altLang="en-US" b="0" dirty="0" err="1">
                <a:latin typeface="Impact" panose="020B0806030902050204" pitchFamily="34" charset="0"/>
              </a:rPr>
              <a:t>Jahwe</a:t>
            </a:r>
            <a:r>
              <a:rPr lang="en-US" altLang="en-US" b="0" dirty="0">
                <a:latin typeface="Impact" panose="020B0806030902050204" pitchFamily="34" charset="0"/>
              </a:rPr>
              <a:t> </a:t>
            </a:r>
            <a:r>
              <a:rPr lang="en-US" altLang="en-US" b="0" dirty="0" err="1">
                <a:latin typeface="Impact" panose="020B0806030902050204" pitchFamily="34" charset="0"/>
              </a:rPr>
              <a:t>wählt</a:t>
            </a:r>
            <a:endParaRPr lang="en-US" altLang="en-US" b="0" dirty="0">
              <a:latin typeface="Impact" panose="020B0806030902050204" pitchFamily="34" charset="0"/>
            </a:endParaRPr>
          </a:p>
        </p:txBody>
      </p:sp>
      <p:sp>
        <p:nvSpPr>
          <p:cNvPr id="452611" name="Rectangle 3">
            <a:extLst>
              <a:ext uri="{FF2B5EF4-FFF2-40B4-BE49-F238E27FC236}">
                <a16:creationId xmlns:a16="http://schemas.microsoft.com/office/drawing/2014/main" id="{49F85AC2-9ABD-4AD5-B5BD-EA9AA6A7CD1E}"/>
              </a:ext>
            </a:extLst>
          </p:cNvPr>
          <p:cNvSpPr>
            <a:spLocks noGrp="1" noChangeArrowheads="1"/>
          </p:cNvSpPr>
          <p:nvPr>
            <p:ph type="body" idx="1"/>
          </p:nvPr>
        </p:nvSpPr>
        <p:spPr>
          <a:xfrm>
            <a:off x="457200" y="1143000"/>
            <a:ext cx="8458200" cy="5562600"/>
          </a:xfrm>
        </p:spPr>
        <p:txBody>
          <a:bodyPr/>
          <a:lstStyle/>
          <a:p>
            <a:pPr eaLnBrk="1" hangingPunct="1">
              <a:lnSpc>
                <a:spcPct val="90000"/>
              </a:lnSpc>
              <a:buFontTx/>
              <a:buNone/>
              <a:defRPr/>
            </a:pPr>
            <a:r>
              <a:rPr lang="en-US" altLang="en-US" sz="2800" b="1" dirty="0">
                <a:solidFill>
                  <a:srgbClr val="FFFF99"/>
                </a:solidFill>
                <a:latin typeface="Arial" panose="020B0604020202020204" pitchFamily="34" charset="0"/>
              </a:rPr>
              <a:t>Das Lied, das </a:t>
            </a:r>
            <a:r>
              <a:rPr lang="en-US" altLang="en-US" sz="2800" b="1" dirty="0" err="1">
                <a:solidFill>
                  <a:srgbClr val="FFFF99"/>
                </a:solidFill>
                <a:latin typeface="Arial" panose="020B0604020202020204" pitchFamily="34" charset="0"/>
              </a:rPr>
              <a:t>Mose</a:t>
            </a:r>
            <a:r>
              <a:rPr lang="en-US" altLang="en-US" sz="2800" b="1" dirty="0">
                <a:solidFill>
                  <a:srgbClr val="FFFF99"/>
                </a:solidFill>
                <a:latin typeface="Arial" panose="020B0604020202020204" pitchFamily="34" charset="0"/>
              </a:rPr>
              <a:t> die Israelites </a:t>
            </a:r>
            <a:r>
              <a:rPr lang="en-US" altLang="en-US" sz="2800" b="1" dirty="0" err="1">
                <a:solidFill>
                  <a:srgbClr val="FFFF99"/>
                </a:solidFill>
                <a:latin typeface="Arial" panose="020B0604020202020204" pitchFamily="34" charset="0"/>
              </a:rPr>
              <a:t>lehrte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als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sie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noch</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im</a:t>
            </a:r>
            <a:r>
              <a:rPr lang="en-US" altLang="en-US" sz="2800" b="1" dirty="0">
                <a:solidFill>
                  <a:srgbClr val="FFFF99"/>
                </a:solidFill>
                <a:latin typeface="Arial" panose="020B0604020202020204" pitchFamily="34" charset="0"/>
              </a:rPr>
              <a:t> Sinai </a:t>
            </a:r>
            <a:r>
              <a:rPr lang="en-US" altLang="en-US" sz="2800" b="1" dirty="0" err="1">
                <a:solidFill>
                  <a:srgbClr val="FFFF99"/>
                </a:solidFill>
                <a:latin typeface="Arial" panose="020B0604020202020204" pitchFamily="34" charset="0"/>
              </a:rPr>
              <a:t>waren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zeigt</a:t>
            </a:r>
            <a:r>
              <a:rPr lang="en-US" altLang="en-US" sz="2800" b="1" dirty="0">
                <a:solidFill>
                  <a:srgbClr val="FFFF99"/>
                </a:solidFill>
                <a:latin typeface="Arial" panose="020B0604020202020204" pitchFamily="34" charset="0"/>
              </a:rPr>
              <a:t> auf </a:t>
            </a:r>
            <a:r>
              <a:rPr lang="en-US" altLang="en-US" sz="2800" b="1" dirty="0" err="1">
                <a:solidFill>
                  <a:srgbClr val="FFFF99"/>
                </a:solidFill>
                <a:latin typeface="Arial" panose="020B0604020202020204" pitchFamily="34" charset="0"/>
              </a:rPr>
              <a:t>dass</a:t>
            </a:r>
            <a:r>
              <a:rPr lang="en-US" altLang="en-US" sz="2800" b="1" dirty="0">
                <a:solidFill>
                  <a:srgbClr val="FFFF99"/>
                </a:solidFill>
                <a:latin typeface="Arial" panose="020B0604020202020204" pitchFamily="34" charset="0"/>
              </a:rPr>
              <a:t> Gott </a:t>
            </a:r>
            <a:r>
              <a:rPr lang="en-US" altLang="en-US" sz="2800" b="1" dirty="0" err="1">
                <a:solidFill>
                  <a:srgbClr val="FFFF99"/>
                </a:solidFill>
                <a:latin typeface="Arial" panose="020B0604020202020204" pitchFamily="34" charset="0"/>
              </a:rPr>
              <a:t>sie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zu</a:t>
            </a:r>
            <a:r>
              <a:rPr lang="en-US" altLang="en-US" sz="2800" b="1" dirty="0">
                <a:solidFill>
                  <a:srgbClr val="FFFF99"/>
                </a:solidFill>
                <a:latin typeface="Arial" panose="020B0604020202020204" pitchFamily="34" charset="0"/>
              </a:rPr>
              <a:t> seiner “</a:t>
            </a:r>
            <a:r>
              <a:rPr lang="en-US" altLang="en-US" sz="2800" b="1" dirty="0" err="1">
                <a:solidFill>
                  <a:srgbClr val="FFFF99"/>
                </a:solidFill>
                <a:latin typeface="Arial" panose="020B0604020202020204" pitchFamily="34" charset="0"/>
              </a:rPr>
              <a:t>heiligen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Stätte</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führt</a:t>
            </a:r>
            <a:r>
              <a:rPr lang="en-US" altLang="en-US" sz="2800" b="1" dirty="0">
                <a:solidFill>
                  <a:srgbClr val="FFFF99"/>
                </a:solidFill>
                <a:latin typeface="Arial" panose="020B0604020202020204" pitchFamily="34" charset="0"/>
              </a:rPr>
              <a:t>, den “Berg sei-</a:t>
            </a:r>
            <a:r>
              <a:rPr lang="en-US" altLang="en-US" sz="2800" b="1" dirty="0" err="1">
                <a:solidFill>
                  <a:srgbClr val="FFFF99"/>
                </a:solidFill>
                <a:latin typeface="Arial" panose="020B0604020202020204" pitchFamily="34" charset="0"/>
              </a:rPr>
              <a:t>nes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Erbes</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seinen</a:t>
            </a:r>
            <a:r>
              <a:rPr lang="en-US" altLang="en-US" sz="2800" b="1" dirty="0">
                <a:solidFill>
                  <a:srgbClr val="FFFF99"/>
                </a:solidFill>
                <a:latin typeface="Arial" panose="020B0604020202020204" pitchFamily="34" charset="0"/>
              </a:rPr>
              <a:t> </a:t>
            </a:r>
            <a:r>
              <a:rPr lang="en-US" altLang="en-US" sz="2800" b="1" dirty="0" err="1">
                <a:solidFill>
                  <a:srgbClr val="FFFF99"/>
                </a:solidFill>
                <a:latin typeface="Arial" panose="020B0604020202020204" pitchFamily="34" charset="0"/>
              </a:rPr>
              <a:t>Wohnort</a:t>
            </a:r>
            <a:r>
              <a:rPr lang="en-US" altLang="en-US" sz="2800" b="1" dirty="0">
                <a:solidFill>
                  <a:srgbClr val="FFFF99"/>
                </a:solidFill>
                <a:latin typeface="Arial" panose="020B0604020202020204" pitchFamily="34" charset="0"/>
              </a:rPr>
              <a:t>” (Ex 15,17-18).</a:t>
            </a:r>
          </a:p>
          <a:p>
            <a:pPr eaLnBrk="1" hangingPunct="1">
              <a:lnSpc>
                <a:spcPct val="90000"/>
              </a:lnSpc>
              <a:defRPr/>
            </a:pPr>
            <a:r>
              <a:rPr lang="en-US" altLang="en-US" sz="2400" i="1" dirty="0" err="1">
                <a:latin typeface="Arial" panose="020B0604020202020204" pitchFamily="34" charset="0"/>
              </a:rPr>
              <a:t>Später</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das “der Ort, den </a:t>
            </a:r>
            <a:r>
              <a:rPr lang="en-US" altLang="en-US" sz="2400" i="1" dirty="0" err="1">
                <a:latin typeface="Arial" panose="020B0604020202020204" pitchFamily="34" charset="0"/>
              </a:rPr>
              <a:t>Jahwe</a:t>
            </a:r>
            <a:r>
              <a:rPr lang="en-US" altLang="en-US" sz="2400" i="1" dirty="0">
                <a:latin typeface="Arial" panose="020B0604020202020204" pitchFamily="34" charset="0"/>
              </a:rPr>
              <a:t> </a:t>
            </a:r>
            <a:r>
              <a:rPr lang="en-US" altLang="en-US" sz="2400" i="1" dirty="0" err="1">
                <a:latin typeface="Arial" panose="020B0604020202020204" pitchFamily="34" charset="0"/>
              </a:rPr>
              <a:t>dein</a:t>
            </a:r>
            <a:r>
              <a:rPr lang="en-US" altLang="en-US" sz="2400" i="1" dirty="0">
                <a:latin typeface="Arial" panose="020B0604020202020204" pitchFamily="34" charset="0"/>
              </a:rPr>
              <a:t> Gott </a:t>
            </a:r>
            <a:r>
              <a:rPr lang="en-US" altLang="en-US" sz="2400" i="1" dirty="0" err="1">
                <a:latin typeface="Arial" panose="020B0604020202020204" pitchFamily="34" charset="0"/>
              </a:rPr>
              <a:t>wählen</a:t>
            </a:r>
            <a:r>
              <a:rPr lang="en-US" altLang="en-US" sz="2400" i="1" dirty="0">
                <a:latin typeface="Arial" panose="020B0604020202020204" pitchFamily="34" charset="0"/>
              </a:rPr>
              <a:t> </a:t>
            </a:r>
            <a:r>
              <a:rPr lang="en-US" altLang="en-US" sz="2400" i="1" dirty="0" err="1">
                <a:latin typeface="Arial" panose="020B0604020202020204" pitchFamily="34" charset="0"/>
              </a:rPr>
              <a:t>wird</a:t>
            </a:r>
            <a:r>
              <a:rPr lang="en-US" altLang="en-US" sz="2400" i="1" dirty="0">
                <a:latin typeface="Arial" panose="020B0604020202020204" pitchFamily="34" charset="0"/>
              </a:rPr>
              <a:t>” </a:t>
            </a:r>
            <a:r>
              <a:rPr lang="en-US" altLang="en-US" sz="2400" i="1" dirty="0" err="1">
                <a:latin typeface="Arial" panose="020B0604020202020204" pitchFamily="34" charset="0"/>
              </a:rPr>
              <a:t>genannt</a:t>
            </a:r>
            <a:r>
              <a:rPr lang="en-US" altLang="en-US" sz="2400" i="1" dirty="0">
                <a:latin typeface="Arial" panose="020B0604020202020204" pitchFamily="34" charset="0"/>
              </a:rPr>
              <a:t> (</a:t>
            </a:r>
            <a:r>
              <a:rPr lang="en-US" altLang="en-US" sz="2400" i="1" dirty="0" err="1">
                <a:latin typeface="Arial" panose="020B0604020202020204" pitchFamily="34" charset="0"/>
              </a:rPr>
              <a:t>Deut</a:t>
            </a:r>
            <a:r>
              <a:rPr lang="en-US" altLang="en-US" sz="2400" i="1" dirty="0">
                <a:latin typeface="Arial" panose="020B0604020202020204" pitchFamily="34" charset="0"/>
              </a:rPr>
              <a:t> 12).</a:t>
            </a:r>
          </a:p>
          <a:p>
            <a:pPr eaLnBrk="1" hangingPunct="1">
              <a:lnSpc>
                <a:spcPct val="90000"/>
              </a:lnSpc>
              <a:defRPr/>
            </a:pPr>
            <a:r>
              <a:rPr lang="en-US" altLang="en-US" sz="2400" i="1" dirty="0">
                <a:latin typeface="Arial" panose="020B0604020202020204" pitchFamily="34" charset="0"/>
              </a:rPr>
              <a:t>Der Ort von </a:t>
            </a:r>
            <a:r>
              <a:rPr lang="en-US" altLang="en-US" sz="2400" i="1" dirty="0" err="1">
                <a:latin typeface="Arial" panose="020B0604020202020204" pitchFamily="34" charset="0"/>
              </a:rPr>
              <a:t>Salomos</a:t>
            </a:r>
            <a:r>
              <a:rPr lang="en-US" altLang="en-US" sz="2400" i="1" dirty="0">
                <a:latin typeface="Arial" panose="020B0604020202020204" pitchFamily="34" charset="0"/>
              </a:rPr>
              <a:t> </a:t>
            </a:r>
            <a:r>
              <a:rPr lang="en-US" altLang="en-US" sz="2400" i="1" dirty="0" err="1">
                <a:latin typeface="Arial" panose="020B0604020202020204" pitchFamily="34" charset="0"/>
              </a:rPr>
              <a:t>Tempel</a:t>
            </a:r>
            <a:r>
              <a:rPr lang="en-US" altLang="en-US" sz="2400" i="1" dirty="0">
                <a:latin typeface="Arial" panose="020B0604020202020204" pitchFamily="34" charset="0"/>
              </a:rPr>
              <a:t> </a:t>
            </a:r>
            <a:r>
              <a:rPr lang="en-US" altLang="en-US" sz="2400" i="1" dirty="0" err="1">
                <a:latin typeface="Arial" panose="020B0604020202020204" pitchFamily="34" charset="0"/>
              </a:rPr>
              <a:t>wurde</a:t>
            </a:r>
            <a:r>
              <a:rPr lang="en-US" altLang="en-US" sz="2400" i="1" dirty="0">
                <a:latin typeface="Arial" panose="020B0604020202020204" pitchFamily="34" charset="0"/>
              </a:rPr>
              <a:t> der </a:t>
            </a:r>
            <a:r>
              <a:rPr lang="en-US" altLang="en-US" sz="2400" i="1" dirty="0" err="1">
                <a:latin typeface="Arial" panose="020B0604020202020204" pitchFamily="34" charset="0"/>
              </a:rPr>
              <a:t>Wohnort</a:t>
            </a:r>
            <a:r>
              <a:rPr lang="en-US" altLang="en-US" sz="2400" i="1" dirty="0">
                <a:latin typeface="Arial" panose="020B0604020202020204" pitchFamily="34" charset="0"/>
              </a:rPr>
              <a:t> </a:t>
            </a:r>
            <a:r>
              <a:rPr lang="en-US" altLang="en-US" sz="2400" i="1" dirty="0" err="1">
                <a:latin typeface="Arial" panose="020B0604020202020204" pitchFamily="34" charset="0"/>
              </a:rPr>
              <a:t>Jahwes</a:t>
            </a:r>
            <a:r>
              <a:rPr lang="en-US" altLang="en-US" sz="2400" i="1" dirty="0">
                <a:latin typeface="Arial" panose="020B0604020202020204" pitchFamily="34" charset="0"/>
              </a:rPr>
              <a:t> in mitten von Israel </a:t>
            </a:r>
            <a:r>
              <a:rPr lang="en-US" altLang="en-US" sz="2400" i="1" dirty="0" err="1">
                <a:latin typeface="Arial" panose="020B0604020202020204" pitchFamily="34" charset="0"/>
              </a:rPr>
              <a:t>im</a:t>
            </a:r>
            <a:r>
              <a:rPr lang="en-US" altLang="en-US" sz="2400" i="1" dirty="0">
                <a:latin typeface="Arial" panose="020B0604020202020204" pitchFamily="34" charset="0"/>
              </a:rPr>
              <a:t> land.</a:t>
            </a:r>
          </a:p>
          <a:p>
            <a:pPr eaLnBrk="1" hangingPunct="1">
              <a:lnSpc>
                <a:spcPct val="90000"/>
              </a:lnSpc>
              <a:defRPr/>
            </a:pPr>
            <a:r>
              <a:rPr lang="en-US" altLang="en-US" sz="2400" i="1" dirty="0" err="1">
                <a:latin typeface="Arial" panose="020B0604020202020204" pitchFamily="34" charset="0"/>
              </a:rPr>
              <a:t>Doch</a:t>
            </a:r>
            <a:r>
              <a:rPr lang="en-US" altLang="en-US" sz="2400" i="1" dirty="0">
                <a:latin typeface="Arial" panose="020B0604020202020204" pitchFamily="34" charset="0"/>
              </a:rPr>
              <a:t> </a:t>
            </a:r>
            <a:r>
              <a:rPr lang="en-US" altLang="en-US" sz="2400" i="1" dirty="0" err="1">
                <a:latin typeface="Arial" panose="020B0604020202020204" pitchFamily="34" charset="0"/>
              </a:rPr>
              <a:t>vor</a:t>
            </a:r>
            <a:r>
              <a:rPr lang="en-US" altLang="en-US" sz="2400" i="1" dirty="0">
                <a:latin typeface="Arial" panose="020B0604020202020204" pitchFamily="34" charset="0"/>
              </a:rPr>
              <a:t> </a:t>
            </a:r>
            <a:r>
              <a:rPr lang="en-US" altLang="en-US" sz="2400" i="1" dirty="0" err="1">
                <a:latin typeface="Arial" panose="020B0604020202020204" pitchFamily="34" charset="0"/>
              </a:rPr>
              <a:t>Hesekiels</a:t>
            </a:r>
            <a:r>
              <a:rPr lang="en-US" altLang="en-US" sz="2400" i="1" dirty="0">
                <a:latin typeface="Arial" panose="020B0604020202020204" pitchFamily="34" charset="0"/>
              </a:rPr>
              <a:t> </a:t>
            </a:r>
            <a:r>
              <a:rPr lang="en-US" altLang="en-US" sz="2400" i="1" dirty="0" err="1">
                <a:latin typeface="Arial" panose="020B0604020202020204" pitchFamily="34" charset="0"/>
              </a:rPr>
              <a:t>Exil</a:t>
            </a:r>
            <a:r>
              <a:rPr lang="en-US" altLang="en-US" sz="2400" i="1" dirty="0">
                <a:latin typeface="Arial" panose="020B0604020202020204" pitchFamily="34" charset="0"/>
              </a:rPr>
              <a:t> hat </a:t>
            </a:r>
            <a:r>
              <a:rPr lang="en-US" altLang="en-US" sz="2400" i="1" dirty="0" err="1">
                <a:latin typeface="Arial" panose="020B0604020202020204" pitchFamily="34" charset="0"/>
              </a:rPr>
              <a:t>Jeremia</a:t>
            </a:r>
            <a:r>
              <a:rPr lang="en-US" altLang="en-US" sz="2400" i="1" dirty="0">
                <a:latin typeface="Arial" panose="020B0604020202020204" pitchFamily="34" charset="0"/>
              </a:rPr>
              <a:t> </a:t>
            </a:r>
            <a:r>
              <a:rPr lang="en-US" altLang="en-US" sz="2400" i="1" dirty="0" err="1">
                <a:latin typeface="Arial" panose="020B0604020202020204" pitchFamily="34" charset="0"/>
              </a:rPr>
              <a:t>gepredigt</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der </a:t>
            </a:r>
            <a:r>
              <a:rPr lang="en-US" altLang="en-US" sz="2400" i="1" dirty="0" err="1">
                <a:latin typeface="Arial" panose="020B0604020202020204" pitchFamily="34" charset="0"/>
              </a:rPr>
              <a:t>Tempel</a:t>
            </a:r>
            <a:r>
              <a:rPr lang="en-US" altLang="en-US" sz="2400" i="1" dirty="0">
                <a:latin typeface="Arial" panose="020B0604020202020204" pitchFamily="34" charset="0"/>
              </a:rPr>
              <a:t> von der </a:t>
            </a:r>
            <a:r>
              <a:rPr lang="en-US" altLang="en-US" sz="2400" i="1" dirty="0" err="1">
                <a:latin typeface="Arial" panose="020B0604020202020204" pitchFamily="34" charset="0"/>
              </a:rPr>
              <a:t>Zerstörung</a:t>
            </a:r>
            <a:r>
              <a:rPr lang="en-US" altLang="en-US" sz="2400" i="1" dirty="0">
                <a:latin typeface="Arial" panose="020B0604020202020204" pitchFamily="34" charset="0"/>
              </a:rPr>
              <a:t> </a:t>
            </a:r>
            <a:r>
              <a:rPr lang="en-US" altLang="en-US" sz="2400" i="1" dirty="0" err="1">
                <a:latin typeface="Arial" panose="020B0604020202020204" pitchFamily="34" charset="0"/>
              </a:rPr>
              <a:t>nicht</a:t>
            </a:r>
            <a:r>
              <a:rPr lang="en-US" altLang="en-US" sz="2400" i="1" dirty="0">
                <a:latin typeface="Arial" panose="020B0604020202020204" pitchFamily="34" charset="0"/>
              </a:rPr>
              <a:t> </a:t>
            </a:r>
            <a:r>
              <a:rPr lang="en-US" altLang="en-US" sz="2400" i="1" dirty="0" err="1">
                <a:latin typeface="Arial" panose="020B0604020202020204" pitchFamily="34" charset="0"/>
              </a:rPr>
              <a:t>ausgenommen</a:t>
            </a:r>
            <a:r>
              <a:rPr lang="en-US" altLang="en-US" sz="2400" i="1" dirty="0">
                <a:latin typeface="Arial" panose="020B0604020202020204" pitchFamily="34" charset="0"/>
              </a:rPr>
              <a:t> sei (</a:t>
            </a:r>
            <a:r>
              <a:rPr lang="en-US" altLang="en-US" sz="2400" i="1" dirty="0" err="1">
                <a:latin typeface="Arial" panose="020B0604020202020204" pitchFamily="34" charset="0"/>
              </a:rPr>
              <a:t>Jer</a:t>
            </a:r>
            <a:r>
              <a:rPr lang="en-US" altLang="en-US" sz="2400" i="1" dirty="0">
                <a:latin typeface="Arial" panose="020B0604020202020204" pitchFamily="34" charset="0"/>
              </a:rPr>
              <a:t> 7, 26), und </a:t>
            </a:r>
            <a:r>
              <a:rPr lang="en-US" altLang="en-US" sz="2400" i="1" dirty="0" err="1">
                <a:latin typeface="Arial" panose="020B0604020202020204" pitchFamily="34" charset="0"/>
              </a:rPr>
              <a:t>sogar</a:t>
            </a:r>
            <a:r>
              <a:rPr lang="en-US" altLang="en-US" sz="2400" i="1" dirty="0">
                <a:latin typeface="Arial" panose="020B0604020202020204" pitchFamily="34" charset="0"/>
              </a:rPr>
              <a:t>, was Gott Silo </a:t>
            </a:r>
            <a:r>
              <a:rPr lang="en-US" altLang="en-US" sz="2400" i="1" dirty="0" err="1">
                <a:latin typeface="Arial" panose="020B0604020202020204" pitchFamily="34" charset="0"/>
              </a:rPr>
              <a:t>getan</a:t>
            </a:r>
            <a:r>
              <a:rPr lang="en-US" altLang="en-US" sz="2400" i="1" dirty="0">
                <a:latin typeface="Arial" panose="020B0604020202020204" pitchFamily="34" charset="0"/>
              </a:rPr>
              <a:t> </a:t>
            </a:r>
            <a:r>
              <a:rPr lang="en-US" altLang="en-US" sz="2400" i="1" dirty="0" err="1">
                <a:latin typeface="Arial" panose="020B0604020202020204" pitchFamily="34" charset="0"/>
              </a:rPr>
              <a:t>habe</a:t>
            </a:r>
            <a:r>
              <a:rPr lang="en-US" altLang="en-US" sz="2400" i="1" dirty="0">
                <a:latin typeface="Arial" panose="020B0604020202020204" pitchFamily="34" charset="0"/>
              </a:rPr>
              <a:t>, er </a:t>
            </a:r>
            <a:r>
              <a:rPr lang="en-US" altLang="en-US" sz="2400" i="1" dirty="0" err="1">
                <a:latin typeface="Arial" panose="020B0604020202020204" pitchFamily="34" charset="0"/>
              </a:rPr>
              <a:t>auch</a:t>
            </a:r>
            <a:r>
              <a:rPr lang="en-US" altLang="en-US" sz="2400" i="1" dirty="0">
                <a:latin typeface="Arial" panose="020B0604020202020204" pitchFamily="34" charset="0"/>
              </a:rPr>
              <a:t> </a:t>
            </a:r>
            <a:r>
              <a:rPr lang="en-US" altLang="en-US" sz="2400" i="1" dirty="0" err="1">
                <a:latin typeface="Arial" panose="020B0604020202020204" pitchFamily="34" charset="0"/>
              </a:rPr>
              <a:t>mit</a:t>
            </a:r>
            <a:r>
              <a:rPr lang="en-US" altLang="en-US" sz="2400" i="1" dirty="0">
                <a:latin typeface="Arial" panose="020B0604020202020204" pitchFamily="34" charset="0"/>
              </a:rPr>
              <a:t> dem </a:t>
            </a:r>
            <a:r>
              <a:rPr lang="en-US" altLang="en-US" sz="2400" i="1" dirty="0" err="1">
                <a:latin typeface="Arial" panose="020B0604020202020204" pitchFamily="34" charset="0"/>
              </a:rPr>
              <a:t>Tempel</a:t>
            </a:r>
            <a:r>
              <a:rPr lang="en-US" altLang="en-US" sz="2400" i="1" dirty="0">
                <a:latin typeface="Arial" panose="020B0604020202020204" pitchFamily="34" charset="0"/>
              </a:rPr>
              <a:t> in Jerusalem tun </a:t>
            </a:r>
            <a:r>
              <a:rPr lang="en-US" altLang="en-US" sz="2400" i="1" dirty="0" err="1">
                <a:latin typeface="Arial" panose="020B0604020202020204" pitchFamily="34" charset="0"/>
              </a:rPr>
              <a:t>werde</a:t>
            </a:r>
            <a:r>
              <a:rPr lang="en-US" altLang="en-US" sz="2400" i="1" dirty="0">
                <a:latin typeface="Arial" panose="020B0604020202020204" pitchFamily="34" charset="0"/>
              </a:rPr>
              <a:t>. Es </a:t>
            </a:r>
            <a:r>
              <a:rPr lang="en-US" altLang="en-US" sz="2400" i="1" dirty="0" err="1">
                <a:latin typeface="Arial" panose="020B0604020202020204" pitchFamily="34" charset="0"/>
              </a:rPr>
              <a:t>ist</a:t>
            </a:r>
            <a:r>
              <a:rPr lang="en-US" altLang="en-US" sz="2400" i="1" dirty="0">
                <a:latin typeface="Arial" panose="020B0604020202020204" pitchFamily="34" charset="0"/>
              </a:rPr>
              <a:t> gut </a:t>
            </a:r>
            <a:r>
              <a:rPr lang="en-US" altLang="en-US" sz="2400" i="1" dirty="0" err="1">
                <a:latin typeface="Arial" panose="020B0604020202020204" pitchFamily="34" charset="0"/>
              </a:rPr>
              <a:t>möglich</a:t>
            </a:r>
            <a:r>
              <a:rPr lang="en-US" altLang="en-US" sz="2400" i="1" dirty="0">
                <a:latin typeface="Arial" panose="020B0604020202020204" pitchFamily="34" charset="0"/>
              </a:rPr>
              <a:t>, </a:t>
            </a:r>
            <a:r>
              <a:rPr lang="en-US" altLang="en-US" sz="2400" i="1" dirty="0" err="1">
                <a:latin typeface="Arial" panose="020B0604020202020204" pitchFamily="34" charset="0"/>
              </a:rPr>
              <a:t>dass</a:t>
            </a:r>
            <a:r>
              <a:rPr lang="en-US" altLang="en-US" sz="2400" i="1" dirty="0">
                <a:latin typeface="Arial" panose="020B0604020202020204" pitchFamily="34" charset="0"/>
              </a:rPr>
              <a:t> </a:t>
            </a:r>
            <a:r>
              <a:rPr lang="en-US" altLang="en-US" sz="2400" i="1" dirty="0" err="1">
                <a:latin typeface="Arial" panose="020B0604020202020204" pitchFamily="34" charset="0"/>
              </a:rPr>
              <a:t>Hesekiel</a:t>
            </a:r>
            <a:r>
              <a:rPr lang="en-US" altLang="en-US" sz="2400" i="1" dirty="0">
                <a:latin typeface="Arial" panose="020B0604020202020204" pitchFamily="34" charset="0"/>
              </a:rPr>
              <a:t> Jeremias </a:t>
            </a:r>
            <a:r>
              <a:rPr lang="en-US" altLang="en-US" sz="2400" i="1" dirty="0" err="1">
                <a:latin typeface="Arial" panose="020B0604020202020204" pitchFamily="34" charset="0"/>
              </a:rPr>
              <a:t>Predigt</a:t>
            </a:r>
            <a:r>
              <a:rPr lang="en-US" altLang="en-US" sz="2400" i="1" dirty="0">
                <a:latin typeface="Arial" panose="020B0604020202020204" pitchFamily="34" charset="0"/>
              </a:rPr>
              <a:t> in den </a:t>
            </a:r>
            <a:r>
              <a:rPr lang="en-US" altLang="en-US" sz="2400" i="1" dirty="0" err="1">
                <a:latin typeface="Arial" panose="020B0604020202020204" pitchFamily="34" charset="0"/>
              </a:rPr>
              <a:t>frühen</a:t>
            </a:r>
            <a:r>
              <a:rPr lang="en-US" altLang="en-US" sz="2400" i="1" dirty="0">
                <a:latin typeface="Arial" panose="020B0604020202020204" pitchFamily="34" charset="0"/>
              </a:rPr>
              <a:t> Jahren </a:t>
            </a:r>
            <a:r>
              <a:rPr lang="en-US" altLang="en-US" sz="2400" i="1" dirty="0" err="1">
                <a:latin typeface="Arial" panose="020B0604020202020204" pitchFamily="34" charset="0"/>
              </a:rPr>
              <a:t>Joiakims</a:t>
            </a:r>
            <a:r>
              <a:rPr lang="en-US" altLang="en-US" sz="2400" i="1" dirty="0">
                <a:latin typeface="Arial" panose="020B0604020202020204" pitchFamily="34" charset="0"/>
              </a:rPr>
              <a:t> </a:t>
            </a:r>
            <a:r>
              <a:rPr lang="en-US" altLang="en-US" sz="2400" i="1" dirty="0" err="1">
                <a:latin typeface="Arial" panose="020B0604020202020204" pitchFamily="34" charset="0"/>
              </a:rPr>
              <a:t>selber</a:t>
            </a:r>
            <a:r>
              <a:rPr lang="en-US" altLang="en-US" sz="2400" i="1" dirty="0">
                <a:latin typeface="Arial" panose="020B0604020202020204" pitchFamily="34" charset="0"/>
              </a:rPr>
              <a:t> </a:t>
            </a:r>
            <a:r>
              <a:rPr lang="en-US" altLang="en-US" sz="2400" i="1" dirty="0" err="1">
                <a:latin typeface="Arial" panose="020B0604020202020204" pitchFamily="34" charset="0"/>
              </a:rPr>
              <a:t>gehört</a:t>
            </a:r>
            <a:r>
              <a:rPr lang="en-US" altLang="en-US" sz="2400" i="1" dirty="0">
                <a:latin typeface="Arial" panose="020B0604020202020204" pitchFamily="34" charset="0"/>
              </a:rPr>
              <a:t> </a:t>
            </a:r>
            <a:r>
              <a:rPr lang="en-US" altLang="en-US" sz="2400" i="1" dirty="0" err="1">
                <a:latin typeface="Arial" panose="020B0604020202020204" pitchFamily="34" charset="0"/>
              </a:rPr>
              <a:t>hatte</a:t>
            </a:r>
            <a:r>
              <a:rPr lang="en-US" altLang="en-US" sz="2400" i="1" dirty="0">
                <a:latin typeface="Arial" panose="020B0604020202020204" pitchFamily="34" charset="0"/>
              </a:rPr>
              <a:t>.</a:t>
            </a:r>
          </a:p>
        </p:txBody>
      </p:sp>
      <p:sp>
        <p:nvSpPr>
          <p:cNvPr id="5" name="Slide Number Placeholder 5">
            <a:extLst>
              <a:ext uri="{FF2B5EF4-FFF2-40B4-BE49-F238E27FC236}">
                <a16:creationId xmlns:a16="http://schemas.microsoft.com/office/drawing/2014/main" id="{A7566AE8-4733-2745-9740-1745A1F2B148}"/>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89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52611">
                                            <p:txEl>
                                              <p:pRg st="0" end="0"/>
                                            </p:txEl>
                                          </p:spTgt>
                                        </p:tgtEl>
                                        <p:attrNameLst>
                                          <p:attrName>style.visibility</p:attrName>
                                        </p:attrNameLst>
                                      </p:cBhvr>
                                      <p:to>
                                        <p:strVal val="visible"/>
                                      </p:to>
                                    </p:set>
                                    <p:anim calcmode="lin" valueType="num">
                                      <p:cBhvr>
                                        <p:cTn id="7" dur="500" fill="hold"/>
                                        <p:tgtEl>
                                          <p:spTgt spid="4526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526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452611">
                                            <p:txEl>
                                              <p:pRg st="1" end="1"/>
                                            </p:txEl>
                                          </p:spTgt>
                                        </p:tgtEl>
                                        <p:attrNameLst>
                                          <p:attrName>style.visibility</p:attrName>
                                        </p:attrNameLst>
                                      </p:cBhvr>
                                      <p:to>
                                        <p:strVal val="visible"/>
                                      </p:to>
                                    </p:set>
                                    <p:anim calcmode="lin" valueType="num">
                                      <p:cBhvr additive="base">
                                        <p:cTn id="13" dur="500" fill="hold"/>
                                        <p:tgtEl>
                                          <p:spTgt spid="452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2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452611">
                                            <p:txEl>
                                              <p:pRg st="2" end="2"/>
                                            </p:txEl>
                                          </p:spTgt>
                                        </p:tgtEl>
                                        <p:attrNameLst>
                                          <p:attrName>style.visibility</p:attrName>
                                        </p:attrNameLst>
                                      </p:cBhvr>
                                      <p:to>
                                        <p:strVal val="visible"/>
                                      </p:to>
                                    </p:set>
                                    <p:anim calcmode="lin" valueType="num">
                                      <p:cBhvr additive="base">
                                        <p:cTn id="19" dur="500" fill="hold"/>
                                        <p:tgtEl>
                                          <p:spTgt spid="452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2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52611">
                                            <p:txEl>
                                              <p:pRg st="3" end="3"/>
                                            </p:txEl>
                                          </p:spTgt>
                                        </p:tgtEl>
                                        <p:attrNameLst>
                                          <p:attrName>style.visibility</p:attrName>
                                        </p:attrNameLst>
                                      </p:cBhvr>
                                      <p:to>
                                        <p:strVal val="visible"/>
                                      </p:to>
                                    </p:set>
                                    <p:anim calcmode="lin" valueType="num">
                                      <p:cBhvr additive="base">
                                        <p:cTn id="25" dur="500" fill="hold"/>
                                        <p:tgtEl>
                                          <p:spTgt spid="452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526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2">
            <a:extLst>
              <a:ext uri="{FF2B5EF4-FFF2-40B4-BE49-F238E27FC236}">
                <a16:creationId xmlns:a16="http://schemas.microsoft.com/office/drawing/2014/main" id="{3182840E-619F-45FF-9288-024F7C3675E8}"/>
              </a:ext>
            </a:extLst>
          </p:cNvPr>
          <p:cNvSpPr>
            <a:spLocks noGrp="1" noChangeArrowheads="1"/>
          </p:cNvSpPr>
          <p:nvPr>
            <p:ph type="title"/>
          </p:nvPr>
        </p:nvSpPr>
        <p:spPr>
          <a:xfrm>
            <a:off x="152400" y="533400"/>
            <a:ext cx="8915400" cy="1143000"/>
          </a:xfrm>
        </p:spPr>
        <p:txBody>
          <a:bodyPr/>
          <a:lstStyle/>
          <a:p>
            <a:pPr eaLnBrk="1" hangingPunct="1">
              <a:defRPr/>
            </a:pPr>
            <a:r>
              <a:rPr lang="en-US" altLang="en-US" sz="4000" dirty="0" err="1">
                <a:latin typeface="Book Antiqua" panose="02040602050305030304" pitchFamily="18" charset="0"/>
              </a:rPr>
              <a:t>Könige</a:t>
            </a:r>
            <a:r>
              <a:rPr lang="en-US" altLang="en-US" sz="4000" dirty="0">
                <a:latin typeface="Book Antiqua" panose="02040602050305030304" pitchFamily="18" charset="0"/>
              </a:rPr>
              <a:t> </a:t>
            </a:r>
            <a:r>
              <a:rPr lang="en-US" altLang="en-US" sz="4000" dirty="0" err="1">
                <a:latin typeface="Book Antiqua" panose="02040602050305030304" pitchFamily="18" charset="0"/>
              </a:rPr>
              <a:t>während</a:t>
            </a:r>
            <a:r>
              <a:rPr lang="en-US" altLang="en-US" sz="4000" dirty="0">
                <a:latin typeface="Book Antiqua" panose="02040602050305030304" pitchFamily="18" charset="0"/>
              </a:rPr>
              <a:t> Judas </a:t>
            </a:r>
            <a:r>
              <a:rPr lang="en-US" altLang="en-US" sz="4000" dirty="0" err="1">
                <a:latin typeface="Book Antiqua" panose="02040602050305030304" pitchFamily="18" charset="0"/>
              </a:rPr>
              <a:t>letzen</a:t>
            </a:r>
            <a:r>
              <a:rPr lang="en-US" altLang="en-US" sz="4000" dirty="0">
                <a:latin typeface="Book Antiqua" panose="02040602050305030304" pitchFamily="18" charset="0"/>
              </a:rPr>
              <a:t> Jahren</a:t>
            </a:r>
          </a:p>
        </p:txBody>
      </p:sp>
      <p:sp>
        <p:nvSpPr>
          <p:cNvPr id="413700" name="Rectangle 4">
            <a:extLst>
              <a:ext uri="{FF2B5EF4-FFF2-40B4-BE49-F238E27FC236}">
                <a16:creationId xmlns:a16="http://schemas.microsoft.com/office/drawing/2014/main" id="{C2C39ABB-6494-4E42-A39A-B471A35070CC}"/>
              </a:ext>
            </a:extLst>
          </p:cNvPr>
          <p:cNvSpPr>
            <a:spLocks noGrp="1" noChangeArrowheads="1"/>
          </p:cNvSpPr>
          <p:nvPr>
            <p:ph type="body" sz="half" idx="2"/>
          </p:nvPr>
        </p:nvSpPr>
        <p:spPr>
          <a:xfrm>
            <a:off x="4267200" y="1905000"/>
            <a:ext cx="4648200" cy="4724400"/>
          </a:xfrm>
          <a:solidFill>
            <a:srgbClr val="003366"/>
          </a:solidFill>
          <a:ln w="12700">
            <a:solidFill>
              <a:schemeClr val="tx1"/>
            </a:solidFill>
            <a:miter lim="800000"/>
            <a:headEnd/>
            <a:tailEnd/>
          </a:ln>
        </p:spPr>
        <p:txBody>
          <a:bodyPr/>
          <a:lstStyle/>
          <a:p>
            <a:pPr eaLnBrk="1" hangingPunct="1">
              <a:lnSpc>
                <a:spcPct val="90000"/>
              </a:lnSpc>
              <a:buFontTx/>
              <a:buNone/>
              <a:defRPr/>
            </a:pPr>
            <a:r>
              <a:rPr lang="en-US" altLang="en-US" sz="2800" b="1" dirty="0">
                <a:latin typeface="Book Antiqua" panose="02040602050305030304" pitchFamily="18" charset="0"/>
              </a:rPr>
              <a:t> JUDA</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Hiskia</a:t>
            </a:r>
            <a:r>
              <a:rPr lang="en-US" altLang="en-US" sz="2400" dirty="0">
                <a:latin typeface="Book Antiqua" panose="02040602050305030304" pitchFamily="18" charset="0"/>
              </a:rPr>
              <a:t>	715-686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Manasse</a:t>
            </a:r>
            <a:r>
              <a:rPr lang="en-US" altLang="en-US" sz="2400" dirty="0">
                <a:latin typeface="Book Antiqua" panose="02040602050305030304" pitchFamily="18" charset="0"/>
              </a:rPr>
              <a:t>	697-642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Amon	642-640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Josia</a:t>
            </a:r>
            <a:r>
              <a:rPr lang="en-US" altLang="en-US" sz="2400" dirty="0">
                <a:latin typeface="Book Antiqua" panose="02040602050305030304" pitchFamily="18" charset="0"/>
              </a:rPr>
              <a:t>		640-609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Joasch</a:t>
            </a:r>
            <a:r>
              <a:rPr lang="en-US" altLang="en-US" sz="2400" dirty="0">
                <a:latin typeface="Book Antiqua" panose="02040602050305030304" pitchFamily="18" charset="0"/>
              </a:rPr>
              <a:t>	       609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Joiakim</a:t>
            </a:r>
            <a:r>
              <a:rPr lang="en-US" altLang="en-US" sz="2400" dirty="0">
                <a:latin typeface="Book Antiqua" panose="02040602050305030304" pitchFamily="18" charset="0"/>
              </a:rPr>
              <a:t>	609-598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Joiachin</a:t>
            </a:r>
            <a:r>
              <a:rPr lang="en-US" altLang="en-US" sz="2400" dirty="0">
                <a:latin typeface="Book Antiqua" panose="02040602050305030304" pitchFamily="18" charset="0"/>
              </a:rPr>
              <a:t>	598-597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a:t>
            </a:r>
            <a:r>
              <a:rPr lang="en-US" altLang="en-US" sz="2400" dirty="0" err="1">
                <a:latin typeface="Book Antiqua" panose="02040602050305030304" pitchFamily="18" charset="0"/>
              </a:rPr>
              <a:t>Zedekia</a:t>
            </a:r>
            <a:r>
              <a:rPr lang="en-US" altLang="en-US" sz="2400" dirty="0">
                <a:latin typeface="Book Antiqua" panose="02040602050305030304" pitchFamily="18" charset="0"/>
              </a:rPr>
              <a:t>	597-586 </a:t>
            </a:r>
            <a:r>
              <a:rPr lang="en-US" altLang="en-US" sz="2400" dirty="0" err="1">
                <a:latin typeface="Book Antiqua" panose="02040602050305030304" pitchFamily="18" charset="0"/>
              </a:rPr>
              <a:t>v.Chr</a:t>
            </a:r>
            <a:r>
              <a:rPr lang="en-US" altLang="en-US" sz="2400" dirty="0">
                <a:latin typeface="Book Antiqua" panose="02040602050305030304" pitchFamily="18" charset="0"/>
              </a:rPr>
              <a:t>.</a:t>
            </a:r>
          </a:p>
          <a:p>
            <a:pPr eaLnBrk="1" hangingPunct="1">
              <a:lnSpc>
                <a:spcPct val="90000"/>
              </a:lnSpc>
              <a:buFontTx/>
              <a:buNone/>
              <a:defRPr/>
            </a:pPr>
            <a:r>
              <a:rPr lang="en-US" altLang="en-US" sz="2400" dirty="0">
                <a:latin typeface="Book Antiqua" panose="02040602050305030304" pitchFamily="18" charset="0"/>
              </a:rPr>
              <a:t>			** = </a:t>
            </a:r>
            <a:r>
              <a:rPr lang="en-US" altLang="en-US" sz="2400" i="1" dirty="0" err="1">
                <a:latin typeface="Book Antiqua" panose="02040602050305030304" pitchFamily="18" charset="0"/>
              </a:rPr>
              <a:t>Mit</a:t>
            </a:r>
            <a:r>
              <a:rPr lang="en-US" altLang="en-US" sz="2400" i="1" dirty="0">
                <a:latin typeface="Book Antiqua" panose="02040602050305030304" pitchFamily="18" charset="0"/>
              </a:rPr>
              <a:t>-Regent</a:t>
            </a:r>
          </a:p>
        </p:txBody>
      </p:sp>
      <p:sp>
        <p:nvSpPr>
          <p:cNvPr id="413701" name="Rectangle 5">
            <a:extLst>
              <a:ext uri="{FF2B5EF4-FFF2-40B4-BE49-F238E27FC236}">
                <a16:creationId xmlns:a16="http://schemas.microsoft.com/office/drawing/2014/main" id="{244A94F4-BAE1-40D4-B236-F4D4AA7D8237}"/>
              </a:ext>
            </a:extLst>
          </p:cNvPr>
          <p:cNvSpPr>
            <a:spLocks noGrp="1" noChangeArrowheads="1"/>
          </p:cNvSpPr>
          <p:nvPr>
            <p:ph type="body" sz="half" idx="1"/>
          </p:nvPr>
        </p:nvSpPr>
        <p:spPr>
          <a:xfrm>
            <a:off x="152400" y="1676400"/>
            <a:ext cx="4114800" cy="4953000"/>
          </a:xfrm>
        </p:spPr>
        <p:txBody>
          <a:bodyPr/>
          <a:lstStyle/>
          <a:p>
            <a:pPr eaLnBrk="1" hangingPunct="1">
              <a:lnSpc>
                <a:spcPct val="90000"/>
              </a:lnSpc>
              <a:buFontTx/>
              <a:buNone/>
              <a:defRPr/>
            </a:pPr>
            <a:r>
              <a:rPr lang="en-US" altLang="en-US" sz="2800" dirty="0" err="1">
                <a:latin typeface="Arial" panose="020B0604020202020204" pitchFamily="34" charset="0"/>
              </a:rPr>
              <a:t>Hesekiel</a:t>
            </a:r>
            <a:r>
              <a:rPr lang="en-US" altLang="en-US" sz="2800" dirty="0">
                <a:latin typeface="Arial" panose="020B0604020202020204" pitchFamily="34" charset="0"/>
              </a:rPr>
              <a:t> </a:t>
            </a:r>
            <a:r>
              <a:rPr lang="en-US" altLang="en-US" sz="2800" dirty="0" err="1">
                <a:latin typeface="Arial" panose="020B0604020202020204" pitchFamily="34" charset="0"/>
              </a:rPr>
              <a:t>lebte</a:t>
            </a:r>
            <a:r>
              <a:rPr lang="en-US" altLang="en-US" sz="2800" dirty="0">
                <a:latin typeface="Arial" panose="020B0604020202020204" pitchFamily="34" charset="0"/>
              </a:rPr>
              <a:t> in Babylon </a:t>
            </a:r>
            <a:r>
              <a:rPr lang="en-US" altLang="en-US" sz="2800" dirty="0" err="1">
                <a:latin typeface="Arial" panose="020B0604020202020204" pitchFamily="34" charset="0"/>
              </a:rPr>
              <a:t>während</a:t>
            </a:r>
            <a:r>
              <a:rPr lang="en-US" altLang="en-US" sz="2800" dirty="0">
                <a:latin typeface="Arial" panose="020B0604020202020204" pitchFamily="34" charset="0"/>
              </a:rPr>
              <a:t> der </a:t>
            </a:r>
            <a:r>
              <a:rPr lang="en-US" altLang="en-US" sz="2800" dirty="0" err="1">
                <a:latin typeface="Arial" panose="020B0604020202020204" pitchFamily="34" charset="0"/>
              </a:rPr>
              <a:t>Herrschaft</a:t>
            </a:r>
            <a:r>
              <a:rPr lang="en-US" altLang="en-US" sz="2800" dirty="0">
                <a:latin typeface="Arial" panose="020B0604020202020204" pitchFamily="34" charset="0"/>
              </a:rPr>
              <a:t> der </a:t>
            </a:r>
            <a:r>
              <a:rPr lang="en-US" altLang="en-US" sz="2800" dirty="0" err="1">
                <a:latin typeface="Arial" panose="020B0604020202020204" pitchFamily="34" charset="0"/>
              </a:rPr>
              <a:t>letzten</a:t>
            </a:r>
            <a:r>
              <a:rPr lang="en-US" altLang="en-US" sz="2800" dirty="0">
                <a:latin typeface="Arial" panose="020B0604020202020204" pitchFamily="34" charset="0"/>
              </a:rPr>
              <a:t> </a:t>
            </a:r>
            <a:r>
              <a:rPr lang="en-US" altLang="en-US" sz="2800" dirty="0" err="1">
                <a:latin typeface="Arial" panose="020B0604020202020204" pitchFamily="34" charset="0"/>
              </a:rPr>
              <a:t>drei</a:t>
            </a:r>
            <a:r>
              <a:rPr lang="en-US" altLang="en-US" sz="2800" dirty="0">
                <a:latin typeface="Arial" panose="020B0604020202020204" pitchFamily="34" charset="0"/>
              </a:rPr>
              <a:t> </a:t>
            </a:r>
            <a:r>
              <a:rPr lang="en-US" altLang="en-US" sz="2800" dirty="0" err="1">
                <a:latin typeface="Arial" panose="020B0604020202020204" pitchFamily="34" charset="0"/>
              </a:rPr>
              <a:t>Könige</a:t>
            </a:r>
            <a:r>
              <a:rPr lang="en-US" altLang="en-US" sz="2800" dirty="0">
                <a:latin typeface="Arial" panose="020B0604020202020204" pitchFamily="34" charset="0"/>
              </a:rPr>
              <a:t> Judas. Sein </a:t>
            </a:r>
            <a:r>
              <a:rPr lang="en-US" altLang="en-US" sz="2800" dirty="0" err="1">
                <a:latin typeface="Arial" panose="020B0604020202020204" pitchFamily="34" charset="0"/>
              </a:rPr>
              <a:t>Dienst</a:t>
            </a:r>
            <a:r>
              <a:rPr lang="en-US" altLang="en-US" sz="2800" dirty="0">
                <a:latin typeface="Arial" panose="020B0604020202020204" pitchFamily="34" charset="0"/>
              </a:rPr>
              <a:t> fand </a:t>
            </a:r>
            <a:r>
              <a:rPr lang="en-US" altLang="en-US" sz="2800" dirty="0" err="1">
                <a:latin typeface="Arial" panose="020B0604020202020204" pitchFamily="34" charset="0"/>
              </a:rPr>
              <a:t>wäh</a:t>
            </a:r>
            <a:r>
              <a:rPr lang="en-US" altLang="en-US" sz="2800" dirty="0">
                <a:latin typeface="Arial" panose="020B0604020202020204" pitchFamily="34" charset="0"/>
              </a:rPr>
              <a:t>-rend der </a:t>
            </a:r>
            <a:r>
              <a:rPr lang="en-US" altLang="en-US" sz="2800" dirty="0" err="1">
                <a:latin typeface="Arial" panose="020B0604020202020204" pitchFamily="34" charset="0"/>
              </a:rPr>
              <a:t>Regierung</a:t>
            </a:r>
            <a:r>
              <a:rPr lang="en-US" altLang="en-US" sz="2800" dirty="0">
                <a:latin typeface="Arial" panose="020B0604020202020204" pitchFamily="34" charset="0"/>
              </a:rPr>
              <a:t> </a:t>
            </a:r>
            <a:r>
              <a:rPr lang="en-US" altLang="en-US" sz="2800" dirty="0" err="1">
                <a:latin typeface="Arial" panose="020B0604020202020204" pitchFamily="34" charset="0"/>
              </a:rPr>
              <a:t>Zedekias</a:t>
            </a:r>
            <a:r>
              <a:rPr lang="en-US" altLang="en-US" sz="2800" dirty="0">
                <a:latin typeface="Arial" panose="020B0604020202020204" pitchFamily="34" charset="0"/>
              </a:rPr>
              <a:t> </a:t>
            </a:r>
            <a:r>
              <a:rPr lang="en-US" altLang="en-US" sz="2800" dirty="0" err="1">
                <a:latin typeface="Arial" panose="020B0604020202020204" pitchFamily="34" charset="0"/>
              </a:rPr>
              <a:t>statt</a:t>
            </a:r>
            <a:r>
              <a:rPr lang="en-US" altLang="en-US" sz="2800" dirty="0">
                <a:latin typeface="Arial" panose="020B0604020202020204" pitchFamily="34" charset="0"/>
              </a:rPr>
              <a:t>, </a:t>
            </a:r>
            <a:r>
              <a:rPr lang="en-US" altLang="en-US" sz="2800" dirty="0" err="1">
                <a:latin typeface="Arial" panose="020B0604020202020204" pitchFamily="34" charset="0"/>
              </a:rPr>
              <a:t>begi-nnend</a:t>
            </a:r>
            <a:r>
              <a:rPr lang="en-US" altLang="en-US" sz="2800" dirty="0">
                <a:latin typeface="Arial" panose="020B0604020202020204" pitchFamily="34" charset="0"/>
              </a:rPr>
              <a:t> </a:t>
            </a:r>
            <a:r>
              <a:rPr lang="en-US" altLang="en-US" sz="2800" dirty="0" err="1">
                <a:latin typeface="Arial" panose="020B0604020202020204" pitchFamily="34" charset="0"/>
              </a:rPr>
              <a:t>im</a:t>
            </a:r>
            <a:r>
              <a:rPr lang="en-US" altLang="en-US" sz="2800" dirty="0">
                <a:latin typeface="Arial" panose="020B0604020202020204" pitchFamily="34" charset="0"/>
              </a:rPr>
              <a:t> 5. </a:t>
            </a:r>
            <a:r>
              <a:rPr lang="en-US" altLang="en-US" sz="2800" dirty="0" err="1">
                <a:latin typeface="Arial" panose="020B0604020202020204" pitchFamily="34" charset="0"/>
              </a:rPr>
              <a:t>Jahr</a:t>
            </a:r>
            <a:r>
              <a:rPr lang="en-US" altLang="en-US" sz="2800" dirty="0">
                <a:latin typeface="Arial" panose="020B0604020202020204" pitchFamily="34" charset="0"/>
              </a:rPr>
              <a:t> sei-</a:t>
            </a:r>
            <a:r>
              <a:rPr lang="en-US" altLang="en-US" sz="2800" dirty="0" err="1">
                <a:latin typeface="Arial" panose="020B0604020202020204" pitchFamily="34" charset="0"/>
              </a:rPr>
              <a:t>nes</a:t>
            </a:r>
            <a:r>
              <a:rPr lang="en-US" altLang="en-US" sz="2800" dirty="0">
                <a:latin typeface="Arial" panose="020B0604020202020204" pitchFamily="34" charset="0"/>
              </a:rPr>
              <a:t> </a:t>
            </a:r>
            <a:r>
              <a:rPr lang="en-US" altLang="en-US" sz="2800" dirty="0" err="1">
                <a:latin typeface="Arial" panose="020B0604020202020204" pitchFamily="34" charset="0"/>
              </a:rPr>
              <a:t>Exils</a:t>
            </a:r>
            <a:r>
              <a:rPr lang="en-US" altLang="en-US" sz="2800" dirty="0">
                <a:latin typeface="Arial" panose="020B0604020202020204" pitchFamily="34" charset="0"/>
              </a:rPr>
              <a:t>.</a:t>
            </a:r>
          </a:p>
          <a:p>
            <a:pPr eaLnBrk="1" hangingPunct="1">
              <a:lnSpc>
                <a:spcPct val="90000"/>
              </a:lnSpc>
              <a:buFontTx/>
              <a:buNone/>
              <a:defRPr/>
            </a:pPr>
            <a:r>
              <a:rPr lang="en-US" altLang="en-US" sz="2800" u="sng" dirty="0">
                <a:latin typeface="Arial" panose="020B0604020202020204" pitchFamily="34" charset="0"/>
              </a:rPr>
              <a:t>Alle </a:t>
            </a:r>
            <a:r>
              <a:rPr lang="en-US" altLang="en-US" sz="2800" u="sng" dirty="0" err="1">
                <a:latin typeface="Arial" panose="020B0604020202020204" pitchFamily="34" charset="0"/>
              </a:rPr>
              <a:t>Datierungen</a:t>
            </a:r>
            <a:r>
              <a:rPr lang="en-US" altLang="en-US" sz="2800" u="sng" dirty="0">
                <a:latin typeface="Arial" panose="020B0604020202020204" pitchFamily="34" charset="0"/>
              </a:rPr>
              <a:t> </a:t>
            </a:r>
            <a:r>
              <a:rPr lang="en-US" altLang="en-US" sz="2800" u="sng" dirty="0" err="1">
                <a:latin typeface="Arial" panose="020B0604020202020204" pitchFamily="34" charset="0"/>
              </a:rPr>
              <a:t>basie</a:t>
            </a:r>
            <a:r>
              <a:rPr lang="en-US" altLang="en-US" sz="2800" u="sng" dirty="0">
                <a:latin typeface="Arial" panose="020B0604020202020204" pitchFamily="34" charset="0"/>
              </a:rPr>
              <a:t>-ren auf der </a:t>
            </a:r>
            <a:r>
              <a:rPr lang="en-US" altLang="en-US" sz="2800" u="sng" dirty="0" err="1">
                <a:latin typeface="Arial" panose="020B0604020202020204" pitchFamily="34" charset="0"/>
              </a:rPr>
              <a:t>Regierung</a:t>
            </a:r>
            <a:r>
              <a:rPr lang="en-US" altLang="en-US" sz="2800" u="sng" dirty="0">
                <a:latin typeface="Arial" panose="020B0604020202020204" pitchFamily="34" charset="0"/>
              </a:rPr>
              <a:t> von </a:t>
            </a:r>
            <a:r>
              <a:rPr lang="en-US" altLang="en-US" sz="2800" u="sng" dirty="0" err="1">
                <a:latin typeface="Arial" panose="020B0604020202020204" pitchFamily="34" charset="0"/>
              </a:rPr>
              <a:t>Joiachin</a:t>
            </a:r>
            <a:r>
              <a:rPr lang="en-US" altLang="en-US" sz="2800" u="sng" dirty="0">
                <a:latin typeface="Arial" panose="020B0604020202020204" pitchFamily="34" charset="0"/>
              </a:rPr>
              <a:t>.</a:t>
            </a:r>
          </a:p>
        </p:txBody>
      </p:sp>
      <p:sp>
        <p:nvSpPr>
          <p:cNvPr id="8" name="Slide Number Placeholder 5">
            <a:extLst>
              <a:ext uri="{FF2B5EF4-FFF2-40B4-BE49-F238E27FC236}">
                <a16:creationId xmlns:a16="http://schemas.microsoft.com/office/drawing/2014/main" id="{BB511340-4FD0-7A4D-B754-F52FE39146C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a:t>
            </a:fld>
            <a:endParaRPr lang="en-US" altLang="en-US" sz="1400" b="1" dirty="0">
              <a:latin typeface="Tahoma" panose="020B0604030504040204" pitchFamily="34" charset="0"/>
            </a:endParaRPr>
          </a:p>
        </p:txBody>
      </p:sp>
      <p:sp>
        <p:nvSpPr>
          <p:cNvPr id="7" name="Rectangle 6">
            <a:extLst>
              <a:ext uri="{FF2B5EF4-FFF2-40B4-BE49-F238E27FC236}">
                <a16:creationId xmlns:a16="http://schemas.microsoft.com/office/drawing/2014/main" id="{B5380D35-5822-6141-A9DC-D8D52A70CB96}"/>
              </a:ext>
            </a:extLst>
          </p:cNvPr>
          <p:cNvSpPr>
            <a:spLocks noChangeArrowheads="1"/>
          </p:cNvSpPr>
          <p:nvPr/>
        </p:nvSpPr>
        <p:spPr bwMode="auto">
          <a:xfrm>
            <a:off x="4343400" y="4419600"/>
            <a:ext cx="3810000" cy="1143000"/>
          </a:xfrm>
          <a:prstGeom prst="rect">
            <a:avLst/>
          </a:prstGeom>
          <a:gradFill rotWithShape="1">
            <a:gsLst>
              <a:gs pos="0">
                <a:schemeClr val="accent1">
                  <a:gamma/>
                  <a:shade val="46275"/>
                  <a:invGamma/>
                  <a:alpha val="0"/>
                </a:schemeClr>
              </a:gs>
              <a:gs pos="50000">
                <a:schemeClr val="accent1">
                  <a:alpha val="0"/>
                </a:schemeClr>
              </a:gs>
              <a:gs pos="100000">
                <a:schemeClr val="accent1">
                  <a:gamma/>
                  <a:shade val="46275"/>
                  <a:invGamma/>
                  <a:alpha val="0"/>
                </a:schemeClr>
              </a:gs>
            </a:gsLst>
            <a:lin ang="5400000" scaled="1"/>
          </a:gra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Tree>
  </p:cSld>
  <p:clrMapOvr>
    <a:masterClrMapping/>
  </p:clrMapOvr>
  <p:transition>
    <p:blinds/>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88B85183-3FE8-498D-A3CB-623C8365553E}"/>
              </a:ext>
            </a:extLst>
          </p:cNvPr>
          <p:cNvSpPr>
            <a:spLocks noGrp="1" noChangeArrowheads="1"/>
          </p:cNvSpPr>
          <p:nvPr>
            <p:ph type="title"/>
          </p:nvPr>
        </p:nvSpPr>
        <p:spPr>
          <a:xfrm>
            <a:off x="457200" y="-76200"/>
            <a:ext cx="8305800" cy="1630363"/>
          </a:xfrm>
        </p:spPr>
        <p:txBody>
          <a:bodyPr/>
          <a:lstStyle/>
          <a:p>
            <a:pPr eaLnBrk="1" hangingPunct="1">
              <a:defRPr/>
            </a:pPr>
            <a:r>
              <a:rPr lang="en-US" altLang="en-US" sz="4800" dirty="0" err="1">
                <a:latin typeface="Times New Roman" panose="02020603050405020304" pitchFamily="18" charset="0"/>
              </a:rPr>
              <a:t>Erster</a:t>
            </a:r>
            <a:r>
              <a:rPr lang="en-US" altLang="en-US" sz="4800" dirty="0">
                <a:latin typeface="Times New Roman" panose="02020603050405020304" pitchFamily="18" charset="0"/>
              </a:rPr>
              <a:t> </a:t>
            </a:r>
            <a:r>
              <a:rPr lang="en-US" altLang="en-US" sz="4800" dirty="0" err="1">
                <a:latin typeface="Times New Roman" panose="02020603050405020304" pitchFamily="18" charset="0"/>
              </a:rPr>
              <a:t>Tempel</a:t>
            </a:r>
            <a:br>
              <a:rPr lang="en-US" altLang="en-US" sz="4800" dirty="0"/>
            </a:br>
            <a:r>
              <a:rPr lang="en-US" altLang="en-US" sz="2800" b="0" i="1" dirty="0">
                <a:latin typeface="Arial Narrow" panose="020B0606020202030204" pitchFamily="34" charset="0"/>
              </a:rPr>
              <a:t>Der Plan von </a:t>
            </a:r>
            <a:r>
              <a:rPr lang="en-US" altLang="en-US" sz="2800" b="0" i="1" dirty="0" err="1">
                <a:latin typeface="Arial Narrow" panose="020B0606020202030204" pitchFamily="34" charset="0"/>
              </a:rPr>
              <a:t>Salomos</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Tempel</a:t>
            </a:r>
            <a:r>
              <a:rPr lang="en-US" altLang="en-US" sz="2800" b="0" i="1" dirty="0">
                <a:latin typeface="Arial Narrow" panose="020B0606020202030204" pitchFamily="34" charset="0"/>
              </a:rPr>
              <a:t> war der </a:t>
            </a:r>
            <a:r>
              <a:rPr lang="en-US" altLang="en-US" sz="2800" b="0" i="1" dirty="0" err="1">
                <a:latin typeface="Arial Narrow" panose="020B0606020202030204" pitchFamily="34" charset="0"/>
              </a:rPr>
              <a:t>Stiftshütte</a:t>
            </a:r>
            <a:r>
              <a:rPr lang="en-US" altLang="en-US" sz="2800" b="0" i="1" dirty="0">
                <a:latin typeface="Arial Narrow" panose="020B0606020202030204" pitchFamily="34" charset="0"/>
              </a:rPr>
              <a:t> </a:t>
            </a:r>
            <a:r>
              <a:rPr lang="en-US" altLang="en-US" sz="2800" b="0" i="1" dirty="0" err="1">
                <a:latin typeface="Arial Narrow" panose="020B0606020202030204" pitchFamily="34" charset="0"/>
              </a:rPr>
              <a:t>ähnlich</a:t>
            </a:r>
            <a:endParaRPr lang="en-US" altLang="en-US" sz="4800" dirty="0"/>
          </a:p>
        </p:txBody>
      </p:sp>
      <p:pic>
        <p:nvPicPr>
          <p:cNvPr id="121859" name="Picture 6" descr="bar087d01">
            <a:extLst>
              <a:ext uri="{FF2B5EF4-FFF2-40B4-BE49-F238E27FC236}">
                <a16:creationId xmlns:a16="http://schemas.microsoft.com/office/drawing/2014/main" id="{4BF943A1-F5A2-AE4E-8E06-A775C83C88CD}"/>
              </a:ext>
            </a:extLst>
          </p:cNvPr>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2819400" y="1643063"/>
            <a:ext cx="5715000" cy="50688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1860" name="Picture 7" descr="bar087d02">
            <a:extLst>
              <a:ext uri="{FF2B5EF4-FFF2-40B4-BE49-F238E27FC236}">
                <a16:creationId xmlns:a16="http://schemas.microsoft.com/office/drawing/2014/main" id="{9A15CB89-F395-B94D-A8EC-20CAE001DCEF}"/>
              </a:ext>
            </a:extLst>
          </p:cNvPr>
          <p:cNvPicPr>
            <a:picLocks noGrp="1" noChangeAspect="1" noChangeArrowheads="1"/>
          </p:cNvPicPr>
          <p:nvPr>
            <p:ph sz="half" idx="1"/>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561975" y="1676400"/>
            <a:ext cx="1952625" cy="502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21F476EE-4AF8-1743-AE4D-E5CCD2046BF1}"/>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90</a:t>
            </a:fld>
            <a:endParaRPr lang="en-US" altLang="en-US" sz="1400" b="1" dirty="0">
              <a:latin typeface="Tahoma" panose="020B0604030504040204" pitchFamily="34" charset="0"/>
            </a:endParaRPr>
          </a:p>
        </p:txBody>
      </p:sp>
    </p:spTree>
  </p:cSld>
  <p:clrMapOvr>
    <a:masterClrMapping/>
  </p:clrMapOvr>
  <p:transition>
    <p:blinds/>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C3BAA47E-576F-4998-98B9-486019C5F0A0}"/>
              </a:ext>
            </a:extLst>
          </p:cNvPr>
          <p:cNvSpPr>
            <a:spLocks noGrp="1" noChangeArrowheads="1"/>
          </p:cNvSpPr>
          <p:nvPr>
            <p:ph type="title"/>
          </p:nvPr>
        </p:nvSpPr>
        <p:spPr>
          <a:xfrm>
            <a:off x="457200" y="457200"/>
            <a:ext cx="8229600" cy="1143000"/>
          </a:xfrm>
        </p:spPr>
        <p:txBody>
          <a:bodyPr/>
          <a:lstStyle/>
          <a:p>
            <a:pPr eaLnBrk="1" hangingPunct="1">
              <a:defRPr/>
            </a:pPr>
            <a:r>
              <a:rPr lang="en-US" altLang="en-US" sz="4000" b="0" dirty="0">
                <a:solidFill>
                  <a:srgbClr val="FFFF00"/>
                </a:solidFill>
                <a:latin typeface="Impact" panose="020B0806030902050204" pitchFamily="34" charset="0"/>
              </a:rPr>
              <a:t>4 AUSDRUCKSFORMEN V. HEIDENTUM</a:t>
            </a:r>
            <a:br>
              <a:rPr lang="en-US" altLang="en-US" sz="4000" b="0" dirty="0">
                <a:solidFill>
                  <a:srgbClr val="FFFF00"/>
                </a:solidFill>
                <a:latin typeface="Impact" panose="020B0806030902050204" pitchFamily="34" charset="0"/>
              </a:rPr>
            </a:br>
            <a:r>
              <a:rPr lang="en-US" altLang="en-US" sz="4000" b="0" dirty="0">
                <a:solidFill>
                  <a:srgbClr val="FFFF00"/>
                </a:solidFill>
                <a:latin typeface="Impact" panose="020B0806030902050204" pitchFamily="34" charset="0"/>
              </a:rPr>
              <a:t>IN DER TEMPEL UMGEBUNG</a:t>
            </a:r>
          </a:p>
        </p:txBody>
      </p:sp>
      <p:sp>
        <p:nvSpPr>
          <p:cNvPr id="218115" name="Rectangle 3">
            <a:extLst>
              <a:ext uri="{FF2B5EF4-FFF2-40B4-BE49-F238E27FC236}">
                <a16:creationId xmlns:a16="http://schemas.microsoft.com/office/drawing/2014/main" id="{0D77B355-8FAF-4927-A5F4-40EE22EA3DE4}"/>
              </a:ext>
            </a:extLst>
          </p:cNvPr>
          <p:cNvSpPr>
            <a:spLocks noGrp="1" noChangeArrowheads="1"/>
          </p:cNvSpPr>
          <p:nvPr>
            <p:ph type="body" idx="1"/>
          </p:nvPr>
        </p:nvSpPr>
        <p:spPr>
          <a:xfrm>
            <a:off x="304800" y="2667000"/>
            <a:ext cx="8839200" cy="3962400"/>
          </a:xfrm>
        </p:spPr>
        <p:txBody>
          <a:bodyPr/>
          <a:lstStyle/>
          <a:p>
            <a:pPr marL="609600" indent="-609600" eaLnBrk="1" hangingPunct="1">
              <a:buFontTx/>
              <a:buNone/>
              <a:defRPr/>
            </a:pPr>
            <a:r>
              <a:rPr lang="en-US" altLang="en-US" sz="2800" i="1" dirty="0">
                <a:latin typeface="Arial" panose="020B0604020202020204" pitchFamily="34" charset="0"/>
              </a:rPr>
              <a:t>1) Der Götze, der </a:t>
            </a:r>
            <a:r>
              <a:rPr lang="en-US" altLang="en-US" sz="2800" i="1" dirty="0" err="1">
                <a:latin typeface="Arial" panose="020B0604020202020204" pitchFamily="34" charset="0"/>
              </a:rPr>
              <a:t>provoziert</a:t>
            </a:r>
            <a:r>
              <a:rPr lang="en-US" altLang="en-US" sz="2800" i="1" dirty="0">
                <a:latin typeface="Arial" panose="020B0604020202020204" pitchFamily="34" charset="0"/>
              </a:rPr>
              <a:t> (Götze der </a:t>
            </a:r>
            <a:r>
              <a:rPr lang="en-US" altLang="en-US" sz="2800" i="1" dirty="0" err="1">
                <a:latin typeface="Arial" panose="020B0604020202020204" pitchFamily="34" charset="0"/>
              </a:rPr>
              <a:t>Eifersucht</a:t>
            </a:r>
            <a:r>
              <a:rPr lang="en-US" altLang="en-US" sz="2800" i="1" dirty="0">
                <a:latin typeface="Arial" panose="020B0604020202020204" pitchFamily="34" charset="0"/>
              </a:rPr>
              <a:t>)</a:t>
            </a:r>
          </a:p>
          <a:p>
            <a:pPr marL="609600" indent="-609600" eaLnBrk="1" hangingPunct="1">
              <a:buFontTx/>
              <a:buNone/>
              <a:defRPr/>
            </a:pPr>
            <a:endParaRPr lang="en-US" altLang="en-US" sz="900" i="1" dirty="0">
              <a:latin typeface="Arial" panose="020B0604020202020204" pitchFamily="34" charset="0"/>
            </a:endParaRPr>
          </a:p>
          <a:p>
            <a:pPr marL="609600" indent="-609600" eaLnBrk="1" hangingPunct="1">
              <a:buFontTx/>
              <a:buNone/>
              <a:defRPr/>
            </a:pPr>
            <a:r>
              <a:rPr lang="en-US" altLang="en-US" sz="2800" i="1" dirty="0">
                <a:latin typeface="Arial" panose="020B0604020202020204" pitchFamily="34" charset="0"/>
              </a:rPr>
              <a:t>2) </a:t>
            </a:r>
            <a:r>
              <a:rPr lang="en-US" altLang="en-US" sz="2800" i="1" dirty="0" err="1">
                <a:latin typeface="Arial" panose="020B0604020202020204" pitchFamily="34" charset="0"/>
              </a:rPr>
              <a:t>Älteste</a:t>
            </a:r>
            <a:r>
              <a:rPr lang="en-US" altLang="en-US" sz="2800" i="1" dirty="0">
                <a:latin typeface="Arial" panose="020B0604020202020204" pitchFamily="34" charset="0"/>
              </a:rPr>
              <a:t> Judas, die </a:t>
            </a:r>
            <a:r>
              <a:rPr lang="en-US" altLang="en-US" sz="2800" i="1" dirty="0" err="1">
                <a:latin typeface="Arial" panose="020B0604020202020204" pitchFamily="34" charset="0"/>
              </a:rPr>
              <a:t>vor</a:t>
            </a:r>
            <a:r>
              <a:rPr lang="en-US" altLang="en-US" sz="2800" i="1" dirty="0">
                <a:latin typeface="Arial" panose="020B0604020202020204" pitchFamily="34" charset="0"/>
              </a:rPr>
              <a:t> </a:t>
            </a:r>
            <a:r>
              <a:rPr lang="en-US" altLang="en-US" sz="2800" i="1" dirty="0" err="1">
                <a:latin typeface="Arial" panose="020B0604020202020204" pitchFamily="34" charset="0"/>
              </a:rPr>
              <a:t>einem</a:t>
            </a:r>
            <a:r>
              <a:rPr lang="en-US" altLang="en-US" sz="2800" i="1" dirty="0">
                <a:latin typeface="Arial" panose="020B0604020202020204" pitchFamily="34" charset="0"/>
              </a:rPr>
              <a:t> </a:t>
            </a:r>
            <a:r>
              <a:rPr lang="en-US" altLang="en-US" sz="2800" i="1" dirty="0" err="1">
                <a:latin typeface="Arial" panose="020B0604020202020204" pitchFamily="34" charset="0"/>
              </a:rPr>
              <a:t>Flachrelief</a:t>
            </a:r>
            <a:r>
              <a:rPr lang="en-US" altLang="en-US" sz="2800" i="1" dirty="0">
                <a:latin typeface="Arial" panose="020B0604020202020204" pitchFamily="34" charset="0"/>
              </a:rPr>
              <a:t> von </a:t>
            </a:r>
            <a:r>
              <a:rPr lang="en-US" altLang="en-US" sz="2800" i="1" dirty="0" err="1">
                <a:latin typeface="Arial" panose="020B0604020202020204" pitchFamily="34" charset="0"/>
              </a:rPr>
              <a:t>Tiergestaltigen</a:t>
            </a:r>
            <a:r>
              <a:rPr lang="en-US" altLang="en-US" sz="2800" i="1" dirty="0">
                <a:latin typeface="Arial" panose="020B0604020202020204" pitchFamily="34" charset="0"/>
              </a:rPr>
              <a:t> </a:t>
            </a:r>
            <a:r>
              <a:rPr lang="en-US" altLang="en-US" sz="2800" i="1" dirty="0" err="1">
                <a:latin typeface="Arial" panose="020B0604020202020204" pitchFamily="34" charset="0"/>
              </a:rPr>
              <a:t>Gottheiten</a:t>
            </a:r>
            <a:r>
              <a:rPr lang="en-US" altLang="en-US" sz="2800" i="1" dirty="0">
                <a:latin typeface="Arial" panose="020B0604020202020204" pitchFamily="34" charset="0"/>
              </a:rPr>
              <a:t> </a:t>
            </a:r>
            <a:r>
              <a:rPr lang="en-US" altLang="en-US" sz="2800" i="1" dirty="0" err="1">
                <a:latin typeface="Arial" panose="020B0604020202020204" pitchFamily="34" charset="0"/>
              </a:rPr>
              <a:t>anbeten</a:t>
            </a:r>
            <a:endParaRPr lang="en-US" altLang="en-US" sz="2800" i="1" dirty="0">
              <a:latin typeface="Arial" panose="020B0604020202020204" pitchFamily="34" charset="0"/>
            </a:endParaRPr>
          </a:p>
          <a:p>
            <a:pPr marL="609600" indent="-609600" eaLnBrk="1" hangingPunct="1">
              <a:buFontTx/>
              <a:buNone/>
              <a:defRPr/>
            </a:pPr>
            <a:endParaRPr lang="en-US" altLang="en-US" sz="800" i="1" dirty="0">
              <a:latin typeface="Arial" panose="020B0604020202020204" pitchFamily="34" charset="0"/>
            </a:endParaRPr>
          </a:p>
          <a:p>
            <a:pPr marL="609600" indent="-609600" eaLnBrk="1" hangingPunct="1">
              <a:buFontTx/>
              <a:buNone/>
              <a:defRPr/>
            </a:pPr>
            <a:r>
              <a:rPr lang="en-US" altLang="en-US" sz="2800" i="1" dirty="0">
                <a:latin typeface="Arial" panose="020B0604020202020204" pitchFamily="34" charset="0"/>
              </a:rPr>
              <a:t>3) </a:t>
            </a:r>
            <a:r>
              <a:rPr lang="en-US" altLang="en-US" sz="2800" i="1" dirty="0" err="1">
                <a:latin typeface="Arial" panose="020B0604020202020204" pitchFamily="34" charset="0"/>
              </a:rPr>
              <a:t>Israelitische</a:t>
            </a:r>
            <a:r>
              <a:rPr lang="en-US" altLang="en-US" sz="2800" i="1" dirty="0">
                <a:latin typeface="Arial" panose="020B0604020202020204" pitchFamily="34" charset="0"/>
              </a:rPr>
              <a:t> Frauen, die </a:t>
            </a:r>
            <a:r>
              <a:rPr lang="en-US" altLang="en-US" sz="2800" i="1" dirty="0" err="1">
                <a:latin typeface="Arial" panose="020B0604020202020204" pitchFamily="34" charset="0"/>
              </a:rPr>
              <a:t>Tammus</a:t>
            </a:r>
            <a:r>
              <a:rPr lang="en-US" altLang="en-US" sz="2800" i="1" dirty="0">
                <a:latin typeface="Arial" panose="020B0604020202020204" pitchFamily="34" charset="0"/>
              </a:rPr>
              <a:t> </a:t>
            </a:r>
            <a:r>
              <a:rPr lang="en-US" altLang="en-US" sz="2800" i="1" dirty="0" err="1">
                <a:latin typeface="Arial" panose="020B0604020202020204" pitchFamily="34" charset="0"/>
              </a:rPr>
              <a:t>beweinen</a:t>
            </a:r>
            <a:r>
              <a:rPr lang="en-US" altLang="en-US" sz="2800" i="1" dirty="0">
                <a:latin typeface="Arial" panose="020B0604020202020204" pitchFamily="34" charset="0"/>
              </a:rPr>
              <a:t>, </a:t>
            </a:r>
            <a:r>
              <a:rPr lang="en-US" altLang="en-US" sz="2800" i="1" dirty="0" err="1">
                <a:latin typeface="Arial" panose="020B0604020202020204" pitchFamily="34" charset="0"/>
              </a:rPr>
              <a:t>einen</a:t>
            </a:r>
            <a:r>
              <a:rPr lang="en-US" altLang="en-US" sz="2800" i="1" dirty="0">
                <a:latin typeface="Arial" panose="020B0604020202020204" pitchFamily="34" charset="0"/>
              </a:rPr>
              <a:t> </a:t>
            </a:r>
            <a:r>
              <a:rPr lang="en-US" altLang="en-US" sz="2800" i="1" dirty="0" err="1">
                <a:latin typeface="Arial" panose="020B0604020202020204" pitchFamily="34" charset="0"/>
              </a:rPr>
              <a:t>Sumerischen</a:t>
            </a:r>
            <a:r>
              <a:rPr lang="en-US" altLang="en-US" sz="2800" i="1" dirty="0">
                <a:latin typeface="Arial" panose="020B0604020202020204" pitchFamily="34" charset="0"/>
              </a:rPr>
              <a:t> </a:t>
            </a:r>
            <a:r>
              <a:rPr lang="en-US" altLang="en-US" sz="2800" i="1" dirty="0" err="1">
                <a:latin typeface="Arial" panose="020B0604020202020204" pitchFamily="34" charset="0"/>
              </a:rPr>
              <a:t>Fruchtbarkeitsgott</a:t>
            </a:r>
            <a:r>
              <a:rPr lang="en-US" altLang="en-US" sz="2800" i="1" dirty="0">
                <a:latin typeface="Arial" panose="020B0604020202020204" pitchFamily="34" charset="0"/>
              </a:rPr>
              <a:t>, </a:t>
            </a:r>
            <a:r>
              <a:rPr lang="en-US" altLang="en-US" sz="2800" i="1" dirty="0" err="1">
                <a:latin typeface="Arial" panose="020B0604020202020204" pitchFamily="34" charset="0"/>
              </a:rPr>
              <a:t>Ba’al</a:t>
            </a:r>
            <a:r>
              <a:rPr lang="en-US" altLang="en-US" sz="2800" i="1" dirty="0">
                <a:latin typeface="Arial" panose="020B0604020202020204" pitchFamily="34" charset="0"/>
              </a:rPr>
              <a:t> </a:t>
            </a:r>
            <a:r>
              <a:rPr lang="en-US" altLang="en-US" sz="2800" i="1" dirty="0" err="1">
                <a:latin typeface="Arial" panose="020B0604020202020204" pitchFamily="34" charset="0"/>
              </a:rPr>
              <a:t>ähnlich</a:t>
            </a:r>
            <a:endParaRPr lang="en-US" altLang="en-US" sz="2800" i="1" dirty="0">
              <a:latin typeface="Arial" panose="020B0604020202020204" pitchFamily="34" charset="0"/>
            </a:endParaRPr>
          </a:p>
          <a:p>
            <a:pPr marL="609600" indent="-609600" eaLnBrk="1" hangingPunct="1">
              <a:buFontTx/>
              <a:buNone/>
              <a:defRPr/>
            </a:pPr>
            <a:endParaRPr lang="en-US" altLang="en-US" sz="800" i="1" dirty="0">
              <a:latin typeface="Arial" panose="020B0604020202020204" pitchFamily="34" charset="0"/>
            </a:endParaRPr>
          </a:p>
          <a:p>
            <a:pPr marL="609600" indent="-609600" eaLnBrk="1" hangingPunct="1">
              <a:buFontTx/>
              <a:buNone/>
              <a:defRPr/>
            </a:pPr>
            <a:r>
              <a:rPr lang="en-US" altLang="en-US" sz="2800" i="1" dirty="0">
                <a:latin typeface="Arial" panose="020B0604020202020204" pitchFamily="34" charset="0"/>
              </a:rPr>
              <a:t>4) </a:t>
            </a:r>
            <a:r>
              <a:rPr lang="en-US" altLang="en-US" sz="2800" i="1" dirty="0" err="1">
                <a:latin typeface="Arial" panose="020B0604020202020204" pitchFamily="34" charset="0"/>
              </a:rPr>
              <a:t>Israelitische</a:t>
            </a:r>
            <a:r>
              <a:rPr lang="en-US" altLang="en-US" sz="2800" i="1" dirty="0">
                <a:latin typeface="Arial" panose="020B0604020202020204" pitchFamily="34" charset="0"/>
              </a:rPr>
              <a:t> </a:t>
            </a:r>
            <a:r>
              <a:rPr lang="en-US" altLang="en-US" sz="2800" i="1" dirty="0" err="1">
                <a:latin typeface="Arial" panose="020B0604020202020204" pitchFamily="34" charset="0"/>
              </a:rPr>
              <a:t>Älteste</a:t>
            </a:r>
            <a:r>
              <a:rPr lang="en-US" altLang="en-US" sz="2800" i="1" dirty="0">
                <a:latin typeface="Arial" panose="020B0604020202020204" pitchFamily="34" charset="0"/>
              </a:rPr>
              <a:t>, die </a:t>
            </a:r>
            <a:r>
              <a:rPr lang="en-US" altLang="en-US" sz="2800" i="1" dirty="0" err="1">
                <a:latin typeface="Arial" panose="020B0604020202020204" pitchFamily="34" charset="0"/>
              </a:rPr>
              <a:t>Schamasch</a:t>
            </a:r>
            <a:r>
              <a:rPr lang="en-US" altLang="en-US" sz="2800" i="1" dirty="0">
                <a:latin typeface="Arial" panose="020B0604020202020204" pitchFamily="34" charset="0"/>
              </a:rPr>
              <a:t> </a:t>
            </a:r>
            <a:r>
              <a:rPr lang="en-US" altLang="en-US" sz="2800" i="1" dirty="0" err="1">
                <a:latin typeface="Arial" panose="020B0604020202020204" pitchFamily="34" charset="0"/>
              </a:rPr>
              <a:t>anbeten</a:t>
            </a:r>
            <a:r>
              <a:rPr lang="en-US" altLang="en-US" sz="2800" i="1" dirty="0">
                <a:latin typeface="Arial" panose="020B0604020202020204" pitchFamily="34" charset="0"/>
              </a:rPr>
              <a:t> (</a:t>
            </a:r>
            <a:r>
              <a:rPr lang="en-US" altLang="en-US" sz="2800" i="1" dirty="0" err="1">
                <a:latin typeface="Arial" panose="020B0604020202020204" pitchFamily="34" charset="0"/>
              </a:rPr>
              <a:t>ein</a:t>
            </a:r>
            <a:r>
              <a:rPr lang="en-US" altLang="en-US" sz="2800" i="1" dirty="0">
                <a:latin typeface="Arial" panose="020B0604020202020204" pitchFamily="34" charset="0"/>
              </a:rPr>
              <a:t> </a:t>
            </a:r>
            <a:r>
              <a:rPr lang="en-US" altLang="en-US" sz="2800" i="1" dirty="0" err="1">
                <a:latin typeface="Arial" panose="020B0604020202020204" pitchFamily="34" charset="0"/>
              </a:rPr>
              <a:t>Mesopotamischer</a:t>
            </a:r>
            <a:r>
              <a:rPr lang="en-US" altLang="en-US" sz="2800" i="1" dirty="0">
                <a:latin typeface="Arial" panose="020B0604020202020204" pitchFamily="34" charset="0"/>
              </a:rPr>
              <a:t> </a:t>
            </a:r>
            <a:r>
              <a:rPr lang="en-US" altLang="en-US" sz="2800" i="1" dirty="0" err="1">
                <a:latin typeface="Arial" panose="020B0604020202020204" pitchFamily="34" charset="0"/>
              </a:rPr>
              <a:t>Sonnengott</a:t>
            </a:r>
            <a:r>
              <a:rPr lang="en-US" altLang="en-US" sz="2800" i="1" dirty="0">
                <a:latin typeface="Arial" panose="020B0604020202020204" pitchFamily="34" charset="0"/>
              </a:rPr>
              <a:t>)</a:t>
            </a:r>
          </a:p>
        </p:txBody>
      </p:sp>
      <p:sp>
        <p:nvSpPr>
          <p:cNvPr id="218116" name="Text Box 4">
            <a:extLst>
              <a:ext uri="{FF2B5EF4-FFF2-40B4-BE49-F238E27FC236}">
                <a16:creationId xmlns:a16="http://schemas.microsoft.com/office/drawing/2014/main" id="{FD3EC53B-59E3-7246-BE63-289E5B347275}"/>
              </a:ext>
            </a:extLst>
          </p:cNvPr>
          <p:cNvSpPr txBox="1">
            <a:spLocks noChangeArrowheads="1"/>
          </p:cNvSpPr>
          <p:nvPr/>
        </p:nvSpPr>
        <p:spPr bwMode="auto">
          <a:xfrm>
            <a:off x="0" y="1676400"/>
            <a:ext cx="9144000" cy="954107"/>
          </a:xfrm>
          <a:prstGeom prst="rect">
            <a:avLst/>
          </a:prstGeom>
          <a:solidFill>
            <a:srgbClr val="66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algn="ctr" eaLnBrk="1" hangingPunct="1">
              <a:spcBef>
                <a:spcPct val="50000"/>
              </a:spcBef>
              <a:buClrTx/>
              <a:buFontTx/>
              <a:buNone/>
            </a:pPr>
            <a:r>
              <a:rPr lang="en-US" altLang="en-US" sz="2800" dirty="0" err="1">
                <a:solidFill>
                  <a:srgbClr val="FFFF99"/>
                </a:solidFill>
                <a:latin typeface="Arial" panose="020B0604020202020204" pitchFamily="34" charset="0"/>
              </a:rPr>
              <a:t>Hesekiel</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wird</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im</a:t>
            </a:r>
            <a:r>
              <a:rPr lang="en-US" altLang="en-US" sz="2800" dirty="0">
                <a:solidFill>
                  <a:srgbClr val="FFFF99"/>
                </a:solidFill>
                <a:latin typeface="Arial" panose="020B0604020202020204" pitchFamily="34" charset="0"/>
              </a:rPr>
              <a:t> Geist </a:t>
            </a:r>
            <a:r>
              <a:rPr lang="en-US" altLang="en-US" sz="2800" dirty="0" err="1">
                <a:solidFill>
                  <a:srgbClr val="FFFF99"/>
                </a:solidFill>
                <a:latin typeface="Arial" panose="020B0604020202020204" pitchFamily="34" charset="0"/>
              </a:rPr>
              <a:t>nach</a:t>
            </a:r>
            <a:r>
              <a:rPr lang="en-US" altLang="en-US" sz="2800" dirty="0">
                <a:solidFill>
                  <a:srgbClr val="FFFF99"/>
                </a:solidFill>
                <a:latin typeface="Arial" panose="020B0604020202020204" pitchFamily="34" charset="0"/>
              </a:rPr>
              <a:t> Jerusalem </a:t>
            </a:r>
            <a:r>
              <a:rPr lang="en-US" altLang="en-US" sz="2800" dirty="0" err="1">
                <a:solidFill>
                  <a:srgbClr val="FFFF99"/>
                </a:solidFill>
                <a:latin typeface="Arial" panose="020B0604020202020204" pitchFamily="34" charset="0"/>
              </a:rPr>
              <a:t>transportiert</a:t>
            </a:r>
            <a:r>
              <a:rPr lang="en-US" altLang="en-US" sz="2800" dirty="0">
                <a:solidFill>
                  <a:srgbClr val="FFFF99"/>
                </a:solidFill>
                <a:latin typeface="Arial" panose="020B0604020202020204" pitchFamily="34" charset="0"/>
              </a:rPr>
              <a:t> (8,1-4). </a:t>
            </a:r>
            <a:r>
              <a:rPr lang="en-US" altLang="en-US" sz="2800" dirty="0" err="1">
                <a:solidFill>
                  <a:srgbClr val="FFFF99"/>
                </a:solidFill>
                <a:latin typeface="Arial" panose="020B0604020202020204" pitchFamily="34" charset="0"/>
              </a:rPr>
              <a:t>Hier</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wird</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ihm</a:t>
            </a:r>
            <a:r>
              <a:rPr lang="en-US" altLang="en-US" sz="2800" dirty="0">
                <a:solidFill>
                  <a:srgbClr val="FFFF99"/>
                </a:solidFill>
                <a:latin typeface="Arial" panose="020B0604020202020204" pitchFamily="34" charset="0"/>
              </a:rPr>
              <a:t> </a:t>
            </a:r>
            <a:r>
              <a:rPr lang="en-US" altLang="en-US" sz="2800" dirty="0" err="1">
                <a:solidFill>
                  <a:srgbClr val="FFFF99"/>
                </a:solidFill>
                <a:latin typeface="Arial" panose="020B0604020202020204" pitchFamily="34" charset="0"/>
              </a:rPr>
              <a:t>gezeigt</a:t>
            </a:r>
            <a:r>
              <a:rPr lang="en-US" altLang="en-US" sz="2800" dirty="0">
                <a:solidFill>
                  <a:srgbClr val="FFFF99"/>
                </a:solidFill>
                <a:latin typeface="Arial" panose="020B0604020202020204" pitchFamily="34" charset="0"/>
              </a:rPr>
              <a:t>:</a:t>
            </a:r>
          </a:p>
        </p:txBody>
      </p:sp>
      <p:sp>
        <p:nvSpPr>
          <p:cNvPr id="6" name="Slide Number Placeholder 5">
            <a:extLst>
              <a:ext uri="{FF2B5EF4-FFF2-40B4-BE49-F238E27FC236}">
                <a16:creationId xmlns:a16="http://schemas.microsoft.com/office/drawing/2014/main" id="{1930B292-5C8A-CA4E-B3E7-B0044015CCE6}"/>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91</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18116"/>
                                        </p:tgtEl>
                                        <p:attrNameLst>
                                          <p:attrName>style.visibility</p:attrName>
                                        </p:attrNameLst>
                                      </p:cBhvr>
                                      <p:to>
                                        <p:strVal val="visible"/>
                                      </p:to>
                                    </p:set>
                                    <p:animEffect transition="in" filter="randombar(vertical)">
                                      <p:cBhvr>
                                        <p:cTn id="7" dur="1000"/>
                                        <p:tgtEl>
                                          <p:spTgt spid="2181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218115">
                                            <p:txEl>
                                              <p:pRg st="0" end="0"/>
                                            </p:txEl>
                                          </p:spTgt>
                                        </p:tgtEl>
                                        <p:attrNameLst>
                                          <p:attrName>style.visibility</p:attrName>
                                        </p:attrNameLst>
                                      </p:cBhvr>
                                      <p:to>
                                        <p:strVal val="visible"/>
                                      </p:to>
                                    </p:set>
                                    <p:anim calcmode="lin" valueType="num">
                                      <p:cBhvr>
                                        <p:cTn id="12" dur="500" fill="hold"/>
                                        <p:tgtEl>
                                          <p:spTgt spid="21811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21811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21811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2181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218115">
                                            <p:txEl>
                                              <p:pRg st="2" end="2"/>
                                            </p:txEl>
                                          </p:spTgt>
                                        </p:tgtEl>
                                        <p:attrNameLst>
                                          <p:attrName>style.visibility</p:attrName>
                                        </p:attrNameLst>
                                      </p:cBhvr>
                                      <p:to>
                                        <p:strVal val="visible"/>
                                      </p:to>
                                    </p:set>
                                    <p:anim calcmode="lin" valueType="num">
                                      <p:cBhvr>
                                        <p:cTn id="20" dur="500" fill="hold"/>
                                        <p:tgtEl>
                                          <p:spTgt spid="21811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21811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21811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2181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218115">
                                            <p:txEl>
                                              <p:pRg st="4" end="4"/>
                                            </p:txEl>
                                          </p:spTgt>
                                        </p:tgtEl>
                                        <p:attrNameLst>
                                          <p:attrName>style.visibility</p:attrName>
                                        </p:attrNameLst>
                                      </p:cBhvr>
                                      <p:to>
                                        <p:strVal val="visible"/>
                                      </p:to>
                                    </p:set>
                                    <p:anim calcmode="lin" valueType="num">
                                      <p:cBhvr>
                                        <p:cTn id="28" dur="500" fill="hold"/>
                                        <p:tgtEl>
                                          <p:spTgt spid="21811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21811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21811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2181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ntr" presetSubtype="0" accel="100000" fill="hold" nodeType="clickEffect">
                                  <p:stCondLst>
                                    <p:cond delay="0"/>
                                  </p:stCondLst>
                                  <p:childTnLst>
                                    <p:set>
                                      <p:cBhvr>
                                        <p:cTn id="35" dur="1" fill="hold">
                                          <p:stCondLst>
                                            <p:cond delay="0"/>
                                          </p:stCondLst>
                                        </p:cTn>
                                        <p:tgtEl>
                                          <p:spTgt spid="218115">
                                            <p:txEl>
                                              <p:pRg st="6" end="6"/>
                                            </p:txEl>
                                          </p:spTgt>
                                        </p:tgtEl>
                                        <p:attrNameLst>
                                          <p:attrName>style.visibility</p:attrName>
                                        </p:attrNameLst>
                                      </p:cBhvr>
                                      <p:to>
                                        <p:strVal val="visible"/>
                                      </p:to>
                                    </p:set>
                                    <p:anim calcmode="lin" valueType="num">
                                      <p:cBhvr>
                                        <p:cTn id="36" dur="500" fill="hold"/>
                                        <p:tgtEl>
                                          <p:spTgt spid="218115">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218115">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218115">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218115">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6"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id="{BBBE3CFC-B3A4-4C49-808F-B0CAC788E003}"/>
              </a:ext>
            </a:extLst>
          </p:cNvPr>
          <p:cNvSpPr>
            <a:spLocks noGrp="1" noChangeArrowheads="1"/>
          </p:cNvSpPr>
          <p:nvPr>
            <p:ph type="body" idx="1"/>
          </p:nvPr>
        </p:nvSpPr>
        <p:spPr>
          <a:xfrm>
            <a:off x="457200" y="533400"/>
            <a:ext cx="8229600" cy="5791200"/>
          </a:xfrm>
          <a:solidFill>
            <a:srgbClr val="660066"/>
          </a:solidFill>
        </p:spPr>
        <p:txBody>
          <a:bodyPr/>
          <a:lstStyle/>
          <a:p>
            <a:pPr eaLnBrk="1" hangingPunct="1">
              <a:lnSpc>
                <a:spcPct val="90000"/>
              </a:lnSpc>
              <a:spcBef>
                <a:spcPct val="0"/>
              </a:spcBef>
              <a:buClrTx/>
              <a:buFontTx/>
              <a:buNone/>
              <a:defRPr/>
            </a:pPr>
            <a:r>
              <a:rPr lang="en-US" altLang="en-US" sz="4000" b="1" dirty="0">
                <a:solidFill>
                  <a:srgbClr val="FFFF99"/>
                </a:solidFill>
                <a:latin typeface="Book Antiqua" panose="02040602050305030304" pitchFamily="18" charset="0"/>
              </a:rPr>
              <a:t>UND NOCHMALS EINE DRÄN-GENDE FRAGE:</a:t>
            </a:r>
            <a:r>
              <a:rPr lang="en-US" altLang="en-US" sz="4000" dirty="0">
                <a:latin typeface="Book Antiqua" panose="02040602050305030304" pitchFamily="18" charset="0"/>
              </a:rPr>
              <a:t> </a:t>
            </a:r>
            <a:r>
              <a:rPr lang="en-US" altLang="en-US" sz="4000" i="1" dirty="0">
                <a:latin typeface="Book Antiqua" panose="02040602050305030304" pitchFamily="18" charset="0"/>
              </a:rPr>
              <a:t>Die </a:t>
            </a:r>
            <a:r>
              <a:rPr lang="en-US" altLang="en-US" sz="4000" i="1" dirty="0" err="1">
                <a:latin typeface="Book Antiqua" panose="02040602050305030304" pitchFamily="18" charset="0"/>
              </a:rPr>
              <a:t>göttliche</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Herrlichkeit</a:t>
            </a:r>
            <a:r>
              <a:rPr lang="en-US" altLang="en-US" sz="4000" i="1" dirty="0">
                <a:latin typeface="Book Antiqua" panose="02040602050305030304" pitchFamily="18" charset="0"/>
              </a:rPr>
              <a:t> is nun am </a:t>
            </a:r>
            <a:r>
              <a:rPr lang="en-US" altLang="en-US" sz="4000" i="1" dirty="0" err="1">
                <a:latin typeface="Book Antiqua" panose="02040602050305030304" pitchFamily="18" charset="0"/>
              </a:rPr>
              <a:t>Einfang</a:t>
            </a:r>
            <a:r>
              <a:rPr lang="en-US" altLang="en-US" sz="4000" i="1" dirty="0">
                <a:latin typeface="Book Antiqua" panose="02040602050305030304" pitchFamily="18" charset="0"/>
              </a:rPr>
              <a:t> des </a:t>
            </a:r>
            <a:r>
              <a:rPr lang="en-US" altLang="en-US" sz="4000" i="1" dirty="0" err="1">
                <a:latin typeface="Book Antiqua" panose="02040602050305030304" pitchFamily="18" charset="0"/>
              </a:rPr>
              <a:t>Tempels</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zum</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Innenhof</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sichtbar</a:t>
            </a:r>
            <a:r>
              <a:rPr lang="en-US" altLang="en-US" sz="4000" i="1" dirty="0">
                <a:latin typeface="Book Antiqua" panose="02040602050305030304" pitchFamily="18" charset="0"/>
              </a:rPr>
              <a:t> (8,3-4). </a:t>
            </a:r>
            <a:r>
              <a:rPr lang="en-US" altLang="en-US" sz="4000" i="1" dirty="0" err="1">
                <a:latin typeface="Book Antiqua" panose="02040602050305030304" pitchFamily="18" charset="0"/>
              </a:rPr>
              <a:t>Warum</a:t>
            </a:r>
            <a:r>
              <a:rPr lang="en-US" altLang="en-US" sz="4000" i="1" dirty="0">
                <a:latin typeface="Book Antiqua" panose="02040602050305030304" pitchFamily="18" charset="0"/>
              </a:rPr>
              <a:t> war </a:t>
            </a:r>
            <a:r>
              <a:rPr lang="en-US" altLang="en-US" sz="4000" i="1" dirty="0" err="1">
                <a:latin typeface="Book Antiqua" panose="02040602050305030304" pitchFamily="18" charset="0"/>
              </a:rPr>
              <a:t>sie</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nicht</a:t>
            </a:r>
            <a:r>
              <a:rPr lang="en-US" altLang="en-US" sz="4000" i="1" dirty="0">
                <a:latin typeface="Book Antiqua" panose="02040602050305030304" pitchFamily="18" charset="0"/>
              </a:rPr>
              <a:t> </a:t>
            </a:r>
            <a:r>
              <a:rPr lang="en-US" altLang="en-US" sz="4000" i="1" dirty="0" err="1">
                <a:latin typeface="Book Antiqua" panose="02040602050305030304" pitchFamily="18" charset="0"/>
              </a:rPr>
              <a:t>im</a:t>
            </a:r>
            <a:r>
              <a:rPr lang="en-US" altLang="en-US" sz="4000" i="1" dirty="0">
                <a:latin typeface="Book Antiqua" panose="02040602050305030304" pitchFamily="18" charset="0"/>
              </a:rPr>
              <a:t> Aller-</a:t>
            </a:r>
            <a:r>
              <a:rPr lang="en-US" altLang="en-US" sz="4000" i="1" dirty="0" err="1">
                <a:latin typeface="Book Antiqua" panose="02040602050305030304" pitchFamily="18" charset="0"/>
              </a:rPr>
              <a:t>heiligsten</a:t>
            </a:r>
            <a:r>
              <a:rPr lang="en-US" altLang="en-US" sz="4000" i="1" dirty="0">
                <a:latin typeface="Book Antiqua" panose="02040602050305030304" pitchFamily="18" charset="0"/>
              </a:rPr>
              <a:t>?</a:t>
            </a:r>
          </a:p>
          <a:p>
            <a:pPr eaLnBrk="1" hangingPunct="1">
              <a:lnSpc>
                <a:spcPct val="90000"/>
              </a:lnSpc>
              <a:spcBef>
                <a:spcPct val="0"/>
              </a:spcBef>
              <a:buClrTx/>
              <a:buFontTx/>
              <a:buNone/>
              <a:defRPr/>
            </a:pPr>
            <a:endParaRPr lang="en-US" altLang="en-US" sz="4000" i="1" dirty="0">
              <a:latin typeface="Book Antiqua" panose="02040602050305030304" pitchFamily="18" charset="0"/>
            </a:endParaRPr>
          </a:p>
          <a:p>
            <a:pPr eaLnBrk="1" hangingPunct="1">
              <a:lnSpc>
                <a:spcPct val="90000"/>
              </a:lnSpc>
              <a:spcBef>
                <a:spcPct val="0"/>
              </a:spcBef>
              <a:buClrTx/>
              <a:buFontTx/>
              <a:buNone/>
              <a:defRPr/>
            </a:pPr>
            <a:r>
              <a:rPr lang="en-US" altLang="en-US" sz="4000" b="1" dirty="0" err="1">
                <a:solidFill>
                  <a:srgbClr val="FFFF99"/>
                </a:solidFill>
                <a:latin typeface="Book Antiqua" panose="02040602050305030304" pitchFamily="18" charset="0"/>
              </a:rPr>
              <a:t>Diese</a:t>
            </a:r>
            <a:r>
              <a:rPr lang="en-US" altLang="en-US" sz="4000" b="1" dirty="0">
                <a:solidFill>
                  <a:srgbClr val="FFFF99"/>
                </a:solidFill>
                <a:latin typeface="Book Antiqua" panose="02040602050305030304" pitchFamily="18" charset="0"/>
              </a:rPr>
              <a:t> Vision von </a:t>
            </a:r>
            <a:r>
              <a:rPr lang="en-US" altLang="en-US" sz="4000" b="1" dirty="0" err="1">
                <a:solidFill>
                  <a:srgbClr val="FFFF99"/>
                </a:solidFill>
                <a:latin typeface="Book Antiqua" panose="02040602050305030304" pitchFamily="18" charset="0"/>
              </a:rPr>
              <a:t>Gottes</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Herrlich-keit</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wird</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später</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mit</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Verlassen</a:t>
            </a:r>
            <a:r>
              <a:rPr lang="en-US" altLang="en-US" sz="4000" b="1" dirty="0">
                <a:solidFill>
                  <a:srgbClr val="FFFF99"/>
                </a:solidFill>
                <a:latin typeface="Book Antiqua" panose="02040602050305030304" pitchFamily="18" charset="0"/>
              </a:rPr>
              <a:t> des </a:t>
            </a:r>
            <a:r>
              <a:rPr lang="en-US" altLang="en-US" sz="4000" b="1" dirty="0" err="1">
                <a:solidFill>
                  <a:srgbClr val="FFFF99"/>
                </a:solidFill>
                <a:latin typeface="Book Antiqua" panose="02040602050305030304" pitchFamily="18" charset="0"/>
              </a:rPr>
              <a:t>Tempels</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durch</a:t>
            </a:r>
            <a:r>
              <a:rPr lang="en-US" altLang="en-US" sz="4000" b="1" dirty="0">
                <a:solidFill>
                  <a:srgbClr val="FFFF99"/>
                </a:solidFill>
                <a:latin typeface="Book Antiqua" panose="02040602050305030304" pitchFamily="18" charset="0"/>
              </a:rPr>
              <a:t> </a:t>
            </a:r>
            <a:r>
              <a:rPr lang="en-US" altLang="en-US" sz="4000" b="1" dirty="0" err="1">
                <a:solidFill>
                  <a:srgbClr val="FFFF99"/>
                </a:solidFill>
                <a:latin typeface="Book Antiqua" panose="02040602050305030304" pitchFamily="18" charset="0"/>
              </a:rPr>
              <a:t>Gottes</a:t>
            </a:r>
            <a:r>
              <a:rPr lang="en-US" altLang="en-US" sz="4000" b="1" dirty="0">
                <a:solidFill>
                  <a:srgbClr val="FFFF99"/>
                </a:solidFill>
                <a:latin typeface="Book Antiqua" panose="02040602050305030304" pitchFamily="18" charset="0"/>
              </a:rPr>
              <a:t> Geist </a:t>
            </a:r>
            <a:r>
              <a:rPr lang="en-US" altLang="en-US" sz="4000" b="1" dirty="0" err="1">
                <a:solidFill>
                  <a:srgbClr val="FFFF99"/>
                </a:solidFill>
                <a:latin typeface="Book Antiqua" panose="02040602050305030304" pitchFamily="18" charset="0"/>
              </a:rPr>
              <a:t>verbunden</a:t>
            </a:r>
            <a:r>
              <a:rPr lang="en-US" altLang="en-US" sz="4000" b="1" dirty="0">
                <a:solidFill>
                  <a:srgbClr val="FFFF99"/>
                </a:solidFill>
                <a:latin typeface="Book Antiqua" panose="02040602050305030304" pitchFamily="18" charset="0"/>
              </a:rPr>
              <a:t> (10,3-4. 18-19; 11,22).</a:t>
            </a:r>
            <a:endParaRPr lang="en-US" altLang="en-US" sz="4400" b="1" dirty="0">
              <a:solidFill>
                <a:srgbClr val="FFFF99"/>
              </a:solidFill>
            </a:endParaRPr>
          </a:p>
        </p:txBody>
      </p:sp>
      <p:sp>
        <p:nvSpPr>
          <p:cNvPr id="4" name="Slide Number Placeholder 5">
            <a:extLst>
              <a:ext uri="{FF2B5EF4-FFF2-40B4-BE49-F238E27FC236}">
                <a16:creationId xmlns:a16="http://schemas.microsoft.com/office/drawing/2014/main" id="{99952535-A776-1346-8E89-3500E079175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92</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474114">
                                            <p:txEl>
                                              <p:pRg st="0" end="0"/>
                                            </p:txEl>
                                          </p:spTgt>
                                        </p:tgtEl>
                                        <p:attrNameLst>
                                          <p:attrName>style.visibility</p:attrName>
                                        </p:attrNameLst>
                                      </p:cBhvr>
                                      <p:to>
                                        <p:strVal val="visible"/>
                                      </p:to>
                                    </p:set>
                                    <p:anim calcmode="lin" valueType="num">
                                      <p:cBhvr>
                                        <p:cTn id="7" dur="500" fill="hold"/>
                                        <p:tgtEl>
                                          <p:spTgt spid="4741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41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474114">
                                            <p:txEl>
                                              <p:pRg st="2" end="2"/>
                                            </p:txEl>
                                          </p:spTgt>
                                        </p:tgtEl>
                                        <p:attrNameLst>
                                          <p:attrName>style.visibility</p:attrName>
                                        </p:attrNameLst>
                                      </p:cBhvr>
                                      <p:to>
                                        <p:strVal val="visible"/>
                                      </p:to>
                                    </p:set>
                                    <p:anim calcmode="lin" valueType="num">
                                      <p:cBhvr>
                                        <p:cTn id="13" dur="500" fill="hold"/>
                                        <p:tgtEl>
                                          <p:spTgt spid="474114">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474114">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474114">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47411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462F29F6-4794-4B57-8C4C-56D5D2EEB2A1}"/>
              </a:ext>
            </a:extLst>
          </p:cNvPr>
          <p:cNvSpPr>
            <a:spLocks noGrp="1" noChangeArrowheads="1"/>
          </p:cNvSpPr>
          <p:nvPr>
            <p:ph type="title"/>
          </p:nvPr>
        </p:nvSpPr>
        <p:spPr>
          <a:xfrm>
            <a:off x="533400" y="228600"/>
            <a:ext cx="4876800" cy="1173163"/>
          </a:xfrm>
        </p:spPr>
        <p:txBody>
          <a:bodyPr/>
          <a:lstStyle/>
          <a:p>
            <a:pPr eaLnBrk="1" hangingPunct="1">
              <a:defRPr/>
            </a:pPr>
            <a:r>
              <a:rPr lang="en-US" altLang="en-US" sz="4000" dirty="0">
                <a:latin typeface="Times New Roman" panose="02020603050405020304" pitchFamily="18" charset="0"/>
              </a:rPr>
              <a:t>Bild von Astarte</a:t>
            </a:r>
            <a:br>
              <a:rPr lang="en-US" altLang="en-US" sz="4000" dirty="0"/>
            </a:br>
            <a:r>
              <a:rPr lang="en-US" altLang="en-US" sz="2000" b="0" i="1" dirty="0">
                <a:latin typeface="Arial Narrow" panose="020B0606020202030204" pitchFamily="34" charset="0"/>
              </a:rPr>
              <a:t>Gold Pendant </a:t>
            </a:r>
            <a:r>
              <a:rPr lang="en-US" altLang="en-US" sz="2000" b="0" i="1" dirty="0" err="1">
                <a:latin typeface="Arial Narrow" panose="020B0606020202030204" pitchFamily="34" charset="0"/>
              </a:rPr>
              <a:t>ausgegraben</a:t>
            </a:r>
            <a:r>
              <a:rPr lang="en-US" altLang="en-US" sz="2000" b="0" i="1" dirty="0">
                <a:latin typeface="Arial Narrow" panose="020B0606020202030204" pitchFamily="34" charset="0"/>
              </a:rPr>
              <a:t> in Ugarit</a:t>
            </a:r>
            <a:endParaRPr lang="en-US" altLang="en-US" sz="4000" dirty="0"/>
          </a:p>
        </p:txBody>
      </p:sp>
      <p:sp>
        <p:nvSpPr>
          <p:cNvPr id="215044" name="Rectangle 4">
            <a:extLst>
              <a:ext uri="{FF2B5EF4-FFF2-40B4-BE49-F238E27FC236}">
                <a16:creationId xmlns:a16="http://schemas.microsoft.com/office/drawing/2014/main" id="{FCC2903F-025E-43D8-8371-7DBA5AB44740}"/>
              </a:ext>
            </a:extLst>
          </p:cNvPr>
          <p:cNvSpPr>
            <a:spLocks noGrp="1" noChangeArrowheads="1"/>
          </p:cNvSpPr>
          <p:nvPr>
            <p:ph type="body" sz="half" idx="1"/>
          </p:nvPr>
        </p:nvSpPr>
        <p:spPr>
          <a:xfrm>
            <a:off x="1066800" y="1600200"/>
            <a:ext cx="4191000" cy="4495800"/>
          </a:xfrm>
        </p:spPr>
        <p:txBody>
          <a:bodyPr/>
          <a:lstStyle/>
          <a:p>
            <a:pPr eaLnBrk="1" hangingPunct="1">
              <a:buFontTx/>
              <a:buNone/>
              <a:defRPr/>
            </a:pPr>
            <a:r>
              <a:rPr lang="en-US" altLang="en-US" sz="2400" dirty="0" err="1">
                <a:latin typeface="Arial Narrow" panose="020B0606020202030204" pitchFamily="34" charset="0"/>
              </a:rPr>
              <a:t>Hesekiels</a:t>
            </a:r>
            <a:r>
              <a:rPr lang="en-US" altLang="en-US" sz="2400" dirty="0">
                <a:latin typeface="Arial Narrow" panose="020B0606020202030204" pitchFamily="34" charset="0"/>
              </a:rPr>
              <a:t> </a:t>
            </a:r>
            <a:r>
              <a:rPr lang="en-US" altLang="en-US" sz="2400" dirty="0" err="1">
                <a:latin typeface="Arial Narrow" panose="020B0606020202030204" pitchFamily="34" charset="0"/>
              </a:rPr>
              <a:t>Beschreibung</a:t>
            </a:r>
            <a:r>
              <a:rPr lang="en-US" altLang="en-US" sz="2400" dirty="0">
                <a:latin typeface="Arial Narrow" panose="020B0606020202030204" pitchFamily="34" charset="0"/>
              </a:rPr>
              <a:t> </a:t>
            </a:r>
            <a:r>
              <a:rPr lang="en-US" altLang="en-US" sz="2400" dirty="0" err="1">
                <a:latin typeface="Arial Narrow" panose="020B0606020202030204" pitchFamily="34" charset="0"/>
              </a:rPr>
              <a:t>vom</a:t>
            </a:r>
            <a:r>
              <a:rPr lang="en-US" altLang="en-US" sz="2400" dirty="0">
                <a:latin typeface="Arial Narrow" panose="020B0606020202030204" pitchFamily="34" charset="0"/>
              </a:rPr>
              <a:t> “</a:t>
            </a:r>
            <a:r>
              <a:rPr lang="en-US" altLang="en-US" sz="2400" dirty="0" err="1">
                <a:latin typeface="Arial Narrow" panose="020B0606020202030204" pitchFamily="34" charset="0"/>
              </a:rPr>
              <a:t>Göt-zen</a:t>
            </a:r>
            <a:r>
              <a:rPr lang="en-US" altLang="en-US" sz="2400" dirty="0">
                <a:latin typeface="Arial Narrow" panose="020B0606020202030204" pitchFamily="34" charset="0"/>
              </a:rPr>
              <a:t> der </a:t>
            </a:r>
            <a:r>
              <a:rPr lang="en-US" altLang="en-US" sz="2400" dirty="0" err="1">
                <a:latin typeface="Arial Narrow" panose="020B0606020202030204" pitchFamily="34" charset="0"/>
              </a:rPr>
              <a:t>Eifersucht</a:t>
            </a:r>
            <a:r>
              <a:rPr lang="en-US" altLang="en-US" sz="2400" dirty="0">
                <a:latin typeface="Arial Narrow" panose="020B0606020202030204" pitchFamily="34" charset="0"/>
              </a:rPr>
              <a:t>” </a:t>
            </a:r>
            <a:r>
              <a:rPr lang="en-US" altLang="en-US" sz="2400" dirty="0" err="1">
                <a:latin typeface="Arial Narrow" panose="020B0606020202030204" pitchFamily="34" charset="0"/>
              </a:rPr>
              <a:t>ist</a:t>
            </a:r>
            <a:r>
              <a:rPr lang="en-US" altLang="en-US" sz="2400" dirty="0">
                <a:latin typeface="Arial Narrow" panose="020B0606020202030204" pitchFamily="34" charset="0"/>
              </a:rPr>
              <a:t> </a:t>
            </a:r>
            <a:r>
              <a:rPr lang="en-US" altLang="en-US" sz="2400" dirty="0" err="1">
                <a:latin typeface="Arial Narrow" panose="020B0606020202030204" pitchFamily="34" charset="0"/>
              </a:rPr>
              <a:t>genügend</a:t>
            </a:r>
            <a:r>
              <a:rPr lang="en-US" altLang="en-US" sz="2400" dirty="0">
                <a:latin typeface="Arial Narrow" panose="020B0606020202030204" pitchFamily="34" charset="0"/>
              </a:rPr>
              <a:t> </a:t>
            </a:r>
            <a:r>
              <a:rPr lang="en-US" altLang="en-US" sz="2400" dirty="0" err="1">
                <a:latin typeface="Arial Narrow" panose="020B0606020202030204" pitchFamily="34" charset="0"/>
              </a:rPr>
              <a:t>mehrdeutig</a:t>
            </a:r>
            <a:r>
              <a:rPr lang="en-US" altLang="en-US" sz="2400" dirty="0">
                <a:latin typeface="Arial Narrow" panose="020B0606020202030204" pitchFamily="34" charset="0"/>
              </a:rPr>
              <a:t>, um </a:t>
            </a:r>
            <a:r>
              <a:rPr lang="en-US" altLang="en-US" sz="2400" dirty="0" err="1">
                <a:latin typeface="Arial Narrow" panose="020B0606020202030204" pitchFamily="34" charset="0"/>
              </a:rPr>
              <a:t>eine</a:t>
            </a:r>
            <a:r>
              <a:rPr lang="en-US" altLang="en-US" sz="2400" dirty="0">
                <a:latin typeface="Arial Narrow" panose="020B0606020202030204" pitchFamily="34" charset="0"/>
              </a:rPr>
              <a:t> </a:t>
            </a:r>
            <a:r>
              <a:rPr lang="en-US" altLang="en-US" sz="2400" dirty="0" err="1">
                <a:latin typeface="Arial Narrow" panose="020B0606020202030204" pitchFamily="34" charset="0"/>
              </a:rPr>
              <a:t>exakte</a:t>
            </a:r>
            <a:r>
              <a:rPr lang="en-US" altLang="en-US" sz="2400" dirty="0">
                <a:latin typeface="Arial Narrow" panose="020B0606020202030204" pitchFamily="34" charset="0"/>
              </a:rPr>
              <a:t> </a:t>
            </a:r>
            <a:r>
              <a:rPr lang="en-US" altLang="en-US" sz="2400" dirty="0" err="1">
                <a:latin typeface="Arial Narrow" panose="020B0606020202030204" pitchFamily="34" charset="0"/>
              </a:rPr>
              <a:t>Fol-gerung</a:t>
            </a:r>
            <a:r>
              <a:rPr lang="en-US" altLang="en-US" sz="2400" dirty="0">
                <a:latin typeface="Arial Narrow" panose="020B0606020202030204" pitchFamily="34" charset="0"/>
              </a:rPr>
              <a:t> </a:t>
            </a:r>
            <a:r>
              <a:rPr lang="en-US" altLang="en-US" sz="2400" dirty="0" err="1">
                <a:latin typeface="Arial Narrow" panose="020B0606020202030204" pitchFamily="34" charset="0"/>
              </a:rPr>
              <a:t>zum</a:t>
            </a:r>
            <a:r>
              <a:rPr lang="en-US" altLang="en-US" sz="2400" dirty="0">
                <a:latin typeface="Arial Narrow" panose="020B0606020202030204" pitchFamily="34" charset="0"/>
              </a:rPr>
              <a:t> </a:t>
            </a:r>
            <a:r>
              <a:rPr lang="en-US" altLang="en-US" sz="2400" dirty="0" err="1">
                <a:latin typeface="Arial Narrow" panose="020B0606020202030204" pitchFamily="34" charset="0"/>
              </a:rPr>
              <a:t>Aussehen</a:t>
            </a:r>
            <a:r>
              <a:rPr lang="en-US" altLang="en-US" sz="2400" dirty="0">
                <a:latin typeface="Arial Narrow" panose="020B0606020202030204" pitchFamily="34" charset="0"/>
              </a:rPr>
              <a:t> </a:t>
            </a:r>
            <a:r>
              <a:rPr lang="en-US" altLang="en-US" sz="2400" dirty="0" err="1">
                <a:latin typeface="Arial Narrow" panose="020B0606020202030204" pitchFamily="34" charset="0"/>
              </a:rPr>
              <a:t>ziehen</a:t>
            </a:r>
            <a:r>
              <a:rPr lang="en-US" altLang="en-US" sz="2400" dirty="0">
                <a:latin typeface="Arial Narrow" panose="020B0606020202030204" pitchFamily="34" charset="0"/>
              </a:rPr>
              <a:t> </a:t>
            </a:r>
            <a:r>
              <a:rPr lang="en-US" altLang="en-US" sz="2400" dirty="0" err="1">
                <a:latin typeface="Arial Narrow" panose="020B0606020202030204" pitchFamily="34" charset="0"/>
              </a:rPr>
              <a:t>zu</a:t>
            </a:r>
            <a:r>
              <a:rPr lang="en-US" altLang="en-US" sz="2400" dirty="0">
                <a:latin typeface="Arial Narrow" panose="020B0606020202030204" pitchFamily="34" charset="0"/>
              </a:rPr>
              <a:t> </a:t>
            </a:r>
            <a:r>
              <a:rPr lang="en-US" altLang="en-US" sz="2400" dirty="0" err="1">
                <a:latin typeface="Arial Narrow" panose="020B0606020202030204" pitchFamily="34" charset="0"/>
              </a:rPr>
              <a:t>können</a:t>
            </a:r>
            <a:r>
              <a:rPr lang="en-US" altLang="en-US" sz="2400" dirty="0">
                <a:latin typeface="Arial Narrow" panose="020B0606020202030204" pitchFamily="34" charset="0"/>
              </a:rPr>
              <a:t>. </a:t>
            </a:r>
            <a:r>
              <a:rPr lang="en-US" altLang="en-US" sz="2400" dirty="0" err="1">
                <a:latin typeface="Arial Narrow" panose="020B0606020202030204" pitchFamily="34" charset="0"/>
              </a:rPr>
              <a:t>Doch</a:t>
            </a:r>
            <a:r>
              <a:rPr lang="en-US" altLang="en-US" sz="2400" dirty="0">
                <a:latin typeface="Arial Narrow" panose="020B0606020202030204" pitchFamily="34" charset="0"/>
              </a:rPr>
              <a:t> </a:t>
            </a:r>
            <a:r>
              <a:rPr lang="en-US" altLang="en-US" sz="2400" dirty="0" err="1">
                <a:latin typeface="Arial Narrow" panose="020B0606020202030204" pitchFamily="34" charset="0"/>
              </a:rPr>
              <a:t>vermuten</a:t>
            </a:r>
            <a:r>
              <a:rPr lang="en-US" altLang="en-US" sz="2400" dirty="0">
                <a:latin typeface="Arial Narrow" panose="020B0606020202030204" pitchFamily="34" charset="0"/>
              </a:rPr>
              <a:t> </a:t>
            </a:r>
            <a:r>
              <a:rPr lang="en-US" altLang="en-US" sz="2400" dirty="0" err="1">
                <a:latin typeface="Arial Narrow" panose="020B0606020202030204" pitchFamily="34" charset="0"/>
              </a:rPr>
              <a:t>viele</a:t>
            </a:r>
            <a:r>
              <a:rPr lang="en-US" altLang="en-US" sz="2400" dirty="0">
                <a:latin typeface="Arial Narrow" panose="020B0606020202030204" pitchFamily="34" charset="0"/>
              </a:rPr>
              <a:t> </a:t>
            </a:r>
            <a:r>
              <a:rPr lang="en-US" altLang="en-US" sz="2400" dirty="0" err="1">
                <a:latin typeface="Arial Narrow" panose="020B0606020202030204" pitchFamily="34" charset="0"/>
              </a:rPr>
              <a:t>Forscher</a:t>
            </a:r>
            <a:r>
              <a:rPr lang="en-US" altLang="en-US" sz="2400" dirty="0">
                <a:latin typeface="Arial Narrow" panose="020B0606020202030204" pitchFamily="34" charset="0"/>
              </a:rPr>
              <a:t>, </a:t>
            </a:r>
            <a:r>
              <a:rPr lang="en-US" altLang="en-US" sz="2400" dirty="0" err="1">
                <a:latin typeface="Arial Narrow" panose="020B0606020202030204" pitchFamily="34" charset="0"/>
              </a:rPr>
              <a:t>dass</a:t>
            </a:r>
            <a:r>
              <a:rPr lang="en-US" altLang="en-US" sz="2400" dirty="0">
                <a:latin typeface="Arial Narrow" panose="020B0606020202030204" pitchFamily="34" charset="0"/>
              </a:rPr>
              <a:t> es </a:t>
            </a:r>
            <a:r>
              <a:rPr lang="en-US" altLang="en-US" sz="2400" dirty="0" err="1">
                <a:latin typeface="Arial Narrow" panose="020B0606020202030204" pitchFamily="34" charset="0"/>
              </a:rPr>
              <a:t>sich</a:t>
            </a:r>
            <a:r>
              <a:rPr lang="en-US" altLang="en-US" sz="2400" dirty="0">
                <a:latin typeface="Arial Narrow" panose="020B0606020202030204" pitchFamily="34" charset="0"/>
              </a:rPr>
              <a:t> um </a:t>
            </a:r>
            <a:r>
              <a:rPr lang="en-US" altLang="en-US" sz="2400" dirty="0" err="1">
                <a:latin typeface="Arial Narrow" panose="020B0606020202030204" pitchFamily="34" charset="0"/>
              </a:rPr>
              <a:t>ein</a:t>
            </a:r>
            <a:r>
              <a:rPr lang="en-US" altLang="en-US" sz="2400" dirty="0">
                <a:latin typeface="Arial Narrow" panose="020B0606020202030204" pitchFamily="34" charset="0"/>
              </a:rPr>
              <a:t> Bild der Astarte </a:t>
            </a:r>
            <a:r>
              <a:rPr lang="en-US" altLang="en-US" sz="2400" dirty="0" err="1">
                <a:latin typeface="Arial Narrow" panose="020B0606020202030204" pitchFamily="34" charset="0"/>
              </a:rPr>
              <a:t>oder</a:t>
            </a:r>
            <a:r>
              <a:rPr lang="en-US" altLang="en-US" sz="2400" dirty="0">
                <a:latin typeface="Arial Narrow" panose="020B0606020202030204" pitchFamily="34" charset="0"/>
              </a:rPr>
              <a:t> </a:t>
            </a:r>
            <a:r>
              <a:rPr lang="en-US" altLang="en-US" sz="2400" dirty="0" err="1">
                <a:latin typeface="Arial Narrow" panose="020B0606020202030204" pitchFamily="34" charset="0"/>
              </a:rPr>
              <a:t>eines</a:t>
            </a:r>
            <a:r>
              <a:rPr lang="en-US" altLang="en-US" sz="2400" dirty="0">
                <a:latin typeface="Arial Narrow" panose="020B0606020202030204" pitchFamily="34" charset="0"/>
              </a:rPr>
              <a:t> </a:t>
            </a:r>
            <a:r>
              <a:rPr lang="en-US" altLang="en-US" sz="2400" dirty="0" err="1">
                <a:latin typeface="Arial Narrow" panose="020B0606020202030204" pitchFamily="34" charset="0"/>
              </a:rPr>
              <a:t>Aschera-Baums</a:t>
            </a:r>
            <a:r>
              <a:rPr lang="en-US" altLang="en-US" sz="2400" dirty="0">
                <a:latin typeface="Arial Narrow" panose="020B0606020202030204" pitchFamily="34" charset="0"/>
              </a:rPr>
              <a:t> </a:t>
            </a:r>
            <a:r>
              <a:rPr lang="en-US" altLang="en-US" sz="2400" dirty="0" err="1">
                <a:latin typeface="Arial Narrow" panose="020B0606020202030204" pitchFamily="34" charset="0"/>
              </a:rPr>
              <a:t>gehandelt</a:t>
            </a:r>
            <a:r>
              <a:rPr lang="en-US" altLang="en-US" sz="2400" dirty="0">
                <a:latin typeface="Arial Narrow" panose="020B0606020202030204" pitchFamily="34" charset="0"/>
              </a:rPr>
              <a:t> hat. So </a:t>
            </a:r>
            <a:r>
              <a:rPr lang="en-US" altLang="en-US" sz="2400" dirty="0" err="1">
                <a:latin typeface="Arial Narrow" panose="020B0606020202030204" pitchFamily="34" charset="0"/>
              </a:rPr>
              <a:t>wie</a:t>
            </a:r>
            <a:r>
              <a:rPr lang="en-US" altLang="en-US" sz="2400" dirty="0">
                <a:latin typeface="Arial Narrow" panose="020B0606020202030204" pitchFamily="34" charset="0"/>
              </a:rPr>
              <a:t> </a:t>
            </a:r>
            <a:r>
              <a:rPr lang="en-US" altLang="en-US" sz="2400" dirty="0" err="1">
                <a:latin typeface="Arial Narrow" panose="020B0606020202030204" pitchFamily="34" charset="0"/>
              </a:rPr>
              <a:t>ihn</a:t>
            </a:r>
            <a:r>
              <a:rPr lang="en-US" altLang="en-US" sz="2400" dirty="0">
                <a:latin typeface="Arial Narrow" panose="020B0606020202030204" pitchFamily="34" charset="0"/>
              </a:rPr>
              <a:t> </a:t>
            </a:r>
            <a:r>
              <a:rPr lang="en-US" altLang="en-US" sz="2400" dirty="0" err="1">
                <a:latin typeface="Arial Narrow" panose="020B0606020202030204" pitchFamily="34" charset="0"/>
              </a:rPr>
              <a:t>auch</a:t>
            </a:r>
            <a:r>
              <a:rPr lang="en-US" altLang="en-US" sz="2400" dirty="0">
                <a:latin typeface="Arial Narrow" panose="020B0606020202030204" pitchFamily="34" charset="0"/>
              </a:rPr>
              <a:t> </a:t>
            </a:r>
            <a:r>
              <a:rPr lang="en-US" altLang="en-US" sz="2400" dirty="0" err="1">
                <a:latin typeface="Arial Narrow" panose="020B0606020202030204" pitchFamily="34" charset="0"/>
              </a:rPr>
              <a:t>Manasse</a:t>
            </a:r>
            <a:r>
              <a:rPr lang="en-US" altLang="en-US" sz="2400" dirty="0">
                <a:latin typeface="Arial Narrow" panose="020B0606020202030204" pitchFamily="34" charset="0"/>
              </a:rPr>
              <a:t> </a:t>
            </a:r>
            <a:r>
              <a:rPr lang="en-US" altLang="en-US" sz="2400" dirty="0" err="1">
                <a:latin typeface="Arial Narrow" panose="020B0606020202030204" pitchFamily="34" charset="0"/>
              </a:rPr>
              <a:t>einst</a:t>
            </a:r>
            <a:r>
              <a:rPr lang="en-US" altLang="en-US" sz="2400" dirty="0">
                <a:latin typeface="Arial Narrow" panose="020B0606020202030204" pitchFamily="34" charset="0"/>
              </a:rPr>
              <a:t> </a:t>
            </a:r>
            <a:r>
              <a:rPr lang="en-US" altLang="en-US" sz="2400" dirty="0" err="1">
                <a:latin typeface="Arial Narrow" panose="020B0606020202030204" pitchFamily="34" charset="0"/>
              </a:rPr>
              <a:t>im</a:t>
            </a:r>
            <a:r>
              <a:rPr lang="en-US" altLang="en-US" sz="2400" dirty="0">
                <a:latin typeface="Arial Narrow" panose="020B0606020202030204" pitchFamily="34" charset="0"/>
              </a:rPr>
              <a:t> </a:t>
            </a:r>
            <a:r>
              <a:rPr lang="en-US" altLang="en-US" sz="2400" dirty="0" err="1">
                <a:latin typeface="Arial Narrow" panose="020B0606020202030204" pitchFamily="34" charset="0"/>
              </a:rPr>
              <a:t>Tempel</a:t>
            </a:r>
            <a:r>
              <a:rPr lang="en-US" altLang="en-US" sz="2400" dirty="0">
                <a:latin typeface="Arial Narrow" panose="020B0606020202030204" pitchFamily="34" charset="0"/>
              </a:rPr>
              <a:t> </a:t>
            </a:r>
            <a:r>
              <a:rPr lang="en-US" altLang="en-US" sz="2400" dirty="0" err="1">
                <a:latin typeface="Arial Narrow" panose="020B0606020202030204" pitchFamily="34" charset="0"/>
              </a:rPr>
              <a:t>aufgestellt</a:t>
            </a:r>
            <a:r>
              <a:rPr lang="en-US" altLang="en-US" sz="2400" dirty="0">
                <a:latin typeface="Arial Narrow" panose="020B0606020202030204" pitchFamily="34" charset="0"/>
              </a:rPr>
              <a:t> </a:t>
            </a:r>
            <a:r>
              <a:rPr lang="en-US" altLang="en-US" sz="2400" dirty="0" err="1">
                <a:latin typeface="Arial Narrow" panose="020B0606020202030204" pitchFamily="34" charset="0"/>
              </a:rPr>
              <a:t>hatte</a:t>
            </a:r>
            <a:r>
              <a:rPr lang="en-US" altLang="en-US" sz="2400" dirty="0">
                <a:latin typeface="Arial Narrow" panose="020B0606020202030204" pitchFamily="34" charset="0"/>
              </a:rPr>
              <a:t> (</a:t>
            </a:r>
            <a:r>
              <a:rPr lang="en-US" altLang="en-US" sz="2400" dirty="0" err="1">
                <a:latin typeface="Arial Narrow" panose="020B0606020202030204" pitchFamily="34" charset="0"/>
              </a:rPr>
              <a:t>vgl</a:t>
            </a:r>
            <a:r>
              <a:rPr lang="en-US" altLang="en-US" sz="2400" dirty="0">
                <a:latin typeface="Arial Narrow" panose="020B0606020202030204" pitchFamily="34" charset="0"/>
              </a:rPr>
              <a:t>. 2Kön 21,7).</a:t>
            </a:r>
          </a:p>
        </p:txBody>
      </p:sp>
      <p:pic>
        <p:nvPicPr>
          <p:cNvPr id="124932" name="Picture 6" descr="bar083e04">
            <a:extLst>
              <a:ext uri="{FF2B5EF4-FFF2-40B4-BE49-F238E27FC236}">
                <a16:creationId xmlns:a16="http://schemas.microsoft.com/office/drawing/2014/main" id="{BA11215A-C619-B141-B4B6-32E32FDCE083}"/>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6059488" y="0"/>
            <a:ext cx="30845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1EC4AD68-1498-C94A-B8C2-5813D0651FDB}"/>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93</a:t>
            </a:fld>
            <a:endParaRPr lang="en-US" altLang="en-US" sz="1400" b="1" dirty="0">
              <a:latin typeface="Tahoma" panose="020B0604030504040204" pitchFamily="34" charset="0"/>
            </a:endParaRPr>
          </a:p>
        </p:txBody>
      </p:sp>
    </p:spTree>
  </p:cSld>
  <p:clrMapOvr>
    <a:masterClrMapping/>
  </p:clrMapOvr>
  <p:transition>
    <p:blinds/>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BC1B2C3-261E-44AF-96C3-DC04D99A6A04}"/>
              </a:ext>
            </a:extLst>
          </p:cNvPr>
          <p:cNvSpPr>
            <a:spLocks noGrp="1" noChangeArrowheads="1"/>
          </p:cNvSpPr>
          <p:nvPr>
            <p:ph type="title" sz="quarter"/>
          </p:nvPr>
        </p:nvSpPr>
        <p:spPr>
          <a:xfrm>
            <a:off x="457200" y="0"/>
            <a:ext cx="8229600" cy="1143000"/>
          </a:xfrm>
        </p:spPr>
        <p:txBody>
          <a:bodyPr/>
          <a:lstStyle/>
          <a:p>
            <a:pPr eaLnBrk="1" hangingPunct="1">
              <a:defRPr/>
            </a:pPr>
            <a:r>
              <a:rPr lang="en-US" altLang="en-US" dirty="0">
                <a:latin typeface="Lucida Bright" pitchFamily="18" charset="0"/>
              </a:rPr>
              <a:t>JHWH und seine </a:t>
            </a:r>
            <a:r>
              <a:rPr lang="en-US" altLang="en-US" dirty="0" err="1">
                <a:latin typeface="Lucida Bright" pitchFamily="18" charset="0"/>
              </a:rPr>
              <a:t>Aschera</a:t>
            </a:r>
            <a:endParaRPr lang="en-US" altLang="en-US" dirty="0">
              <a:latin typeface="Lucida Bright" pitchFamily="18" charset="0"/>
            </a:endParaRPr>
          </a:p>
        </p:txBody>
      </p:sp>
      <p:pic>
        <p:nvPicPr>
          <p:cNvPr id="125955" name="Picture 5" descr="bar084f01">
            <a:extLst>
              <a:ext uri="{FF2B5EF4-FFF2-40B4-BE49-F238E27FC236}">
                <a16:creationId xmlns:a16="http://schemas.microsoft.com/office/drawing/2014/main" id="{A971173C-19F3-7E4D-8E7B-A782EEFCFBB7}"/>
              </a:ext>
            </a:extLst>
          </p:cNvPr>
          <p:cNvPicPr>
            <a:picLocks noGrp="1" noChangeAspect="1" noChangeArrowheads="1"/>
          </p:cNvPicPr>
          <p:nvPr>
            <p:ph sz="quarter" idx="1"/>
          </p:nvPr>
        </p:nvPicPr>
        <p:blipFill>
          <a:blip r:embed="rId2">
            <a:extLst>
              <a:ext uri="{28A0092B-C50C-407E-A947-70E740481C1C}">
                <a14:useLocalDpi xmlns:a14="http://schemas.microsoft.com/office/drawing/2010/main"/>
              </a:ext>
            </a:extLst>
          </a:blip>
          <a:srcRect/>
          <a:stretch>
            <a:fillRect/>
          </a:stretch>
        </p:blipFill>
        <p:spPr>
          <a:xfrm>
            <a:off x="228600" y="1295400"/>
            <a:ext cx="4419600" cy="3306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56" name="Picture 9" descr="bar084f02">
            <a:extLst>
              <a:ext uri="{FF2B5EF4-FFF2-40B4-BE49-F238E27FC236}">
                <a16:creationId xmlns:a16="http://schemas.microsoft.com/office/drawing/2014/main" id="{6E42E87D-B039-0E48-8FE4-E2AD139AE123}"/>
              </a:ext>
            </a:extLst>
          </p:cNvPr>
          <p:cNvPicPr>
            <a:picLocks noGrp="1" noChangeAspect="1" noChangeArrowheads="1"/>
          </p:cNvPicPr>
          <p:nvPr>
            <p:ph sz="quarter" idx="3"/>
          </p:nvPr>
        </p:nvPicPr>
        <p:blipFill>
          <a:blip r:embed="rId3">
            <a:extLst>
              <a:ext uri="{28A0092B-C50C-407E-A947-70E740481C1C}">
                <a14:useLocalDpi xmlns:a14="http://schemas.microsoft.com/office/drawing/2010/main"/>
              </a:ext>
            </a:extLst>
          </a:blip>
          <a:srcRect/>
          <a:stretch>
            <a:fillRect/>
          </a:stretch>
        </p:blipFill>
        <p:spPr>
          <a:xfrm>
            <a:off x="4876800" y="1295400"/>
            <a:ext cx="4038600" cy="3289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5957" name="Text Box 14">
            <a:extLst>
              <a:ext uri="{FF2B5EF4-FFF2-40B4-BE49-F238E27FC236}">
                <a16:creationId xmlns:a16="http://schemas.microsoft.com/office/drawing/2014/main" id="{BC5C9500-D547-4146-A2DB-2A5E72A76F5A}"/>
              </a:ext>
            </a:extLst>
          </p:cNvPr>
          <p:cNvSpPr txBox="1">
            <a:spLocks noChangeArrowheads="1"/>
          </p:cNvSpPr>
          <p:nvPr/>
        </p:nvSpPr>
        <p:spPr bwMode="auto">
          <a:xfrm>
            <a:off x="1066800" y="4876800"/>
            <a:ext cx="7162800" cy="178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000" b="0" dirty="0">
                <a:latin typeface="Arial Narrow" panose="020B0604020202020204" pitchFamily="34" charset="0"/>
              </a:rPr>
              <a:t>An </a:t>
            </a:r>
            <a:r>
              <a:rPr lang="en-US" altLang="en-US" sz="2000" b="0" dirty="0" err="1">
                <a:latin typeface="Arial Narrow" panose="020B0604020202020204" pitchFamily="34" charset="0"/>
              </a:rPr>
              <a:t>einer</a:t>
            </a:r>
            <a:r>
              <a:rPr lang="en-US" altLang="en-US" sz="2000" b="0" dirty="0">
                <a:latin typeface="Arial Narrow" panose="020B0604020202020204" pitchFamily="34" charset="0"/>
              </a:rPr>
              <a:t> Wand in </a:t>
            </a:r>
            <a:r>
              <a:rPr lang="en-US" altLang="en-US" sz="2000" b="0" dirty="0" err="1">
                <a:latin typeface="Arial Narrow" panose="020B0604020202020204" pitchFamily="34" charset="0"/>
              </a:rPr>
              <a:t>einem</a:t>
            </a:r>
            <a:r>
              <a:rPr lang="en-US" altLang="en-US" sz="2000" b="0" dirty="0">
                <a:latin typeface="Arial Narrow" panose="020B0604020202020204" pitchFamily="34" charset="0"/>
              </a:rPr>
              <a:t> Grab in Hebron </a:t>
            </a:r>
            <a:r>
              <a:rPr lang="en-US" altLang="en-US" sz="2000" b="0" dirty="0" err="1">
                <a:latin typeface="Arial Narrow" panose="020B0604020202020204" pitchFamily="34" charset="0"/>
              </a:rPr>
              <a:t>wurde</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diese</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Inschrift</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entdeckt</a:t>
            </a:r>
            <a:r>
              <a:rPr lang="en-US" altLang="en-US" sz="2000" b="0" dirty="0">
                <a:latin typeface="Arial Narrow" panose="020B0604020202020204" pitchFamily="34" charset="0"/>
              </a:rPr>
              <a:t>, die </a:t>
            </a:r>
            <a:r>
              <a:rPr lang="en-US" altLang="en-US" sz="2000" b="0" dirty="0" err="1">
                <a:latin typeface="Arial Narrow" panose="020B0604020202020204" pitchFamily="34" charset="0"/>
              </a:rPr>
              <a:t>bedeutet</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Gesegnet</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durch</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Jahwe</a:t>
            </a:r>
            <a:r>
              <a:rPr lang="en-US" altLang="en-US" sz="2000" b="0" dirty="0">
                <a:latin typeface="Arial Narrow" panose="020B0604020202020204" pitchFamily="34" charset="0"/>
              </a:rPr>
              <a:t> und </a:t>
            </a:r>
            <a:r>
              <a:rPr lang="en-US" altLang="en-US" sz="2000" b="0" dirty="0" err="1">
                <a:latin typeface="Arial Narrow" panose="020B0604020202020204" pitchFamily="34" charset="0"/>
              </a:rPr>
              <a:t>durch</a:t>
            </a:r>
            <a:r>
              <a:rPr lang="en-US" altLang="en-US" sz="2000" b="0" dirty="0">
                <a:latin typeface="Arial Narrow" panose="020B0604020202020204" pitchFamily="34" charset="0"/>
              </a:rPr>
              <a:t> seine </a:t>
            </a:r>
            <a:r>
              <a:rPr lang="en-US" altLang="en-US" sz="2000" b="0" dirty="0" err="1">
                <a:latin typeface="Arial Narrow" panose="020B0604020202020204" pitchFamily="34" charset="0"/>
              </a:rPr>
              <a:t>Aschera</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Datierung</a:t>
            </a:r>
            <a:r>
              <a:rPr lang="en-US" altLang="en-US" sz="2000" b="0" dirty="0">
                <a:latin typeface="Arial Narrow" panose="020B0604020202020204" pitchFamily="34" charset="0"/>
              </a:rPr>
              <a:t> um das 8. </a:t>
            </a:r>
            <a:r>
              <a:rPr lang="en-US" altLang="en-US" sz="2000" b="0" dirty="0" err="1">
                <a:latin typeface="Arial Narrow" panose="020B0604020202020204" pitchFamily="34" charset="0"/>
              </a:rPr>
              <a:t>Jhdt</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v.Chr</a:t>
            </a:r>
            <a:r>
              <a:rPr lang="en-US" altLang="en-US" sz="2000" b="0" dirty="0">
                <a:latin typeface="Arial Narrow" panose="020B0604020202020204" pitchFamily="34" charset="0"/>
              </a:rPr>
              <a:t>.).</a:t>
            </a:r>
          </a:p>
          <a:p>
            <a:pPr eaLnBrk="1" hangingPunct="1">
              <a:spcBef>
                <a:spcPct val="50000"/>
              </a:spcBef>
              <a:buClrTx/>
              <a:buFontTx/>
              <a:buNone/>
            </a:pPr>
            <a:r>
              <a:rPr lang="en-US" altLang="en-US" sz="2000" b="0" dirty="0" err="1">
                <a:latin typeface="Arial Narrow" panose="020B0604020202020204" pitchFamily="34" charset="0"/>
              </a:rPr>
              <a:t>Beides</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Schrift</a:t>
            </a:r>
            <a:r>
              <a:rPr lang="en-US" altLang="en-US" sz="2000" b="0" dirty="0">
                <a:latin typeface="Arial Narrow" panose="020B0604020202020204" pitchFamily="34" charset="0"/>
              </a:rPr>
              <a:t> und </a:t>
            </a:r>
            <a:r>
              <a:rPr lang="en-US" altLang="en-US" sz="2000" b="0" dirty="0" err="1">
                <a:latin typeface="Arial Narrow" panose="020B0604020202020204" pitchFamily="34" charset="0"/>
              </a:rPr>
              <a:t>Archäologische</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Funde</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belegen</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dass</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religiöser</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Synkretismus</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ein</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weit</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verbreitetes</a:t>
            </a:r>
            <a:r>
              <a:rPr lang="en-US" altLang="en-US" sz="2000" b="0" dirty="0">
                <a:latin typeface="Arial Narrow" panose="020B0604020202020204" pitchFamily="34" charset="0"/>
              </a:rPr>
              <a:t> </a:t>
            </a:r>
            <a:r>
              <a:rPr lang="en-US" altLang="en-US" sz="2000" b="0" dirty="0" err="1">
                <a:latin typeface="Arial Narrow" panose="020B0604020202020204" pitchFamily="34" charset="0"/>
              </a:rPr>
              <a:t>Phänomen</a:t>
            </a:r>
            <a:r>
              <a:rPr lang="en-US" altLang="en-US" sz="2000" b="0" dirty="0">
                <a:latin typeface="Arial Narrow" panose="020B0604020202020204" pitchFamily="34" charset="0"/>
              </a:rPr>
              <a:t> in Juda war.</a:t>
            </a:r>
          </a:p>
        </p:txBody>
      </p:sp>
      <p:sp>
        <p:nvSpPr>
          <p:cNvPr id="7" name="Slide Number Placeholder 5">
            <a:extLst>
              <a:ext uri="{FF2B5EF4-FFF2-40B4-BE49-F238E27FC236}">
                <a16:creationId xmlns:a16="http://schemas.microsoft.com/office/drawing/2014/main" id="{EA09405F-4257-3D4B-8CB7-9657A6606C1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94</a:t>
            </a:fld>
            <a:endParaRPr lang="en-US" altLang="en-US" sz="1400" b="1" dirty="0">
              <a:latin typeface="Tahoma" panose="020B0604030504040204" pitchFamily="34" charset="0"/>
            </a:endParaRPr>
          </a:p>
        </p:txBody>
      </p:sp>
    </p:spTree>
  </p:cSld>
  <p:clrMapOvr>
    <a:masterClrMapping/>
  </p:clrMapOvr>
  <p:transition>
    <p:blinds/>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82EC7DE9-A86C-42CB-8EE1-5D84224027FB}"/>
              </a:ext>
            </a:extLst>
          </p:cNvPr>
          <p:cNvSpPr>
            <a:spLocks noGrp="1" noChangeArrowheads="1"/>
          </p:cNvSpPr>
          <p:nvPr>
            <p:ph type="title"/>
          </p:nvPr>
        </p:nvSpPr>
        <p:spPr>
          <a:xfrm>
            <a:off x="457200" y="0"/>
            <a:ext cx="8305800" cy="2743200"/>
          </a:xfrm>
        </p:spPr>
        <p:txBody>
          <a:bodyPr/>
          <a:lstStyle/>
          <a:p>
            <a:pPr eaLnBrk="1" hangingPunct="1">
              <a:defRPr/>
            </a:pPr>
            <a:r>
              <a:rPr lang="en-US" altLang="en-US" sz="4000" dirty="0">
                <a:latin typeface="Lucida Bright" pitchFamily="18" charset="0"/>
              </a:rPr>
              <a:t>JHWH und seine </a:t>
            </a:r>
            <a:r>
              <a:rPr lang="en-US" altLang="en-US" sz="4000" dirty="0" err="1">
                <a:latin typeface="Lucida Bright" pitchFamily="18" charset="0"/>
              </a:rPr>
              <a:t>Aschera</a:t>
            </a:r>
            <a:br>
              <a:rPr lang="en-US" altLang="en-US" sz="4000" dirty="0"/>
            </a:br>
            <a:r>
              <a:rPr lang="en-US" altLang="en-US" sz="2000" b="0" i="1" dirty="0" err="1">
                <a:latin typeface="Arial Narrow" panose="020B0606020202030204" pitchFamily="34" charset="0"/>
              </a:rPr>
              <a:t>Fragmente</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eines</a:t>
            </a:r>
            <a:r>
              <a:rPr lang="en-US" altLang="en-US" sz="2000" b="0" i="1" dirty="0">
                <a:latin typeface="Arial Narrow" panose="020B0606020202030204" pitchFamily="34" charset="0"/>
              </a:rPr>
              <a:t> Pithos (grosser </a:t>
            </a:r>
            <a:r>
              <a:rPr lang="en-US" altLang="en-US" sz="2000" b="0" i="1" dirty="0" err="1">
                <a:latin typeface="Arial Narrow" panose="020B0606020202030204" pitchFamily="34" charset="0"/>
              </a:rPr>
              <a:t>Tonkrug</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fefunden</a:t>
            </a:r>
            <a:r>
              <a:rPr lang="en-US" altLang="en-US" sz="2000" b="0" i="1" dirty="0">
                <a:latin typeface="Arial Narrow" panose="020B0606020202030204" pitchFamily="34" charset="0"/>
              </a:rPr>
              <a:t> ca. 65km </a:t>
            </a:r>
            <a:r>
              <a:rPr lang="en-US" altLang="en-US" sz="2000" b="0" i="1" dirty="0" err="1">
                <a:latin typeface="Arial Narrow" panose="020B0606020202030204" pitchFamily="34" charset="0"/>
              </a:rPr>
              <a:t>südl</a:t>
            </a:r>
            <a:r>
              <a:rPr lang="en-US" altLang="en-US" sz="2000" b="0" i="1" dirty="0">
                <a:latin typeface="Arial Narrow" panose="020B0606020202030204" pitchFamily="34" charset="0"/>
              </a:rPr>
              <a:t>. von Kadesh, </a:t>
            </a:r>
            <a:r>
              <a:rPr lang="en-US" altLang="en-US" sz="2000" b="0" i="1" dirty="0" err="1">
                <a:latin typeface="Arial Narrow" panose="020B0606020202030204" pitchFamily="34" charset="0"/>
              </a:rPr>
              <a:t>zeigen</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ein</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geheimnisvolles</a:t>
            </a:r>
            <a:r>
              <a:rPr lang="en-US" altLang="en-US" sz="2000" b="0" i="1" dirty="0">
                <a:latin typeface="Arial Narrow" panose="020B0606020202030204" pitchFamily="34" charset="0"/>
              </a:rPr>
              <a:t> Bild von </a:t>
            </a:r>
            <a:r>
              <a:rPr lang="en-US" altLang="en-US" sz="2000" b="0" i="1" dirty="0" err="1">
                <a:latin typeface="Arial Narrow" panose="020B0606020202030204" pitchFamily="34" charset="0"/>
              </a:rPr>
              <a:t>einer</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sitzenden</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Musikerin</a:t>
            </a:r>
            <a:r>
              <a:rPr lang="en-US" altLang="en-US" sz="2000" b="0" i="1" dirty="0">
                <a:latin typeface="Arial Narrow" panose="020B0606020202030204" pitchFamily="34" charset="0"/>
              </a:rPr>
              <a:t>, die von </a:t>
            </a:r>
            <a:r>
              <a:rPr lang="en-US" altLang="en-US" sz="2000" b="0" i="1" dirty="0" err="1">
                <a:latin typeface="Arial Narrow" panose="020B0606020202030204" pitchFamily="34" charset="0"/>
              </a:rPr>
              <a:t>zwei</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Figuren</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begleitet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ist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Einer</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ist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männlich</a:t>
            </a:r>
            <a:r>
              <a:rPr lang="en-US" altLang="en-US" sz="2000" b="0" i="1" dirty="0">
                <a:latin typeface="Arial Narrow" panose="020B0606020202030204" pitchFamily="34" charset="0"/>
              </a:rPr>
              <a:t>, die </a:t>
            </a:r>
            <a:r>
              <a:rPr lang="en-US" altLang="en-US" sz="2000" b="0" i="1" dirty="0" err="1">
                <a:latin typeface="Arial Narrow" panose="020B0606020202030204" pitchFamily="34" charset="0"/>
              </a:rPr>
              <a:t>andere</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Figur</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androgyn</a:t>
            </a:r>
            <a:r>
              <a:rPr lang="en-US" altLang="en-US" sz="2000" b="0" i="1" dirty="0">
                <a:latin typeface="Arial Narrow" panose="020B0606020202030204" pitchFamily="34" charset="0"/>
              </a:rPr>
              <a:t>. Die </a:t>
            </a:r>
            <a:r>
              <a:rPr lang="en-US" altLang="en-US" sz="2000" b="0" i="1" dirty="0" err="1">
                <a:latin typeface="Arial Narrow" panose="020B0606020202030204" pitchFamily="34" charset="0"/>
              </a:rPr>
              <a:t>Inschrift</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oberhalb</a:t>
            </a:r>
            <a:r>
              <a:rPr lang="en-US" altLang="en-US" sz="2000" b="0" i="1" dirty="0">
                <a:latin typeface="Arial Narrow" panose="020B0606020202030204" pitchFamily="34" charset="0"/>
              </a:rPr>
              <a:t> der </a:t>
            </a:r>
            <a:r>
              <a:rPr lang="en-US" altLang="en-US" sz="2000" b="0" i="1" dirty="0" err="1">
                <a:latin typeface="Arial Narrow" panose="020B0606020202030204" pitchFamily="34" charset="0"/>
              </a:rPr>
              <a:t>Zeichnung</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liest</a:t>
            </a:r>
            <a:r>
              <a:rPr lang="en-US" altLang="en-US" sz="2000" b="0" i="1" dirty="0">
                <a:latin typeface="Arial Narrow" panose="020B0606020202030204" pitchFamily="34" charset="0"/>
              </a:rPr>
              <a:t>:: “Ich </a:t>
            </a:r>
            <a:r>
              <a:rPr lang="en-US" altLang="en-US" sz="2000" b="0" i="1" dirty="0" err="1">
                <a:latin typeface="Arial Narrow" panose="020B0606020202030204" pitchFamily="34" charset="0"/>
              </a:rPr>
              <a:t>segne</a:t>
            </a:r>
            <a:r>
              <a:rPr lang="en-US" altLang="en-US" sz="2000" b="0" i="1" dirty="0">
                <a:latin typeface="Arial Narrow" panose="020B0606020202030204" pitchFamily="34" charset="0"/>
              </a:rPr>
              <a:t> dich </a:t>
            </a:r>
            <a:r>
              <a:rPr lang="en-US" altLang="en-US" sz="2000" b="0" i="1" dirty="0" err="1">
                <a:latin typeface="Arial Narrow" panose="020B0606020202030204" pitchFamily="34" charset="0"/>
              </a:rPr>
              <a:t>durch</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Jahwe</a:t>
            </a:r>
            <a:r>
              <a:rPr lang="en-US" altLang="en-US" sz="2000" b="0" i="1" dirty="0">
                <a:latin typeface="Arial Narrow" panose="020B0606020202030204" pitchFamily="34" charset="0"/>
              </a:rPr>
              <a:t> von </a:t>
            </a:r>
            <a:r>
              <a:rPr lang="en-US" altLang="en-US" sz="2000" b="0" i="1" dirty="0" err="1">
                <a:latin typeface="Arial Narrow" panose="020B0606020202030204" pitchFamily="34" charset="0"/>
              </a:rPr>
              <a:t>Samarien</a:t>
            </a:r>
            <a:r>
              <a:rPr lang="en-US" altLang="en-US" sz="2000" b="0" i="1" dirty="0">
                <a:latin typeface="Arial Narrow" panose="020B0606020202030204" pitchFamily="34" charset="0"/>
              </a:rPr>
              <a:t> und </a:t>
            </a:r>
            <a:r>
              <a:rPr lang="en-US" altLang="en-US" sz="2000" b="0" i="1" dirty="0" err="1">
                <a:latin typeface="Arial Narrow" panose="020B0606020202030204" pitchFamily="34" charset="0"/>
              </a:rPr>
              <a:t>durch</a:t>
            </a:r>
            <a:r>
              <a:rPr lang="en-US" altLang="en-US" sz="2000" b="0" i="1" dirty="0">
                <a:latin typeface="Arial Narrow" panose="020B0606020202030204" pitchFamily="34" charset="0"/>
              </a:rPr>
              <a:t> seine </a:t>
            </a:r>
            <a:r>
              <a:rPr lang="en-US" altLang="en-US" sz="2000" b="0" i="1" dirty="0" err="1">
                <a:latin typeface="Arial Narrow" panose="020B0606020202030204" pitchFamily="34" charset="0"/>
              </a:rPr>
              <a:t>Aschera</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ein</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weiterer</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Nachweis</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für</a:t>
            </a:r>
            <a:r>
              <a:rPr lang="en-US" altLang="en-US" sz="2000" b="0" i="1" dirty="0">
                <a:latin typeface="Arial Narrow" panose="020B0606020202030204" pitchFamily="34" charset="0"/>
              </a:rPr>
              <a:t> </a:t>
            </a:r>
            <a:r>
              <a:rPr lang="en-US" altLang="en-US" sz="2000" b="0" i="1" dirty="0" err="1">
                <a:latin typeface="Arial Narrow" panose="020B0606020202030204" pitchFamily="34" charset="0"/>
              </a:rPr>
              <a:t>Synkretismus</a:t>
            </a:r>
            <a:r>
              <a:rPr lang="en-US" altLang="en-US" sz="2000" b="0" i="1" dirty="0">
                <a:latin typeface="Arial Narrow" panose="020B0606020202030204" pitchFamily="34" charset="0"/>
              </a:rPr>
              <a:t> in Israel.</a:t>
            </a:r>
            <a:endParaRPr lang="en-US" altLang="en-US" sz="2000" b="0" dirty="0"/>
          </a:p>
        </p:txBody>
      </p:sp>
      <p:pic>
        <p:nvPicPr>
          <p:cNvPr id="126979" name="Picture 6" descr="bar084f03">
            <a:extLst>
              <a:ext uri="{FF2B5EF4-FFF2-40B4-BE49-F238E27FC236}">
                <a16:creationId xmlns:a16="http://schemas.microsoft.com/office/drawing/2014/main" id="{507D8EFF-ECD6-2A47-A3C4-4B772C27FFC9}"/>
              </a:ext>
            </a:extLst>
          </p:cNvPr>
          <p:cNvPicPr>
            <a:picLocks noGrp="1" noChangeAspect="1" noChangeArrowheads="1"/>
          </p:cNvPicPr>
          <p:nvPr>
            <p:ph sz="half" idx="1"/>
          </p:nvPr>
        </p:nvPicPr>
        <p:blipFill>
          <a:blip r:embed="rId3">
            <a:lum bright="-6000"/>
            <a:extLst>
              <a:ext uri="{28A0092B-C50C-407E-A947-70E740481C1C}">
                <a14:useLocalDpi xmlns:a14="http://schemas.microsoft.com/office/drawing/2010/main"/>
              </a:ext>
            </a:extLst>
          </a:blip>
          <a:srcRect/>
          <a:stretch>
            <a:fillRect/>
          </a:stretch>
        </p:blipFill>
        <p:spPr>
          <a:xfrm>
            <a:off x="0" y="2941638"/>
            <a:ext cx="5029200" cy="3916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980" name="Picture 7" descr="bar084f04">
            <a:extLst>
              <a:ext uri="{FF2B5EF4-FFF2-40B4-BE49-F238E27FC236}">
                <a16:creationId xmlns:a16="http://schemas.microsoft.com/office/drawing/2014/main" id="{C5FE3358-256A-DC46-A0B9-273609D4AA61}"/>
              </a:ext>
            </a:extLst>
          </p:cNvPr>
          <p:cNvPicPr>
            <a:picLocks noGrp="1" noChangeAspect="1" noChangeArrowheads="1"/>
          </p:cNvPicPr>
          <p:nvPr>
            <p:ph sz="half" idx="2"/>
          </p:nvPr>
        </p:nvPicPr>
        <p:blipFill>
          <a:blip r:embed="rId4">
            <a:lum bright="18000"/>
            <a:extLst>
              <a:ext uri="{28A0092B-C50C-407E-A947-70E740481C1C}">
                <a14:useLocalDpi xmlns:a14="http://schemas.microsoft.com/office/drawing/2010/main"/>
              </a:ext>
            </a:extLst>
          </a:blip>
          <a:srcRect/>
          <a:stretch>
            <a:fillRect/>
          </a:stretch>
        </p:blipFill>
        <p:spPr>
          <a:xfrm>
            <a:off x="5181600" y="2941638"/>
            <a:ext cx="3962400" cy="3916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4958C17A-704D-3449-9FB0-33EB256E90E7}"/>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solidFill>
                  <a:schemeClr val="bg1"/>
                </a:solidFill>
                <a:latin typeface="Tahoma" panose="020B0604030504040204" pitchFamily="34" charset="0"/>
              </a:rPr>
              <a:pPr/>
              <a:t>95</a:t>
            </a:fld>
            <a:endParaRPr lang="en-US" altLang="en-US" sz="1400" b="1" dirty="0">
              <a:solidFill>
                <a:schemeClr val="bg1"/>
              </a:solidFill>
              <a:latin typeface="Tahoma" panose="020B0604030504040204" pitchFamily="34" charset="0"/>
            </a:endParaRPr>
          </a:p>
        </p:txBody>
      </p:sp>
    </p:spTree>
  </p:cSld>
  <p:clrMapOvr>
    <a:masterClrMapping/>
  </p:clrMapOvr>
  <p:transition>
    <p:blinds/>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5C3685F-38B9-4CFB-9CAB-90C95A2A18E7}"/>
              </a:ext>
            </a:extLst>
          </p:cNvPr>
          <p:cNvSpPr>
            <a:spLocks noGrp="1" noChangeArrowheads="1"/>
          </p:cNvSpPr>
          <p:nvPr>
            <p:ph type="title"/>
          </p:nvPr>
        </p:nvSpPr>
        <p:spPr>
          <a:xfrm>
            <a:off x="4800600" y="228600"/>
            <a:ext cx="4191000" cy="3276600"/>
          </a:xfrm>
        </p:spPr>
        <p:txBody>
          <a:bodyPr/>
          <a:lstStyle/>
          <a:p>
            <a:pPr algn="l" eaLnBrk="1" hangingPunct="1">
              <a:defRPr/>
            </a:pPr>
            <a:r>
              <a:rPr lang="en-US" altLang="en-US" sz="3200" dirty="0" err="1">
                <a:latin typeface="Lucida Bright" pitchFamily="18" charset="0"/>
              </a:rPr>
              <a:t>Flachrelief</a:t>
            </a:r>
            <a:r>
              <a:rPr lang="en-US" altLang="en-US" sz="3200" dirty="0">
                <a:latin typeface="Lucida Bright" pitchFamily="18" charset="0"/>
              </a:rPr>
              <a:t> von </a:t>
            </a:r>
            <a:r>
              <a:rPr lang="en-US" altLang="en-US" sz="3200" dirty="0" err="1">
                <a:latin typeface="Lucida Bright" pitchFamily="18" charset="0"/>
              </a:rPr>
              <a:t>Gottheiten</a:t>
            </a:r>
            <a:br>
              <a:rPr lang="en-US" altLang="en-US" sz="2800" dirty="0"/>
            </a:br>
            <a:r>
              <a:rPr lang="en-US" altLang="en-US" sz="2400" b="0" i="1" dirty="0" err="1">
                <a:latin typeface="Arial Narrow" panose="020B0606020202030204" pitchFamily="34" charset="0"/>
              </a:rPr>
              <a:t>Hesekiel</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nennt</a:t>
            </a:r>
            <a:r>
              <a:rPr lang="en-US" altLang="en-US" sz="2400" b="0" i="1" dirty="0">
                <a:latin typeface="Arial Narrow" panose="020B0606020202030204" pitchFamily="34" charset="0"/>
              </a:rPr>
              <a:t> die </a:t>
            </a:r>
            <a:r>
              <a:rPr lang="en-US" altLang="en-US" sz="2400" b="0" i="1" dirty="0" err="1">
                <a:latin typeface="Arial Narrow" panose="020B0606020202030204" pitchFamily="34" charset="0"/>
              </a:rPr>
              <a:t>Tiere</a:t>
            </a:r>
            <a:r>
              <a:rPr lang="en-US" altLang="en-US" sz="2400" b="0" i="1" dirty="0">
                <a:latin typeface="Arial Narrow" panose="020B0606020202030204" pitchFamily="34" charset="0"/>
              </a:rPr>
              <a:t> auf den </a:t>
            </a:r>
            <a:r>
              <a:rPr lang="en-US" altLang="en-US" sz="2400" b="0" i="1" dirty="0" err="1">
                <a:latin typeface="Arial Narrow" panose="020B0606020202030204" pitchFamily="34" charset="0"/>
              </a:rPr>
              <a:t>Flachreliefs</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nicht</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im</a:t>
            </a:r>
            <a:r>
              <a:rPr lang="en-US" altLang="en-US" sz="2400" b="0" i="1" dirty="0">
                <a:latin typeface="Arial Narrow" panose="020B0606020202030204" pitchFamily="34" charset="0"/>
              </a:rPr>
              <a:t> Detail, die er an der </a:t>
            </a:r>
            <a:r>
              <a:rPr lang="en-US" altLang="en-US" sz="2400" b="0" i="1" dirty="0" err="1">
                <a:latin typeface="Arial Narrow" panose="020B0606020202030204" pitchFamily="34" charset="0"/>
              </a:rPr>
              <a:t>Tempelwand</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sah</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Typisch</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für</a:t>
            </a:r>
            <a:r>
              <a:rPr lang="en-US" altLang="en-US" sz="2400" b="0" i="1" dirty="0">
                <a:latin typeface="Arial Narrow" panose="020B0606020202030204" pitchFamily="34" charset="0"/>
              </a:rPr>
              <a:t> die </a:t>
            </a:r>
            <a:r>
              <a:rPr lang="en-US" altLang="en-US" sz="2400" b="0" i="1" dirty="0" err="1">
                <a:latin typeface="Arial Narrow" panose="020B0606020202030204" pitchFamily="34" charset="0"/>
              </a:rPr>
              <a:t>Ikonographie</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Ägyptens</a:t>
            </a:r>
            <a:r>
              <a:rPr lang="en-US" altLang="en-US" sz="2400" b="0" i="1" dirty="0">
                <a:latin typeface="Arial Narrow" panose="020B0606020202030204" pitchFamily="34" charset="0"/>
              </a:rPr>
              <a:t> &amp; Meso-</a:t>
            </a:r>
            <a:r>
              <a:rPr lang="en-US" altLang="en-US" sz="2400" b="0" i="1" dirty="0" err="1">
                <a:latin typeface="Arial Narrow" panose="020B0606020202030204" pitchFamily="34" charset="0"/>
              </a:rPr>
              <a:t>potamiens</a:t>
            </a:r>
            <a:r>
              <a:rPr lang="en-US" altLang="en-US" sz="2400" b="0" i="1" dirty="0">
                <a:latin typeface="Arial Narrow" panose="020B0606020202030204" pitchFamily="34" charset="0"/>
              </a:rPr>
              <a:t> war die </a:t>
            </a:r>
            <a:r>
              <a:rPr lang="en-US" altLang="en-US" sz="2400" b="0" i="1" dirty="0" err="1">
                <a:latin typeface="Arial Narrow" panose="020B0606020202030204" pitchFamily="34" charset="0"/>
              </a:rPr>
              <a:t>Darstellung</a:t>
            </a:r>
            <a:r>
              <a:rPr lang="en-US" altLang="en-US" sz="2400" b="0" i="1" dirty="0">
                <a:latin typeface="Arial Narrow" panose="020B0606020202030204" pitchFamily="34" charset="0"/>
              </a:rPr>
              <a:t> von </a:t>
            </a:r>
            <a:r>
              <a:rPr lang="en-US" altLang="en-US" sz="2400" b="0" i="1" dirty="0" err="1">
                <a:latin typeface="Arial Narrow" panose="020B0606020202030204" pitchFamily="34" charset="0"/>
              </a:rPr>
              <a:t>Gottheiten</a:t>
            </a:r>
            <a:r>
              <a:rPr lang="en-US" altLang="en-US" sz="2400" b="0" i="1" dirty="0">
                <a:latin typeface="Arial Narrow" panose="020B0606020202030204" pitchFamily="34" charset="0"/>
              </a:rPr>
              <a:t> </a:t>
            </a:r>
            <a:r>
              <a:rPr lang="en-US" altLang="en-US" sz="2400" b="0" i="1" dirty="0" err="1">
                <a:latin typeface="Arial Narrow" panose="020B0606020202030204" pitchFamily="34" charset="0"/>
              </a:rPr>
              <a:t>als</a:t>
            </a:r>
            <a:r>
              <a:rPr lang="en-US" altLang="en-US" sz="2400" b="0" i="1" dirty="0">
                <a:latin typeface="Arial Narrow" panose="020B0606020202030204" pitchFamily="34" charset="0"/>
              </a:rPr>
              <a:t> Tier &amp; </a:t>
            </a:r>
            <a:r>
              <a:rPr lang="en-US" altLang="en-US" sz="2400" b="0" i="1" dirty="0" err="1">
                <a:latin typeface="Arial Narrow" panose="020B0606020202030204" pitchFamily="34" charset="0"/>
              </a:rPr>
              <a:t>halb</a:t>
            </a:r>
            <a:r>
              <a:rPr lang="en-US" altLang="en-US" sz="2400" b="0" i="1" dirty="0">
                <a:latin typeface="Arial Narrow" panose="020B0606020202030204" pitchFamily="34" charset="0"/>
              </a:rPr>
              <a:t> Mensch.</a:t>
            </a:r>
            <a:endParaRPr lang="en-US" altLang="en-US" sz="2400" b="0" dirty="0"/>
          </a:p>
        </p:txBody>
      </p:sp>
      <p:pic>
        <p:nvPicPr>
          <p:cNvPr id="128003" name="Picture 6" descr="Protective spirit2 (Changed)">
            <a:extLst>
              <a:ext uri="{FF2B5EF4-FFF2-40B4-BE49-F238E27FC236}">
                <a16:creationId xmlns:a16="http://schemas.microsoft.com/office/drawing/2014/main" id="{9124D956-C3C5-FF4A-9F2A-68E159B12C13}"/>
              </a:ext>
            </a:extLst>
          </p:cNvPr>
          <p:cNvPicPr>
            <a:picLocks noGrp="1" noChangeAspect="1" noChangeArrowheads="1"/>
          </p:cNvPicPr>
          <p:nvPr>
            <p:ph sz="half" idx="1"/>
          </p:nvPr>
        </p:nvPicPr>
        <p:blipFill>
          <a:blip r:embed="rId2">
            <a:lum contrast="36000"/>
            <a:extLst>
              <a:ext uri="{28A0092B-C50C-407E-A947-70E740481C1C}">
                <a14:useLocalDpi xmlns:a14="http://schemas.microsoft.com/office/drawing/2010/main"/>
              </a:ext>
            </a:extLst>
          </a:blip>
          <a:srcRect/>
          <a:stretch>
            <a:fillRect/>
          </a:stretch>
        </p:blipFill>
        <p:spPr>
          <a:xfrm>
            <a:off x="0" y="0"/>
            <a:ext cx="45339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4" name="Text Box 8">
            <a:extLst>
              <a:ext uri="{FF2B5EF4-FFF2-40B4-BE49-F238E27FC236}">
                <a16:creationId xmlns:a16="http://schemas.microsoft.com/office/drawing/2014/main" id="{DA420F36-018C-4C49-A457-2A783FD53372}"/>
              </a:ext>
            </a:extLst>
          </p:cNvPr>
          <p:cNvSpPr txBox="1">
            <a:spLocks noChangeArrowheads="1"/>
          </p:cNvSpPr>
          <p:nvPr/>
        </p:nvSpPr>
        <p:spPr bwMode="auto">
          <a:xfrm>
            <a:off x="4800600" y="3581400"/>
            <a:ext cx="23622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2400" b="0" i="1" dirty="0">
                <a:latin typeface="Arial Narrow" panose="020B0604020202020204" pitchFamily="34" charset="0"/>
              </a:rPr>
              <a:t>Ein </a:t>
            </a:r>
            <a:r>
              <a:rPr lang="en-US" altLang="en-US" sz="2400" b="0" i="1" dirty="0" err="1">
                <a:latin typeface="Arial Narrow" panose="020B0604020202020204" pitchFamily="34" charset="0"/>
              </a:rPr>
              <a:t>Schutzgeist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als</a:t>
            </a:r>
            <a:r>
              <a:rPr lang="en-US" altLang="en-US" sz="2400" b="0" i="1" dirty="0">
                <a:latin typeface="Arial Narrow" panose="020B0604020202020204" pitchFamily="34" charset="0"/>
              </a:rPr>
              <a:t> Mensch </a:t>
            </a:r>
            <a:r>
              <a:rPr lang="en-US" altLang="en-US" sz="2400" b="0" i="1" dirty="0" err="1">
                <a:latin typeface="Arial Narrow" panose="020B0604020202020204" pitchFamily="34" charset="0"/>
              </a:rPr>
              <a:t>mit</a:t>
            </a:r>
            <a:r>
              <a:rPr lang="en-US" altLang="en-US" sz="2400" b="0" i="1" dirty="0">
                <a:latin typeface="Arial Narrow" panose="020B0604020202020204" pitchFamily="34" charset="0"/>
              </a:rPr>
              <a:t> Adler-</a:t>
            </a:r>
            <a:r>
              <a:rPr lang="en-US" altLang="en-US" sz="2400" b="0" i="1" dirty="0" err="1">
                <a:latin typeface="Arial Narrow" panose="020B0604020202020204" pitchFamily="34" charset="0"/>
              </a:rPr>
              <a:t>kopf</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dargestellt</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düngt</a:t>
            </a:r>
            <a:r>
              <a:rPr lang="en-US" altLang="en-US" sz="2400" b="0" i="1" dirty="0">
                <a:latin typeface="Arial Narrow" panose="020B0604020202020204" pitchFamily="34" charset="0"/>
              </a:rPr>
              <a:t> die </a:t>
            </a:r>
            <a:r>
              <a:rPr lang="en-US" altLang="en-US" sz="2400" b="0" i="1" dirty="0" err="1">
                <a:latin typeface="Arial Narrow" panose="020B0604020202020204" pitchFamily="34" charset="0"/>
              </a:rPr>
              <a:t>heiligen</a:t>
            </a:r>
            <a:r>
              <a:rPr lang="en-US" altLang="en-US" sz="2400" b="0" i="1" dirty="0">
                <a:latin typeface="Arial Narrow" panose="020B0604020202020204" pitchFamily="34" charset="0"/>
              </a:rPr>
              <a:t> </a:t>
            </a:r>
            <a:r>
              <a:rPr lang="en-US" altLang="en-US" sz="2400" b="0" i="1" dirty="0" err="1">
                <a:latin typeface="Arial Narrow" panose="020B0604020202020204" pitchFamily="34" charset="0"/>
              </a:rPr>
              <a:t>Dattelpalmen</a:t>
            </a:r>
            <a:r>
              <a:rPr lang="en-US" altLang="en-US" sz="2400" b="0" i="1" dirty="0">
                <a:latin typeface="Arial Narrow" panose="020B0604020202020204" pitchFamily="34" charset="0"/>
              </a:rPr>
              <a:t>.</a:t>
            </a:r>
          </a:p>
        </p:txBody>
      </p:sp>
      <p:sp>
        <p:nvSpPr>
          <p:cNvPr id="128005" name="Text Box 10">
            <a:extLst>
              <a:ext uri="{FF2B5EF4-FFF2-40B4-BE49-F238E27FC236}">
                <a16:creationId xmlns:a16="http://schemas.microsoft.com/office/drawing/2014/main" id="{356E2B22-9A9B-6943-A137-FA30E1D7D185}"/>
              </a:ext>
            </a:extLst>
          </p:cNvPr>
          <p:cNvSpPr txBox="1">
            <a:spLocks noChangeArrowheads="1"/>
          </p:cNvSpPr>
          <p:nvPr/>
        </p:nvSpPr>
        <p:spPr bwMode="auto">
          <a:xfrm>
            <a:off x="4724400" y="6064250"/>
            <a:ext cx="2209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Char char="•"/>
              <a:defRPr sz="3200">
                <a:solidFill>
                  <a:schemeClr val="tx1"/>
                </a:solidFill>
                <a:latin typeface="Garamond" panose="02020404030301010803" pitchFamily="18" charset="0"/>
                <a:cs typeface="Arial" panose="020B0604020202020204" pitchFamily="34" charset="0"/>
              </a:defRPr>
            </a:lvl1pPr>
            <a:lvl2pPr marL="742950" indent="-285750">
              <a:spcBef>
                <a:spcPct val="20000"/>
              </a:spcBef>
              <a:buChar char="–"/>
              <a:defRPr sz="2800">
                <a:solidFill>
                  <a:schemeClr val="tx1"/>
                </a:solidFill>
                <a:latin typeface="Garamond" panose="02020404030301010803" pitchFamily="18" charset="0"/>
                <a:cs typeface="Arial" panose="020B0604020202020204" pitchFamily="34" charset="0"/>
              </a:defRPr>
            </a:lvl2pPr>
            <a:lvl3pPr marL="1143000" indent="-228600">
              <a:spcBef>
                <a:spcPct val="20000"/>
              </a:spcBef>
              <a:buClr>
                <a:schemeClr val="tx2"/>
              </a:buClr>
              <a:buChar char="•"/>
              <a:defRPr sz="2400">
                <a:solidFill>
                  <a:schemeClr val="tx1"/>
                </a:solidFill>
                <a:latin typeface="Garamond" panose="02020404030301010803" pitchFamily="18" charset="0"/>
                <a:cs typeface="Arial" panose="020B0604020202020204" pitchFamily="34" charset="0"/>
              </a:defRPr>
            </a:lvl3pPr>
            <a:lvl4pPr marL="1600200" indent="-228600">
              <a:spcBef>
                <a:spcPct val="20000"/>
              </a:spcBef>
              <a:buChar char="–"/>
              <a:defRPr sz="2000">
                <a:solidFill>
                  <a:schemeClr val="tx1"/>
                </a:solidFill>
                <a:latin typeface="Garamond" panose="02020404030301010803" pitchFamily="18" charset="0"/>
                <a:cs typeface="Arial" panose="020B0604020202020204" pitchFamily="34" charset="0"/>
              </a:defRPr>
            </a:lvl4pPr>
            <a:lvl5pPr marL="2057400" indent="-228600">
              <a:spcBef>
                <a:spcPct val="20000"/>
              </a:spcBef>
              <a:buClr>
                <a:schemeClr val="folHlink"/>
              </a:buClr>
              <a:buChar char="•"/>
              <a:defRPr sz="2000">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20000"/>
              </a:spcBef>
              <a:spcAft>
                <a:spcPct val="0"/>
              </a:spcAft>
              <a:buClr>
                <a:schemeClr val="folHlink"/>
              </a:buClr>
              <a:buChar char="•"/>
              <a:defRPr sz="2000">
                <a:solidFill>
                  <a:schemeClr val="tx1"/>
                </a:solidFill>
                <a:latin typeface="Garamond" panose="02020404030301010803" pitchFamily="18" charset="0"/>
                <a:cs typeface="Arial" panose="020B0604020202020204" pitchFamily="34" charset="0"/>
              </a:defRPr>
            </a:lvl9pPr>
          </a:lstStyle>
          <a:p>
            <a:pPr eaLnBrk="1" hangingPunct="1">
              <a:spcBef>
                <a:spcPct val="50000"/>
              </a:spcBef>
              <a:buClrTx/>
              <a:buFontTx/>
              <a:buNone/>
            </a:pPr>
            <a:r>
              <a:rPr lang="en-US" altLang="en-US" sz="1600" b="0">
                <a:latin typeface="Arial Narrow" panose="020B0604020202020204" pitchFamily="34" charset="0"/>
              </a:rPr>
              <a:t>British Museum, London</a:t>
            </a:r>
          </a:p>
        </p:txBody>
      </p:sp>
      <p:sp>
        <p:nvSpPr>
          <p:cNvPr id="7" name="Slide Number Placeholder 5">
            <a:extLst>
              <a:ext uri="{FF2B5EF4-FFF2-40B4-BE49-F238E27FC236}">
                <a16:creationId xmlns:a16="http://schemas.microsoft.com/office/drawing/2014/main" id="{971AE9E6-E770-F948-9B9B-9EE2B8472750}"/>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96</a:t>
            </a:fld>
            <a:endParaRPr lang="en-US" altLang="en-US" sz="1400" b="1" dirty="0">
              <a:latin typeface="Tahoma" panose="020B0604030504040204" pitchFamily="34" charset="0"/>
            </a:endParaRPr>
          </a:p>
        </p:txBody>
      </p:sp>
    </p:spTree>
  </p:cSld>
  <p:clrMapOvr>
    <a:masterClrMapping/>
  </p:clrMapOvr>
  <p:transition>
    <p:blinds/>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2BFF8899-7127-4B52-9949-4BA9200B6E10}"/>
              </a:ext>
            </a:extLst>
          </p:cNvPr>
          <p:cNvSpPr>
            <a:spLocks noGrp="1" noChangeArrowheads="1"/>
          </p:cNvSpPr>
          <p:nvPr>
            <p:ph type="title"/>
          </p:nvPr>
        </p:nvSpPr>
        <p:spPr>
          <a:xfrm>
            <a:off x="457200" y="0"/>
            <a:ext cx="8229600" cy="1143000"/>
          </a:xfrm>
        </p:spPr>
        <p:txBody>
          <a:bodyPr/>
          <a:lstStyle/>
          <a:p>
            <a:pPr eaLnBrk="1" hangingPunct="1">
              <a:defRPr/>
            </a:pPr>
            <a:r>
              <a:rPr lang="en-US" altLang="en-US" dirty="0">
                <a:latin typeface="Lucida Bright" pitchFamily="18" charset="0"/>
              </a:rPr>
              <a:t>TAMMUS</a:t>
            </a:r>
          </a:p>
        </p:txBody>
      </p:sp>
      <p:sp>
        <p:nvSpPr>
          <p:cNvPr id="220165" name="Rectangle 5">
            <a:extLst>
              <a:ext uri="{FF2B5EF4-FFF2-40B4-BE49-F238E27FC236}">
                <a16:creationId xmlns:a16="http://schemas.microsoft.com/office/drawing/2014/main" id="{58B90F30-72D8-4B23-9B00-CBBF4F91C200}"/>
              </a:ext>
            </a:extLst>
          </p:cNvPr>
          <p:cNvSpPr>
            <a:spLocks noGrp="1" noChangeArrowheads="1"/>
          </p:cNvSpPr>
          <p:nvPr>
            <p:ph type="body" sz="half" idx="2"/>
          </p:nvPr>
        </p:nvSpPr>
        <p:spPr/>
        <p:txBody>
          <a:bodyPr/>
          <a:lstStyle/>
          <a:p>
            <a:pPr eaLnBrk="1" hangingPunct="1">
              <a:buFontTx/>
              <a:buNone/>
              <a:defRPr/>
            </a:pPr>
            <a:r>
              <a:rPr lang="en-US" altLang="en-US" sz="2400" i="1" dirty="0" err="1">
                <a:latin typeface="Arial Narrow" panose="020B0606020202030204" pitchFamily="34" charset="0"/>
              </a:rPr>
              <a:t>Tammus</a:t>
            </a:r>
            <a:r>
              <a:rPr lang="en-US" altLang="en-US" sz="2400" i="1" dirty="0">
                <a:latin typeface="Arial Narrow" panose="020B0606020202030204" pitchFamily="34" charset="0"/>
              </a:rPr>
              <a:t> (sein Name </a:t>
            </a:r>
            <a:r>
              <a:rPr lang="en-US" altLang="en-US" sz="2400" i="1" dirty="0" err="1">
                <a:latin typeface="Arial Narrow" panose="020B0606020202030204" pitchFamily="34" charset="0"/>
              </a:rPr>
              <a:t>bedeutet</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gute</a:t>
            </a:r>
            <a:r>
              <a:rPr lang="en-US" altLang="en-US" sz="2400" i="1" dirty="0">
                <a:latin typeface="Arial Narrow" panose="020B0606020202030204" pitchFamily="34" charset="0"/>
              </a:rPr>
              <a:t> Sohn”) war </a:t>
            </a:r>
            <a:r>
              <a:rPr lang="en-US" altLang="en-US" sz="2400" i="1" dirty="0" err="1">
                <a:latin typeface="Arial Narrow" panose="020B0606020202030204" pitchFamily="34" charset="0"/>
              </a:rPr>
              <a:t>ein</a:t>
            </a:r>
            <a:r>
              <a:rPr lang="en-US" altLang="en-US" sz="2400" i="1" dirty="0">
                <a:latin typeface="Arial Narrow" panose="020B0606020202030204" pitchFamily="34" charset="0"/>
              </a:rPr>
              <a:t> Meso-</a:t>
            </a:r>
            <a:r>
              <a:rPr lang="en-US" altLang="en-US" sz="2400" i="1" dirty="0" err="1">
                <a:latin typeface="Arial Narrow" panose="020B0606020202030204" pitchFamily="34" charset="0"/>
              </a:rPr>
              <a:t>potamischer</a:t>
            </a:r>
            <a:r>
              <a:rPr lang="en-US" altLang="en-US" sz="2400" i="1" dirty="0">
                <a:latin typeface="Arial Narrow" panose="020B0606020202030204" pitchFamily="34" charset="0"/>
              </a:rPr>
              <a:t> Gott, </a:t>
            </a:r>
            <a:r>
              <a:rPr lang="en-US" altLang="en-US" sz="2400" i="1" dirty="0" err="1">
                <a:latin typeface="Arial Narrow" panose="020B0606020202030204" pitchFamily="34" charset="0"/>
              </a:rPr>
              <a:t>Vorbild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eines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sterbenden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Gottes</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dessen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jährlicher</a:t>
            </a:r>
            <a:r>
              <a:rPr lang="en-US" altLang="en-US" sz="2400" i="1" dirty="0">
                <a:latin typeface="Arial Narrow" panose="020B0606020202030204" pitchFamily="34" charset="0"/>
              </a:rPr>
              <a:t> Tod und </a:t>
            </a:r>
            <a:r>
              <a:rPr lang="en-US" altLang="en-US" sz="2400" i="1" dirty="0" err="1">
                <a:latin typeface="Arial Narrow" panose="020B0606020202030204" pitchFamily="34" charset="0"/>
              </a:rPr>
              <a:t>neues</a:t>
            </a:r>
            <a:r>
              <a:rPr lang="en-US" altLang="en-US" sz="2400" i="1" dirty="0">
                <a:latin typeface="Arial Narrow" panose="020B0606020202030204" pitchFamily="34" charset="0"/>
              </a:rPr>
              <a:t> Leben den </a:t>
            </a:r>
            <a:r>
              <a:rPr lang="en-US" altLang="en-US" sz="2400" i="1" dirty="0" err="1">
                <a:latin typeface="Arial Narrow" panose="020B0606020202030204" pitchFamily="34" charset="0"/>
              </a:rPr>
              <a:t>Zyklus</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Vergehen</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Neuwerden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personifizierte</a:t>
            </a:r>
            <a:r>
              <a:rPr lang="en-US" altLang="en-US" sz="2400" i="1" dirty="0">
                <a:latin typeface="Arial Narrow" panose="020B0606020202030204" pitchFamily="34" charset="0"/>
              </a:rPr>
              <a:t>. Er war </a:t>
            </a:r>
            <a:r>
              <a:rPr lang="en-US" altLang="en-US" sz="2400" i="1" dirty="0" err="1">
                <a:latin typeface="Arial Narrow" panose="020B0606020202030204" pitchFamily="34" charset="0"/>
              </a:rPr>
              <a:t>grundlegend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derselbe</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wie</a:t>
            </a:r>
            <a:r>
              <a:rPr lang="en-US" altLang="en-US" sz="2400" i="1" dirty="0">
                <a:latin typeface="Arial Narrow" panose="020B0606020202030204" pitchFamily="34" charset="0"/>
              </a:rPr>
              <a:t> Osiris in </a:t>
            </a:r>
            <a:r>
              <a:rPr lang="en-US" altLang="en-US" sz="2400" i="1" dirty="0" err="1">
                <a:latin typeface="Arial Narrow" panose="020B0606020202030204" pitchFamily="34" charset="0"/>
              </a:rPr>
              <a:t>Ägypten</a:t>
            </a:r>
            <a:r>
              <a:rPr lang="en-US" altLang="en-US" sz="2400" i="1" dirty="0">
                <a:latin typeface="Arial Narrow" panose="020B0606020202030204" pitchFamily="34" charset="0"/>
              </a:rPr>
              <a:t>, Adonis in </a:t>
            </a:r>
            <a:r>
              <a:rPr lang="en-US" altLang="en-US" sz="2400" i="1" dirty="0" err="1">
                <a:latin typeface="Arial Narrow" panose="020B0606020202030204" pitchFamily="34" charset="0"/>
              </a:rPr>
              <a:t>Phoenizien</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Griechenland</a:t>
            </a:r>
            <a:r>
              <a:rPr lang="en-US" altLang="en-US" sz="2400" i="1" dirty="0">
                <a:latin typeface="Arial Narrow" panose="020B0606020202030204" pitchFamily="34" charset="0"/>
              </a:rPr>
              <a:t> und </a:t>
            </a:r>
            <a:r>
              <a:rPr lang="en-US" altLang="en-US" sz="2400" i="1" dirty="0" err="1">
                <a:latin typeface="Arial Narrow" panose="020B0606020202030204" pitchFamily="34" charset="0"/>
              </a:rPr>
              <a:t>Ba’al</a:t>
            </a:r>
            <a:r>
              <a:rPr lang="en-US" altLang="en-US" sz="2400" i="1" dirty="0">
                <a:latin typeface="Arial Narrow" panose="020B0606020202030204" pitchFamily="34" charset="0"/>
              </a:rPr>
              <a:t> in Kanaan.</a:t>
            </a:r>
          </a:p>
        </p:txBody>
      </p:sp>
      <p:pic>
        <p:nvPicPr>
          <p:cNvPr id="129028" name="Picture 6" descr="Tammuz">
            <a:extLst>
              <a:ext uri="{FF2B5EF4-FFF2-40B4-BE49-F238E27FC236}">
                <a16:creationId xmlns:a16="http://schemas.microsoft.com/office/drawing/2014/main" id="{A0D4EBC5-0D6D-BC4E-B8F8-AF8669FE142D}"/>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88925" y="1143000"/>
            <a:ext cx="39878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Slide Number Placeholder 5">
            <a:extLst>
              <a:ext uri="{FF2B5EF4-FFF2-40B4-BE49-F238E27FC236}">
                <a16:creationId xmlns:a16="http://schemas.microsoft.com/office/drawing/2014/main" id="{BCB7B5CC-7497-3C41-8C17-E0115B2076AA}"/>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97</a:t>
            </a:fld>
            <a:endParaRPr lang="en-US" altLang="en-US" sz="1400" b="1" dirty="0">
              <a:latin typeface="Tahoma" panose="020B0604030504040204" pitchFamily="34" charset="0"/>
            </a:endParaRPr>
          </a:p>
        </p:txBody>
      </p:sp>
    </p:spTree>
  </p:cSld>
  <p:clrMapOvr>
    <a:masterClrMapping/>
  </p:clrMapOvr>
  <p:transition>
    <p:blinds/>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6106509B-EB49-49D6-977E-C5CD9B6BCE8D}"/>
              </a:ext>
            </a:extLst>
          </p:cNvPr>
          <p:cNvSpPr>
            <a:spLocks noGrp="1" noChangeArrowheads="1"/>
          </p:cNvSpPr>
          <p:nvPr>
            <p:ph type="title"/>
          </p:nvPr>
        </p:nvSpPr>
        <p:spPr>
          <a:xfrm>
            <a:off x="228600" y="228600"/>
            <a:ext cx="8686800" cy="1189038"/>
          </a:xfrm>
        </p:spPr>
        <p:txBody>
          <a:bodyPr/>
          <a:lstStyle/>
          <a:p>
            <a:pPr eaLnBrk="1" hangingPunct="1">
              <a:defRPr/>
            </a:pPr>
            <a:r>
              <a:rPr lang="en-US" altLang="en-US" sz="3600" dirty="0" err="1">
                <a:latin typeface="Times New Roman" panose="02020603050405020304" pitchFamily="18" charset="0"/>
              </a:rPr>
              <a:t>Rollsiegel-Abdruck</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mit</a:t>
            </a:r>
            <a:r>
              <a:rPr lang="en-US" altLang="en-US" sz="3600" dirty="0">
                <a:latin typeface="Times New Roman" panose="02020603050405020304" pitchFamily="18" charset="0"/>
              </a:rPr>
              <a:t> </a:t>
            </a:r>
            <a:r>
              <a:rPr lang="en-US" altLang="en-US" sz="3600" dirty="0" err="1">
                <a:latin typeface="Times New Roman" panose="02020603050405020304" pitchFamily="18" charset="0"/>
              </a:rPr>
              <a:t>Schamasch</a:t>
            </a:r>
            <a:br>
              <a:rPr lang="en-US" altLang="en-US" sz="2400" dirty="0">
                <a:latin typeface="Arial Narrow" panose="020B0606020202030204" pitchFamily="34" charset="0"/>
              </a:rPr>
            </a:br>
            <a:r>
              <a:rPr lang="en-US" altLang="en-US" sz="2400" i="1" dirty="0" err="1">
                <a:latin typeface="Arial Narrow" panose="020B0606020202030204" pitchFamily="34" charset="0"/>
              </a:rPr>
              <a:t>Schamasch</a:t>
            </a:r>
            <a:r>
              <a:rPr lang="en-US" altLang="en-US" sz="2400" i="1" dirty="0">
                <a:latin typeface="Arial Narrow" panose="020B0606020202030204" pitchFamily="34" charset="0"/>
              </a:rPr>
              <a:t>, der </a:t>
            </a:r>
            <a:r>
              <a:rPr lang="en-US" altLang="en-US" sz="2400" i="1" dirty="0" err="1">
                <a:latin typeface="Arial Narrow" panose="020B0606020202030204" pitchFamily="34" charset="0"/>
              </a:rPr>
              <a:t>Sonnengott</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ersteht</a:t>
            </a:r>
            <a:r>
              <a:rPr lang="en-US" altLang="en-US" sz="2400" i="1" dirty="0">
                <a:latin typeface="Arial Narrow" panose="020B0606020202030204" pitchFamily="34" charset="0"/>
              </a:rPr>
              <a:t> neu </a:t>
            </a:r>
            <a:r>
              <a:rPr lang="en-US" altLang="en-US" sz="2400" i="1" dirty="0" err="1">
                <a:latin typeface="Arial Narrow" panose="020B0606020202030204" pitchFamily="34" charset="0"/>
              </a:rPr>
              <a:t>zwischen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zwei</a:t>
            </a:r>
            <a:r>
              <a:rPr lang="en-US" altLang="en-US" sz="2400" i="1" dirty="0">
                <a:latin typeface="Arial Narrow" panose="020B0606020202030204" pitchFamily="34" charset="0"/>
              </a:rPr>
              <a:t> Bergen.</a:t>
            </a:r>
            <a:br>
              <a:rPr lang="en-US" altLang="en-US" sz="2400" i="1" dirty="0">
                <a:latin typeface="Arial Narrow" panose="020B0606020202030204" pitchFamily="34" charset="0"/>
              </a:rPr>
            </a:br>
            <a:r>
              <a:rPr lang="en-US" altLang="en-US" sz="2400" i="1" dirty="0">
                <a:latin typeface="Arial Narrow" panose="020B0606020202030204" pitchFamily="34" charset="0"/>
              </a:rPr>
              <a:t>Die </a:t>
            </a:r>
            <a:r>
              <a:rPr lang="en-US" altLang="en-US" sz="2400" i="1" dirty="0" err="1">
                <a:latin typeface="Arial Narrow" panose="020B0606020202030204" pitchFamily="34" charset="0"/>
              </a:rPr>
              <a:t>Sonnenstrahlen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scheinen</a:t>
            </a:r>
            <a:r>
              <a:rPr lang="en-US" altLang="en-US" sz="2400" i="1" dirty="0">
                <a:latin typeface="Arial Narrow" panose="020B0606020202030204" pitchFamily="34" charset="0"/>
              </a:rPr>
              <a:t> von </a:t>
            </a:r>
            <a:r>
              <a:rPr lang="en-US" altLang="en-US" sz="2400" i="1" dirty="0" err="1">
                <a:latin typeface="Arial Narrow" panose="020B0606020202030204" pitchFamily="34" charset="0"/>
              </a:rPr>
              <a:t>seinen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Schultern</a:t>
            </a:r>
            <a:r>
              <a:rPr lang="en-US" altLang="en-US" sz="2400" i="1" dirty="0">
                <a:latin typeface="Arial Narrow" panose="020B0606020202030204" pitchFamily="34" charset="0"/>
              </a:rPr>
              <a:t>.</a:t>
            </a:r>
            <a:endParaRPr lang="en-US" altLang="en-US" sz="3600" dirty="0"/>
          </a:p>
        </p:txBody>
      </p:sp>
      <p:pic>
        <p:nvPicPr>
          <p:cNvPr id="130051" name="Picture 5" descr="OldTestament 020 (Changed)">
            <a:extLst>
              <a:ext uri="{FF2B5EF4-FFF2-40B4-BE49-F238E27FC236}">
                <a16:creationId xmlns:a16="http://schemas.microsoft.com/office/drawing/2014/main" id="{05258AFD-4566-3247-A5BE-70FA031725B7}"/>
              </a:ext>
            </a:extLst>
          </p:cNvPr>
          <p:cNvPicPr>
            <a:picLocks noGrp="1" noChangeAspect="1" noChangeArrowheads="1"/>
          </p:cNvPicPr>
          <p:nvPr>
            <p:ph idx="1"/>
          </p:nvPr>
        </p:nvPicPr>
        <p:blipFill>
          <a:blip r:embed="rId2">
            <a:lum bright="-6000" contrast="30000"/>
            <a:extLst>
              <a:ext uri="{28A0092B-C50C-407E-A947-70E740481C1C}">
                <a14:useLocalDpi xmlns:a14="http://schemas.microsoft.com/office/drawing/2010/main"/>
              </a:ext>
            </a:extLst>
          </a:blip>
          <a:srcRect/>
          <a:stretch>
            <a:fillRect/>
          </a:stretch>
        </p:blipFill>
        <p:spPr>
          <a:xfrm>
            <a:off x="228600" y="1687513"/>
            <a:ext cx="8763000" cy="515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975E9D46-8797-0043-B0C9-19E3DE22BEA4}"/>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98</a:t>
            </a:fld>
            <a:endParaRPr lang="en-US" altLang="en-US" sz="1400" b="1" dirty="0">
              <a:latin typeface="Tahoma" panose="020B0604030504040204" pitchFamily="34" charset="0"/>
            </a:endParaRPr>
          </a:p>
        </p:txBody>
      </p:sp>
    </p:spTree>
  </p:cSld>
  <p:clrMapOvr>
    <a:masterClrMapping/>
  </p:clrMapOvr>
  <p:transition>
    <p:blinds/>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660033"/>
        </a:solidFill>
        <a:effectLst/>
      </p:bgPr>
    </p:bg>
    <p:spTree>
      <p:nvGrpSpPr>
        <p:cNvPr id="1" name=""/>
        <p:cNvGrpSpPr/>
        <p:nvPr/>
      </p:nvGrpSpPr>
      <p:grpSpPr>
        <a:xfrm>
          <a:off x="0" y="0"/>
          <a:ext cx="0" cy="0"/>
          <a:chOff x="0" y="0"/>
          <a:chExt cx="0" cy="0"/>
        </a:xfrm>
      </p:grpSpPr>
      <p:sp>
        <p:nvSpPr>
          <p:cNvPr id="529410" name="Rectangle 2">
            <a:extLst>
              <a:ext uri="{FF2B5EF4-FFF2-40B4-BE49-F238E27FC236}">
                <a16:creationId xmlns:a16="http://schemas.microsoft.com/office/drawing/2014/main" id="{189F126D-1FB3-49C7-945B-D3862133135C}"/>
              </a:ext>
            </a:extLst>
          </p:cNvPr>
          <p:cNvSpPr>
            <a:spLocks noGrp="1" noChangeArrowheads="1"/>
          </p:cNvSpPr>
          <p:nvPr>
            <p:ph type="title"/>
          </p:nvPr>
        </p:nvSpPr>
        <p:spPr>
          <a:xfrm>
            <a:off x="76200" y="274638"/>
            <a:ext cx="5181600" cy="1096962"/>
          </a:xfrm>
        </p:spPr>
        <p:txBody>
          <a:bodyPr/>
          <a:lstStyle/>
          <a:p>
            <a:pPr eaLnBrk="1" hangingPunct="1">
              <a:defRPr/>
            </a:pPr>
            <a:r>
              <a:rPr lang="en-US" altLang="en-US" b="0" dirty="0" err="1">
                <a:latin typeface="Impact" panose="020B0806030902050204" pitchFamily="34" charset="0"/>
              </a:rPr>
              <a:t>Gesprächspunkte</a:t>
            </a:r>
            <a:endParaRPr lang="en-US" altLang="en-US" b="0" dirty="0">
              <a:latin typeface="Impact" panose="020B0806030902050204" pitchFamily="34" charset="0"/>
            </a:endParaRPr>
          </a:p>
        </p:txBody>
      </p:sp>
      <p:sp>
        <p:nvSpPr>
          <p:cNvPr id="529411" name="Rectangle 3">
            <a:extLst>
              <a:ext uri="{FF2B5EF4-FFF2-40B4-BE49-F238E27FC236}">
                <a16:creationId xmlns:a16="http://schemas.microsoft.com/office/drawing/2014/main" id="{47846CF7-E17B-49A3-951C-C26A2A645C76}"/>
              </a:ext>
            </a:extLst>
          </p:cNvPr>
          <p:cNvSpPr>
            <a:spLocks noGrp="1" noChangeArrowheads="1"/>
          </p:cNvSpPr>
          <p:nvPr>
            <p:ph type="body" idx="1"/>
          </p:nvPr>
        </p:nvSpPr>
        <p:spPr/>
        <p:txBody>
          <a:bodyPr/>
          <a:lstStyle/>
          <a:p>
            <a:pPr eaLnBrk="1" hangingPunct="1">
              <a:buFontTx/>
              <a:buNone/>
              <a:defRPr/>
            </a:pPr>
            <a:r>
              <a:rPr lang="en-US" altLang="en-US" i="1" dirty="0" err="1">
                <a:latin typeface="Eras Demi ITC" pitchFamily="34" charset="0"/>
              </a:rPr>
              <a:t>Warum</a:t>
            </a:r>
            <a:r>
              <a:rPr lang="en-US" altLang="en-US" i="1" dirty="0">
                <a:latin typeface="Eras Demi ITC" pitchFamily="34" charset="0"/>
              </a:rPr>
              <a:t> </a:t>
            </a:r>
            <a:r>
              <a:rPr lang="en-US" altLang="en-US" i="1" dirty="0" err="1">
                <a:latin typeface="Eras Demi ITC" pitchFamily="34" charset="0"/>
              </a:rPr>
              <a:t>denkt</a:t>
            </a:r>
            <a:r>
              <a:rPr lang="en-US" altLang="en-US" i="1" dirty="0">
                <a:latin typeface="Eras Demi ITC" pitchFamily="34" charset="0"/>
              </a:rPr>
              <a:t> </a:t>
            </a:r>
            <a:r>
              <a:rPr lang="en-US" altLang="en-US" i="1" dirty="0" err="1">
                <a:latin typeface="Eras Demi ITC" pitchFamily="34" charset="0"/>
              </a:rPr>
              <a:t>ihr</a:t>
            </a:r>
            <a:r>
              <a:rPr lang="en-US" altLang="en-US" i="1" dirty="0">
                <a:latin typeface="Eras Demi ITC" pitchFamily="34" charset="0"/>
              </a:rPr>
              <a:t>, </a:t>
            </a:r>
            <a:r>
              <a:rPr lang="en-US" altLang="en-US" i="1" dirty="0" err="1">
                <a:latin typeface="Eras Demi ITC" pitchFamily="34" charset="0"/>
              </a:rPr>
              <a:t>dass</a:t>
            </a:r>
            <a:r>
              <a:rPr lang="en-US" altLang="en-US" i="1" dirty="0">
                <a:latin typeface="Eras Demi ITC" pitchFamily="34" charset="0"/>
              </a:rPr>
              <a:t> die </a:t>
            </a:r>
            <a:r>
              <a:rPr lang="en-US" altLang="en-US" i="1" dirty="0" err="1">
                <a:latin typeface="Eras Demi ITC" pitchFamily="34" charset="0"/>
              </a:rPr>
              <a:t>heidnischen</a:t>
            </a:r>
            <a:r>
              <a:rPr lang="en-US" altLang="en-US" i="1" dirty="0">
                <a:latin typeface="Eras Demi ITC" pitchFamily="34" charset="0"/>
              </a:rPr>
              <a:t> </a:t>
            </a:r>
            <a:r>
              <a:rPr lang="en-US" altLang="en-US" i="1" dirty="0" err="1">
                <a:latin typeface="Eras Demi ITC" pitchFamily="34" charset="0"/>
              </a:rPr>
              <a:t>Fruchtbarkeitskulte</a:t>
            </a:r>
            <a:r>
              <a:rPr lang="en-US" altLang="en-US" i="1" dirty="0">
                <a:latin typeface="Eras Demi ITC" pitchFamily="34" charset="0"/>
              </a:rPr>
              <a:t> </a:t>
            </a:r>
            <a:r>
              <a:rPr lang="en-US" altLang="en-US" i="1" dirty="0" err="1">
                <a:latin typeface="Eras Demi ITC" pitchFamily="34" charset="0"/>
              </a:rPr>
              <a:t>für</a:t>
            </a:r>
            <a:r>
              <a:rPr lang="en-US" altLang="en-US" i="1" dirty="0">
                <a:latin typeface="Eras Demi ITC" pitchFamily="34" charset="0"/>
              </a:rPr>
              <a:t> Israel so </a:t>
            </a:r>
            <a:r>
              <a:rPr lang="en-US" altLang="en-US" i="1" dirty="0" err="1">
                <a:latin typeface="Eras Demi ITC" pitchFamily="34" charset="0"/>
              </a:rPr>
              <a:t>attraktiv</a:t>
            </a:r>
            <a:r>
              <a:rPr lang="en-US" altLang="en-US" i="1" dirty="0">
                <a:latin typeface="Eras Demi ITC" pitchFamily="34" charset="0"/>
              </a:rPr>
              <a:t> </a:t>
            </a:r>
            <a:r>
              <a:rPr lang="en-US" altLang="en-US" i="1" dirty="0" err="1">
                <a:latin typeface="Eras Demi ITC" pitchFamily="34" charset="0"/>
              </a:rPr>
              <a:t>waren</a:t>
            </a:r>
            <a:r>
              <a:rPr lang="en-US" altLang="en-US" i="1" dirty="0">
                <a:latin typeface="Eras Demi ITC" pitchFamily="34" charset="0"/>
              </a:rPr>
              <a:t>?</a:t>
            </a:r>
          </a:p>
          <a:p>
            <a:pPr eaLnBrk="1" hangingPunct="1">
              <a:buFontTx/>
              <a:buNone/>
              <a:defRPr/>
            </a:pPr>
            <a:r>
              <a:rPr lang="en-US" altLang="en-US" i="1" dirty="0" err="1">
                <a:latin typeface="Eras Demi ITC" pitchFamily="34" charset="0"/>
              </a:rPr>
              <a:t>Welche</a:t>
            </a:r>
            <a:r>
              <a:rPr lang="en-US" altLang="en-US" i="1" dirty="0">
                <a:latin typeface="Eras Demi ITC" pitchFamily="34" charset="0"/>
              </a:rPr>
              <a:t> </a:t>
            </a:r>
            <a:r>
              <a:rPr lang="en-US" altLang="en-US" i="1" dirty="0" err="1">
                <a:latin typeface="Eras Demi ITC" pitchFamily="34" charset="0"/>
              </a:rPr>
              <a:t>Eigenschaften</a:t>
            </a:r>
            <a:r>
              <a:rPr lang="en-US" altLang="en-US" i="1" dirty="0">
                <a:latin typeface="Eras Demi ITC" pitchFamily="34" charset="0"/>
              </a:rPr>
              <a:t> der </a:t>
            </a:r>
            <a:r>
              <a:rPr lang="en-US" altLang="en-US" i="1" dirty="0" err="1">
                <a:latin typeface="Eras Demi ITC" pitchFamily="34" charset="0"/>
              </a:rPr>
              <a:t>modernen</a:t>
            </a:r>
            <a:r>
              <a:rPr lang="en-US" altLang="en-US" i="1" dirty="0">
                <a:latin typeface="Eras Demi ITC" pitchFamily="34" charset="0"/>
              </a:rPr>
              <a:t> Welt </a:t>
            </a:r>
            <a:r>
              <a:rPr lang="en-US" altLang="en-US" i="1" dirty="0" err="1">
                <a:latin typeface="Eras Demi ITC" pitchFamily="34" charset="0"/>
              </a:rPr>
              <a:t>sind</a:t>
            </a:r>
            <a:r>
              <a:rPr lang="en-US" altLang="en-US" i="1" dirty="0">
                <a:latin typeface="Eras Demi ITC" pitchFamily="34" charset="0"/>
              </a:rPr>
              <a:t> </a:t>
            </a:r>
            <a:r>
              <a:rPr lang="en-US" altLang="en-US" i="1" dirty="0" err="1">
                <a:latin typeface="Eras Demi ITC" pitchFamily="34" charset="0"/>
              </a:rPr>
              <a:t>gleich</a:t>
            </a:r>
            <a:r>
              <a:rPr lang="en-US" altLang="en-US" i="1" dirty="0">
                <a:latin typeface="Eras Demi ITC" pitchFamily="34" charset="0"/>
              </a:rPr>
              <a:t> </a:t>
            </a:r>
            <a:r>
              <a:rPr lang="en-US" altLang="en-US" i="1" dirty="0" err="1">
                <a:latin typeface="Eras Demi ITC" pitchFamily="34" charset="0"/>
              </a:rPr>
              <a:t>attraktiv</a:t>
            </a:r>
            <a:r>
              <a:rPr lang="en-US" altLang="en-US" i="1" dirty="0">
                <a:latin typeface="Eras Demi ITC" pitchFamily="34" charset="0"/>
              </a:rPr>
              <a:t> und </a:t>
            </a:r>
            <a:r>
              <a:rPr lang="en-US" altLang="en-US" i="1" dirty="0" err="1">
                <a:latin typeface="Eras Demi ITC" pitchFamily="34" charset="0"/>
              </a:rPr>
              <a:t>verfüh-rerisch</a:t>
            </a:r>
            <a:r>
              <a:rPr lang="en-US" altLang="en-US" i="1" dirty="0">
                <a:latin typeface="Eras Demi ITC" pitchFamily="34" charset="0"/>
              </a:rPr>
              <a:t> </a:t>
            </a:r>
            <a:r>
              <a:rPr lang="en-US" altLang="en-US" i="1" dirty="0" err="1">
                <a:latin typeface="Eras Demi ITC" pitchFamily="34" charset="0"/>
              </a:rPr>
              <a:t>für</a:t>
            </a:r>
            <a:r>
              <a:rPr lang="en-US" altLang="en-US" i="1" dirty="0">
                <a:latin typeface="Eras Demi ITC" pitchFamily="34" charset="0"/>
              </a:rPr>
              <a:t> die </a:t>
            </a:r>
            <a:r>
              <a:rPr lang="en-US" altLang="en-US" i="1" dirty="0" err="1">
                <a:latin typeface="Eras Demi ITC" pitchFamily="34" charset="0"/>
              </a:rPr>
              <a:t>gegenwärtigen</a:t>
            </a:r>
            <a:r>
              <a:rPr lang="en-US" altLang="en-US" i="1" dirty="0">
                <a:latin typeface="Eras Demi ITC" pitchFamily="34" charset="0"/>
              </a:rPr>
              <a:t> Christen?</a:t>
            </a:r>
          </a:p>
        </p:txBody>
      </p:sp>
      <p:sp>
        <p:nvSpPr>
          <p:cNvPr id="5" name="Slide Number Placeholder 5">
            <a:extLst>
              <a:ext uri="{FF2B5EF4-FFF2-40B4-BE49-F238E27FC236}">
                <a16:creationId xmlns:a16="http://schemas.microsoft.com/office/drawing/2014/main" id="{C3E9EE78-DC09-CA48-9DB1-1463587DB8CF}"/>
              </a:ext>
            </a:extLst>
          </p:cNvPr>
          <p:cNvSpPr>
            <a:spLocks noGrp="1"/>
          </p:cNvSpPr>
          <p:nvPr>
            <p:ph type="sldNum" sz="quarter" idx="12"/>
          </p:nvPr>
        </p:nvSpPr>
        <p:spPr>
          <a:xfrm>
            <a:off x="8365067" y="6477000"/>
            <a:ext cx="762000" cy="304800"/>
          </a:xfrm>
          <a:effectLst>
            <a:outerShdw blurRad="50800" dist="38100" dir="2700000" algn="tl" rotWithShape="0">
              <a:prstClr val="black">
                <a:alpha val="40000"/>
              </a:prstClr>
            </a:outerShdw>
          </a:effectLst>
        </p:spPr>
        <p:txBody>
          <a:bodyPr/>
          <a:lstStyle>
            <a:lvl1pPr>
              <a:defRPr sz="2400">
                <a:solidFill>
                  <a:schemeClr val="tx1"/>
                </a:solidFill>
                <a:latin typeface="Lucida Sans Unicode" panose="020B0602030504020204" pitchFamily="34" charset="0"/>
                <a:cs typeface="Arial" panose="020B0604020202020204" pitchFamily="34" charset="0"/>
              </a:defRPr>
            </a:lvl1pPr>
            <a:lvl2pPr marL="742950" indent="-285750">
              <a:defRPr sz="2400">
                <a:solidFill>
                  <a:schemeClr val="tx1"/>
                </a:solidFill>
                <a:latin typeface="Lucida Sans Unicode" panose="020B0602030504020204" pitchFamily="34" charset="0"/>
                <a:cs typeface="Arial" panose="020B0604020202020204" pitchFamily="34" charset="0"/>
              </a:defRPr>
            </a:lvl2pPr>
            <a:lvl3pPr marL="1143000" indent="-228600">
              <a:defRPr sz="2400">
                <a:solidFill>
                  <a:schemeClr val="tx1"/>
                </a:solidFill>
                <a:latin typeface="Lucida Sans Unicode" panose="020B0602030504020204" pitchFamily="34" charset="0"/>
                <a:cs typeface="Arial" panose="020B0604020202020204" pitchFamily="34" charset="0"/>
              </a:defRPr>
            </a:lvl3pPr>
            <a:lvl4pPr marL="1600200" indent="-228600">
              <a:defRPr sz="2400">
                <a:solidFill>
                  <a:schemeClr val="tx1"/>
                </a:solidFill>
                <a:latin typeface="Lucida Sans Unicode" panose="020B0602030504020204" pitchFamily="34" charset="0"/>
                <a:cs typeface="Arial" panose="020B0604020202020204" pitchFamily="34" charset="0"/>
              </a:defRPr>
            </a:lvl4pPr>
            <a:lvl5pPr marL="2057400" indent="-228600">
              <a:defRPr sz="2400">
                <a:solidFill>
                  <a:schemeClr val="tx1"/>
                </a:solidFill>
                <a:latin typeface="Lucida Sans Unicode" panose="020B0602030504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Lucida Sans Unicode" panose="020B0602030504020204" pitchFamily="34" charset="0"/>
                <a:cs typeface="Arial" panose="020B0604020202020204" pitchFamily="34" charset="0"/>
              </a:defRPr>
            </a:lvl9pPr>
          </a:lstStyle>
          <a:p>
            <a:fld id="{7C29E04F-DA0C-6143-A9B0-E78546EFE5AB}" type="slidenum">
              <a:rPr lang="en-US" altLang="en-US" sz="1400" b="1">
                <a:latin typeface="Tahoma" panose="020B0604030504040204" pitchFamily="34" charset="0"/>
              </a:rPr>
              <a:pPr/>
              <a:t>99</a:t>
            </a:fld>
            <a:endParaRPr lang="en-US" altLang="en-US" sz="1400" b="1" dirty="0">
              <a:latin typeface="Tahoma" panose="020B0604030504040204"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529411">
                                            <p:txEl>
                                              <p:pRg st="0" end="0"/>
                                            </p:txEl>
                                          </p:spTgt>
                                        </p:tgtEl>
                                        <p:attrNameLst>
                                          <p:attrName>style.visibility</p:attrName>
                                        </p:attrNameLst>
                                      </p:cBhvr>
                                      <p:to>
                                        <p:strVal val="visible"/>
                                      </p:to>
                                    </p:set>
                                    <p:anim calcmode="lin" valueType="num">
                                      <p:cBhvr additive="base">
                                        <p:cTn id="7" dur="500" fill="hold"/>
                                        <p:tgtEl>
                                          <p:spTgt spid="529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9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29411">
                                            <p:txEl>
                                              <p:pRg st="1" end="1"/>
                                            </p:txEl>
                                          </p:spTgt>
                                        </p:tgtEl>
                                        <p:attrNameLst>
                                          <p:attrName>style.visibility</p:attrName>
                                        </p:attrNameLst>
                                      </p:cBhvr>
                                      <p:to>
                                        <p:strVal val="visible"/>
                                      </p:to>
                                    </p:set>
                                    <p:anim calcmode="lin" valueType="num">
                                      <p:cBhvr additive="base">
                                        <p:cTn id="13" dur="500" fill="hold"/>
                                        <p:tgtEl>
                                          <p:spTgt spid="529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94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4.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E47E7E"/>
      </a:hlink>
      <a:folHlink>
        <a:srgbClr val="C84447"/>
      </a:folHlink>
    </a:clrScheme>
    <a:fontScheme name="Foundry">
      <a:majorFont>
        <a:latin typeface="Rockwell"/>
        <a:ea typeface=""/>
        <a:cs typeface=""/>
        <a:font script="Grek" typeface="Times New Roman"/>
        <a:font script="Cyrl" typeface="Times New Roman"/>
        <a:font script="Jpan" typeface="HG明朝B"/>
        <a:font script="Hang" typeface="바탕"/>
        <a:font script="Hans" typeface="宋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Times New Roman"/>
        <a:font script="Cyrl" typeface="Times New Roman"/>
        <a:font script="Jpan" typeface="HG明朝B"/>
        <a:font script="Hang" typeface="바탕"/>
        <a:font script="Hans" typeface="宋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50800" h="508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140000" t="120000" r="105000" b="150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14431</Words>
  <Application>Microsoft Office PowerPoint</Application>
  <PresentationFormat>On-screen Show (4:3)</PresentationFormat>
  <Paragraphs>1524</Paragraphs>
  <Slides>205</Slides>
  <Notes>1</Notes>
  <HiddenSlides>0</HiddenSlides>
  <MMClips>0</MMClips>
  <ScaleCrop>false</ScaleCrop>
  <HeadingPairs>
    <vt:vector size="6" baseType="variant">
      <vt:variant>
        <vt:lpstr>Fonts Used</vt:lpstr>
      </vt:variant>
      <vt:variant>
        <vt:i4>42</vt:i4>
      </vt:variant>
      <vt:variant>
        <vt:lpstr>Theme</vt:lpstr>
      </vt:variant>
      <vt:variant>
        <vt:i4>4</vt:i4>
      </vt:variant>
      <vt:variant>
        <vt:lpstr>Slide Titles</vt:lpstr>
      </vt:variant>
      <vt:variant>
        <vt:i4>205</vt:i4>
      </vt:variant>
    </vt:vector>
  </HeadingPairs>
  <TitlesOfParts>
    <vt:vector size="251" baseType="lpstr">
      <vt:lpstr>BinnerD</vt:lpstr>
      <vt:lpstr>Agency FB</vt:lpstr>
      <vt:lpstr>Eras Demi ITC</vt:lpstr>
      <vt:lpstr>Wingdings</vt:lpstr>
      <vt:lpstr>Gill Sans MT</vt:lpstr>
      <vt:lpstr>Brush Script MT</vt:lpstr>
      <vt:lpstr>Lucida Sans Unicode</vt:lpstr>
      <vt:lpstr>Arial Black</vt:lpstr>
      <vt:lpstr>Jenkins v2.0</vt:lpstr>
      <vt:lpstr>Bernard MT Condensed</vt:lpstr>
      <vt:lpstr>Calibri</vt:lpstr>
      <vt:lpstr>Arial</vt:lpstr>
      <vt:lpstr>Times New Roman</vt:lpstr>
      <vt:lpstr>Arial Narrow</vt:lpstr>
      <vt:lpstr>Abadi MT Condensed</vt:lpstr>
      <vt:lpstr>HebrewTh</vt:lpstr>
      <vt:lpstr>Pristina</vt:lpstr>
      <vt:lpstr>GENUINE</vt:lpstr>
      <vt:lpstr>Freestyle Script</vt:lpstr>
      <vt:lpstr>Papyrus</vt:lpstr>
      <vt:lpstr>Berlin Sans FB Demi</vt:lpstr>
      <vt:lpstr>Book Antiqua</vt:lpstr>
      <vt:lpstr>Garamond</vt:lpstr>
      <vt:lpstr>Matura MT Script Capitals</vt:lpstr>
      <vt:lpstr>Gloucester MT Extra Condensed</vt:lpstr>
      <vt:lpstr>Narkisim</vt:lpstr>
      <vt:lpstr>Franklin Gothic Medium</vt:lpstr>
      <vt:lpstr>Lucida Bright</vt:lpstr>
      <vt:lpstr>Georgia</vt:lpstr>
      <vt:lpstr>Rockwell</vt:lpstr>
      <vt:lpstr>Harlow Solid Italic</vt:lpstr>
      <vt:lpstr>Cooper Black</vt:lpstr>
      <vt:lpstr>Calibri Light</vt:lpstr>
      <vt:lpstr>Gill Sans MT Ext Condensed Bold</vt:lpstr>
      <vt:lpstr>Monotype Corsiva</vt:lpstr>
      <vt:lpstr>Berlin Sans FB</vt:lpstr>
      <vt:lpstr>Impact</vt:lpstr>
      <vt:lpstr>Wingdings 2</vt:lpstr>
      <vt:lpstr>Arial Rounded MT Bold</vt:lpstr>
      <vt:lpstr>Eras Bold ITC</vt:lpstr>
      <vt:lpstr>Comic Sans MS</vt:lpstr>
      <vt:lpstr>Tahoma</vt:lpstr>
      <vt:lpstr>Teamwork</vt:lpstr>
      <vt:lpstr>Default Design</vt:lpstr>
      <vt:lpstr>Office Theme</vt:lpstr>
      <vt:lpstr>Foundry</vt:lpstr>
      <vt:lpstr>PowerPoint Presentation</vt:lpstr>
      <vt:lpstr>PowerPoint Presentation</vt:lpstr>
      <vt:lpstr>Wann beginnt die Idee des Exils?</vt:lpstr>
      <vt:lpstr> </vt:lpstr>
      <vt:lpstr>PowerPoint Presentation</vt:lpstr>
      <vt:lpstr>Gesprächspunkte</vt:lpstr>
      <vt:lpstr>Die Welt Hesekiels</vt:lpstr>
      <vt:lpstr>FALSCHE SICHERHEIT IN JUDA</vt:lpstr>
      <vt:lpstr>Könige während Judas letzen Jahren</vt:lpstr>
      <vt:lpstr>Jojakims Herrschaft (2Kön 23,36 – 24,7)</vt:lpstr>
      <vt:lpstr>Babylonische Chronik 5</vt:lpstr>
      <vt:lpstr>Joiachins Herrschaft (2Kön 24,8-17)</vt:lpstr>
      <vt:lpstr>Neo-Babyloni-sche Chronik</vt:lpstr>
      <vt:lpstr>Zedekias Herrschaft (2 Kön 24,18-25,7)</vt:lpstr>
      <vt:lpstr>Zedekia und die Propheten</vt:lpstr>
      <vt:lpstr>AUFGABE DER PROPHETEN</vt:lpstr>
      <vt:lpstr>THEOLOGISCHE IMPLIKATIONEN DES EXILS</vt:lpstr>
      <vt:lpstr>Gesprächspunkte</vt:lpstr>
      <vt:lpstr>PowerPoint Presentation</vt:lpstr>
      <vt:lpstr>PowerPoint Presentation</vt:lpstr>
      <vt:lpstr>LÖWENFRIES  (Vorderasiatisches Museen)</vt:lpstr>
      <vt:lpstr>PowerPoint Presentation</vt:lpstr>
      <vt:lpstr>PowerPoint Presentation</vt:lpstr>
      <vt:lpstr>PowerPoint Presentation</vt:lpstr>
      <vt:lpstr>DRACHEN &amp; STIER-RELIEFS (Vorderasiatisches Museum, Berlin)</vt:lpstr>
      <vt:lpstr>Drache von Marduk (Bel)  (Detroit Institute of Arts)</vt:lpstr>
      <vt:lpstr>Stier von Adad (Vorderasiatisches Museum, Berlin)</vt:lpstr>
      <vt:lpstr>PowerPoint Presentation</vt:lpstr>
      <vt:lpstr>PowerPoint Presentation</vt:lpstr>
      <vt:lpstr>PowerPoint Presentation</vt:lpstr>
      <vt:lpstr>PowerPoint Presentation</vt:lpstr>
      <vt:lpstr> </vt:lpstr>
      <vt:lpstr>Hesekiel BEN BUZZI</vt:lpstr>
      <vt:lpstr>STRUKTUR VON HESEKIEL</vt:lpstr>
      <vt:lpstr>PowerPoint Presentation</vt:lpstr>
      <vt:lpstr>Die Göttliche Herrlichkeit (dObKA = “Schwere” oder “Gewicht”)</vt:lpstr>
      <vt:lpstr>Die Idee eines Thronwagens</vt:lpstr>
      <vt:lpstr>Kanaanitischer Thron mit Cherubim (Geschnitzt aus Elfenbein, ca. 13. Jhdt. v.Chr.) Entdeckt 1937 in einer Elfenbeinsammlung bei Megiddo</vt:lpstr>
      <vt:lpstr>Cherubim  Wächter-Sphingen auch bekannt als Greife (British Museum, London)</vt:lpstr>
      <vt:lpstr>Mischwesen</vt:lpstr>
      <vt:lpstr>William Blakes Gemälde (Wasserfarbe) von Hesekiels Vision Museum of Fine Arts, Boston</vt:lpstr>
      <vt:lpstr>Figürliche Sprache</vt:lpstr>
      <vt:lpstr>Theophanie im AT (= Gottes Strahlen oder Erscheinen)  …überbrückt die Lücke von JHWH als nicht sichtbar &amp; JHWH als dem sich offenbarenden…</vt:lpstr>
      <vt:lpstr>Theophanie des Wagens</vt:lpstr>
      <vt:lpstr>Vier lebendige Wesen</vt:lpstr>
      <vt:lpstr>DIE BEDEUTUNG DES ERHÖHTEN dObK (kavod = Herrlichkeit, Schwere)</vt:lpstr>
      <vt:lpstr>Drei himmlsiche Visionen von Gottes Thron</vt:lpstr>
      <vt:lpstr>Symbolische Bedeutung des Tempels für Juda</vt:lpstr>
      <vt:lpstr>Gesprächspunkte</vt:lpstr>
      <vt:lpstr>TITEL  Menschensohn</vt:lpstr>
      <vt:lpstr>Erfüllt mit dem Geist</vt:lpstr>
      <vt:lpstr>Schriftrllen - doppelte Verträge Vertrag f. Judas Erlösung (2,9-10)</vt:lpstr>
      <vt:lpstr>Hesekiels Aufgabe</vt:lpstr>
      <vt:lpstr>Der Wächter (3,16-17)</vt:lpstr>
      <vt:lpstr>Wächter auf Mauer (Assyrisches Flachrelief)</vt:lpstr>
      <vt:lpstr>Verantwortliche Wächter (3,18-21)</vt:lpstr>
      <vt:lpstr>PowerPoint Presentation</vt:lpstr>
      <vt:lpstr>Belagerung im Modell (4,1-5,17)</vt:lpstr>
      <vt:lpstr>Babylonische Weltkarte</vt:lpstr>
      <vt:lpstr>BEWAFFNETER KAMPF Unser bestes Wissen über Krieg und Belagerung kommt von schriftlichen Aufzeichnungen und Flachreliefs aus den Palästen der Assyrischen Herrscher </vt:lpstr>
      <vt:lpstr>Assyrischer Bogenschütze &amp; Speerwerfer</vt:lpstr>
      <vt:lpstr>Assyrische Stein-schleuderer</vt:lpstr>
      <vt:lpstr>SCHUTZ DER STÄDTE</vt:lpstr>
      <vt:lpstr>Kasemattenmauer</vt:lpstr>
      <vt:lpstr>Läufer/Binder Technologie Steinblöcke wurden längs- und querseitig positioniert, also in einer kreuzweisen Mauerkonstruktion. “Binder” wurden quer zur Mauer gelegt, so dass die schmale Seite sichtbar war. “Läufer” waren längs verlegt, mit der langen Seite sichtbar. Da die Binder in die Mauer hineinreichten, führte das zu grösserer Stabilität.</vt:lpstr>
      <vt:lpstr>Inset/Offset Walls and Towers offsets in wall construction offered a field of fire down the wall line without the defenders exposing themselves as much</vt:lpstr>
      <vt:lpstr>Tor-Technologie Tore wurden mit Alkoven gebaut, die in Belagerungen bemannt werden konnten, was ein Eindringen des Feindes erschwerte. Tore waren der schwächste Teil einer Festung. Einige Tore hatten gewinkelte Eingänge, so das ein Einsatz von Rammbock nichts nützte.</vt:lpstr>
      <vt:lpstr>Flachhügel &amp; Futtermauer FLACHHÜGEL = steil ansteigend zur ersten Mauer FUTTERMAUER = äussere Haltemauer am Fuss  des "Glacis"</vt:lpstr>
      <vt:lpstr>Wassertunnel Vorbereitung gegen Belagerung war der geschützte Wasserzugang. Oft durch unterirdische Zugänge zu Teichen, zu Schächten oder Quellen – alle unterirdisch.</vt:lpstr>
      <vt:lpstr>ANGRIFF AUF EINE UMMAUERTE STADT Invasions- und Belagerungstechnik</vt:lpstr>
      <vt:lpstr>MAUER LEITERN</vt:lpstr>
      <vt:lpstr>SAPEURE</vt:lpstr>
      <vt:lpstr>PowerPoint Presentation</vt:lpstr>
      <vt:lpstr>PowerPoint Presentation</vt:lpstr>
      <vt:lpstr>Gesprächspunkte</vt:lpstr>
      <vt:lpstr>HESEKIELS TORTUR (4,4-9) Hesekiels Wort ist im 5. Herrschaftsjahr Joiachins (593-2 v.Chr.)</vt:lpstr>
      <vt:lpstr>Ein Modernes Rezept</vt:lpstr>
      <vt:lpstr>Jerusalems Tag der Abrechnung</vt:lpstr>
      <vt:lpstr>Die Götzen-Hügel (6,1-3)</vt:lpstr>
      <vt:lpstr>Kanaanitische Religion</vt:lpstr>
      <vt:lpstr>Kanaanitisches Pantheon</vt:lpstr>
      <vt:lpstr>Ba’al</vt:lpstr>
      <vt:lpstr>Aschera Baum</vt:lpstr>
      <vt:lpstr>Die Bamah (die Höhe)</vt:lpstr>
      <vt:lpstr>Fruchtbarkeits Figuren</vt:lpstr>
      <vt:lpstr>Das Ende Cq2  (7,1-3, 6)</vt:lpstr>
      <vt:lpstr>PowerPoint Presentation</vt:lpstr>
      <vt:lpstr> Wenn die Vision der Herrlich-keit Jahwes am Ufer des Kebar-kanals zur Frage führt, “was tut die Herrlichkeit dort, wenn sie doch im Allerheiligsten im Tempel in Jeru-salem sein sollte?” So bleibt es nun an Hesekiel zu erklären, warum Gott den Tempel verlassen würde.</vt:lpstr>
      <vt:lpstr>Der Ort, den Jahwe wählt</vt:lpstr>
      <vt:lpstr>Erster Tempel Der Plan von Salomos Tempel war der Stiftshütte ähnlich</vt:lpstr>
      <vt:lpstr>4 AUSDRUCKSFORMEN V. HEIDENTUM IN DER TEMPEL UMGEBUNG</vt:lpstr>
      <vt:lpstr>PowerPoint Presentation</vt:lpstr>
      <vt:lpstr>Bild von Astarte Gold Pendant ausgegraben in Ugarit</vt:lpstr>
      <vt:lpstr>JHWH und seine Aschera</vt:lpstr>
      <vt:lpstr>JHWH und seine Aschera Fragmente eines Pithos (grosser Tonkrug) fefunden ca. 65km südl. von Kadesh, zeigen ein geheimnisvolles Bild von einer sitzenden Musikerin, die von zwei Figuren begleitet ist. Einer ist männlich, die andere Figur androgyn. Die Inschrift oberhalb der Zeichnung liest:: “Ich segne dich durch Jahwe von Samarien und durch seine Aschera,” ein weiterer Nachweis für Synkretismus in Israel.</vt:lpstr>
      <vt:lpstr>Flachrelief von Gottheiten Hesekiel nennt die Tiere auf den Flachreliefs nicht im Detail, die er an der Tempelwand sah. Typisch für die Ikonographie Ägyptens &amp; Meso-potamiens war die Darstellung von Gottheiten als Tier &amp; halb Mensch.</vt:lpstr>
      <vt:lpstr>TAMMUS</vt:lpstr>
      <vt:lpstr>Rollsiegel-Abdruck mit Schamasch Schamasch, der Sonnengott, ersteht neu zwischen zwei Bergen. Die Sonnenstrahlen scheinen von seinen Schultern.</vt:lpstr>
      <vt:lpstr>Gesprächspunkte</vt:lpstr>
      <vt:lpstr>Wo das Gericht beginnt (9,1-11)</vt:lpstr>
      <vt:lpstr>Das Zeichen des Kreuzes</vt:lpstr>
      <vt:lpstr>Herrlichkeit verlässt den Tempel (10-11)</vt:lpstr>
      <vt:lpstr>Der Kochtopf</vt:lpstr>
      <vt:lpstr>Verheissung der Hoffnung (11,16-20)</vt:lpstr>
      <vt:lpstr>Was Hesekiel bis hier in seinen Eröffnungsvisionen mitteilte</vt:lpstr>
      <vt:lpstr>PowerPoint Presentation</vt:lpstr>
      <vt:lpstr>Flüchtling Nachahmen (12,1-20)</vt:lpstr>
      <vt:lpstr>PowerPoint Presentation</vt:lpstr>
      <vt:lpstr>ZWEI VERBREITETE CLICHES beide legen falschen Optimismus offen (12,21-22. 26-27)</vt:lpstr>
      <vt:lpstr>Falsche Prediger (13,1-23)</vt:lpstr>
      <vt:lpstr>Das dritte Gebot</vt:lpstr>
      <vt:lpstr>FALSCHER OPTIMISMUS created by false prophets</vt:lpstr>
      <vt:lpstr>Ratgeben</vt:lpstr>
      <vt:lpstr>EIN GETEILTES HERZ gemischte Treue</vt:lpstr>
      <vt:lpstr>bUw NUANCEN DES VERBS SHUV (= sich wenden, umkehren)</vt:lpstr>
      <vt:lpstr>Deuteronomisches Gericht (14,12-20)</vt:lpstr>
      <vt:lpstr>Gerechte Israeliten können das nicht mehr abwenden</vt:lpstr>
      <vt:lpstr>PowerPoint Presentation</vt:lpstr>
      <vt:lpstr>Der Nutzlose Weinstock (15,1-8)</vt:lpstr>
      <vt:lpstr>Gesprächspunkte</vt:lpstr>
      <vt:lpstr>PowerPoint Presentation</vt:lpstr>
      <vt:lpstr>Allegorie vom Findelkind der moralische Zerfall Jerusalems, dargestellt mittels einem Findelkind (16)</vt:lpstr>
      <vt:lpstr>PowerPoint Presentation</vt:lpstr>
      <vt:lpstr>Fabel von Adler, Zeder &amp; Weinstock Schwankende Politik Zedekias (17; vgl. 2Kön 24-25; 2Chr 36)</vt:lpstr>
      <vt:lpstr>Zeder &amp; Lachisch Brief</vt:lpstr>
      <vt:lpstr>Sprichwort der Vier Trauben (18) ”Die Väter essen saure Trauben, und die Zähne der Kinder werden stumpf.”</vt:lpstr>
      <vt:lpstr>Die Karikatur</vt:lpstr>
      <vt:lpstr>Jede Person wird individuell gerichtet</vt:lpstr>
      <vt:lpstr>Klagelied in Zwei Metaphern (19)</vt:lpstr>
      <vt:lpstr>Anfang von Judas politischen Ende</vt:lpstr>
      <vt:lpstr>Metapher der Löwenjungen</vt:lpstr>
      <vt:lpstr>METAPHER d. WEINSTOCKS (19,10ff) Vorgehende: Jesaias Lied vom Weinberg (Jes 5,1-7) Hesekiels Gleichnis v. verkohlten Weinstock (Hes 15,1-5)</vt:lpstr>
      <vt:lpstr>Gesprächspunkte</vt:lpstr>
      <vt:lpstr>PowerPoint Presentation</vt:lpstr>
      <vt:lpstr>VERWENDETE GERICHTSSPRACHE IN DEN PROPHETEN  “Wirst du sie richten?” (20,4)</vt:lpstr>
      <vt:lpstr>Die Anklage</vt:lpstr>
      <vt:lpstr>Mwe Der Name Synekdoche für Persönlichkeit, Charakter &amp; Ruf (20,9. 14. 22. 44)</vt:lpstr>
      <vt:lpstr>6. Jhdt. Amulett mit Jahwes Namen</vt:lpstr>
      <vt:lpstr>“So gab er sie hin” (20,25-26, NLT)</vt:lpstr>
      <vt:lpstr>PowerPoint Presentation</vt:lpstr>
      <vt:lpstr>PARALLELISMEN “wollt ihr euch beschmutzen, wie eure Väter es taten?” (20,30)            </vt:lpstr>
      <vt:lpstr>DER ÜBERREST Die, welche die Weiterexistenz der Gemeinschaft tragen</vt:lpstr>
      <vt:lpstr>Das Schwert des Gerichts (20,45—21,32) VORHERIGE METAPHERN: 5,1-2; 6,3; 9,1-2. 5-7; 12,14</vt:lpstr>
      <vt:lpstr>PowerPoint Presentation</vt:lpstr>
      <vt:lpstr>Babylonische Leber-Orakel</vt:lpstr>
      <vt:lpstr>BILDER VON SÜNDE &amp; GERICHT (22)</vt:lpstr>
      <vt:lpstr>DIE UNZÜCHTIGEN SCHWESTERN Fruchtbarkeitskult Promiskuität wird zur Metapher der Untreue gegen Gott  lH,)x (‘ohel = Zelt), Ein Wortspiel mit den Zelten der heidnischen Höhen-Prostituierten places</vt:lpstr>
      <vt:lpstr>PowerPoint Presentation</vt:lpstr>
      <vt:lpstr>Das Lied des Kochtopfs  15. Januar 588 v.Chr. Der Tag an dem die Belagerung Jerusalems begann (Hes 24,1-2; 2Kön 25,1; Jer 52,4)</vt:lpstr>
      <vt:lpstr>Die Schändung des Heiligtums</vt:lpstr>
      <vt:lpstr>Pathos der Propheten</vt:lpstr>
      <vt:lpstr>BELAGERUNGS-CHRONOLOGIE</vt:lpstr>
      <vt:lpstr>PowerPoint Presentation</vt:lpstr>
      <vt:lpstr>Gesprächspunkte</vt:lpstr>
      <vt:lpstr>PowerPoint Presentation</vt:lpstr>
      <vt:lpstr>PROPHETISCHE WORTE AN DIE NATIONEN</vt:lpstr>
      <vt:lpstr>Hesekiels SIEBEN WORTE AN DIE NATIONEN</vt:lpstr>
      <vt:lpstr>Königreich Juda und seine Nachbarn</vt:lpstr>
      <vt:lpstr>SPOTTLIED GEGEN DEN KÖNIG VON TYRUS, ITOBAL II Ansprüche von Itobal (28,1-10) Metapher von Itobal im ersten Eden (28,11-14) Fall von Itobal (28,15-19)</vt:lpstr>
      <vt:lpstr>The Eschatological Language of the Prophets</vt:lpstr>
      <vt:lpstr>Tag von Jahwe (30,1-4. 10-12)</vt:lpstr>
      <vt:lpstr>lOxw; (sheol) 31,15; 32,18ff. Die Unterwelt, Raum der Toten, Hölle</vt:lpstr>
      <vt:lpstr>PowerPoint Presentation</vt:lpstr>
      <vt:lpstr>Die letzte Warnung (33,1-20) Jahwes letztes Wort der Warnung zu Hesekiel ist  gross-teils eine Zusammenfassung der früheren Worte.</vt:lpstr>
      <vt:lpstr>Die in Jerusalem bleiben (33,21-33)</vt:lpstr>
      <vt:lpstr>Hoffnung!</vt:lpstr>
      <vt:lpstr>Hesekiels ESCHATOLOGIE</vt:lpstr>
      <vt:lpstr>PowerPoint Presentation</vt:lpstr>
      <vt:lpstr>Fünf Zugänge zur Auslegung von Hesekiels Eschatologie</vt:lpstr>
      <vt:lpstr>Fünf Auslegungs-Zugänge mehr...</vt:lpstr>
      <vt:lpstr>PowerPoint Presentation</vt:lpstr>
      <vt:lpstr>Fünf Auslegungs-Zugänge mehr...</vt:lpstr>
      <vt:lpstr>Fünf Auslegungs-Zugänge mehr...</vt:lpstr>
      <vt:lpstr>Mein Ansatz (nicht dass ich dafür sterben würde)  Viele AT Prophetien sind doppelt zu hören, also doppelte Bezüge innerhalb von einem Wort:</vt:lpstr>
      <vt:lpstr>Mein Ansatz mehr …</vt:lpstr>
      <vt:lpstr>Wort vom Guten Hirten (34)</vt:lpstr>
      <vt:lpstr>Auslegung vom Guten Hirten - Wort</vt:lpstr>
      <vt:lpstr>Die zentrale Rolle Davids</vt:lpstr>
      <vt:lpstr>Der Neue Bund Beide Hesekiel &amp; Jeremia sehen einen Neuen Bund</vt:lpstr>
      <vt:lpstr>Neues Testament / Neuer Bund</vt:lpstr>
      <vt:lpstr>Der Untergang Edoms (35)</vt:lpstr>
      <vt:lpstr>Wort an Israels Berge (36)</vt:lpstr>
      <vt:lpstr>Neu-Testament Bezüge zu Hesekiels Worte an die Berge</vt:lpstr>
      <vt:lpstr>Wort zu den Knoche (37,1-14)</vt:lpstr>
      <vt:lpstr>Wort der zwei Stäbe (37,15-28)</vt:lpstr>
      <vt:lpstr>Verlorene 10 Stämme (2Kön 17,24-41) Das Verschwinden der nördl. Israeliten aus der Geschichte hat zu diversen Spekulationen über ihre Identität geführt.</vt:lpstr>
      <vt:lpstr>Jüdische Auslegungen zum Davidischen Bund</vt:lpstr>
      <vt:lpstr>Wort gegen Gog (38-39)</vt:lpstr>
      <vt:lpstr>Gesprächspunkte</vt:lpstr>
      <vt:lpstr>Hesekiel und Offenbarung</vt:lpstr>
      <vt:lpstr>Heiligkeit</vt:lpstr>
      <vt:lpstr>DIE dObKA (HERRLICHKEIT) KEHRT ZURÜCK</vt:lpstr>
      <vt:lpstr>Auslegungen zum Neuen Tempel (40-48)</vt:lpstr>
      <vt:lpstr>Neuer Tempel C = Nebenkammern (41,5-7) P = Säulen (40,49) V = Vorräume (40,48-49) N = Heiligtum (41:1-2) H = innerer Raum (41:3-4)</vt:lpstr>
      <vt:lpstr>Tempelrolle 11Q19, die sogenannte “Tempelrrolle” bei den Rollen am Toten Meer ent-deckt, ist eine Neuverfassung der Tora von Ende Exodus bis Deuterono-mium. Sie enthält neben anderem ausführliche Pläne für den Bau eines dritten Tempels in Jerusalem.</vt:lpstr>
      <vt:lpstr>Der Tempel dargestellt in der Tempelrolle Es ist klar, dass der Tempel in der Tempelrolle nicht identisch ist mit der Tempelvision von Hesekiel, auch wenn es Gemeinsamkeiten gibt.</vt:lpstr>
      <vt:lpstr>Hesekiels Ost-Tor</vt:lpstr>
      <vt:lpstr>Tempel Hof A = Altar B = Gebäude C = Kammer G = Durchgang K = Küche P = Pflaster PC = Priesterkammern PK = Priesterküchen TY = Tempelhof     Reconstruktion von John Taylor</vt:lpstr>
      <vt:lpstr>Geschlossenes Ost-Tor in Jerusalem (Populäre Tradition sagt, der Messias wird hier einziehen)</vt:lpstr>
      <vt:lpstr>Geheiligter Bereich</vt:lpstr>
      <vt:lpstr>Alte Stammes-gebiete (Josua 13-19)</vt:lpstr>
      <vt:lpstr>Neue Stammes- Gebiete</vt:lpstr>
      <vt:lpstr>Israels Liturgischer Kalender Soll im neuen Bund wied. eingesetzt werden (Hes 45,18-25; 46,1-15)</vt:lpstr>
      <vt:lpstr>Das letzte Wort Hesekiels hm0AwA hv!hy4 (Jahwe [ist] da)</vt:lpstr>
      <vt:lpstr>Letzte Gesprächspunkte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 PROPHET?</dc:title>
  <dc:creator>DanLewis</dc:creator>
  <cp:lastModifiedBy>Daniel Lewis</cp:lastModifiedBy>
  <cp:revision>476</cp:revision>
  <cp:lastPrinted>2020-11-14T19:59:33Z</cp:lastPrinted>
  <dcterms:created xsi:type="dcterms:W3CDTF">2006-11-21T11:06:42Z</dcterms:created>
  <dcterms:modified xsi:type="dcterms:W3CDTF">2025-02-18T23:45:33Z</dcterms:modified>
</cp:coreProperties>
</file>