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8" r:id="rId1"/>
    <p:sldMasterId id="2147483690" r:id="rId2"/>
  </p:sldMasterIdLst>
  <p:notesMasterIdLst>
    <p:notesMasterId r:id="rId39"/>
  </p:notesMasterIdLst>
  <p:sldIdLst>
    <p:sldId id="256" r:id="rId3"/>
    <p:sldId id="593" r:id="rId4"/>
    <p:sldId id="524" r:id="rId5"/>
    <p:sldId id="525" r:id="rId6"/>
    <p:sldId id="526" r:id="rId7"/>
    <p:sldId id="577" r:id="rId8"/>
    <p:sldId id="592" r:id="rId9"/>
    <p:sldId id="303" r:id="rId10"/>
    <p:sldId id="341" r:id="rId11"/>
    <p:sldId id="579" r:id="rId12"/>
    <p:sldId id="342" r:id="rId13"/>
    <p:sldId id="581" r:id="rId14"/>
    <p:sldId id="513" r:id="rId15"/>
    <p:sldId id="325" r:id="rId16"/>
    <p:sldId id="344" r:id="rId17"/>
    <p:sldId id="258" r:id="rId18"/>
    <p:sldId id="576" r:id="rId19"/>
    <p:sldId id="537" r:id="rId20"/>
    <p:sldId id="512" r:id="rId21"/>
    <p:sldId id="580" r:id="rId22"/>
    <p:sldId id="263" r:id="rId23"/>
    <p:sldId id="260" r:id="rId24"/>
    <p:sldId id="586" r:id="rId25"/>
    <p:sldId id="261" r:id="rId26"/>
    <p:sldId id="588" r:id="rId27"/>
    <p:sldId id="582" r:id="rId28"/>
    <p:sldId id="326" r:id="rId29"/>
    <p:sldId id="590" r:id="rId30"/>
    <p:sldId id="262" r:id="rId31"/>
    <p:sldId id="583" r:id="rId32"/>
    <p:sldId id="585" r:id="rId33"/>
    <p:sldId id="591" r:id="rId34"/>
    <p:sldId id="578" r:id="rId35"/>
    <p:sldId id="257" r:id="rId36"/>
    <p:sldId id="589" r:id="rId37"/>
    <p:sldId id="584" r:id="rId38"/>
  </p:sldIdLst>
  <p:sldSz cx="12192000" cy="6858000"/>
  <p:notesSz cx="6858000" cy="9144000"/>
  <p:embeddedFontLst>
    <p:embeddedFont>
      <p:font typeface="Agency FB" panose="020B0503020202020204" pitchFamily="34" charset="0"/>
      <p:regular r:id="rId40"/>
      <p:bold r:id="rId41"/>
    </p:embeddedFont>
    <p:embeddedFont>
      <p:font typeface="Arial Black" panose="020B0A04020102020204" pitchFamily="34" charset="0"/>
      <p:bold r:id="rId42"/>
    </p:embeddedFont>
    <p:embeddedFont>
      <p:font typeface="Arial Narrow" panose="020B0606020202030204" pitchFamily="34" charset="0"/>
      <p:regular r:id="rId43"/>
      <p:bold r:id="rId44"/>
      <p:italic r:id="rId45"/>
      <p:boldItalic r:id="rId46"/>
    </p:embeddedFont>
    <p:embeddedFont>
      <p:font typeface="Berlin Sans FB Demi" panose="020E0802020502020306" pitchFamily="34" charset="0"/>
      <p:bold r:id="rId47"/>
    </p:embeddedFont>
    <p:embeddedFont>
      <p:font typeface="Book Antiqua" panose="02040602050305030304" pitchFamily="18" charset="0"/>
      <p:regular r:id="rId48"/>
      <p:bold r:id="rId49"/>
      <p:italic r:id="rId50"/>
      <p:boldItalic r:id="rId51"/>
    </p:embeddedFont>
    <p:embeddedFont>
      <p:font typeface="Bradley Hand ITC" panose="03070402050302030203" pitchFamily="66" charset="0"/>
      <p:regular r:id="rId52"/>
    </p:embeddedFont>
    <p:embeddedFont>
      <p:font typeface="Comic Sans MS" panose="030F0702030302020204" pitchFamily="66" charset="0"/>
      <p:regular r:id="rId53"/>
      <p:bold r:id="rId54"/>
      <p:italic r:id="rId55"/>
      <p:boldItalic r:id="rId56"/>
    </p:embeddedFont>
    <p:embeddedFont>
      <p:font typeface="Eras Bold ITC" panose="020B0907030504020204" pitchFamily="34" charset="0"/>
      <p:regular r:id="rId57"/>
    </p:embeddedFont>
    <p:embeddedFont>
      <p:font typeface="Freestyle Script" panose="030804020302050B0404" pitchFamily="66" charset="0"/>
      <p:regular r:id="rId58"/>
    </p:embeddedFont>
    <p:embeddedFont>
      <p:font typeface="Georgia" panose="02040502050405020303" pitchFamily="18" charset="0"/>
      <p:regular r:id="rId59"/>
      <p:bold r:id="rId60"/>
      <p:italic r:id="rId61"/>
      <p:boldItalic r:id="rId62"/>
    </p:embeddedFont>
    <p:embeddedFont>
      <p:font typeface="Greekth" panose="02020803070505020304" pitchFamily="18" charset="0"/>
      <p:bold r:id="rId63"/>
    </p:embeddedFont>
    <p:embeddedFont>
      <p:font typeface="HebrewTh" pitchFamily="2" charset="0"/>
      <p:regular r:id="rId64"/>
    </p:embeddedFont>
    <p:embeddedFont>
      <p:font typeface="Impact" panose="020B0806030902050204" pitchFamily="34" charset="0"/>
      <p:regular r:id="rId65"/>
    </p:embeddedFont>
    <p:embeddedFont>
      <p:font typeface="Mistral" panose="03090702030407020403" pitchFamily="66" charset="0"/>
      <p:regular r:id="rId66"/>
    </p:embeddedFont>
    <p:embeddedFont>
      <p:font typeface="Old English Text MT" panose="03040902040508030806" pitchFamily="66" charset="0"/>
      <p:regular r:id="rId67"/>
    </p:embeddedFont>
    <p:embeddedFont>
      <p:font typeface="Sitka Banner Semibold" pitchFamily="2" charset="0"/>
      <p:bold r:id="rId68"/>
      <p:boldItalic r:id="rId6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0000"/>
    <a:srgbClr val="FFFFCC"/>
    <a:srgbClr val="700000"/>
    <a:srgbClr val="CCFF99"/>
    <a:srgbClr val="00FFCC"/>
    <a:srgbClr val="5062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94660"/>
  </p:normalViewPr>
  <p:slideViewPr>
    <p:cSldViewPr snapToGrid="0">
      <p:cViewPr varScale="1">
        <p:scale>
          <a:sx n="94" d="100"/>
          <a:sy n="94" d="100"/>
        </p:scale>
        <p:origin x="122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font" Target="fonts/font3.fntdata"/><Relationship Id="rId47" Type="http://schemas.openxmlformats.org/officeDocument/2006/relationships/font" Target="fonts/font8.fntdata"/><Relationship Id="rId63" Type="http://schemas.openxmlformats.org/officeDocument/2006/relationships/font" Target="fonts/font24.fntdata"/><Relationship Id="rId68" Type="http://schemas.openxmlformats.org/officeDocument/2006/relationships/font" Target="fonts/font29.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66" Type="http://schemas.openxmlformats.org/officeDocument/2006/relationships/font" Target="fonts/font27.fntdata"/><Relationship Id="rId5" Type="http://schemas.openxmlformats.org/officeDocument/2006/relationships/slide" Target="slides/slide3.xml"/><Relationship Id="rId61" Type="http://schemas.openxmlformats.org/officeDocument/2006/relationships/font" Target="fonts/font22.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64" Type="http://schemas.openxmlformats.org/officeDocument/2006/relationships/font" Target="fonts/font25.fntdata"/><Relationship Id="rId69" Type="http://schemas.openxmlformats.org/officeDocument/2006/relationships/font" Target="fonts/font30.fntdata"/><Relationship Id="rId8" Type="http://schemas.openxmlformats.org/officeDocument/2006/relationships/slide" Target="slides/slide6.xml"/><Relationship Id="rId51" Type="http://schemas.openxmlformats.org/officeDocument/2006/relationships/font" Target="fonts/font12.fntdata"/><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7.fntdata"/><Relationship Id="rId59" Type="http://schemas.openxmlformats.org/officeDocument/2006/relationships/font" Target="fonts/font20.fntdata"/><Relationship Id="rId67" Type="http://schemas.openxmlformats.org/officeDocument/2006/relationships/font" Target="fonts/font28.fntdata"/><Relationship Id="rId20" Type="http://schemas.openxmlformats.org/officeDocument/2006/relationships/slide" Target="slides/slide18.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font" Target="fonts/font23.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font" Target="fonts/font21.fntdata"/><Relationship Id="rId65" Type="http://schemas.openxmlformats.org/officeDocument/2006/relationships/font" Target="fonts/font26.fntdata"/><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notesMaster" Target="notesMasters/notesMaster1.xml"/><Relationship Id="rId34" Type="http://schemas.openxmlformats.org/officeDocument/2006/relationships/slide" Target="slides/slide32.xml"/><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5.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3DFF6E-05F2-4E18-AECD-9F5D480ED86A}" type="datetimeFigureOut">
              <a:rPr lang="en-US" smtClean="0"/>
              <a:t>2/17/2025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CCEAE7-5040-4CB1-9F32-6C72D67228E9}" type="slidenum">
              <a:rPr lang="en-US" smtClean="0"/>
              <a:t>‹#›</a:t>
            </a:fld>
            <a:endParaRPr lang="en-US"/>
          </a:p>
        </p:txBody>
      </p:sp>
    </p:spTree>
    <p:extLst>
      <p:ext uri="{BB962C8B-B14F-4D97-AF65-F5344CB8AC3E}">
        <p14:creationId xmlns:p14="http://schemas.microsoft.com/office/powerpoint/2010/main" val="1600368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EF95D-D23D-3B77-CB69-3C4EE4D0DA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EDE204-1227-8F17-3B21-0493E84395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983AC0-9861-94D8-C9A5-B7DA98F41D1F}"/>
              </a:ext>
            </a:extLst>
          </p:cNvPr>
          <p:cNvSpPr>
            <a:spLocks noGrp="1"/>
          </p:cNvSpPr>
          <p:nvPr>
            <p:ph type="dt" sz="half" idx="10"/>
          </p:nvPr>
        </p:nvSpPr>
        <p:spPr/>
        <p:txBody>
          <a:bodyPr/>
          <a:lstStyle/>
          <a:p>
            <a:fld id="{6A4F0D51-A77B-4602-9BB6-E1F63920443F}" type="datetimeFigureOut">
              <a:rPr lang="en-US" smtClean="0"/>
              <a:t>2/17/2025</a:t>
            </a:fld>
            <a:endParaRPr lang="en-US"/>
          </a:p>
        </p:txBody>
      </p:sp>
      <p:sp>
        <p:nvSpPr>
          <p:cNvPr id="5" name="Footer Placeholder 4">
            <a:extLst>
              <a:ext uri="{FF2B5EF4-FFF2-40B4-BE49-F238E27FC236}">
                <a16:creationId xmlns:a16="http://schemas.microsoft.com/office/drawing/2014/main" id="{6D6250FA-1B1E-F148-8866-2BCD63E323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BEC772-24E9-A9C5-F1F5-C3BBB99741DF}"/>
              </a:ext>
            </a:extLst>
          </p:cNvPr>
          <p:cNvSpPr>
            <a:spLocks noGrp="1"/>
          </p:cNvSpPr>
          <p:nvPr>
            <p:ph type="sldNum" sz="quarter" idx="12"/>
          </p:nvPr>
        </p:nvSpPr>
        <p:spPr/>
        <p:txBody>
          <a:bodyPr/>
          <a:lstStyle/>
          <a:p>
            <a:fld id="{44D3AAED-8CB0-4F55-9589-21D9DB1DCAA8}" type="slidenum">
              <a:rPr lang="en-US" smtClean="0"/>
              <a:t>‹#›</a:t>
            </a:fld>
            <a:endParaRPr lang="en-US"/>
          </a:p>
        </p:txBody>
      </p:sp>
    </p:spTree>
    <p:extLst>
      <p:ext uri="{BB962C8B-B14F-4D97-AF65-F5344CB8AC3E}">
        <p14:creationId xmlns:p14="http://schemas.microsoft.com/office/powerpoint/2010/main" val="328252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6C8FD-96AF-3D9D-CA1F-6B18BE6401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6A2172-116A-0DE6-788C-C7EEEED955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15B0C2-3B09-A9B5-8FDF-5A4EEAB2C675}"/>
              </a:ext>
            </a:extLst>
          </p:cNvPr>
          <p:cNvSpPr>
            <a:spLocks noGrp="1"/>
          </p:cNvSpPr>
          <p:nvPr>
            <p:ph type="dt" sz="half" idx="10"/>
          </p:nvPr>
        </p:nvSpPr>
        <p:spPr/>
        <p:txBody>
          <a:bodyPr/>
          <a:lstStyle/>
          <a:p>
            <a:fld id="{6A4F0D51-A77B-4602-9BB6-E1F63920443F}" type="datetimeFigureOut">
              <a:rPr lang="en-US" smtClean="0"/>
              <a:t>2/17/2025</a:t>
            </a:fld>
            <a:endParaRPr lang="en-US"/>
          </a:p>
        </p:txBody>
      </p:sp>
      <p:sp>
        <p:nvSpPr>
          <p:cNvPr id="5" name="Footer Placeholder 4">
            <a:extLst>
              <a:ext uri="{FF2B5EF4-FFF2-40B4-BE49-F238E27FC236}">
                <a16:creationId xmlns:a16="http://schemas.microsoft.com/office/drawing/2014/main" id="{E174C0F6-CE9E-F22B-60B8-8E64FDABDF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A2E59B-217E-089A-F41D-E36EC217B503}"/>
              </a:ext>
            </a:extLst>
          </p:cNvPr>
          <p:cNvSpPr>
            <a:spLocks noGrp="1"/>
          </p:cNvSpPr>
          <p:nvPr>
            <p:ph type="sldNum" sz="quarter" idx="12"/>
          </p:nvPr>
        </p:nvSpPr>
        <p:spPr/>
        <p:txBody>
          <a:bodyPr/>
          <a:lstStyle/>
          <a:p>
            <a:fld id="{44D3AAED-8CB0-4F55-9589-21D9DB1DCAA8}" type="slidenum">
              <a:rPr lang="en-US" smtClean="0"/>
              <a:t>‹#›</a:t>
            </a:fld>
            <a:endParaRPr lang="en-US"/>
          </a:p>
        </p:txBody>
      </p:sp>
    </p:spTree>
    <p:extLst>
      <p:ext uri="{BB962C8B-B14F-4D97-AF65-F5344CB8AC3E}">
        <p14:creationId xmlns:p14="http://schemas.microsoft.com/office/powerpoint/2010/main" val="2882461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DABB1E-9686-31DC-E0FC-AE15D88FF0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6231DF-6666-EF4B-5D8C-9EC32372F3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B7424B-9317-BBF7-A83E-73E62FD80B76}"/>
              </a:ext>
            </a:extLst>
          </p:cNvPr>
          <p:cNvSpPr>
            <a:spLocks noGrp="1"/>
          </p:cNvSpPr>
          <p:nvPr>
            <p:ph type="dt" sz="half" idx="10"/>
          </p:nvPr>
        </p:nvSpPr>
        <p:spPr/>
        <p:txBody>
          <a:bodyPr/>
          <a:lstStyle/>
          <a:p>
            <a:fld id="{6A4F0D51-A77B-4602-9BB6-E1F63920443F}" type="datetimeFigureOut">
              <a:rPr lang="en-US" smtClean="0"/>
              <a:t>2/17/2025</a:t>
            </a:fld>
            <a:endParaRPr lang="en-US"/>
          </a:p>
        </p:txBody>
      </p:sp>
      <p:sp>
        <p:nvSpPr>
          <p:cNvPr id="5" name="Footer Placeholder 4">
            <a:extLst>
              <a:ext uri="{FF2B5EF4-FFF2-40B4-BE49-F238E27FC236}">
                <a16:creationId xmlns:a16="http://schemas.microsoft.com/office/drawing/2014/main" id="{DBC990F2-F8DB-1FCD-F47C-A3F38AEF90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6276D0-FD92-4415-460A-B481BF5E780B}"/>
              </a:ext>
            </a:extLst>
          </p:cNvPr>
          <p:cNvSpPr>
            <a:spLocks noGrp="1"/>
          </p:cNvSpPr>
          <p:nvPr>
            <p:ph type="sldNum" sz="quarter" idx="12"/>
          </p:nvPr>
        </p:nvSpPr>
        <p:spPr/>
        <p:txBody>
          <a:bodyPr/>
          <a:lstStyle/>
          <a:p>
            <a:fld id="{44D3AAED-8CB0-4F55-9589-21D9DB1DCAA8}" type="slidenum">
              <a:rPr lang="en-US" smtClean="0"/>
              <a:t>‹#›</a:t>
            </a:fld>
            <a:endParaRPr lang="en-US"/>
          </a:p>
        </p:txBody>
      </p:sp>
    </p:spTree>
    <p:extLst>
      <p:ext uri="{BB962C8B-B14F-4D97-AF65-F5344CB8AC3E}">
        <p14:creationId xmlns:p14="http://schemas.microsoft.com/office/powerpoint/2010/main" val="3800249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7890" name="Group 2">
            <a:extLst>
              <a:ext uri="{FF2B5EF4-FFF2-40B4-BE49-F238E27FC236}">
                <a16:creationId xmlns:a16="http://schemas.microsoft.com/office/drawing/2014/main" id="{77AEE608-E134-D9CE-AA38-6FDBC7FD8774}"/>
              </a:ext>
            </a:extLst>
          </p:cNvPr>
          <p:cNvGrpSpPr>
            <a:grpSpLocks/>
          </p:cNvGrpSpPr>
          <p:nvPr/>
        </p:nvGrpSpPr>
        <p:grpSpPr bwMode="auto">
          <a:xfrm>
            <a:off x="0" y="1"/>
            <a:ext cx="12192000" cy="6856413"/>
            <a:chOff x="0" y="0"/>
            <a:chExt cx="5760" cy="4319"/>
          </a:xfrm>
        </p:grpSpPr>
        <p:sp>
          <p:nvSpPr>
            <p:cNvPr id="37891" name="Freeform 3">
              <a:extLst>
                <a:ext uri="{FF2B5EF4-FFF2-40B4-BE49-F238E27FC236}">
                  <a16:creationId xmlns:a16="http://schemas.microsoft.com/office/drawing/2014/main" id="{357BB6B9-3585-8E68-F3E5-17B8C7E06478}"/>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892" name="Freeform 4">
              <a:extLst>
                <a:ext uri="{FF2B5EF4-FFF2-40B4-BE49-F238E27FC236}">
                  <a16:creationId xmlns:a16="http://schemas.microsoft.com/office/drawing/2014/main" id="{8026D598-00B3-282B-A343-3B325EC4AA09}"/>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893" name="Freeform 5">
              <a:extLst>
                <a:ext uri="{FF2B5EF4-FFF2-40B4-BE49-F238E27FC236}">
                  <a16:creationId xmlns:a16="http://schemas.microsoft.com/office/drawing/2014/main" id="{B0A61AB0-99B9-4584-2ADC-24B8CABF9941}"/>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894" name="Freeform 6">
              <a:extLst>
                <a:ext uri="{FF2B5EF4-FFF2-40B4-BE49-F238E27FC236}">
                  <a16:creationId xmlns:a16="http://schemas.microsoft.com/office/drawing/2014/main" id="{882A23A6-37CB-1AEA-34F7-B9D196A0B1EE}"/>
                </a:ext>
              </a:extLst>
            </p:cNvPr>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895" name="Freeform 7">
              <a:extLst>
                <a:ext uri="{FF2B5EF4-FFF2-40B4-BE49-F238E27FC236}">
                  <a16:creationId xmlns:a16="http://schemas.microsoft.com/office/drawing/2014/main" id="{F2DE126B-70B8-E067-887C-0FFCD3509C42}"/>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37896" name="Freeform 8">
              <a:extLst>
                <a:ext uri="{FF2B5EF4-FFF2-40B4-BE49-F238E27FC236}">
                  <a16:creationId xmlns:a16="http://schemas.microsoft.com/office/drawing/2014/main" id="{FAF19C65-07C6-7CB9-D572-064EAD76CA8A}"/>
                </a:ext>
              </a:extLst>
            </p:cNvPr>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897" name="Freeform 9">
              <a:extLst>
                <a:ext uri="{FF2B5EF4-FFF2-40B4-BE49-F238E27FC236}">
                  <a16:creationId xmlns:a16="http://schemas.microsoft.com/office/drawing/2014/main" id="{8D559B03-E0E9-75D1-51A1-D8D0985FC944}"/>
                </a:ext>
              </a:extLst>
            </p:cNvPr>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898" name="Freeform 10">
              <a:extLst>
                <a:ext uri="{FF2B5EF4-FFF2-40B4-BE49-F238E27FC236}">
                  <a16:creationId xmlns:a16="http://schemas.microsoft.com/office/drawing/2014/main" id="{50F36004-33B0-BFC7-4ABE-125DFCC5E247}"/>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899" name="Freeform 11">
              <a:extLst>
                <a:ext uri="{FF2B5EF4-FFF2-40B4-BE49-F238E27FC236}">
                  <a16:creationId xmlns:a16="http://schemas.microsoft.com/office/drawing/2014/main" id="{099A0194-35FE-563D-9F55-E77606459A30}"/>
                </a:ext>
              </a:extLst>
            </p:cNvPr>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900" name="Freeform 12">
              <a:extLst>
                <a:ext uri="{FF2B5EF4-FFF2-40B4-BE49-F238E27FC236}">
                  <a16:creationId xmlns:a16="http://schemas.microsoft.com/office/drawing/2014/main" id="{7F9D8AD0-8331-4CCD-E1E1-F57BE4A73730}"/>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901" name="Freeform 13">
              <a:extLst>
                <a:ext uri="{FF2B5EF4-FFF2-40B4-BE49-F238E27FC236}">
                  <a16:creationId xmlns:a16="http://schemas.microsoft.com/office/drawing/2014/main" id="{DCB3BF6E-B822-2A93-EE1E-0306B4BD6571}"/>
                </a:ext>
              </a:extLst>
            </p:cNvPr>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902" name="Freeform 14">
              <a:extLst>
                <a:ext uri="{FF2B5EF4-FFF2-40B4-BE49-F238E27FC236}">
                  <a16:creationId xmlns:a16="http://schemas.microsoft.com/office/drawing/2014/main" id="{80CF03EC-D22B-0AAC-9B4F-2208CBAF8AA7}"/>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903" name="Freeform 15">
              <a:extLst>
                <a:ext uri="{FF2B5EF4-FFF2-40B4-BE49-F238E27FC236}">
                  <a16:creationId xmlns:a16="http://schemas.microsoft.com/office/drawing/2014/main" id="{07040798-D282-F6D7-BC64-89173BCA032A}"/>
                </a:ext>
              </a:extLst>
            </p:cNvPr>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904" name="Freeform 16">
              <a:extLst>
                <a:ext uri="{FF2B5EF4-FFF2-40B4-BE49-F238E27FC236}">
                  <a16:creationId xmlns:a16="http://schemas.microsoft.com/office/drawing/2014/main" id="{F621E79C-1D5D-B4FE-134E-F09223AC01A6}"/>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905" name="Freeform 17">
              <a:extLst>
                <a:ext uri="{FF2B5EF4-FFF2-40B4-BE49-F238E27FC236}">
                  <a16:creationId xmlns:a16="http://schemas.microsoft.com/office/drawing/2014/main" id="{8478DC5B-E10A-6CE9-224C-2205DDF31C32}"/>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906" name="Freeform 18">
              <a:extLst>
                <a:ext uri="{FF2B5EF4-FFF2-40B4-BE49-F238E27FC236}">
                  <a16:creationId xmlns:a16="http://schemas.microsoft.com/office/drawing/2014/main" id="{CB1CCA99-0962-BCBC-D9C4-1303816B1AE2}"/>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907" name="Freeform 19">
              <a:extLst>
                <a:ext uri="{FF2B5EF4-FFF2-40B4-BE49-F238E27FC236}">
                  <a16:creationId xmlns:a16="http://schemas.microsoft.com/office/drawing/2014/main" id="{29468BA8-0438-E768-864A-93D82962D23F}"/>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908" name="Freeform 20">
              <a:extLst>
                <a:ext uri="{FF2B5EF4-FFF2-40B4-BE49-F238E27FC236}">
                  <a16:creationId xmlns:a16="http://schemas.microsoft.com/office/drawing/2014/main" id="{E2217F6A-92D6-F96E-A86C-FF61B2FA021F}"/>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909" name="Freeform 21">
              <a:extLst>
                <a:ext uri="{FF2B5EF4-FFF2-40B4-BE49-F238E27FC236}">
                  <a16:creationId xmlns:a16="http://schemas.microsoft.com/office/drawing/2014/main" id="{C470E7AA-6F93-3007-402E-720CC8A547F8}"/>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910" name="Freeform 22">
              <a:extLst>
                <a:ext uri="{FF2B5EF4-FFF2-40B4-BE49-F238E27FC236}">
                  <a16:creationId xmlns:a16="http://schemas.microsoft.com/office/drawing/2014/main" id="{2F5FEE07-EE46-E17D-1849-1DF165A4D1ED}"/>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911" name="Freeform 23">
              <a:extLst>
                <a:ext uri="{FF2B5EF4-FFF2-40B4-BE49-F238E27FC236}">
                  <a16:creationId xmlns:a16="http://schemas.microsoft.com/office/drawing/2014/main" id="{34214F12-336D-CC36-EF73-36F587EF23D4}"/>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37912" name="Freeform 24">
              <a:extLst>
                <a:ext uri="{FF2B5EF4-FFF2-40B4-BE49-F238E27FC236}">
                  <a16:creationId xmlns:a16="http://schemas.microsoft.com/office/drawing/2014/main" id="{954783F3-D601-9590-CB5A-D2374D019AB9}"/>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913" name="Freeform 25">
              <a:extLst>
                <a:ext uri="{FF2B5EF4-FFF2-40B4-BE49-F238E27FC236}">
                  <a16:creationId xmlns:a16="http://schemas.microsoft.com/office/drawing/2014/main" id="{DB792DC4-EFF8-D04C-2B12-C74B252BD189}"/>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914" name="Freeform 26">
              <a:extLst>
                <a:ext uri="{FF2B5EF4-FFF2-40B4-BE49-F238E27FC236}">
                  <a16:creationId xmlns:a16="http://schemas.microsoft.com/office/drawing/2014/main" id="{687B6AAB-3443-98C1-22D8-348F7EFCCFDF}"/>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915" name="Freeform 27">
              <a:extLst>
                <a:ext uri="{FF2B5EF4-FFF2-40B4-BE49-F238E27FC236}">
                  <a16:creationId xmlns:a16="http://schemas.microsoft.com/office/drawing/2014/main" id="{11615AAD-5C2F-9090-22B2-D28459DC405D}"/>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916" name="Freeform 28">
              <a:extLst>
                <a:ext uri="{FF2B5EF4-FFF2-40B4-BE49-F238E27FC236}">
                  <a16:creationId xmlns:a16="http://schemas.microsoft.com/office/drawing/2014/main" id="{99049026-474C-06DD-3383-06196A7261B9}"/>
                </a:ext>
              </a:extLst>
            </p:cNvPr>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917" name="Freeform 29">
              <a:extLst>
                <a:ext uri="{FF2B5EF4-FFF2-40B4-BE49-F238E27FC236}">
                  <a16:creationId xmlns:a16="http://schemas.microsoft.com/office/drawing/2014/main" id="{F3FF97CB-68C8-FB17-01DB-99845EFEDF8C}"/>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918" name="Freeform 30">
              <a:extLst>
                <a:ext uri="{FF2B5EF4-FFF2-40B4-BE49-F238E27FC236}">
                  <a16:creationId xmlns:a16="http://schemas.microsoft.com/office/drawing/2014/main" id="{9379A4CE-38A4-AFA0-C05E-DF2E96C552D8}"/>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919" name="Freeform 31">
              <a:extLst>
                <a:ext uri="{FF2B5EF4-FFF2-40B4-BE49-F238E27FC236}">
                  <a16:creationId xmlns:a16="http://schemas.microsoft.com/office/drawing/2014/main" id="{9A2E6ADC-7E3B-DEDD-54A9-30F50AF0249F}"/>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920" name="Freeform 32">
              <a:extLst>
                <a:ext uri="{FF2B5EF4-FFF2-40B4-BE49-F238E27FC236}">
                  <a16:creationId xmlns:a16="http://schemas.microsoft.com/office/drawing/2014/main" id="{DE972EBF-261B-9D85-13C1-02CC29499890}"/>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921" name="Freeform 33">
              <a:extLst>
                <a:ext uri="{FF2B5EF4-FFF2-40B4-BE49-F238E27FC236}">
                  <a16:creationId xmlns:a16="http://schemas.microsoft.com/office/drawing/2014/main" id="{1EE54ACA-2A5D-ECFB-0BD3-CD980763D0B4}"/>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922" name="Freeform 34">
              <a:extLst>
                <a:ext uri="{FF2B5EF4-FFF2-40B4-BE49-F238E27FC236}">
                  <a16:creationId xmlns:a16="http://schemas.microsoft.com/office/drawing/2014/main" id="{069A8DEF-5E53-8552-BC42-6EEE8C8BAF85}"/>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923" name="Freeform 35">
              <a:extLst>
                <a:ext uri="{FF2B5EF4-FFF2-40B4-BE49-F238E27FC236}">
                  <a16:creationId xmlns:a16="http://schemas.microsoft.com/office/drawing/2014/main" id="{D54DD6ED-153B-1346-5D86-E6123079DF30}"/>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924" name="Freeform 36">
              <a:extLst>
                <a:ext uri="{FF2B5EF4-FFF2-40B4-BE49-F238E27FC236}">
                  <a16:creationId xmlns:a16="http://schemas.microsoft.com/office/drawing/2014/main" id="{35951E84-AF9E-AD80-18E9-9DC5FD6C9A59}"/>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925" name="Freeform 37">
              <a:extLst>
                <a:ext uri="{FF2B5EF4-FFF2-40B4-BE49-F238E27FC236}">
                  <a16:creationId xmlns:a16="http://schemas.microsoft.com/office/drawing/2014/main" id="{78EE08A5-5D17-0993-D7CC-ECE71018B71E}"/>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926" name="Freeform 38">
              <a:extLst>
                <a:ext uri="{FF2B5EF4-FFF2-40B4-BE49-F238E27FC236}">
                  <a16:creationId xmlns:a16="http://schemas.microsoft.com/office/drawing/2014/main" id="{95A5DC39-8DFE-A5F8-DF62-B1AF3D17FD77}"/>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nvGrpSpPr>
            <p:cNvPr id="37927" name="Group 39">
              <a:extLst>
                <a:ext uri="{FF2B5EF4-FFF2-40B4-BE49-F238E27FC236}">
                  <a16:creationId xmlns:a16="http://schemas.microsoft.com/office/drawing/2014/main" id="{54965024-FDDE-E376-F4D8-68768C6F0EDB}"/>
                </a:ext>
              </a:extLst>
            </p:cNvPr>
            <p:cNvGrpSpPr>
              <a:grpSpLocks/>
            </p:cNvGrpSpPr>
            <p:nvPr userDrawn="1"/>
          </p:nvGrpSpPr>
          <p:grpSpPr bwMode="auto">
            <a:xfrm>
              <a:off x="0" y="1632"/>
              <a:ext cx="5758" cy="1858"/>
              <a:chOff x="0" y="1632"/>
              <a:chExt cx="5758" cy="1858"/>
            </a:xfrm>
          </p:grpSpPr>
          <p:sp>
            <p:nvSpPr>
              <p:cNvPr id="37928" name="Freeform 40">
                <a:extLst>
                  <a:ext uri="{FF2B5EF4-FFF2-40B4-BE49-F238E27FC236}">
                    <a16:creationId xmlns:a16="http://schemas.microsoft.com/office/drawing/2014/main" id="{8616CEAB-C793-584E-B277-77979FE534DD}"/>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929" name="Freeform 41">
                <a:extLst>
                  <a:ext uri="{FF2B5EF4-FFF2-40B4-BE49-F238E27FC236}">
                    <a16:creationId xmlns:a16="http://schemas.microsoft.com/office/drawing/2014/main" id="{A3E34C21-8E00-053F-B1FE-0164C6D653D2}"/>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grpSp>
      <p:sp>
        <p:nvSpPr>
          <p:cNvPr id="37930" name="Rectangle 42">
            <a:extLst>
              <a:ext uri="{FF2B5EF4-FFF2-40B4-BE49-F238E27FC236}">
                <a16:creationId xmlns:a16="http://schemas.microsoft.com/office/drawing/2014/main" id="{19E8F090-133C-5DE3-2F2E-FFA0630A7EFE}"/>
              </a:ext>
            </a:extLst>
          </p:cNvPr>
          <p:cNvSpPr>
            <a:spLocks noGrp="1" noChangeArrowheads="1"/>
          </p:cNvSpPr>
          <p:nvPr>
            <p:ph type="ctrTitle" sz="quarter"/>
          </p:nvPr>
        </p:nvSpPr>
        <p:spPr>
          <a:xfrm>
            <a:off x="609600" y="1600200"/>
            <a:ext cx="10972800" cy="1828800"/>
          </a:xfrm>
        </p:spPr>
        <p:txBody>
          <a:bodyPr/>
          <a:lstStyle>
            <a:lvl1pPr>
              <a:defRPr sz="4800"/>
            </a:lvl1pPr>
          </a:lstStyle>
          <a:p>
            <a:pPr lvl="0"/>
            <a:r>
              <a:rPr lang="en-US" altLang="en-US" noProof="0"/>
              <a:t>Click to edit Master title style</a:t>
            </a:r>
          </a:p>
        </p:txBody>
      </p:sp>
      <p:sp>
        <p:nvSpPr>
          <p:cNvPr id="37931" name="Rectangle 43">
            <a:extLst>
              <a:ext uri="{FF2B5EF4-FFF2-40B4-BE49-F238E27FC236}">
                <a16:creationId xmlns:a16="http://schemas.microsoft.com/office/drawing/2014/main" id="{E916DFA6-CE7E-F37B-3C0C-1E9C9173E782}"/>
              </a:ext>
            </a:extLst>
          </p:cNvPr>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sz="3600"/>
            </a:lvl1pPr>
          </a:lstStyle>
          <a:p>
            <a:pPr lvl="0"/>
            <a:r>
              <a:rPr lang="en-US" altLang="en-US" noProof="0"/>
              <a:t>Click to edit Master subtitle style</a:t>
            </a:r>
          </a:p>
        </p:txBody>
      </p:sp>
      <p:sp>
        <p:nvSpPr>
          <p:cNvPr id="37932" name="Rectangle 44">
            <a:extLst>
              <a:ext uri="{FF2B5EF4-FFF2-40B4-BE49-F238E27FC236}">
                <a16:creationId xmlns:a16="http://schemas.microsoft.com/office/drawing/2014/main" id="{D39A671F-F2C6-B23D-350B-717FA32E9992}"/>
              </a:ext>
            </a:extLst>
          </p:cNvPr>
          <p:cNvSpPr>
            <a:spLocks noGrp="1" noChangeArrowheads="1"/>
          </p:cNvSpPr>
          <p:nvPr>
            <p:ph type="dt" sz="quarter" idx="2"/>
          </p:nvPr>
        </p:nvSpPr>
        <p:spPr/>
        <p:txBody>
          <a:bodyPr/>
          <a:lstStyle>
            <a:lvl1pPr>
              <a:defRPr/>
            </a:lvl1pPr>
          </a:lstStyle>
          <a:p>
            <a:endParaRPr lang="en-US" altLang="en-US"/>
          </a:p>
        </p:txBody>
      </p:sp>
      <p:sp>
        <p:nvSpPr>
          <p:cNvPr id="37933" name="Rectangle 45">
            <a:extLst>
              <a:ext uri="{FF2B5EF4-FFF2-40B4-BE49-F238E27FC236}">
                <a16:creationId xmlns:a16="http://schemas.microsoft.com/office/drawing/2014/main" id="{E171CC51-E6FB-E152-529E-4AC2A110425B}"/>
              </a:ext>
            </a:extLst>
          </p:cNvPr>
          <p:cNvSpPr>
            <a:spLocks noGrp="1" noChangeArrowheads="1"/>
          </p:cNvSpPr>
          <p:nvPr>
            <p:ph type="ftr" sz="quarter" idx="3"/>
          </p:nvPr>
        </p:nvSpPr>
        <p:spPr/>
        <p:txBody>
          <a:bodyPr/>
          <a:lstStyle>
            <a:lvl1pPr>
              <a:defRPr/>
            </a:lvl1pPr>
          </a:lstStyle>
          <a:p>
            <a:endParaRPr lang="en-US" altLang="en-US"/>
          </a:p>
        </p:txBody>
      </p:sp>
      <p:sp>
        <p:nvSpPr>
          <p:cNvPr id="37934" name="Rectangle 46">
            <a:extLst>
              <a:ext uri="{FF2B5EF4-FFF2-40B4-BE49-F238E27FC236}">
                <a16:creationId xmlns:a16="http://schemas.microsoft.com/office/drawing/2014/main" id="{F14A1E31-3217-9E72-B576-BA651FBAAA39}"/>
              </a:ext>
            </a:extLst>
          </p:cNvPr>
          <p:cNvSpPr>
            <a:spLocks noGrp="1" noChangeArrowheads="1"/>
          </p:cNvSpPr>
          <p:nvPr>
            <p:ph type="sldNum" sz="quarter" idx="4"/>
          </p:nvPr>
        </p:nvSpPr>
        <p:spPr/>
        <p:txBody>
          <a:bodyPr/>
          <a:lstStyle>
            <a:lvl1pPr>
              <a:defRPr/>
            </a:lvl1pPr>
          </a:lstStyle>
          <a:p>
            <a:fld id="{6E20A3AD-A1C2-473E-A80D-989088DD1D20}" type="slidenum">
              <a:rPr lang="en-US" altLang="en-US"/>
              <a:pPr/>
              <a:t>‹#›</a:t>
            </a:fld>
            <a:endParaRPr lang="en-US" altLang="en-US"/>
          </a:p>
        </p:txBody>
      </p:sp>
    </p:spTree>
    <p:extLst>
      <p:ext uri="{BB962C8B-B14F-4D97-AF65-F5344CB8AC3E}">
        <p14:creationId xmlns:p14="http://schemas.microsoft.com/office/powerpoint/2010/main" val="1128344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02840-5D53-9415-A5BE-745A8B679A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014051-6836-7675-F2A7-54DB650476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3D106-008E-BCDF-F6BA-4A7086633B7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C20371D-BEE2-5399-597E-0EA696492A0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572A8C3-7835-A691-56F0-8E4937E60351}"/>
              </a:ext>
            </a:extLst>
          </p:cNvPr>
          <p:cNvSpPr>
            <a:spLocks noGrp="1"/>
          </p:cNvSpPr>
          <p:nvPr>
            <p:ph type="sldNum" sz="quarter" idx="12"/>
          </p:nvPr>
        </p:nvSpPr>
        <p:spPr/>
        <p:txBody>
          <a:bodyPr/>
          <a:lstStyle>
            <a:lvl1pPr>
              <a:defRPr/>
            </a:lvl1pPr>
          </a:lstStyle>
          <a:p>
            <a:fld id="{E0797400-A0E7-429B-8963-0EA00B1C800E}" type="slidenum">
              <a:rPr lang="en-US" altLang="en-US"/>
              <a:pPr/>
              <a:t>‹#›</a:t>
            </a:fld>
            <a:endParaRPr lang="en-US" altLang="en-US"/>
          </a:p>
        </p:txBody>
      </p:sp>
    </p:spTree>
    <p:extLst>
      <p:ext uri="{BB962C8B-B14F-4D97-AF65-F5344CB8AC3E}">
        <p14:creationId xmlns:p14="http://schemas.microsoft.com/office/powerpoint/2010/main" val="136249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5D444-B816-8D51-5496-FFA57DA3265F}"/>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6A4B33-ED48-D3DB-501A-D9B04EAD898C}"/>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5A87A373-2C59-BBBE-DCF9-B540C23F767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61BB082-05D0-94AC-0988-9D8F1338561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81F5BDC-C1E5-1F44-634B-24F8583028FC}"/>
              </a:ext>
            </a:extLst>
          </p:cNvPr>
          <p:cNvSpPr>
            <a:spLocks noGrp="1"/>
          </p:cNvSpPr>
          <p:nvPr>
            <p:ph type="sldNum" sz="quarter" idx="12"/>
          </p:nvPr>
        </p:nvSpPr>
        <p:spPr/>
        <p:txBody>
          <a:bodyPr/>
          <a:lstStyle>
            <a:lvl1pPr>
              <a:defRPr/>
            </a:lvl1pPr>
          </a:lstStyle>
          <a:p>
            <a:fld id="{D1551D23-9E1A-449D-9E01-B764716EBEDA}" type="slidenum">
              <a:rPr lang="en-US" altLang="en-US"/>
              <a:pPr/>
              <a:t>‹#›</a:t>
            </a:fld>
            <a:endParaRPr lang="en-US" altLang="en-US"/>
          </a:p>
        </p:txBody>
      </p:sp>
    </p:spTree>
    <p:extLst>
      <p:ext uri="{BB962C8B-B14F-4D97-AF65-F5344CB8AC3E}">
        <p14:creationId xmlns:p14="http://schemas.microsoft.com/office/powerpoint/2010/main" val="3017630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D179C-847D-4376-68C9-F1E1376F4E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CDB67D-795C-0329-566B-63EE0F81A5AC}"/>
              </a:ext>
            </a:extLst>
          </p:cNvPr>
          <p:cNvSpPr>
            <a:spLocks noGrp="1"/>
          </p:cNvSpPr>
          <p:nvPr>
            <p:ph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620A21-EF47-2021-D58E-60FF84B11740}"/>
              </a:ext>
            </a:extLst>
          </p:cNvPr>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1CA4DB-7420-5749-AE18-34CE8CA0713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97BDDBA-9C4F-54D2-DD2E-233AB035C88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E4CF186-9F9B-F5C4-7E6A-11820C6B6639}"/>
              </a:ext>
            </a:extLst>
          </p:cNvPr>
          <p:cNvSpPr>
            <a:spLocks noGrp="1"/>
          </p:cNvSpPr>
          <p:nvPr>
            <p:ph type="sldNum" sz="quarter" idx="12"/>
          </p:nvPr>
        </p:nvSpPr>
        <p:spPr/>
        <p:txBody>
          <a:bodyPr/>
          <a:lstStyle>
            <a:lvl1pPr>
              <a:defRPr/>
            </a:lvl1pPr>
          </a:lstStyle>
          <a:p>
            <a:fld id="{A33F47E4-64F1-439E-89A3-115DA1B0455E}" type="slidenum">
              <a:rPr lang="en-US" altLang="en-US"/>
              <a:pPr/>
              <a:t>‹#›</a:t>
            </a:fld>
            <a:endParaRPr lang="en-US" altLang="en-US"/>
          </a:p>
        </p:txBody>
      </p:sp>
    </p:spTree>
    <p:extLst>
      <p:ext uri="{BB962C8B-B14F-4D97-AF65-F5344CB8AC3E}">
        <p14:creationId xmlns:p14="http://schemas.microsoft.com/office/powerpoint/2010/main" val="4119958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8E4F5-68CF-7CAE-9F6E-77CBE39768EB}"/>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30E6E-73C4-4925-5B33-760662F6723E}"/>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A514C2-782C-DBA9-DAB9-B7AFC4B3E5AA}"/>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3450EE-02BA-4E14-699F-40B951E1ED55}"/>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079361-9D61-7234-A999-A21CE18DD4A1}"/>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420DC2-A5AA-C10D-AEFD-7C8CDDB03314}"/>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35E69AB5-E2CD-6C01-A710-58728AA7E7BA}"/>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BA13EAC1-6EAB-2F6E-8FC3-2578F1A6FCD0}"/>
              </a:ext>
            </a:extLst>
          </p:cNvPr>
          <p:cNvSpPr>
            <a:spLocks noGrp="1"/>
          </p:cNvSpPr>
          <p:nvPr>
            <p:ph type="sldNum" sz="quarter" idx="12"/>
          </p:nvPr>
        </p:nvSpPr>
        <p:spPr/>
        <p:txBody>
          <a:bodyPr/>
          <a:lstStyle>
            <a:lvl1pPr>
              <a:defRPr/>
            </a:lvl1pPr>
          </a:lstStyle>
          <a:p>
            <a:fld id="{1F2E5BEC-7ACE-4322-85DA-4FB75445DAE3}" type="slidenum">
              <a:rPr lang="en-US" altLang="en-US"/>
              <a:pPr/>
              <a:t>‹#›</a:t>
            </a:fld>
            <a:endParaRPr lang="en-US" altLang="en-US"/>
          </a:p>
        </p:txBody>
      </p:sp>
    </p:spTree>
    <p:extLst>
      <p:ext uri="{BB962C8B-B14F-4D97-AF65-F5344CB8AC3E}">
        <p14:creationId xmlns:p14="http://schemas.microsoft.com/office/powerpoint/2010/main" val="2894038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CBF56-FF5A-2B13-8A57-448D1FACBE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3BE692-515B-2612-F6E4-A2778804D85F}"/>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9A12F3FD-0E4A-8AC4-5899-CD5C52147E80}"/>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35FDA0BC-B9B2-8709-11D0-EA276D3DBE48}"/>
              </a:ext>
            </a:extLst>
          </p:cNvPr>
          <p:cNvSpPr>
            <a:spLocks noGrp="1"/>
          </p:cNvSpPr>
          <p:nvPr>
            <p:ph type="sldNum" sz="quarter" idx="12"/>
          </p:nvPr>
        </p:nvSpPr>
        <p:spPr/>
        <p:txBody>
          <a:bodyPr/>
          <a:lstStyle>
            <a:lvl1pPr>
              <a:defRPr/>
            </a:lvl1pPr>
          </a:lstStyle>
          <a:p>
            <a:fld id="{FD89E7D3-F8E9-43CC-BC84-C150610991D1}" type="slidenum">
              <a:rPr lang="en-US" altLang="en-US"/>
              <a:pPr/>
              <a:t>‹#›</a:t>
            </a:fld>
            <a:endParaRPr lang="en-US" altLang="en-US"/>
          </a:p>
        </p:txBody>
      </p:sp>
    </p:spTree>
    <p:extLst>
      <p:ext uri="{BB962C8B-B14F-4D97-AF65-F5344CB8AC3E}">
        <p14:creationId xmlns:p14="http://schemas.microsoft.com/office/powerpoint/2010/main" val="3246503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212180-35BB-A72D-D1D0-DF97DDDA0DB0}"/>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7DCC95F1-0668-4CDB-6B71-C9F834BFBC50}"/>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C9389FCC-94FD-196B-6082-C221845994DD}"/>
              </a:ext>
            </a:extLst>
          </p:cNvPr>
          <p:cNvSpPr>
            <a:spLocks noGrp="1"/>
          </p:cNvSpPr>
          <p:nvPr>
            <p:ph type="sldNum" sz="quarter" idx="12"/>
          </p:nvPr>
        </p:nvSpPr>
        <p:spPr/>
        <p:txBody>
          <a:bodyPr/>
          <a:lstStyle>
            <a:lvl1pPr>
              <a:defRPr/>
            </a:lvl1pPr>
          </a:lstStyle>
          <a:p>
            <a:fld id="{5CC740B6-B93A-428E-A3A3-F3226A397E34}" type="slidenum">
              <a:rPr lang="en-US" altLang="en-US"/>
              <a:pPr/>
              <a:t>‹#›</a:t>
            </a:fld>
            <a:endParaRPr lang="en-US" altLang="en-US"/>
          </a:p>
        </p:txBody>
      </p:sp>
    </p:spTree>
    <p:extLst>
      <p:ext uri="{BB962C8B-B14F-4D97-AF65-F5344CB8AC3E}">
        <p14:creationId xmlns:p14="http://schemas.microsoft.com/office/powerpoint/2010/main" val="17942531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CC232-BBA4-DDCA-64BD-15982E59B36E}"/>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098D74-033E-259A-6CB6-E922DC974C79}"/>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F670EC-2160-EE01-7E7C-F3CA763B6D6D}"/>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C37E58-5B0B-0C7E-78AE-089702D4327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23CF29F-7A42-260F-E9D5-2CC342ED630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7E2A2D5-1A27-2728-013B-AE0DAB92E5F5}"/>
              </a:ext>
            </a:extLst>
          </p:cNvPr>
          <p:cNvSpPr>
            <a:spLocks noGrp="1"/>
          </p:cNvSpPr>
          <p:nvPr>
            <p:ph type="sldNum" sz="quarter" idx="12"/>
          </p:nvPr>
        </p:nvSpPr>
        <p:spPr/>
        <p:txBody>
          <a:bodyPr/>
          <a:lstStyle>
            <a:lvl1pPr>
              <a:defRPr/>
            </a:lvl1pPr>
          </a:lstStyle>
          <a:p>
            <a:fld id="{33F638F8-2E78-45BA-B666-4D1B40FECAD8}" type="slidenum">
              <a:rPr lang="en-US" altLang="en-US"/>
              <a:pPr/>
              <a:t>‹#›</a:t>
            </a:fld>
            <a:endParaRPr lang="en-US" altLang="en-US"/>
          </a:p>
        </p:txBody>
      </p:sp>
    </p:spTree>
    <p:extLst>
      <p:ext uri="{BB962C8B-B14F-4D97-AF65-F5344CB8AC3E}">
        <p14:creationId xmlns:p14="http://schemas.microsoft.com/office/powerpoint/2010/main" val="3747756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121C0-461D-139D-2EC1-0CF90EAF0D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D0D863-1375-F280-82D1-81ECF68F38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1777EE-97CC-8C80-85C3-DED345FD8CD2}"/>
              </a:ext>
            </a:extLst>
          </p:cNvPr>
          <p:cNvSpPr>
            <a:spLocks noGrp="1"/>
          </p:cNvSpPr>
          <p:nvPr>
            <p:ph type="dt" sz="half" idx="10"/>
          </p:nvPr>
        </p:nvSpPr>
        <p:spPr/>
        <p:txBody>
          <a:bodyPr/>
          <a:lstStyle/>
          <a:p>
            <a:fld id="{6A4F0D51-A77B-4602-9BB6-E1F63920443F}" type="datetimeFigureOut">
              <a:rPr lang="en-US" smtClean="0"/>
              <a:t>2/17/2025</a:t>
            </a:fld>
            <a:endParaRPr lang="en-US"/>
          </a:p>
        </p:txBody>
      </p:sp>
      <p:sp>
        <p:nvSpPr>
          <p:cNvPr id="5" name="Footer Placeholder 4">
            <a:extLst>
              <a:ext uri="{FF2B5EF4-FFF2-40B4-BE49-F238E27FC236}">
                <a16:creationId xmlns:a16="http://schemas.microsoft.com/office/drawing/2014/main" id="{4C0F7517-AD7B-DC3E-7439-181BBC67E6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CCBFBD-D3D0-946D-710B-3C07F357EEA7}"/>
              </a:ext>
            </a:extLst>
          </p:cNvPr>
          <p:cNvSpPr>
            <a:spLocks noGrp="1"/>
          </p:cNvSpPr>
          <p:nvPr>
            <p:ph type="sldNum" sz="quarter" idx="12"/>
          </p:nvPr>
        </p:nvSpPr>
        <p:spPr/>
        <p:txBody>
          <a:bodyPr/>
          <a:lstStyle/>
          <a:p>
            <a:fld id="{44D3AAED-8CB0-4F55-9589-21D9DB1DCAA8}" type="slidenum">
              <a:rPr lang="en-US" smtClean="0"/>
              <a:t>‹#›</a:t>
            </a:fld>
            <a:endParaRPr lang="en-US"/>
          </a:p>
        </p:txBody>
      </p:sp>
    </p:spTree>
    <p:extLst>
      <p:ext uri="{BB962C8B-B14F-4D97-AF65-F5344CB8AC3E}">
        <p14:creationId xmlns:p14="http://schemas.microsoft.com/office/powerpoint/2010/main" val="1173946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12879-92E3-FDFD-F9A9-EC2FDCD48BAF}"/>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6B20D5-6474-2D6A-D251-E02B2736E05B}"/>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19A07D-1B56-4ECB-7BF2-D62E5CCA3DA3}"/>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BD562B-DCD1-02E9-C5E9-21F08378AEB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A891621-391C-2FC6-B3FB-AE39F9B0EB5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315A57E-C776-BD8D-8D70-21E29ED413FA}"/>
              </a:ext>
            </a:extLst>
          </p:cNvPr>
          <p:cNvSpPr>
            <a:spLocks noGrp="1"/>
          </p:cNvSpPr>
          <p:nvPr>
            <p:ph type="sldNum" sz="quarter" idx="12"/>
          </p:nvPr>
        </p:nvSpPr>
        <p:spPr/>
        <p:txBody>
          <a:bodyPr/>
          <a:lstStyle>
            <a:lvl1pPr>
              <a:defRPr/>
            </a:lvl1pPr>
          </a:lstStyle>
          <a:p>
            <a:fld id="{12E55467-4618-4B7E-BE1C-98A5E4D43FFE}" type="slidenum">
              <a:rPr lang="en-US" altLang="en-US"/>
              <a:pPr/>
              <a:t>‹#›</a:t>
            </a:fld>
            <a:endParaRPr lang="en-US" altLang="en-US"/>
          </a:p>
        </p:txBody>
      </p:sp>
    </p:spTree>
    <p:extLst>
      <p:ext uri="{BB962C8B-B14F-4D97-AF65-F5344CB8AC3E}">
        <p14:creationId xmlns:p14="http://schemas.microsoft.com/office/powerpoint/2010/main" val="1401720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B76C0-2BCC-8EFF-CB7B-FE2FB23E42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EDBBED-991B-BDEE-A7C0-A495B2E9CC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AB5BE3-8CAF-8FA5-BC1E-2D7E1F08EE3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D8C6741-4BA2-40F3-7C02-70CED660160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099269A-E566-A1FB-D99F-53574AA17A09}"/>
              </a:ext>
            </a:extLst>
          </p:cNvPr>
          <p:cNvSpPr>
            <a:spLocks noGrp="1"/>
          </p:cNvSpPr>
          <p:nvPr>
            <p:ph type="sldNum" sz="quarter" idx="12"/>
          </p:nvPr>
        </p:nvSpPr>
        <p:spPr/>
        <p:txBody>
          <a:bodyPr/>
          <a:lstStyle>
            <a:lvl1pPr>
              <a:defRPr/>
            </a:lvl1pPr>
          </a:lstStyle>
          <a:p>
            <a:fld id="{853D655F-028E-4752-8F2D-3DC5395D0E5F}" type="slidenum">
              <a:rPr lang="en-US" altLang="en-US"/>
              <a:pPr/>
              <a:t>‹#›</a:t>
            </a:fld>
            <a:endParaRPr lang="en-US" altLang="en-US"/>
          </a:p>
        </p:txBody>
      </p:sp>
    </p:spTree>
    <p:extLst>
      <p:ext uri="{BB962C8B-B14F-4D97-AF65-F5344CB8AC3E}">
        <p14:creationId xmlns:p14="http://schemas.microsoft.com/office/powerpoint/2010/main" val="1957521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8C4D07-6924-8EF9-1A3D-0BA2CCA50395}"/>
              </a:ext>
            </a:extLst>
          </p:cNvPr>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4ABF31-FEF1-D8E4-B940-C2381F60B3B0}"/>
              </a:ext>
            </a:extLst>
          </p:cNvPr>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6D2241-7349-830C-86AD-F668330AF87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49189F3-329F-E896-A80B-98755B43790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DD3F1D0-7327-E350-5204-624B624D8E49}"/>
              </a:ext>
            </a:extLst>
          </p:cNvPr>
          <p:cNvSpPr>
            <a:spLocks noGrp="1"/>
          </p:cNvSpPr>
          <p:nvPr>
            <p:ph type="sldNum" sz="quarter" idx="12"/>
          </p:nvPr>
        </p:nvSpPr>
        <p:spPr/>
        <p:txBody>
          <a:bodyPr/>
          <a:lstStyle>
            <a:lvl1pPr>
              <a:defRPr/>
            </a:lvl1pPr>
          </a:lstStyle>
          <a:p>
            <a:fld id="{20FA7084-0F4A-4CFF-9874-73404325C3E8}" type="slidenum">
              <a:rPr lang="en-US" altLang="en-US"/>
              <a:pPr/>
              <a:t>‹#›</a:t>
            </a:fld>
            <a:endParaRPr lang="en-US" altLang="en-US"/>
          </a:p>
        </p:txBody>
      </p:sp>
    </p:spTree>
    <p:extLst>
      <p:ext uri="{BB962C8B-B14F-4D97-AF65-F5344CB8AC3E}">
        <p14:creationId xmlns:p14="http://schemas.microsoft.com/office/powerpoint/2010/main" val="2869936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27288-006C-8750-E9E2-E1FF83C61E3E}"/>
              </a:ext>
            </a:extLst>
          </p:cNvPr>
          <p:cNvSpPr>
            <a:spLocks noGrp="1"/>
          </p:cNvSpPr>
          <p:nvPr>
            <p:ph type="title"/>
          </p:nvPr>
        </p:nvSpPr>
        <p:spPr>
          <a:xfrm>
            <a:off x="609600" y="277813"/>
            <a:ext cx="109728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D1EE0F7-1E1C-D159-37FD-34156E56AC32}"/>
              </a:ext>
            </a:extLst>
          </p:cNvPr>
          <p:cNvSpPr>
            <a:spLocks noGrp="1"/>
          </p:cNvSpPr>
          <p:nvPr>
            <p:ph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B5D444-C54B-5923-0D5B-AC70648FA425}"/>
              </a:ext>
            </a:extLst>
          </p:cNvPr>
          <p:cNvSpPr>
            <a:spLocks noGrp="1"/>
          </p:cNvSpPr>
          <p:nvPr>
            <p:ph type="body"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B5D66D-3475-D58D-5D51-0B2799222426}"/>
              </a:ext>
            </a:extLst>
          </p:cNvPr>
          <p:cNvSpPr>
            <a:spLocks noGrp="1"/>
          </p:cNvSpPr>
          <p:nvPr>
            <p:ph type="dt" sz="half" idx="10"/>
          </p:nvPr>
        </p:nvSpPr>
        <p:spPr>
          <a:xfrm>
            <a:off x="609600" y="6243638"/>
            <a:ext cx="28448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AE757E5-836A-5829-93C2-9274A867DFBD}"/>
              </a:ext>
            </a:extLst>
          </p:cNvPr>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4802672-A829-806A-BC91-E0E80D283C87}"/>
              </a:ext>
            </a:extLst>
          </p:cNvPr>
          <p:cNvSpPr>
            <a:spLocks noGrp="1"/>
          </p:cNvSpPr>
          <p:nvPr>
            <p:ph type="sldNum" sz="quarter" idx="12"/>
          </p:nvPr>
        </p:nvSpPr>
        <p:spPr>
          <a:xfrm>
            <a:off x="8737600" y="6243638"/>
            <a:ext cx="2844800" cy="457200"/>
          </a:xfrm>
        </p:spPr>
        <p:txBody>
          <a:bodyPr/>
          <a:lstStyle>
            <a:lvl1pPr>
              <a:defRPr/>
            </a:lvl1pPr>
          </a:lstStyle>
          <a:p>
            <a:fld id="{8BB0434F-4999-4007-BA83-B0AD016EC47E}" type="slidenum">
              <a:rPr lang="en-US" altLang="en-US"/>
              <a:pPr/>
              <a:t>‹#›</a:t>
            </a:fld>
            <a:endParaRPr lang="en-US" altLang="en-US"/>
          </a:p>
        </p:txBody>
      </p:sp>
    </p:spTree>
    <p:extLst>
      <p:ext uri="{BB962C8B-B14F-4D97-AF65-F5344CB8AC3E}">
        <p14:creationId xmlns:p14="http://schemas.microsoft.com/office/powerpoint/2010/main" val="41370001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37D7-D8BB-B688-93FD-FB84D142E498}"/>
              </a:ext>
            </a:extLst>
          </p:cNvPr>
          <p:cNvSpPr>
            <a:spLocks noGrp="1"/>
          </p:cNvSpPr>
          <p:nvPr>
            <p:ph type="title"/>
          </p:nvPr>
        </p:nvSpPr>
        <p:spPr>
          <a:xfrm>
            <a:off x="609600" y="277813"/>
            <a:ext cx="109728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54D848-DAEA-56C1-1925-964402B482D8}"/>
              </a:ext>
            </a:extLst>
          </p:cNvPr>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8883B3-2FA0-F8E3-C8AF-B843AB69F5A3}"/>
              </a:ext>
            </a:extLst>
          </p:cNvPr>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B8533F-7CD7-8560-A825-ABC9FD535058}"/>
              </a:ext>
            </a:extLst>
          </p:cNvPr>
          <p:cNvSpPr>
            <a:spLocks noGrp="1"/>
          </p:cNvSpPr>
          <p:nvPr>
            <p:ph type="dt" sz="half" idx="10"/>
          </p:nvPr>
        </p:nvSpPr>
        <p:spPr>
          <a:xfrm>
            <a:off x="609600" y="6243638"/>
            <a:ext cx="28448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9F91101-DD1A-2D8C-E2C2-642E42FB11A5}"/>
              </a:ext>
            </a:extLst>
          </p:cNvPr>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754258D-C268-B659-EE2D-E519CFF35E36}"/>
              </a:ext>
            </a:extLst>
          </p:cNvPr>
          <p:cNvSpPr>
            <a:spLocks noGrp="1"/>
          </p:cNvSpPr>
          <p:nvPr>
            <p:ph type="sldNum" sz="quarter" idx="12"/>
          </p:nvPr>
        </p:nvSpPr>
        <p:spPr>
          <a:xfrm>
            <a:off x="8737600" y="6243638"/>
            <a:ext cx="2844800" cy="457200"/>
          </a:xfrm>
        </p:spPr>
        <p:txBody>
          <a:bodyPr/>
          <a:lstStyle>
            <a:lvl1pPr>
              <a:defRPr/>
            </a:lvl1pPr>
          </a:lstStyle>
          <a:p>
            <a:fld id="{3F37099E-FA97-4E43-8B52-9DB3FA7BE5E0}" type="slidenum">
              <a:rPr lang="en-US" altLang="en-US"/>
              <a:pPr/>
              <a:t>‹#›</a:t>
            </a:fld>
            <a:endParaRPr lang="en-US" altLang="en-US"/>
          </a:p>
        </p:txBody>
      </p:sp>
    </p:spTree>
    <p:extLst>
      <p:ext uri="{BB962C8B-B14F-4D97-AF65-F5344CB8AC3E}">
        <p14:creationId xmlns:p14="http://schemas.microsoft.com/office/powerpoint/2010/main" val="9473503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79A31-57EE-958C-D271-72E243FF1C11}"/>
              </a:ext>
            </a:extLst>
          </p:cNvPr>
          <p:cNvSpPr>
            <a:spLocks noGrp="1"/>
          </p:cNvSpPr>
          <p:nvPr>
            <p:ph type="title"/>
          </p:nvPr>
        </p:nvSpPr>
        <p:spPr>
          <a:xfrm>
            <a:off x="609600" y="277813"/>
            <a:ext cx="109728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F36191C-F7F7-451C-E873-C576649F71D4}"/>
              </a:ext>
            </a:extLst>
          </p:cNvPr>
          <p:cNvSpPr>
            <a:spLocks noGrp="1"/>
          </p:cNvSpPr>
          <p:nvPr>
            <p:ph sz="quarter" idx="1"/>
          </p:nvPr>
        </p:nvSpPr>
        <p:spPr>
          <a:xfrm>
            <a:off x="609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A5AA1B-7DCD-800B-5B66-8BE91978F8EA}"/>
              </a:ext>
            </a:extLst>
          </p:cNvPr>
          <p:cNvSpPr>
            <a:spLocks noGrp="1"/>
          </p:cNvSpPr>
          <p:nvPr>
            <p:ph sz="quarter" idx="2"/>
          </p:nvPr>
        </p:nvSpPr>
        <p:spPr>
          <a:xfrm>
            <a:off x="609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F1A22E78-2FDB-E823-2E28-EDFDF0E1A020}"/>
              </a:ext>
            </a:extLst>
          </p:cNvPr>
          <p:cNvSpPr>
            <a:spLocks noGrp="1"/>
          </p:cNvSpPr>
          <p:nvPr>
            <p:ph sz="half" idx="3"/>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7EA66641-7FAD-86A2-5855-119830B685BB}"/>
              </a:ext>
            </a:extLst>
          </p:cNvPr>
          <p:cNvSpPr>
            <a:spLocks noGrp="1"/>
          </p:cNvSpPr>
          <p:nvPr>
            <p:ph type="dt" sz="half" idx="10"/>
          </p:nvPr>
        </p:nvSpPr>
        <p:spPr>
          <a:xfrm>
            <a:off x="609600" y="6243638"/>
            <a:ext cx="2844800" cy="45720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0AC01E1A-6544-826D-709E-35C249F752B6}"/>
              </a:ext>
            </a:extLst>
          </p:cNvPr>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7704FCC5-C263-09AF-855C-D9C58F10E752}"/>
              </a:ext>
            </a:extLst>
          </p:cNvPr>
          <p:cNvSpPr>
            <a:spLocks noGrp="1"/>
          </p:cNvSpPr>
          <p:nvPr>
            <p:ph type="sldNum" sz="quarter" idx="12"/>
          </p:nvPr>
        </p:nvSpPr>
        <p:spPr>
          <a:xfrm>
            <a:off x="8737600" y="6243638"/>
            <a:ext cx="2844800" cy="457200"/>
          </a:xfrm>
        </p:spPr>
        <p:txBody>
          <a:bodyPr/>
          <a:lstStyle>
            <a:lvl1pPr>
              <a:defRPr/>
            </a:lvl1pPr>
          </a:lstStyle>
          <a:p>
            <a:fld id="{7453C4A5-8F56-4056-8196-506DBA9EF991}" type="slidenum">
              <a:rPr lang="en-US" altLang="en-US"/>
              <a:pPr/>
              <a:t>‹#›</a:t>
            </a:fld>
            <a:endParaRPr lang="en-US" altLang="en-US"/>
          </a:p>
        </p:txBody>
      </p:sp>
    </p:spTree>
    <p:extLst>
      <p:ext uri="{BB962C8B-B14F-4D97-AF65-F5344CB8AC3E}">
        <p14:creationId xmlns:p14="http://schemas.microsoft.com/office/powerpoint/2010/main" val="9322056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099C9-ADA7-FDEF-E313-541C31A5708D}"/>
              </a:ext>
            </a:extLst>
          </p:cNvPr>
          <p:cNvSpPr>
            <a:spLocks noGrp="1"/>
          </p:cNvSpPr>
          <p:nvPr>
            <p:ph type="title"/>
          </p:nvPr>
        </p:nvSpPr>
        <p:spPr>
          <a:xfrm>
            <a:off x="609600" y="277813"/>
            <a:ext cx="109728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88D14A9-AF9A-5DB0-EF0A-D74E93CC4C86}"/>
              </a:ext>
            </a:extLst>
          </p:cNvPr>
          <p:cNvSpPr>
            <a:spLocks noGrp="1"/>
          </p:cNvSpPr>
          <p:nvPr>
            <p:ph sz="quarter" idx="1"/>
          </p:nvPr>
        </p:nvSpPr>
        <p:spPr>
          <a:xfrm>
            <a:off x="609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BF1080-0212-5BFA-CCE1-2071C8ACB7F7}"/>
              </a:ext>
            </a:extLst>
          </p:cNvPr>
          <p:cNvSpPr>
            <a:spLocks noGrp="1"/>
          </p:cNvSpPr>
          <p:nvPr>
            <p:ph sz="quarter" idx="2"/>
          </p:nvPr>
        </p:nvSpPr>
        <p:spPr>
          <a:xfrm>
            <a:off x="609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E6658E-89FF-F861-4DA5-7A8D1CA2E3F0}"/>
              </a:ext>
            </a:extLst>
          </p:cNvPr>
          <p:cNvSpPr>
            <a:spLocks noGrp="1"/>
          </p:cNvSpPr>
          <p:nvPr>
            <p:ph type="body" sz="half" idx="3"/>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B0D6C48-40AC-4A61-9C05-4CD987338888}"/>
              </a:ext>
            </a:extLst>
          </p:cNvPr>
          <p:cNvSpPr>
            <a:spLocks noGrp="1"/>
          </p:cNvSpPr>
          <p:nvPr>
            <p:ph type="dt" sz="half" idx="10"/>
          </p:nvPr>
        </p:nvSpPr>
        <p:spPr>
          <a:xfrm>
            <a:off x="609600" y="6243638"/>
            <a:ext cx="2844800" cy="45720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A4E8D976-54F7-9E6B-5461-3E7435D71CF0}"/>
              </a:ext>
            </a:extLst>
          </p:cNvPr>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DB88D55F-3F87-F1FC-A829-2E6A9277A9C9}"/>
              </a:ext>
            </a:extLst>
          </p:cNvPr>
          <p:cNvSpPr>
            <a:spLocks noGrp="1"/>
          </p:cNvSpPr>
          <p:nvPr>
            <p:ph type="sldNum" sz="quarter" idx="12"/>
          </p:nvPr>
        </p:nvSpPr>
        <p:spPr>
          <a:xfrm>
            <a:off x="8737600" y="6243638"/>
            <a:ext cx="2844800" cy="457200"/>
          </a:xfrm>
        </p:spPr>
        <p:txBody>
          <a:bodyPr/>
          <a:lstStyle>
            <a:lvl1pPr>
              <a:defRPr/>
            </a:lvl1pPr>
          </a:lstStyle>
          <a:p>
            <a:fld id="{52EC6FF5-FEA3-42CD-AA50-2D5DCA926DE2}" type="slidenum">
              <a:rPr lang="en-US" altLang="en-US"/>
              <a:pPr/>
              <a:t>‹#›</a:t>
            </a:fld>
            <a:endParaRPr lang="en-US" altLang="en-US"/>
          </a:p>
        </p:txBody>
      </p:sp>
    </p:spTree>
    <p:extLst>
      <p:ext uri="{BB962C8B-B14F-4D97-AF65-F5344CB8AC3E}">
        <p14:creationId xmlns:p14="http://schemas.microsoft.com/office/powerpoint/2010/main" val="10470265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D190A3-38DB-D4D6-B32A-31A788639E21}"/>
              </a:ext>
            </a:extLst>
          </p:cNvPr>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A94832B9-24B9-3D49-E4BB-652019B3B5B6}"/>
              </a:ext>
            </a:extLst>
          </p:cNvPr>
          <p:cNvSpPr>
            <a:spLocks noGrp="1"/>
          </p:cNvSpPr>
          <p:nvPr>
            <p:ph type="dt" sz="half" idx="10"/>
          </p:nvPr>
        </p:nvSpPr>
        <p:spPr>
          <a:xfrm>
            <a:off x="609600" y="6243638"/>
            <a:ext cx="2844800" cy="457200"/>
          </a:xfr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9E40B771-3D05-5FBD-F87D-05BF4FA6C7AF}"/>
              </a:ext>
            </a:extLst>
          </p:cNvPr>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273AF1A-9202-FDE0-62B9-A32C0CBE033D}"/>
              </a:ext>
            </a:extLst>
          </p:cNvPr>
          <p:cNvSpPr>
            <a:spLocks noGrp="1"/>
          </p:cNvSpPr>
          <p:nvPr>
            <p:ph type="sldNum" sz="quarter" idx="12"/>
          </p:nvPr>
        </p:nvSpPr>
        <p:spPr>
          <a:xfrm>
            <a:off x="8737600" y="6243638"/>
            <a:ext cx="2844800" cy="457200"/>
          </a:xfrm>
        </p:spPr>
        <p:txBody>
          <a:bodyPr/>
          <a:lstStyle>
            <a:lvl1pPr>
              <a:defRPr/>
            </a:lvl1pPr>
          </a:lstStyle>
          <a:p>
            <a:fld id="{56F3C42A-C971-4EB4-960C-CC3479F70819}" type="slidenum">
              <a:rPr lang="en-US" altLang="en-US"/>
              <a:pPr/>
              <a:t>‹#›</a:t>
            </a:fld>
            <a:endParaRPr lang="en-US" altLang="en-US"/>
          </a:p>
        </p:txBody>
      </p:sp>
    </p:spTree>
    <p:extLst>
      <p:ext uri="{BB962C8B-B14F-4D97-AF65-F5344CB8AC3E}">
        <p14:creationId xmlns:p14="http://schemas.microsoft.com/office/powerpoint/2010/main" val="12756901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ACB18-5D64-B0AA-491B-C7CA4A8AA81C}"/>
              </a:ext>
            </a:extLst>
          </p:cNvPr>
          <p:cNvSpPr>
            <a:spLocks noGrp="1"/>
          </p:cNvSpPr>
          <p:nvPr>
            <p:ph type="title"/>
          </p:nvPr>
        </p:nvSpPr>
        <p:spPr>
          <a:xfrm>
            <a:off x="609600" y="277813"/>
            <a:ext cx="109728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E82D943-A3DB-AAFB-BAA8-18438770414D}"/>
              </a:ext>
            </a:extLst>
          </p:cNvPr>
          <p:cNvSpPr>
            <a:spLocks noGrp="1"/>
          </p:cNvSpPr>
          <p:nvPr>
            <p:ph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A5C366-E2AC-888D-5267-F9C61B8DCC06}"/>
              </a:ext>
            </a:extLst>
          </p:cNvPr>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F2577D9B-5F3D-6F9C-5961-C39B40B6DAFB}"/>
              </a:ext>
            </a:extLst>
          </p:cNvPr>
          <p:cNvSpPr>
            <a:spLocks noGrp="1"/>
          </p:cNvSpPr>
          <p:nvPr>
            <p:ph sz="quarter" idx="3"/>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9995E537-9E83-755E-DC96-E1C927F6C7E9}"/>
              </a:ext>
            </a:extLst>
          </p:cNvPr>
          <p:cNvSpPr>
            <a:spLocks noGrp="1"/>
          </p:cNvSpPr>
          <p:nvPr>
            <p:ph type="dt" sz="half" idx="10"/>
          </p:nvPr>
        </p:nvSpPr>
        <p:spPr>
          <a:xfrm>
            <a:off x="609600" y="6243638"/>
            <a:ext cx="2844800" cy="45720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9FE15861-1EDF-3FD7-376E-3FA1D1A4D5F3}"/>
              </a:ext>
            </a:extLst>
          </p:cNvPr>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62B77800-8E36-661D-D218-4007F634AB1F}"/>
              </a:ext>
            </a:extLst>
          </p:cNvPr>
          <p:cNvSpPr>
            <a:spLocks noGrp="1"/>
          </p:cNvSpPr>
          <p:nvPr>
            <p:ph type="sldNum" sz="quarter" idx="12"/>
          </p:nvPr>
        </p:nvSpPr>
        <p:spPr>
          <a:xfrm>
            <a:off x="8737600" y="6243638"/>
            <a:ext cx="2844800" cy="457200"/>
          </a:xfrm>
        </p:spPr>
        <p:txBody>
          <a:bodyPr/>
          <a:lstStyle>
            <a:lvl1pPr>
              <a:defRPr/>
            </a:lvl1pPr>
          </a:lstStyle>
          <a:p>
            <a:fld id="{2453C729-F30E-4703-A15D-36E0A89F9055}" type="slidenum">
              <a:rPr lang="en-US" altLang="en-US"/>
              <a:pPr/>
              <a:t>‹#›</a:t>
            </a:fld>
            <a:endParaRPr lang="en-US" altLang="en-US"/>
          </a:p>
        </p:txBody>
      </p:sp>
    </p:spTree>
    <p:extLst>
      <p:ext uri="{BB962C8B-B14F-4D97-AF65-F5344CB8AC3E}">
        <p14:creationId xmlns:p14="http://schemas.microsoft.com/office/powerpoint/2010/main" val="2720303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43A9C-70EB-BB22-DDE9-58B4A46BED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B21843-D457-3986-DA65-A0CB2B29A0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0D7131-17B7-F21D-814B-6F7B87E800F2}"/>
              </a:ext>
            </a:extLst>
          </p:cNvPr>
          <p:cNvSpPr>
            <a:spLocks noGrp="1"/>
          </p:cNvSpPr>
          <p:nvPr>
            <p:ph type="dt" sz="half" idx="10"/>
          </p:nvPr>
        </p:nvSpPr>
        <p:spPr/>
        <p:txBody>
          <a:bodyPr/>
          <a:lstStyle/>
          <a:p>
            <a:fld id="{6A4F0D51-A77B-4602-9BB6-E1F63920443F}" type="datetimeFigureOut">
              <a:rPr lang="en-US" smtClean="0"/>
              <a:t>2/17/2025</a:t>
            </a:fld>
            <a:endParaRPr lang="en-US"/>
          </a:p>
        </p:txBody>
      </p:sp>
      <p:sp>
        <p:nvSpPr>
          <p:cNvPr id="5" name="Footer Placeholder 4">
            <a:extLst>
              <a:ext uri="{FF2B5EF4-FFF2-40B4-BE49-F238E27FC236}">
                <a16:creationId xmlns:a16="http://schemas.microsoft.com/office/drawing/2014/main" id="{103925D2-E9F1-FEE6-1C2D-171BD6BCFE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9FB64-4167-01F5-C4F4-3B7CB3A45166}"/>
              </a:ext>
            </a:extLst>
          </p:cNvPr>
          <p:cNvSpPr>
            <a:spLocks noGrp="1"/>
          </p:cNvSpPr>
          <p:nvPr>
            <p:ph type="sldNum" sz="quarter" idx="12"/>
          </p:nvPr>
        </p:nvSpPr>
        <p:spPr/>
        <p:txBody>
          <a:bodyPr/>
          <a:lstStyle/>
          <a:p>
            <a:fld id="{44D3AAED-8CB0-4F55-9589-21D9DB1DCAA8}" type="slidenum">
              <a:rPr lang="en-US" smtClean="0"/>
              <a:t>‹#›</a:t>
            </a:fld>
            <a:endParaRPr lang="en-US"/>
          </a:p>
        </p:txBody>
      </p:sp>
    </p:spTree>
    <p:extLst>
      <p:ext uri="{BB962C8B-B14F-4D97-AF65-F5344CB8AC3E}">
        <p14:creationId xmlns:p14="http://schemas.microsoft.com/office/powerpoint/2010/main" val="226383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CF9C8-91A7-3993-643C-782460C968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CC05AF-B3C0-D59F-DDA7-2211459C9F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2F4062-684D-EC83-7C9E-DA02CA17D2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00D06F-271E-186F-D4A0-7784B46645DA}"/>
              </a:ext>
            </a:extLst>
          </p:cNvPr>
          <p:cNvSpPr>
            <a:spLocks noGrp="1"/>
          </p:cNvSpPr>
          <p:nvPr>
            <p:ph type="dt" sz="half" idx="10"/>
          </p:nvPr>
        </p:nvSpPr>
        <p:spPr/>
        <p:txBody>
          <a:bodyPr/>
          <a:lstStyle/>
          <a:p>
            <a:fld id="{6A4F0D51-A77B-4602-9BB6-E1F63920443F}" type="datetimeFigureOut">
              <a:rPr lang="en-US" smtClean="0"/>
              <a:t>2/17/2025</a:t>
            </a:fld>
            <a:endParaRPr lang="en-US"/>
          </a:p>
        </p:txBody>
      </p:sp>
      <p:sp>
        <p:nvSpPr>
          <p:cNvPr id="6" name="Footer Placeholder 5">
            <a:extLst>
              <a:ext uri="{FF2B5EF4-FFF2-40B4-BE49-F238E27FC236}">
                <a16:creationId xmlns:a16="http://schemas.microsoft.com/office/drawing/2014/main" id="{B14DEFEB-51B4-98A6-0DFF-7D3C967CD6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D57CCF-B028-3997-D3A6-3CBC6703F11D}"/>
              </a:ext>
            </a:extLst>
          </p:cNvPr>
          <p:cNvSpPr>
            <a:spLocks noGrp="1"/>
          </p:cNvSpPr>
          <p:nvPr>
            <p:ph type="sldNum" sz="quarter" idx="12"/>
          </p:nvPr>
        </p:nvSpPr>
        <p:spPr/>
        <p:txBody>
          <a:bodyPr/>
          <a:lstStyle/>
          <a:p>
            <a:fld id="{44D3AAED-8CB0-4F55-9589-21D9DB1DCAA8}" type="slidenum">
              <a:rPr lang="en-US" smtClean="0"/>
              <a:t>‹#›</a:t>
            </a:fld>
            <a:endParaRPr lang="en-US"/>
          </a:p>
        </p:txBody>
      </p:sp>
    </p:spTree>
    <p:extLst>
      <p:ext uri="{BB962C8B-B14F-4D97-AF65-F5344CB8AC3E}">
        <p14:creationId xmlns:p14="http://schemas.microsoft.com/office/powerpoint/2010/main" val="1266842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C037C-1403-1387-752B-1E2B25738C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896D04-AC79-3363-279E-DC71C3C30F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C25FD7-3787-EEF9-41FB-8B4EE30E09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EE44AF-3E07-6C6D-E9E1-2BF8E1A6C4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0E128C-90C4-3C5D-C4A9-1D6BF793C7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F7EEA3-6C59-CF1A-8F14-35B1D07F9646}"/>
              </a:ext>
            </a:extLst>
          </p:cNvPr>
          <p:cNvSpPr>
            <a:spLocks noGrp="1"/>
          </p:cNvSpPr>
          <p:nvPr>
            <p:ph type="dt" sz="half" idx="10"/>
          </p:nvPr>
        </p:nvSpPr>
        <p:spPr/>
        <p:txBody>
          <a:bodyPr/>
          <a:lstStyle/>
          <a:p>
            <a:fld id="{6A4F0D51-A77B-4602-9BB6-E1F63920443F}" type="datetimeFigureOut">
              <a:rPr lang="en-US" smtClean="0"/>
              <a:t>2/17/2025</a:t>
            </a:fld>
            <a:endParaRPr lang="en-US"/>
          </a:p>
        </p:txBody>
      </p:sp>
      <p:sp>
        <p:nvSpPr>
          <p:cNvPr id="8" name="Footer Placeholder 7">
            <a:extLst>
              <a:ext uri="{FF2B5EF4-FFF2-40B4-BE49-F238E27FC236}">
                <a16:creationId xmlns:a16="http://schemas.microsoft.com/office/drawing/2014/main" id="{52696A94-4E21-9336-9154-299C36F355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B18134-7002-B023-B539-29A66DD198F7}"/>
              </a:ext>
            </a:extLst>
          </p:cNvPr>
          <p:cNvSpPr>
            <a:spLocks noGrp="1"/>
          </p:cNvSpPr>
          <p:nvPr>
            <p:ph type="sldNum" sz="quarter" idx="12"/>
          </p:nvPr>
        </p:nvSpPr>
        <p:spPr/>
        <p:txBody>
          <a:bodyPr/>
          <a:lstStyle/>
          <a:p>
            <a:fld id="{44D3AAED-8CB0-4F55-9589-21D9DB1DCAA8}" type="slidenum">
              <a:rPr lang="en-US" smtClean="0"/>
              <a:t>‹#›</a:t>
            </a:fld>
            <a:endParaRPr lang="en-US"/>
          </a:p>
        </p:txBody>
      </p:sp>
    </p:spTree>
    <p:extLst>
      <p:ext uri="{BB962C8B-B14F-4D97-AF65-F5344CB8AC3E}">
        <p14:creationId xmlns:p14="http://schemas.microsoft.com/office/powerpoint/2010/main" val="2035013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554BF-8C3A-8AF0-6057-6F2F3DB461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7F2F32-D4C4-1762-F8AF-C186E477B0E9}"/>
              </a:ext>
            </a:extLst>
          </p:cNvPr>
          <p:cNvSpPr>
            <a:spLocks noGrp="1"/>
          </p:cNvSpPr>
          <p:nvPr>
            <p:ph type="dt" sz="half" idx="10"/>
          </p:nvPr>
        </p:nvSpPr>
        <p:spPr/>
        <p:txBody>
          <a:bodyPr/>
          <a:lstStyle/>
          <a:p>
            <a:fld id="{6A4F0D51-A77B-4602-9BB6-E1F63920443F}" type="datetimeFigureOut">
              <a:rPr lang="en-US" smtClean="0"/>
              <a:t>2/17/2025</a:t>
            </a:fld>
            <a:endParaRPr lang="en-US"/>
          </a:p>
        </p:txBody>
      </p:sp>
      <p:sp>
        <p:nvSpPr>
          <p:cNvPr id="4" name="Footer Placeholder 3">
            <a:extLst>
              <a:ext uri="{FF2B5EF4-FFF2-40B4-BE49-F238E27FC236}">
                <a16:creationId xmlns:a16="http://schemas.microsoft.com/office/drawing/2014/main" id="{EB5FC32A-6C9F-5532-7698-22AFBA6F0E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0883AE-71B6-B6A0-09B5-F960D40CF6A3}"/>
              </a:ext>
            </a:extLst>
          </p:cNvPr>
          <p:cNvSpPr>
            <a:spLocks noGrp="1"/>
          </p:cNvSpPr>
          <p:nvPr>
            <p:ph type="sldNum" sz="quarter" idx="12"/>
          </p:nvPr>
        </p:nvSpPr>
        <p:spPr/>
        <p:txBody>
          <a:bodyPr/>
          <a:lstStyle/>
          <a:p>
            <a:fld id="{44D3AAED-8CB0-4F55-9589-21D9DB1DCAA8}" type="slidenum">
              <a:rPr lang="en-US" smtClean="0"/>
              <a:t>‹#›</a:t>
            </a:fld>
            <a:endParaRPr lang="en-US"/>
          </a:p>
        </p:txBody>
      </p:sp>
    </p:spTree>
    <p:extLst>
      <p:ext uri="{BB962C8B-B14F-4D97-AF65-F5344CB8AC3E}">
        <p14:creationId xmlns:p14="http://schemas.microsoft.com/office/powerpoint/2010/main" val="113954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381E8B-68BD-0068-6A70-22CACDCB59AD}"/>
              </a:ext>
            </a:extLst>
          </p:cNvPr>
          <p:cNvSpPr>
            <a:spLocks noGrp="1"/>
          </p:cNvSpPr>
          <p:nvPr>
            <p:ph type="dt" sz="half" idx="10"/>
          </p:nvPr>
        </p:nvSpPr>
        <p:spPr/>
        <p:txBody>
          <a:bodyPr/>
          <a:lstStyle/>
          <a:p>
            <a:fld id="{6A4F0D51-A77B-4602-9BB6-E1F63920443F}" type="datetimeFigureOut">
              <a:rPr lang="en-US" smtClean="0"/>
              <a:t>2/17/2025</a:t>
            </a:fld>
            <a:endParaRPr lang="en-US"/>
          </a:p>
        </p:txBody>
      </p:sp>
      <p:sp>
        <p:nvSpPr>
          <p:cNvPr id="3" name="Footer Placeholder 2">
            <a:extLst>
              <a:ext uri="{FF2B5EF4-FFF2-40B4-BE49-F238E27FC236}">
                <a16:creationId xmlns:a16="http://schemas.microsoft.com/office/drawing/2014/main" id="{090EC2CD-861B-1893-F932-64C06CB7A9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E4139B-D234-A603-050B-18A7687A9CD4}"/>
              </a:ext>
            </a:extLst>
          </p:cNvPr>
          <p:cNvSpPr>
            <a:spLocks noGrp="1"/>
          </p:cNvSpPr>
          <p:nvPr>
            <p:ph type="sldNum" sz="quarter" idx="12"/>
          </p:nvPr>
        </p:nvSpPr>
        <p:spPr/>
        <p:txBody>
          <a:bodyPr/>
          <a:lstStyle/>
          <a:p>
            <a:fld id="{44D3AAED-8CB0-4F55-9589-21D9DB1DCAA8}" type="slidenum">
              <a:rPr lang="en-US" smtClean="0"/>
              <a:t>‹#›</a:t>
            </a:fld>
            <a:endParaRPr lang="en-US"/>
          </a:p>
        </p:txBody>
      </p:sp>
    </p:spTree>
    <p:extLst>
      <p:ext uri="{BB962C8B-B14F-4D97-AF65-F5344CB8AC3E}">
        <p14:creationId xmlns:p14="http://schemas.microsoft.com/office/powerpoint/2010/main" val="184835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16873-742D-6491-2A41-0FD028AF32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D9E71E-3871-067D-94A8-E473AF2ED2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689C66-0A2D-1B0B-4FE1-397B5334B1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737101-B64D-24D8-9671-1044D4AA8E2D}"/>
              </a:ext>
            </a:extLst>
          </p:cNvPr>
          <p:cNvSpPr>
            <a:spLocks noGrp="1"/>
          </p:cNvSpPr>
          <p:nvPr>
            <p:ph type="dt" sz="half" idx="10"/>
          </p:nvPr>
        </p:nvSpPr>
        <p:spPr/>
        <p:txBody>
          <a:bodyPr/>
          <a:lstStyle/>
          <a:p>
            <a:fld id="{6A4F0D51-A77B-4602-9BB6-E1F63920443F}" type="datetimeFigureOut">
              <a:rPr lang="en-US" smtClean="0"/>
              <a:t>2/17/2025</a:t>
            </a:fld>
            <a:endParaRPr lang="en-US"/>
          </a:p>
        </p:txBody>
      </p:sp>
      <p:sp>
        <p:nvSpPr>
          <p:cNvPr id="6" name="Footer Placeholder 5">
            <a:extLst>
              <a:ext uri="{FF2B5EF4-FFF2-40B4-BE49-F238E27FC236}">
                <a16:creationId xmlns:a16="http://schemas.microsoft.com/office/drawing/2014/main" id="{82F47736-F7AB-67C3-8A61-F17B0F0503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92DC22-8D73-8C23-136A-22628516501E}"/>
              </a:ext>
            </a:extLst>
          </p:cNvPr>
          <p:cNvSpPr>
            <a:spLocks noGrp="1"/>
          </p:cNvSpPr>
          <p:nvPr>
            <p:ph type="sldNum" sz="quarter" idx="12"/>
          </p:nvPr>
        </p:nvSpPr>
        <p:spPr/>
        <p:txBody>
          <a:bodyPr/>
          <a:lstStyle/>
          <a:p>
            <a:fld id="{44D3AAED-8CB0-4F55-9589-21D9DB1DCAA8}" type="slidenum">
              <a:rPr lang="en-US" smtClean="0"/>
              <a:t>‹#›</a:t>
            </a:fld>
            <a:endParaRPr lang="en-US"/>
          </a:p>
        </p:txBody>
      </p:sp>
    </p:spTree>
    <p:extLst>
      <p:ext uri="{BB962C8B-B14F-4D97-AF65-F5344CB8AC3E}">
        <p14:creationId xmlns:p14="http://schemas.microsoft.com/office/powerpoint/2010/main" val="4085890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28C25-8E2F-20E6-0668-4AE177DBB8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FABF77-34F3-1001-037B-2FD1BC4BED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C10D83-5A3C-256A-6105-0F66329E33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9A34EF-3E61-64D0-2509-F71BC10D9DD1}"/>
              </a:ext>
            </a:extLst>
          </p:cNvPr>
          <p:cNvSpPr>
            <a:spLocks noGrp="1"/>
          </p:cNvSpPr>
          <p:nvPr>
            <p:ph type="dt" sz="half" idx="10"/>
          </p:nvPr>
        </p:nvSpPr>
        <p:spPr/>
        <p:txBody>
          <a:bodyPr/>
          <a:lstStyle/>
          <a:p>
            <a:fld id="{6A4F0D51-A77B-4602-9BB6-E1F63920443F}" type="datetimeFigureOut">
              <a:rPr lang="en-US" smtClean="0"/>
              <a:t>2/17/2025</a:t>
            </a:fld>
            <a:endParaRPr lang="en-US"/>
          </a:p>
        </p:txBody>
      </p:sp>
      <p:sp>
        <p:nvSpPr>
          <p:cNvPr id="6" name="Footer Placeholder 5">
            <a:extLst>
              <a:ext uri="{FF2B5EF4-FFF2-40B4-BE49-F238E27FC236}">
                <a16:creationId xmlns:a16="http://schemas.microsoft.com/office/drawing/2014/main" id="{EB6AB0D6-EB06-AF11-3FF1-EBFCAC86CF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B94CCF-E645-5B11-3C9A-30EF8E0C3FC7}"/>
              </a:ext>
            </a:extLst>
          </p:cNvPr>
          <p:cNvSpPr>
            <a:spLocks noGrp="1"/>
          </p:cNvSpPr>
          <p:nvPr>
            <p:ph type="sldNum" sz="quarter" idx="12"/>
          </p:nvPr>
        </p:nvSpPr>
        <p:spPr/>
        <p:txBody>
          <a:bodyPr/>
          <a:lstStyle/>
          <a:p>
            <a:fld id="{44D3AAED-8CB0-4F55-9589-21D9DB1DCAA8}" type="slidenum">
              <a:rPr lang="en-US" smtClean="0"/>
              <a:t>‹#›</a:t>
            </a:fld>
            <a:endParaRPr lang="en-US"/>
          </a:p>
        </p:txBody>
      </p:sp>
    </p:spTree>
    <p:extLst>
      <p:ext uri="{BB962C8B-B14F-4D97-AF65-F5344CB8AC3E}">
        <p14:creationId xmlns:p14="http://schemas.microsoft.com/office/powerpoint/2010/main" val="3166133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3.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A70557-60C8-66C9-33AB-EADA60C2DC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44BFAD-C7E5-14CD-A2F4-3D1E6A767C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F2636E-EA0F-3ED1-A4B9-20A8A83CF7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F0D51-A77B-4602-9BB6-E1F63920443F}" type="datetimeFigureOut">
              <a:rPr lang="en-US" smtClean="0"/>
              <a:t>2/17/2025</a:t>
            </a:fld>
            <a:endParaRPr lang="en-US"/>
          </a:p>
        </p:txBody>
      </p:sp>
      <p:sp>
        <p:nvSpPr>
          <p:cNvPr id="5" name="Footer Placeholder 4">
            <a:extLst>
              <a:ext uri="{FF2B5EF4-FFF2-40B4-BE49-F238E27FC236}">
                <a16:creationId xmlns:a16="http://schemas.microsoft.com/office/drawing/2014/main" id="{0F607FF6-DB0B-FA6F-0562-4287311741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3BC95F-787C-C972-7614-8D0B1D8C5C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3AAED-8CB0-4F55-9589-21D9DB1DCAA8}" type="slidenum">
              <a:rPr lang="en-US" smtClean="0"/>
              <a:t>‹#›</a:t>
            </a:fld>
            <a:endParaRPr lang="en-US"/>
          </a:p>
        </p:txBody>
      </p:sp>
    </p:spTree>
    <p:extLst>
      <p:ext uri="{BB962C8B-B14F-4D97-AF65-F5344CB8AC3E}">
        <p14:creationId xmlns:p14="http://schemas.microsoft.com/office/powerpoint/2010/main" val="335094774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36866" name="Group 2">
            <a:extLst>
              <a:ext uri="{FF2B5EF4-FFF2-40B4-BE49-F238E27FC236}">
                <a16:creationId xmlns:a16="http://schemas.microsoft.com/office/drawing/2014/main" id="{0E8418F8-495B-A67E-AF78-17A5511B68DD}"/>
              </a:ext>
            </a:extLst>
          </p:cNvPr>
          <p:cNvGrpSpPr>
            <a:grpSpLocks/>
          </p:cNvGrpSpPr>
          <p:nvPr/>
        </p:nvGrpSpPr>
        <p:grpSpPr bwMode="auto">
          <a:xfrm>
            <a:off x="0" y="1"/>
            <a:ext cx="12192000" cy="6856413"/>
            <a:chOff x="0" y="0"/>
            <a:chExt cx="5760" cy="4319"/>
          </a:xfrm>
        </p:grpSpPr>
        <p:sp>
          <p:nvSpPr>
            <p:cNvPr id="36867" name="Freeform 3">
              <a:extLst>
                <a:ext uri="{FF2B5EF4-FFF2-40B4-BE49-F238E27FC236}">
                  <a16:creationId xmlns:a16="http://schemas.microsoft.com/office/drawing/2014/main" id="{67DDEEEF-BCFD-216E-A342-2648918410EC}"/>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868" name="Freeform 4">
              <a:extLst>
                <a:ext uri="{FF2B5EF4-FFF2-40B4-BE49-F238E27FC236}">
                  <a16:creationId xmlns:a16="http://schemas.microsoft.com/office/drawing/2014/main" id="{5CCB5A9F-FA5D-172E-A1FF-48542BD2BB99}"/>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869" name="Freeform 5">
              <a:extLst>
                <a:ext uri="{FF2B5EF4-FFF2-40B4-BE49-F238E27FC236}">
                  <a16:creationId xmlns:a16="http://schemas.microsoft.com/office/drawing/2014/main" id="{6157C4AB-D674-15E1-F7EB-C34571702BC2}"/>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870" name="Freeform 6">
              <a:extLst>
                <a:ext uri="{FF2B5EF4-FFF2-40B4-BE49-F238E27FC236}">
                  <a16:creationId xmlns:a16="http://schemas.microsoft.com/office/drawing/2014/main" id="{28C0DB44-8DBD-4AAA-2307-3E2E7E5CE8E2}"/>
                </a:ext>
              </a:extLst>
            </p:cNvPr>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871" name="Freeform 7">
              <a:extLst>
                <a:ext uri="{FF2B5EF4-FFF2-40B4-BE49-F238E27FC236}">
                  <a16:creationId xmlns:a16="http://schemas.microsoft.com/office/drawing/2014/main" id="{F19E0DD9-4D0E-4817-5133-75CEAF4B2505}"/>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36872" name="Freeform 8">
              <a:extLst>
                <a:ext uri="{FF2B5EF4-FFF2-40B4-BE49-F238E27FC236}">
                  <a16:creationId xmlns:a16="http://schemas.microsoft.com/office/drawing/2014/main" id="{86F9B678-B55E-05C4-BBA1-545A7D1B5797}"/>
                </a:ext>
              </a:extLst>
            </p:cNvPr>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873" name="Freeform 9">
              <a:extLst>
                <a:ext uri="{FF2B5EF4-FFF2-40B4-BE49-F238E27FC236}">
                  <a16:creationId xmlns:a16="http://schemas.microsoft.com/office/drawing/2014/main" id="{1988D70D-9DEC-699D-C1EE-AE4CF9693D89}"/>
                </a:ext>
              </a:extLst>
            </p:cNvPr>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874" name="Freeform 10">
              <a:extLst>
                <a:ext uri="{FF2B5EF4-FFF2-40B4-BE49-F238E27FC236}">
                  <a16:creationId xmlns:a16="http://schemas.microsoft.com/office/drawing/2014/main" id="{CD27FAEC-07C5-93EC-5685-361EE2B5755B}"/>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875" name="Freeform 11">
              <a:extLst>
                <a:ext uri="{FF2B5EF4-FFF2-40B4-BE49-F238E27FC236}">
                  <a16:creationId xmlns:a16="http://schemas.microsoft.com/office/drawing/2014/main" id="{DA7B1382-9C63-ACF4-6DDB-0F0F22322123}"/>
                </a:ext>
              </a:extLst>
            </p:cNvPr>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876" name="Freeform 12">
              <a:extLst>
                <a:ext uri="{FF2B5EF4-FFF2-40B4-BE49-F238E27FC236}">
                  <a16:creationId xmlns:a16="http://schemas.microsoft.com/office/drawing/2014/main" id="{9F182E55-4F79-635B-D10C-78127007F32F}"/>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877" name="Freeform 13">
              <a:extLst>
                <a:ext uri="{FF2B5EF4-FFF2-40B4-BE49-F238E27FC236}">
                  <a16:creationId xmlns:a16="http://schemas.microsoft.com/office/drawing/2014/main" id="{26A56739-FD78-A1D6-7013-259AE8EB661D}"/>
                </a:ext>
              </a:extLst>
            </p:cNvPr>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878" name="Freeform 14">
              <a:extLst>
                <a:ext uri="{FF2B5EF4-FFF2-40B4-BE49-F238E27FC236}">
                  <a16:creationId xmlns:a16="http://schemas.microsoft.com/office/drawing/2014/main" id="{9ECDB49D-03F4-610D-0B3A-B6A2256D8D23}"/>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879" name="Freeform 15">
              <a:extLst>
                <a:ext uri="{FF2B5EF4-FFF2-40B4-BE49-F238E27FC236}">
                  <a16:creationId xmlns:a16="http://schemas.microsoft.com/office/drawing/2014/main" id="{D94E486C-AFFF-525D-21F7-3309FC49EF38}"/>
                </a:ext>
              </a:extLst>
            </p:cNvPr>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880" name="Freeform 16">
              <a:extLst>
                <a:ext uri="{FF2B5EF4-FFF2-40B4-BE49-F238E27FC236}">
                  <a16:creationId xmlns:a16="http://schemas.microsoft.com/office/drawing/2014/main" id="{3FC31E5C-53B2-9FB7-C4AE-10C45AAB828E}"/>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881" name="Freeform 17">
              <a:extLst>
                <a:ext uri="{FF2B5EF4-FFF2-40B4-BE49-F238E27FC236}">
                  <a16:creationId xmlns:a16="http://schemas.microsoft.com/office/drawing/2014/main" id="{E521100E-E49F-322F-F1A2-48D4D8581111}"/>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882" name="Freeform 18">
              <a:extLst>
                <a:ext uri="{FF2B5EF4-FFF2-40B4-BE49-F238E27FC236}">
                  <a16:creationId xmlns:a16="http://schemas.microsoft.com/office/drawing/2014/main" id="{C9B03978-0696-C0B6-895F-002155CB0ED5}"/>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883" name="Freeform 19">
              <a:extLst>
                <a:ext uri="{FF2B5EF4-FFF2-40B4-BE49-F238E27FC236}">
                  <a16:creationId xmlns:a16="http://schemas.microsoft.com/office/drawing/2014/main" id="{B88B80A9-99ED-540D-7B5F-6488E4F56C1F}"/>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884" name="Freeform 20">
              <a:extLst>
                <a:ext uri="{FF2B5EF4-FFF2-40B4-BE49-F238E27FC236}">
                  <a16:creationId xmlns:a16="http://schemas.microsoft.com/office/drawing/2014/main" id="{AF0B8B8A-2E3F-C0B5-D235-E6EED864C29E}"/>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885" name="Freeform 21">
              <a:extLst>
                <a:ext uri="{FF2B5EF4-FFF2-40B4-BE49-F238E27FC236}">
                  <a16:creationId xmlns:a16="http://schemas.microsoft.com/office/drawing/2014/main" id="{FD97E373-DB3B-A0B0-39D9-3624850607D1}"/>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886" name="Freeform 22">
              <a:extLst>
                <a:ext uri="{FF2B5EF4-FFF2-40B4-BE49-F238E27FC236}">
                  <a16:creationId xmlns:a16="http://schemas.microsoft.com/office/drawing/2014/main" id="{F7B00388-D3A1-E317-56D1-601E45950C91}"/>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887" name="Freeform 23">
              <a:extLst>
                <a:ext uri="{FF2B5EF4-FFF2-40B4-BE49-F238E27FC236}">
                  <a16:creationId xmlns:a16="http://schemas.microsoft.com/office/drawing/2014/main" id="{7001DF50-2085-DD48-092C-1DB9DC492F47}"/>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36888" name="Freeform 24">
              <a:extLst>
                <a:ext uri="{FF2B5EF4-FFF2-40B4-BE49-F238E27FC236}">
                  <a16:creationId xmlns:a16="http://schemas.microsoft.com/office/drawing/2014/main" id="{49D7F66B-96D8-6948-402E-90E6F6AFC89C}"/>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889" name="Freeform 25">
              <a:extLst>
                <a:ext uri="{FF2B5EF4-FFF2-40B4-BE49-F238E27FC236}">
                  <a16:creationId xmlns:a16="http://schemas.microsoft.com/office/drawing/2014/main" id="{34FC19E7-A8BA-A406-5730-945956147575}"/>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890" name="Freeform 26">
              <a:extLst>
                <a:ext uri="{FF2B5EF4-FFF2-40B4-BE49-F238E27FC236}">
                  <a16:creationId xmlns:a16="http://schemas.microsoft.com/office/drawing/2014/main" id="{440E675C-86B9-A6CF-7A4E-CF2F3BBC8D97}"/>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891" name="Freeform 27">
              <a:extLst>
                <a:ext uri="{FF2B5EF4-FFF2-40B4-BE49-F238E27FC236}">
                  <a16:creationId xmlns:a16="http://schemas.microsoft.com/office/drawing/2014/main" id="{ED0A6ED7-5A7F-550A-BC62-C85FF32DB154}"/>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892" name="Freeform 28">
              <a:extLst>
                <a:ext uri="{FF2B5EF4-FFF2-40B4-BE49-F238E27FC236}">
                  <a16:creationId xmlns:a16="http://schemas.microsoft.com/office/drawing/2014/main" id="{9D22DC18-33FD-6E79-7584-D8C5B4BD40A9}"/>
                </a:ext>
              </a:extLst>
            </p:cNvPr>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893" name="Freeform 29">
              <a:extLst>
                <a:ext uri="{FF2B5EF4-FFF2-40B4-BE49-F238E27FC236}">
                  <a16:creationId xmlns:a16="http://schemas.microsoft.com/office/drawing/2014/main" id="{EE2D243A-2968-CFF6-26E4-5D1080FA3F86}"/>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894" name="Freeform 30">
              <a:extLst>
                <a:ext uri="{FF2B5EF4-FFF2-40B4-BE49-F238E27FC236}">
                  <a16:creationId xmlns:a16="http://schemas.microsoft.com/office/drawing/2014/main" id="{C2BE7497-D1BD-CEA3-F807-73499DE41181}"/>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895" name="Freeform 31">
              <a:extLst>
                <a:ext uri="{FF2B5EF4-FFF2-40B4-BE49-F238E27FC236}">
                  <a16:creationId xmlns:a16="http://schemas.microsoft.com/office/drawing/2014/main" id="{09ABCD24-C29D-8546-ADCC-F1B0A37C2548}"/>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896" name="Freeform 32">
              <a:extLst>
                <a:ext uri="{FF2B5EF4-FFF2-40B4-BE49-F238E27FC236}">
                  <a16:creationId xmlns:a16="http://schemas.microsoft.com/office/drawing/2014/main" id="{51390FAC-82D6-4304-40E2-7CC97EAAD0AC}"/>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897" name="Freeform 33">
              <a:extLst>
                <a:ext uri="{FF2B5EF4-FFF2-40B4-BE49-F238E27FC236}">
                  <a16:creationId xmlns:a16="http://schemas.microsoft.com/office/drawing/2014/main" id="{E089F006-B90F-4DB6-7CC1-B1583FB7EACE}"/>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898" name="Freeform 34">
              <a:extLst>
                <a:ext uri="{FF2B5EF4-FFF2-40B4-BE49-F238E27FC236}">
                  <a16:creationId xmlns:a16="http://schemas.microsoft.com/office/drawing/2014/main" id="{094279DA-616E-3B9A-50E7-F93A68F64579}"/>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899" name="Freeform 35">
              <a:extLst>
                <a:ext uri="{FF2B5EF4-FFF2-40B4-BE49-F238E27FC236}">
                  <a16:creationId xmlns:a16="http://schemas.microsoft.com/office/drawing/2014/main" id="{1A7BAE5B-33ED-0B87-AE12-DD3BDEB353BE}"/>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900" name="Freeform 36">
              <a:extLst>
                <a:ext uri="{FF2B5EF4-FFF2-40B4-BE49-F238E27FC236}">
                  <a16:creationId xmlns:a16="http://schemas.microsoft.com/office/drawing/2014/main" id="{A4B614BB-F8FF-FF28-78D1-A84A9DBE8AEB}"/>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901" name="Freeform 37">
              <a:extLst>
                <a:ext uri="{FF2B5EF4-FFF2-40B4-BE49-F238E27FC236}">
                  <a16:creationId xmlns:a16="http://schemas.microsoft.com/office/drawing/2014/main" id="{8122EC33-0951-8767-CEBB-867096730CC0}"/>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902" name="Freeform 38">
              <a:extLst>
                <a:ext uri="{FF2B5EF4-FFF2-40B4-BE49-F238E27FC236}">
                  <a16:creationId xmlns:a16="http://schemas.microsoft.com/office/drawing/2014/main" id="{84CB10E6-14D1-2392-8CCA-7EE4B681DE00}"/>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nvGrpSpPr>
            <p:cNvPr id="36903" name="Group 39">
              <a:extLst>
                <a:ext uri="{FF2B5EF4-FFF2-40B4-BE49-F238E27FC236}">
                  <a16:creationId xmlns:a16="http://schemas.microsoft.com/office/drawing/2014/main" id="{168890C3-47A1-CF63-AA20-AF5B971C71FF}"/>
                </a:ext>
              </a:extLst>
            </p:cNvPr>
            <p:cNvGrpSpPr>
              <a:grpSpLocks/>
            </p:cNvGrpSpPr>
            <p:nvPr userDrawn="1"/>
          </p:nvGrpSpPr>
          <p:grpSpPr bwMode="auto">
            <a:xfrm>
              <a:off x="0" y="1632"/>
              <a:ext cx="5758" cy="1858"/>
              <a:chOff x="0" y="1632"/>
              <a:chExt cx="5758" cy="1858"/>
            </a:xfrm>
          </p:grpSpPr>
          <p:sp>
            <p:nvSpPr>
              <p:cNvPr id="36904" name="Freeform 40">
                <a:extLst>
                  <a:ext uri="{FF2B5EF4-FFF2-40B4-BE49-F238E27FC236}">
                    <a16:creationId xmlns:a16="http://schemas.microsoft.com/office/drawing/2014/main" id="{F55D26CD-D0B1-8A7B-9A45-E3A89DDEB2D9}"/>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905" name="Freeform 41">
                <a:extLst>
                  <a:ext uri="{FF2B5EF4-FFF2-40B4-BE49-F238E27FC236}">
                    <a16:creationId xmlns:a16="http://schemas.microsoft.com/office/drawing/2014/main" id="{8E702887-44FC-9FAF-D965-AA3D346C7A63}"/>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grpSp>
      <p:sp>
        <p:nvSpPr>
          <p:cNvPr id="36906" name="Rectangle 42">
            <a:extLst>
              <a:ext uri="{FF2B5EF4-FFF2-40B4-BE49-F238E27FC236}">
                <a16:creationId xmlns:a16="http://schemas.microsoft.com/office/drawing/2014/main" id="{10875787-CFEE-7764-5C53-2651A9894D68}"/>
              </a:ext>
            </a:extLst>
          </p:cNvPr>
          <p:cNvSpPr>
            <a:spLocks noGrp="1" noChangeArrowheads="1"/>
          </p:cNvSpPr>
          <p:nvPr>
            <p:ph type="title"/>
          </p:nvPr>
        </p:nvSpPr>
        <p:spPr bwMode="auto">
          <a:xfrm>
            <a:off x="609600" y="277813"/>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6907" name="Rectangle 43">
            <a:extLst>
              <a:ext uri="{FF2B5EF4-FFF2-40B4-BE49-F238E27FC236}">
                <a16:creationId xmlns:a16="http://schemas.microsoft.com/office/drawing/2014/main" id="{C3592608-BAE2-5AFD-41C7-FEAA5FF84DA2}"/>
              </a:ext>
            </a:extLst>
          </p:cNvPr>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6908" name="Rectangle 44">
            <a:extLst>
              <a:ext uri="{FF2B5EF4-FFF2-40B4-BE49-F238E27FC236}">
                <a16:creationId xmlns:a16="http://schemas.microsoft.com/office/drawing/2014/main" id="{7648DFC0-48A4-FB2D-F451-650EBE5209CF}"/>
              </a:ext>
            </a:extLst>
          </p:cNvPr>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endParaRPr lang="en-US" altLang="en-US"/>
          </a:p>
        </p:txBody>
      </p:sp>
      <p:sp>
        <p:nvSpPr>
          <p:cNvPr id="36909" name="Rectangle 45">
            <a:extLst>
              <a:ext uri="{FF2B5EF4-FFF2-40B4-BE49-F238E27FC236}">
                <a16:creationId xmlns:a16="http://schemas.microsoft.com/office/drawing/2014/main" id="{085034D4-3AE4-840E-EF46-5818A37CC142}"/>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endParaRPr lang="en-US" altLang="en-US"/>
          </a:p>
        </p:txBody>
      </p:sp>
      <p:sp>
        <p:nvSpPr>
          <p:cNvPr id="36910" name="Rectangle 46">
            <a:extLst>
              <a:ext uri="{FF2B5EF4-FFF2-40B4-BE49-F238E27FC236}">
                <a16:creationId xmlns:a16="http://schemas.microsoft.com/office/drawing/2014/main" id="{0E14CE88-EEC6-D97D-B953-8CD7CD6D4694}"/>
              </a:ext>
            </a:extLst>
          </p:cNvPr>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fld id="{09D3D342-F302-4570-85CB-D553B71263E4}" type="slidenum">
              <a:rPr lang="en-US" altLang="en-US"/>
              <a:pPr/>
              <a:t>‹#›</a:t>
            </a:fld>
            <a:endParaRPr lang="en-US" altLang="en-US"/>
          </a:p>
        </p:txBody>
      </p:sp>
    </p:spTree>
    <p:extLst>
      <p:ext uri="{BB962C8B-B14F-4D97-AF65-F5344CB8AC3E}">
        <p14:creationId xmlns:p14="http://schemas.microsoft.com/office/powerpoint/2010/main" val="421969625"/>
      </p:ext>
    </p:extLst>
  </p:cSld>
  <p:clrMap bg1="dk2" tx1="lt1" bg2="dk1"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hdr="0" ftr="0" dt="0"/>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lr>
          <a:schemeClr val="hlink"/>
        </a:buClr>
        <a:buSzPct val="90000"/>
        <a:buFont typeface="Wingdings" panose="05000000000000000000" pitchFamily="2" charset="2"/>
        <a:buBlip>
          <a:blip r:embed="rId19"/>
        </a:buBlip>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SzPct val="90000"/>
        <a:buFont typeface="Wingdings" panose="05000000000000000000" pitchFamily="2" charset="2"/>
        <a:buBlip>
          <a:blip r:embed="rId20"/>
        </a:buBlip>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90000"/>
        <a:buFont typeface="Wingdings" panose="05000000000000000000" pitchFamily="2" charset="2"/>
        <a:buBlip>
          <a:blip r:embed="rId21"/>
        </a:buBlip>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50000"/>
              </a:schemeClr>
            </a:gs>
            <a:gs pos="100000">
              <a:schemeClr val="accent1">
                <a:lumMod val="50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BF8B2-0E95-D90B-23C6-98725D6692AA}"/>
              </a:ext>
            </a:extLst>
          </p:cNvPr>
          <p:cNvSpPr>
            <a:spLocks noGrp="1"/>
          </p:cNvSpPr>
          <p:nvPr>
            <p:ph type="ctrTitle"/>
          </p:nvPr>
        </p:nvSpPr>
        <p:spPr>
          <a:xfrm>
            <a:off x="6022108" y="628072"/>
            <a:ext cx="4645891" cy="3687253"/>
          </a:xfrm>
        </p:spPr>
        <p:txBody>
          <a:bodyPr>
            <a:normAutofit fontScale="90000"/>
          </a:bodyPr>
          <a:lstStyle/>
          <a:p>
            <a:pPr algn="l"/>
            <a:r>
              <a:rPr lang="en-US" dirty="0">
                <a:solidFill>
                  <a:schemeClr val="accent4"/>
                </a:solidFill>
                <a:latin typeface="Sitka Banner Semibold" pitchFamily="2" charset="0"/>
              </a:rPr>
              <a:t>THE PROLOGUE TO JOHN’S GOSPEL: Part 1</a:t>
            </a:r>
          </a:p>
        </p:txBody>
      </p:sp>
      <p:sp>
        <p:nvSpPr>
          <p:cNvPr id="3" name="Subtitle 2">
            <a:extLst>
              <a:ext uri="{FF2B5EF4-FFF2-40B4-BE49-F238E27FC236}">
                <a16:creationId xmlns:a16="http://schemas.microsoft.com/office/drawing/2014/main" id="{99BB95FB-14A6-C51E-4D19-95F23795AD5B}"/>
              </a:ext>
            </a:extLst>
          </p:cNvPr>
          <p:cNvSpPr>
            <a:spLocks noGrp="1"/>
          </p:cNvSpPr>
          <p:nvPr>
            <p:ph type="subTitle" idx="1"/>
          </p:nvPr>
        </p:nvSpPr>
        <p:spPr>
          <a:xfrm>
            <a:off x="6022108" y="4315326"/>
            <a:ext cx="4645892" cy="942474"/>
          </a:xfrm>
        </p:spPr>
        <p:txBody>
          <a:bodyPr/>
          <a:lstStyle/>
          <a:p>
            <a:pPr algn="l"/>
            <a:r>
              <a:rPr lang="en-US" dirty="0">
                <a:solidFill>
                  <a:schemeClr val="accent4"/>
                </a:solidFill>
              </a:rPr>
              <a:t>John 1:1-9</a:t>
            </a:r>
          </a:p>
        </p:txBody>
      </p:sp>
      <p:pic>
        <p:nvPicPr>
          <p:cNvPr id="4" name="Picture 3" descr="St. John Lindisfarne Gospel Page | Illuminated manuscript, Medieval ...">
            <a:extLst>
              <a:ext uri="{FF2B5EF4-FFF2-40B4-BE49-F238E27FC236}">
                <a16:creationId xmlns:a16="http://schemas.microsoft.com/office/drawing/2014/main" id="{4A9D0332-4306-3028-B4FC-746419857B1B}"/>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637310" y="0"/>
            <a:ext cx="4959926" cy="6857801"/>
          </a:xfrm>
          <a:prstGeom prst="rect">
            <a:avLst/>
          </a:prstGeom>
          <a:noFill/>
          <a:ln>
            <a:noFill/>
          </a:ln>
        </p:spPr>
      </p:pic>
      <p:sp>
        <p:nvSpPr>
          <p:cNvPr id="5" name="Text Box 2">
            <a:extLst>
              <a:ext uri="{FF2B5EF4-FFF2-40B4-BE49-F238E27FC236}">
                <a16:creationId xmlns:a16="http://schemas.microsoft.com/office/drawing/2014/main" id="{23097237-7346-7364-ABBC-9686DD45AA62}"/>
              </a:ext>
            </a:extLst>
          </p:cNvPr>
          <p:cNvSpPr txBox="1">
            <a:spLocks noChangeArrowheads="1"/>
          </p:cNvSpPr>
          <p:nvPr/>
        </p:nvSpPr>
        <p:spPr bwMode="auto">
          <a:xfrm>
            <a:off x="5883563" y="5172869"/>
            <a:ext cx="3435928" cy="1387764"/>
          </a:xfrm>
          <a:prstGeom prst="rect">
            <a:avLst/>
          </a:prstGeom>
          <a:solidFill>
            <a:schemeClr val="tx2">
              <a:lumMod val="50000"/>
            </a:schemeClr>
          </a:solidFill>
          <a:ln w="9525">
            <a:noFill/>
            <a:miter lim="800000"/>
            <a:headEnd/>
            <a:tailEnd/>
          </a:ln>
        </p:spPr>
        <p:txBody>
          <a:bodyPr rot="0" vert="horz" wrap="square" lIns="91440" tIns="45720" rIns="91440" bIns="45720" anchor="t" anchorCtr="0">
            <a:noAutofit/>
          </a:bodyPr>
          <a:lstStyle/>
          <a:p>
            <a:pPr marL="0" marR="0">
              <a:lnSpc>
                <a:spcPct val="107000"/>
              </a:lnSpc>
              <a:spcAft>
                <a:spcPts val="800"/>
              </a:spcAft>
            </a:pPr>
            <a:r>
              <a:rPr lang="en-US" sz="1600" i="1" kern="100" dirty="0">
                <a:solidFill>
                  <a:schemeClr val="accent4">
                    <a:lumMod val="40000"/>
                    <a:lumOff val="60000"/>
                  </a:schemeClr>
                </a:solidFill>
                <a:effectLst/>
                <a:latin typeface="Times New Roman" panose="02020603050405020304" pitchFamily="18" charset="0"/>
                <a:ea typeface="Calibri" panose="020F0502020204030204" pitchFamily="34" charset="0"/>
                <a:cs typeface="Arial" panose="020B0604020202020204" pitchFamily="34" charset="0"/>
              </a:rPr>
              <a:t>Carpet page for the Gospel of John from the Lindisfarne Gospels, 8</a:t>
            </a:r>
            <a:r>
              <a:rPr lang="en-US" sz="1600" i="1" kern="100" baseline="30000" dirty="0">
                <a:solidFill>
                  <a:schemeClr val="accent4">
                    <a:lumMod val="40000"/>
                    <a:lumOff val="60000"/>
                  </a:schemeClr>
                </a:solidFill>
                <a:effectLst/>
                <a:latin typeface="Times New Roman" panose="02020603050405020304" pitchFamily="18" charset="0"/>
                <a:ea typeface="Calibri" panose="020F0502020204030204" pitchFamily="34" charset="0"/>
                <a:cs typeface="Arial" panose="020B0604020202020204" pitchFamily="34" charset="0"/>
              </a:rPr>
              <a:t>th</a:t>
            </a:r>
            <a:r>
              <a:rPr lang="en-US" sz="1600" i="1" kern="100" dirty="0">
                <a:solidFill>
                  <a:schemeClr val="accent4">
                    <a:lumMod val="40000"/>
                    <a:lumOff val="60000"/>
                  </a:schemeClr>
                </a:solidFill>
                <a:effectLst/>
                <a:latin typeface="Times New Roman" panose="02020603050405020304" pitchFamily="18" charset="0"/>
                <a:ea typeface="Calibri" panose="020F0502020204030204" pitchFamily="34" charset="0"/>
                <a:cs typeface="Arial" panose="020B0604020202020204" pitchFamily="34" charset="0"/>
              </a:rPr>
              <a:t> century, Holy Island, England, now in the British Library</a:t>
            </a:r>
            <a:endParaRPr lang="en-US" sz="1600" kern="100" dirty="0">
              <a:solidFill>
                <a:schemeClr val="accent4">
                  <a:lumMod val="40000"/>
                  <a:lumOff val="60000"/>
                </a:schemeClr>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45165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amma/>
                <a:shade val="57647"/>
                <a:invGamma/>
              </a:schemeClr>
            </a:gs>
            <a:gs pos="100000">
              <a:srgbClr val="50627C"/>
            </a:gs>
          </a:gsLst>
          <a:lin ang="2700000" scaled="1"/>
        </a:gradFill>
        <a:effectLst/>
      </p:bgPr>
    </p:bg>
    <p:spTree>
      <p:nvGrpSpPr>
        <p:cNvPr id="1" name="">
          <a:extLst>
            <a:ext uri="{FF2B5EF4-FFF2-40B4-BE49-F238E27FC236}">
              <a16:creationId xmlns:a16="http://schemas.microsoft.com/office/drawing/2014/main" id="{5A83B523-CED6-FAFD-5AB4-29E954486AF5}"/>
            </a:ext>
          </a:extLst>
        </p:cNvPr>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F72B4764-31BA-FFE0-140B-7E97F002DF4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BDA8AB-34F8-4E2F-810D-D516002BA65F}" type="slidenum">
              <a:rPr kumimoji="0" lang="en-US" altLang="en-US" sz="12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Arial" panose="020B0604020202020204" pitchFamily="34" charset="0"/>
            </a:endParaRPr>
          </a:p>
        </p:txBody>
      </p:sp>
      <p:sp>
        <p:nvSpPr>
          <p:cNvPr id="131074" name="Rectangle 2">
            <a:extLst>
              <a:ext uri="{FF2B5EF4-FFF2-40B4-BE49-F238E27FC236}">
                <a16:creationId xmlns:a16="http://schemas.microsoft.com/office/drawing/2014/main" id="{3E5E627B-F851-A25E-46EC-D2FFE6981C15}"/>
              </a:ext>
            </a:extLst>
          </p:cNvPr>
          <p:cNvSpPr>
            <a:spLocks noGrp="1" noChangeArrowheads="1"/>
          </p:cNvSpPr>
          <p:nvPr>
            <p:ph type="title"/>
          </p:nvPr>
        </p:nvSpPr>
        <p:spPr>
          <a:xfrm>
            <a:off x="609600" y="682942"/>
            <a:ext cx="10576560" cy="1143000"/>
          </a:xfrm>
        </p:spPr>
        <p:txBody>
          <a:bodyPr/>
          <a:lstStyle/>
          <a:p>
            <a:pPr algn="l"/>
            <a:r>
              <a:rPr lang="en-US" altLang="en-US" dirty="0">
                <a:solidFill>
                  <a:srgbClr val="CCFF99"/>
                </a:solidFill>
                <a:latin typeface="Berlin Sans FB Demi" panose="020E0802020502020306" pitchFamily="34" charset="0"/>
              </a:rPr>
              <a:t>Jesus acts and speaks as the incarnate expression of God’s speech.</a:t>
            </a:r>
          </a:p>
        </p:txBody>
      </p:sp>
      <p:sp>
        <p:nvSpPr>
          <p:cNvPr id="131075" name="Rectangle 3">
            <a:extLst>
              <a:ext uri="{FF2B5EF4-FFF2-40B4-BE49-F238E27FC236}">
                <a16:creationId xmlns:a16="http://schemas.microsoft.com/office/drawing/2014/main" id="{FE75CE4E-81DE-48B7-E6D2-394A4019ADD7}"/>
              </a:ext>
            </a:extLst>
          </p:cNvPr>
          <p:cNvSpPr>
            <a:spLocks noGrp="1" noChangeArrowheads="1"/>
          </p:cNvSpPr>
          <p:nvPr>
            <p:ph type="body" idx="1"/>
          </p:nvPr>
        </p:nvSpPr>
        <p:spPr>
          <a:xfrm>
            <a:off x="609600" y="2354580"/>
            <a:ext cx="11309684" cy="2847083"/>
          </a:xfrm>
        </p:spPr>
        <p:txBody>
          <a:bodyPr/>
          <a:lstStyle/>
          <a:p>
            <a:pPr>
              <a:lnSpc>
                <a:spcPct val="90000"/>
              </a:lnSpc>
              <a:buFont typeface="Wingdings" panose="05000000000000000000" pitchFamily="2" charset="2"/>
              <a:buNone/>
            </a:pPr>
            <a:r>
              <a:rPr lang="en-US" altLang="en-US" sz="2800" dirty="0">
                <a:solidFill>
                  <a:srgbClr val="FFCC66"/>
                </a:solidFill>
              </a:rPr>
              <a:t>As word gives body to thought, so Jesus gives visible expression to the invisible power and presence of God.</a:t>
            </a:r>
          </a:p>
          <a:p>
            <a:pPr>
              <a:lnSpc>
                <a:spcPct val="90000"/>
              </a:lnSpc>
              <a:buFont typeface="Arial" panose="020B0604020202020204" pitchFamily="34" charset="0"/>
              <a:buChar char="•"/>
            </a:pPr>
            <a:r>
              <a:rPr lang="en-US" altLang="en-US" sz="2400" i="1" dirty="0"/>
              <a:t>At the conclusion of the book, John clearly states his overall purpose:</a:t>
            </a:r>
          </a:p>
          <a:p>
            <a:pPr marL="800100" lvl="2" indent="0">
              <a:lnSpc>
                <a:spcPct val="90000"/>
              </a:lnSpc>
              <a:buNone/>
            </a:pPr>
            <a:r>
              <a:rPr lang="en-US" altLang="en-US" sz="2000" b="1" dirty="0">
                <a:solidFill>
                  <a:srgbClr val="FFFFCC"/>
                </a:solidFill>
              </a:rPr>
              <a:t>“Jesus did many </a:t>
            </a:r>
            <a:r>
              <a:rPr lang="en-US" sz="2000" b="1" dirty="0">
                <a:solidFill>
                  <a:srgbClr val="FFFFCC"/>
                </a:solidFill>
                <a:effectLst/>
              </a:rPr>
              <a:t>other miraculous signs...  But these are written that you may believe that Jesus is the Christ, the Son of God, and that by believing you may have life in his name” (20:30-31).</a:t>
            </a:r>
            <a:endParaRPr lang="en-US" altLang="en-US" sz="2000" b="1" dirty="0"/>
          </a:p>
          <a:p>
            <a:pPr>
              <a:lnSpc>
                <a:spcPct val="90000"/>
              </a:lnSpc>
              <a:buFont typeface="Arial" panose="020B0604020202020204" pitchFamily="34" charset="0"/>
              <a:buChar char="•"/>
            </a:pPr>
            <a:r>
              <a:rPr lang="en-US" altLang="en-US" sz="2400" i="1" dirty="0"/>
              <a:t>The basic question lying behind all the gospels is, “Who is Jesus?” </a:t>
            </a:r>
            <a:r>
              <a:rPr lang="en-US" altLang="en-US" sz="2400" i="1" dirty="0">
                <a:effectLst/>
              </a:rPr>
              <a:t>John is clear in his answer: Jesus is the Messiah, God’s Son.</a:t>
            </a:r>
            <a:r>
              <a:rPr lang="en-US" altLang="en-US" sz="2400" i="1" dirty="0"/>
              <a:t> </a:t>
            </a:r>
          </a:p>
        </p:txBody>
      </p:sp>
      <p:sp>
        <p:nvSpPr>
          <p:cNvPr id="2" name="TextBox 1">
            <a:extLst>
              <a:ext uri="{FF2B5EF4-FFF2-40B4-BE49-F238E27FC236}">
                <a16:creationId xmlns:a16="http://schemas.microsoft.com/office/drawing/2014/main" id="{334E61CD-7BB1-4486-9D6A-2AFD186D5B5B}"/>
              </a:ext>
            </a:extLst>
          </p:cNvPr>
          <p:cNvSpPr txBox="1"/>
          <p:nvPr/>
        </p:nvSpPr>
        <p:spPr>
          <a:xfrm>
            <a:off x="609600" y="5658863"/>
            <a:ext cx="10972800" cy="707886"/>
          </a:xfrm>
          <a:prstGeom prst="rect">
            <a:avLst/>
          </a:prstGeom>
          <a:solidFill>
            <a:schemeClr val="bg2">
              <a:lumMod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4000" dirty="0">
                <a:solidFill>
                  <a:srgbClr val="FFFFCC"/>
                </a:solidFill>
                <a:latin typeface="Impact" panose="020B0806030902050204" pitchFamily="34" charset="0"/>
                <a:cs typeface="Arial"/>
              </a:rPr>
              <a:t>The Prologue is John’s first treatment of this theme.</a:t>
            </a:r>
            <a:endParaRPr kumimoji="0" lang="en-US" altLang="en-US" sz="4000" b="0" i="0" u="none" strike="noStrike" kern="1200" cap="none" spc="0" normalizeH="0" baseline="0" noProof="0" dirty="0">
              <a:ln>
                <a:noFill/>
              </a:ln>
              <a:solidFill>
                <a:srgbClr val="FFFFCC"/>
              </a:solidFill>
              <a:effectLst/>
              <a:uLnTx/>
              <a:uFillTx/>
              <a:latin typeface="Impact" panose="020B0806030902050204" pitchFamily="34" charset="0"/>
              <a:ea typeface="+mn-ea"/>
              <a:cs typeface="Arial"/>
            </a:endParaRPr>
          </a:p>
        </p:txBody>
      </p:sp>
    </p:spTree>
    <p:extLst>
      <p:ext uri="{BB962C8B-B14F-4D97-AF65-F5344CB8AC3E}">
        <p14:creationId xmlns:p14="http://schemas.microsoft.com/office/powerpoint/2010/main" val="487527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 calcmode="lin" valueType="num">
                                      <p:cBhvr>
                                        <p:cTn id="7" dur="500" fill="hold"/>
                                        <p:tgtEl>
                                          <p:spTgt spid="1310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10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31075">
                                            <p:txEl>
                                              <p:pRg st="1" end="1"/>
                                            </p:txEl>
                                          </p:spTgt>
                                        </p:tgtEl>
                                        <p:attrNameLst>
                                          <p:attrName>style.visibility</p:attrName>
                                        </p:attrNameLst>
                                      </p:cBhvr>
                                      <p:to>
                                        <p:strVal val="visible"/>
                                      </p:to>
                                    </p:set>
                                    <p:anim calcmode="lin" valueType="num">
                                      <p:cBhvr>
                                        <p:cTn id="13" dur="500" fill="hold"/>
                                        <p:tgtEl>
                                          <p:spTgt spid="13107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31075">
                                            <p:txEl>
                                              <p:pRg st="1" end="1"/>
                                            </p:txEl>
                                          </p:spTgt>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131075">
                                            <p:txEl>
                                              <p:pRg st="2" end="2"/>
                                            </p:txEl>
                                          </p:spTgt>
                                        </p:tgtEl>
                                        <p:attrNameLst>
                                          <p:attrName>style.visibility</p:attrName>
                                        </p:attrNameLst>
                                      </p:cBhvr>
                                      <p:to>
                                        <p:strVal val="visible"/>
                                      </p:to>
                                    </p:set>
                                    <p:anim calcmode="lin" valueType="num">
                                      <p:cBhvr>
                                        <p:cTn id="17" dur="500" fill="hold"/>
                                        <p:tgtEl>
                                          <p:spTgt spid="13107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3107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131075">
                                            <p:txEl>
                                              <p:pRg st="3" end="3"/>
                                            </p:txEl>
                                          </p:spTgt>
                                        </p:tgtEl>
                                        <p:attrNameLst>
                                          <p:attrName>style.visibility</p:attrName>
                                        </p:attrNameLst>
                                      </p:cBhvr>
                                      <p:to>
                                        <p:strVal val="visible"/>
                                      </p:to>
                                    </p:set>
                                    <p:anim calcmode="lin" valueType="num">
                                      <p:cBhvr>
                                        <p:cTn id="23" dur="500" fill="hold"/>
                                        <p:tgtEl>
                                          <p:spTgt spid="131075">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13107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5"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randombar(vertic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amma/>
                <a:shade val="57647"/>
                <a:invGamma/>
              </a:schemeClr>
            </a:gs>
            <a:gs pos="100000">
              <a:srgbClr val="50627C"/>
            </a:gs>
          </a:gsLst>
          <a:lin ang="2700000" scaled="1"/>
        </a:gra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7CCC2713-C6A5-273C-80A6-5B3960ED6AB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A1141A9-5985-4BE7-8802-B1A600F2DA21}" type="slidenum">
              <a:rPr kumimoji="0" lang="en-US" alt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Arial" panose="020B0604020202020204" pitchFamily="34" charset="0"/>
            </a:endParaRPr>
          </a:p>
        </p:txBody>
      </p:sp>
      <p:sp>
        <p:nvSpPr>
          <p:cNvPr id="155650" name="Rectangle 2">
            <a:extLst>
              <a:ext uri="{FF2B5EF4-FFF2-40B4-BE49-F238E27FC236}">
                <a16:creationId xmlns:a16="http://schemas.microsoft.com/office/drawing/2014/main" id="{32FACF19-06EF-D69A-0D2D-AEA8DF90C9CE}"/>
              </a:ext>
            </a:extLst>
          </p:cNvPr>
          <p:cNvSpPr>
            <a:spLocks noGrp="1" noChangeArrowheads="1"/>
          </p:cNvSpPr>
          <p:nvPr>
            <p:ph type="title"/>
          </p:nvPr>
        </p:nvSpPr>
        <p:spPr>
          <a:xfrm>
            <a:off x="1981200" y="76200"/>
            <a:ext cx="8229600" cy="1143000"/>
          </a:xfrm>
        </p:spPr>
        <p:txBody>
          <a:bodyPr/>
          <a:lstStyle/>
          <a:p>
            <a:r>
              <a:rPr lang="en-US" altLang="en-US" b="1" dirty="0">
                <a:solidFill>
                  <a:srgbClr val="CCFF99"/>
                </a:solidFill>
                <a:latin typeface="Berlin Sans FB Demi" panose="020E0802020502020306" pitchFamily="34" charset="0"/>
              </a:rPr>
              <a:t>The Pre-existent Word</a:t>
            </a:r>
          </a:p>
        </p:txBody>
      </p:sp>
      <p:sp>
        <p:nvSpPr>
          <p:cNvPr id="155651" name="Rectangle 3">
            <a:extLst>
              <a:ext uri="{FF2B5EF4-FFF2-40B4-BE49-F238E27FC236}">
                <a16:creationId xmlns:a16="http://schemas.microsoft.com/office/drawing/2014/main" id="{8383F4DA-7E1A-39FA-B8A7-F1A4E846D4CF}"/>
              </a:ext>
            </a:extLst>
          </p:cNvPr>
          <p:cNvSpPr>
            <a:spLocks noGrp="1" noChangeArrowheads="1"/>
          </p:cNvSpPr>
          <p:nvPr>
            <p:ph type="body" idx="1"/>
          </p:nvPr>
        </p:nvSpPr>
        <p:spPr>
          <a:xfrm>
            <a:off x="465221" y="1219200"/>
            <a:ext cx="11325725" cy="5334000"/>
          </a:xfrm>
        </p:spPr>
        <p:txBody>
          <a:bodyPr/>
          <a:lstStyle/>
          <a:p>
            <a:pPr>
              <a:buFont typeface="Wingdings" panose="05000000000000000000" pitchFamily="2" charset="2"/>
              <a:buNone/>
            </a:pPr>
            <a:r>
              <a:rPr lang="en-US" altLang="en-US" sz="3600" dirty="0">
                <a:solidFill>
                  <a:srgbClr val="FFC000"/>
                </a:solidFill>
              </a:rPr>
              <a:t>There is a deliberate parallelism in the opening:</a:t>
            </a:r>
          </a:p>
          <a:p>
            <a:pPr>
              <a:buFont typeface="Wingdings" panose="05000000000000000000" pitchFamily="2" charset="2"/>
              <a:buNone/>
            </a:pPr>
            <a:r>
              <a:rPr lang="en-US" altLang="en-US" sz="2800" dirty="0">
                <a:latin typeface="Arial Narrow" panose="020B0606020202030204" pitchFamily="34" charset="0"/>
              </a:rPr>
              <a:t>	</a:t>
            </a:r>
            <a:r>
              <a:rPr lang="en-US" altLang="en-US" sz="2800" i="1" dirty="0">
                <a:latin typeface="Arial Narrow" panose="020B0606020202030204" pitchFamily="34" charset="0"/>
              </a:rPr>
              <a:t>In the beginning God… (Ge. 1:1)</a:t>
            </a:r>
          </a:p>
          <a:p>
            <a:pPr>
              <a:buFont typeface="Wingdings" panose="05000000000000000000" pitchFamily="2" charset="2"/>
              <a:buNone/>
            </a:pPr>
            <a:r>
              <a:rPr lang="en-US" altLang="en-US" sz="2800" i="1" dirty="0">
                <a:latin typeface="Arial Narrow" panose="020B0606020202030204" pitchFamily="34" charset="0"/>
              </a:rPr>
              <a:t>	In the beginning was the Logos. (Jn. 1:1)</a:t>
            </a:r>
          </a:p>
          <a:p>
            <a:pPr>
              <a:buFont typeface="Wingdings" panose="05000000000000000000" pitchFamily="2" charset="2"/>
              <a:buNone/>
            </a:pPr>
            <a:r>
              <a:rPr lang="en-US" altLang="en-US" sz="3600" dirty="0">
                <a:solidFill>
                  <a:srgbClr val="FFC000"/>
                </a:solidFill>
              </a:rPr>
              <a:t>When the universe began, the Logos was already there. This is clearly expressed later as well:</a:t>
            </a:r>
          </a:p>
          <a:p>
            <a:pPr lvl="1"/>
            <a:r>
              <a:rPr lang="en-US" altLang="en-US" i="1" dirty="0">
                <a:latin typeface="Arial Narrow" panose="020B0606020202030204" pitchFamily="34" charset="0"/>
              </a:rPr>
              <a:t>The Son possessed divine glory with the Father before the universe existed (cf. 17:5).</a:t>
            </a:r>
          </a:p>
          <a:p>
            <a:pPr lvl="1"/>
            <a:r>
              <a:rPr lang="en-US" altLang="en-US" i="1" dirty="0">
                <a:latin typeface="Arial Narrow" panose="020B0606020202030204" pitchFamily="34" charset="0"/>
              </a:rPr>
              <a:t>The Son was loved by the Father before the universe was created (cf. Jn. 17:24).</a:t>
            </a:r>
          </a:p>
        </p:txBody>
      </p:sp>
    </p:spTree>
    <p:extLst>
      <p:ext uri="{BB962C8B-B14F-4D97-AF65-F5344CB8AC3E}">
        <p14:creationId xmlns:p14="http://schemas.microsoft.com/office/powerpoint/2010/main" val="3207613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55651">
                                            <p:txEl>
                                              <p:pRg st="0" end="0"/>
                                            </p:txEl>
                                          </p:spTgt>
                                        </p:tgtEl>
                                        <p:attrNameLst>
                                          <p:attrName>style.visibility</p:attrName>
                                        </p:attrNameLst>
                                      </p:cBhvr>
                                      <p:to>
                                        <p:strVal val="visible"/>
                                      </p:to>
                                    </p:set>
                                    <p:anim calcmode="lin" valueType="num">
                                      <p:cBhvr>
                                        <p:cTn id="7" dur="500" fill="hold"/>
                                        <p:tgtEl>
                                          <p:spTgt spid="1556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565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155651">
                                            <p:txEl>
                                              <p:pRg st="1" end="1"/>
                                            </p:txEl>
                                          </p:spTgt>
                                        </p:tgtEl>
                                        <p:attrNameLst>
                                          <p:attrName>style.visibility</p:attrName>
                                        </p:attrNameLst>
                                      </p:cBhvr>
                                      <p:to>
                                        <p:strVal val="visible"/>
                                      </p:to>
                                    </p:set>
                                    <p:animEffect transition="in" filter="wipe(left)">
                                      <p:cBhvr>
                                        <p:cTn id="13" dur="500"/>
                                        <p:tgtEl>
                                          <p:spTgt spid="155651">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155651">
                                            <p:txEl>
                                              <p:pRg st="2" end="2"/>
                                            </p:txEl>
                                          </p:spTgt>
                                        </p:tgtEl>
                                        <p:attrNameLst>
                                          <p:attrName>style.visibility</p:attrName>
                                        </p:attrNameLst>
                                      </p:cBhvr>
                                      <p:to>
                                        <p:strVal val="visible"/>
                                      </p:to>
                                    </p:set>
                                    <p:animEffect transition="in" filter="wipe(left)">
                                      <p:cBhvr>
                                        <p:cTn id="18" dur="500"/>
                                        <p:tgtEl>
                                          <p:spTgt spid="155651">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nodeType="clickEffect">
                                  <p:stCondLst>
                                    <p:cond delay="0"/>
                                  </p:stCondLst>
                                  <p:childTnLst>
                                    <p:set>
                                      <p:cBhvr>
                                        <p:cTn id="22" dur="1" fill="hold">
                                          <p:stCondLst>
                                            <p:cond delay="0"/>
                                          </p:stCondLst>
                                        </p:cTn>
                                        <p:tgtEl>
                                          <p:spTgt spid="155651">
                                            <p:txEl>
                                              <p:pRg st="3" end="3"/>
                                            </p:txEl>
                                          </p:spTgt>
                                        </p:tgtEl>
                                        <p:attrNameLst>
                                          <p:attrName>style.visibility</p:attrName>
                                        </p:attrNameLst>
                                      </p:cBhvr>
                                      <p:to>
                                        <p:strVal val="visible"/>
                                      </p:to>
                                    </p:set>
                                    <p:anim calcmode="lin" valueType="num">
                                      <p:cBhvr>
                                        <p:cTn id="23" dur="500" fill="hold"/>
                                        <p:tgtEl>
                                          <p:spTgt spid="155651">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155651">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155651">
                                            <p:txEl>
                                              <p:pRg st="4" end="4"/>
                                            </p:txEl>
                                          </p:spTgt>
                                        </p:tgtEl>
                                        <p:attrNameLst>
                                          <p:attrName>style.visibility</p:attrName>
                                        </p:attrNameLst>
                                      </p:cBhvr>
                                      <p:to>
                                        <p:strVal val="visible"/>
                                      </p:to>
                                    </p:set>
                                    <p:animEffect transition="in" filter="wipe(left)">
                                      <p:cBhvr>
                                        <p:cTn id="29" dur="500"/>
                                        <p:tgtEl>
                                          <p:spTgt spid="155651">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55651">
                                            <p:txEl>
                                              <p:pRg st="5" end="5"/>
                                            </p:txEl>
                                          </p:spTgt>
                                        </p:tgtEl>
                                        <p:attrNameLst>
                                          <p:attrName>style.visibility</p:attrName>
                                        </p:attrNameLst>
                                      </p:cBhvr>
                                      <p:to>
                                        <p:strVal val="visible"/>
                                      </p:to>
                                    </p:set>
                                    <p:animEffect transition="in" filter="wipe(left)">
                                      <p:cBhvr>
                                        <p:cTn id="34" dur="500"/>
                                        <p:tgtEl>
                                          <p:spTgt spid="1556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1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EB0C9C-F07A-D9B0-784F-C85E5C0F4FAF}"/>
              </a:ext>
            </a:extLst>
          </p:cNvPr>
          <p:cNvSpPr>
            <a:spLocks noGrp="1"/>
          </p:cNvSpPr>
          <p:nvPr>
            <p:ph idx="1"/>
          </p:nvPr>
        </p:nvSpPr>
        <p:spPr>
          <a:xfrm>
            <a:off x="609600" y="1278654"/>
            <a:ext cx="10972800" cy="4530725"/>
          </a:xfrm>
        </p:spPr>
        <p:txBody>
          <a:bodyPr/>
          <a:lstStyle/>
          <a:p>
            <a:pPr marL="0" indent="0">
              <a:buNone/>
            </a:pPr>
            <a:r>
              <a:rPr lang="en-US" i="1" dirty="0">
                <a:latin typeface="Book Antiqua" panose="02040602050305030304" pitchFamily="18" charset="0"/>
              </a:rPr>
              <a:t>And now,  Father, glorify me in your presence with the glory I had with you before the world began.</a:t>
            </a:r>
          </a:p>
          <a:p>
            <a:pPr marL="0" indent="0">
              <a:buNone/>
            </a:pPr>
            <a:r>
              <a:rPr lang="en-US" sz="2400" dirty="0">
                <a:latin typeface="Book Antiqua" panose="02040602050305030304" pitchFamily="18" charset="0"/>
              </a:rPr>
              <a:t>							</a:t>
            </a:r>
            <a:r>
              <a:rPr lang="en-US" sz="2000" dirty="0">
                <a:latin typeface="Book Antiqua" panose="02040602050305030304" pitchFamily="18" charset="0"/>
              </a:rPr>
              <a:t>	John 17:5</a:t>
            </a:r>
          </a:p>
          <a:p>
            <a:pPr marL="0" indent="0">
              <a:buNone/>
            </a:pPr>
            <a:endParaRPr lang="en-US" i="1" dirty="0">
              <a:latin typeface="Book Antiqua" panose="02040602050305030304" pitchFamily="18" charset="0"/>
            </a:endParaRPr>
          </a:p>
          <a:p>
            <a:pPr marL="0" indent="0">
              <a:buNone/>
            </a:pPr>
            <a:r>
              <a:rPr lang="en-US" i="1" dirty="0">
                <a:latin typeface="Book Antiqua" panose="02040602050305030304" pitchFamily="18" charset="0"/>
              </a:rPr>
              <a:t>Father, I want those you have given me to be with me where I am, and to see my glory, the glory you have given me because you loved me before the creation of the world.</a:t>
            </a:r>
          </a:p>
          <a:p>
            <a:pPr marL="0" indent="0">
              <a:buNone/>
            </a:pPr>
            <a:r>
              <a:rPr lang="en-US" sz="2000" dirty="0">
                <a:latin typeface="Book Antiqua" panose="02040602050305030304" pitchFamily="18" charset="0"/>
              </a:rPr>
              <a:t>								John 17:24</a:t>
            </a:r>
          </a:p>
        </p:txBody>
      </p:sp>
      <p:sp>
        <p:nvSpPr>
          <p:cNvPr id="4" name="Slide Number Placeholder 3">
            <a:extLst>
              <a:ext uri="{FF2B5EF4-FFF2-40B4-BE49-F238E27FC236}">
                <a16:creationId xmlns:a16="http://schemas.microsoft.com/office/drawing/2014/main" id="{4BCEAC3E-CACD-23AC-4EBD-627C07F5F960}"/>
              </a:ext>
            </a:extLst>
          </p:cNvPr>
          <p:cNvSpPr>
            <a:spLocks noGrp="1"/>
          </p:cNvSpPr>
          <p:nvPr>
            <p:ph type="sldNum" sz="quarter" idx="12"/>
          </p:nvPr>
        </p:nvSpPr>
        <p:spPr/>
        <p:txBody>
          <a:bodyPr/>
          <a:lstStyle/>
          <a:p>
            <a:fld id="{E0797400-A0E7-429B-8963-0EA00B1C800E}" type="slidenum">
              <a:rPr lang="en-US" altLang="en-US" smtClean="0"/>
              <a:pPr/>
              <a:t>12</a:t>
            </a:fld>
            <a:endParaRPr lang="en-US" altLang="en-US"/>
          </a:p>
        </p:txBody>
      </p:sp>
    </p:spTree>
    <p:extLst>
      <p:ext uri="{BB962C8B-B14F-4D97-AF65-F5344CB8AC3E}">
        <p14:creationId xmlns:p14="http://schemas.microsoft.com/office/powerpoint/2010/main" val="1809788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6666"/>
        </a:solidFill>
        <a:effectLst/>
      </p:bgPr>
    </p:bg>
    <p:spTree>
      <p:nvGrpSpPr>
        <p:cNvPr id="1" name=""/>
        <p:cNvGrpSpPr/>
        <p:nvPr/>
      </p:nvGrpSpPr>
      <p:grpSpPr>
        <a:xfrm>
          <a:off x="0" y="0"/>
          <a:ext cx="0" cy="0"/>
          <a:chOff x="0" y="0"/>
          <a:chExt cx="0" cy="0"/>
        </a:xfrm>
      </p:grpSpPr>
      <p:sp>
        <p:nvSpPr>
          <p:cNvPr id="403458" name="Rectangle 2">
            <a:extLst>
              <a:ext uri="{FF2B5EF4-FFF2-40B4-BE49-F238E27FC236}">
                <a16:creationId xmlns:a16="http://schemas.microsoft.com/office/drawing/2014/main" id="{7A0ADEA3-56BF-03B9-D049-255AB046B7C2}"/>
              </a:ext>
            </a:extLst>
          </p:cNvPr>
          <p:cNvSpPr>
            <a:spLocks noGrp="1" noChangeArrowheads="1"/>
          </p:cNvSpPr>
          <p:nvPr>
            <p:ph type="title"/>
          </p:nvPr>
        </p:nvSpPr>
        <p:spPr/>
        <p:txBody>
          <a:bodyPr/>
          <a:lstStyle/>
          <a:p>
            <a:pPr algn="l"/>
            <a:r>
              <a:rPr lang="en-US" altLang="en-US" b="1">
                <a:solidFill>
                  <a:srgbClr val="FF3300"/>
                </a:solidFill>
              </a:rPr>
              <a:t>TALKING POINTS</a:t>
            </a:r>
          </a:p>
        </p:txBody>
      </p:sp>
      <p:sp>
        <p:nvSpPr>
          <p:cNvPr id="403459" name="Rectangle 3">
            <a:extLst>
              <a:ext uri="{FF2B5EF4-FFF2-40B4-BE49-F238E27FC236}">
                <a16:creationId xmlns:a16="http://schemas.microsoft.com/office/drawing/2014/main" id="{18F8F412-2F72-E461-40A4-DF315A8736CC}"/>
              </a:ext>
            </a:extLst>
          </p:cNvPr>
          <p:cNvSpPr>
            <a:spLocks noGrp="1" noChangeArrowheads="1"/>
          </p:cNvSpPr>
          <p:nvPr>
            <p:ph type="body" idx="1"/>
          </p:nvPr>
        </p:nvSpPr>
        <p:spPr/>
        <p:txBody>
          <a:bodyPr/>
          <a:lstStyle/>
          <a:p>
            <a:r>
              <a:rPr lang="en-US" altLang="en-US" sz="2800" i="1" dirty="0"/>
              <a:t>John’s prologue is very different than the birth stories in Matthew and Luke. Why do you think John takes this very different direction in describing the origins of Jesus?</a:t>
            </a:r>
          </a:p>
          <a:p>
            <a:r>
              <a:rPr lang="en-US" altLang="en-US" sz="2800" i="1" dirty="0"/>
              <a:t>How have these descriptions about Jesus in the Fourth Gospel contributed to the Christian teaching about the Trinity?</a:t>
            </a:r>
          </a:p>
          <a:p>
            <a:r>
              <a:rPr lang="en-US" altLang="en-US" sz="2800" i="1" dirty="0"/>
              <a:t>Why do you think John used the word “Logos” to speak of Christ Jesus before his birth in Bethlehem?</a:t>
            </a:r>
          </a:p>
        </p:txBody>
      </p:sp>
    </p:spTree>
    <p:extLst>
      <p:ext uri="{BB962C8B-B14F-4D97-AF65-F5344CB8AC3E}">
        <p14:creationId xmlns:p14="http://schemas.microsoft.com/office/powerpoint/2010/main" val="3705942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403459">
                                            <p:txEl>
                                              <p:pRg st="0" end="0"/>
                                            </p:txEl>
                                          </p:spTgt>
                                        </p:tgtEl>
                                        <p:attrNameLst>
                                          <p:attrName>style.visibility</p:attrName>
                                        </p:attrNameLst>
                                      </p:cBhvr>
                                      <p:to>
                                        <p:strVal val="visible"/>
                                      </p:to>
                                    </p:set>
                                    <p:anim calcmode="lin" valueType="num">
                                      <p:cBhvr additive="base">
                                        <p:cTn id="7" dur="500" fill="hold"/>
                                        <p:tgtEl>
                                          <p:spTgt spid="403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3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03459">
                                            <p:txEl>
                                              <p:pRg st="1" end="1"/>
                                            </p:txEl>
                                          </p:spTgt>
                                        </p:tgtEl>
                                        <p:attrNameLst>
                                          <p:attrName>style.visibility</p:attrName>
                                        </p:attrNameLst>
                                      </p:cBhvr>
                                      <p:to>
                                        <p:strVal val="visible"/>
                                      </p:to>
                                    </p:set>
                                    <p:anim calcmode="lin" valueType="num">
                                      <p:cBhvr additive="base">
                                        <p:cTn id="13" dur="500" fill="hold"/>
                                        <p:tgtEl>
                                          <p:spTgt spid="403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3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3459">
                                            <p:txEl>
                                              <p:pRg st="2" end="2"/>
                                            </p:txEl>
                                          </p:spTgt>
                                        </p:tgtEl>
                                        <p:attrNameLst>
                                          <p:attrName>style.visibility</p:attrName>
                                        </p:attrNameLst>
                                      </p:cBhvr>
                                      <p:to>
                                        <p:strVal val="visible"/>
                                      </p:to>
                                    </p:set>
                                    <p:anim calcmode="lin" valueType="num">
                                      <p:cBhvr additive="base">
                                        <p:cTn id="19" dur="500" fill="hold"/>
                                        <p:tgtEl>
                                          <p:spTgt spid="403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34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amma/>
                <a:shade val="57647"/>
                <a:invGamma/>
              </a:schemeClr>
            </a:gs>
            <a:gs pos="100000">
              <a:srgbClr val="50627C"/>
            </a:gs>
          </a:gsLst>
          <a:lin ang="2700000" scaled="1"/>
        </a:gra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1A3F123-82EC-C0BE-7E87-788DBC0A02A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BDA8AB-34F8-4E2F-810D-D516002BA65F}" type="slidenum">
              <a:rPr kumimoji="0" lang="en-US" alt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Arial" panose="020B0604020202020204" pitchFamily="34" charset="0"/>
            </a:endParaRPr>
          </a:p>
        </p:txBody>
      </p:sp>
      <p:sp>
        <p:nvSpPr>
          <p:cNvPr id="131074" name="Rectangle 2">
            <a:extLst>
              <a:ext uri="{FF2B5EF4-FFF2-40B4-BE49-F238E27FC236}">
                <a16:creationId xmlns:a16="http://schemas.microsoft.com/office/drawing/2014/main" id="{29A87417-EEB6-F7B2-A30A-5BFD4E1B2E5A}"/>
              </a:ext>
            </a:extLst>
          </p:cNvPr>
          <p:cNvSpPr>
            <a:spLocks noGrp="1" noChangeArrowheads="1"/>
          </p:cNvSpPr>
          <p:nvPr>
            <p:ph type="title"/>
          </p:nvPr>
        </p:nvSpPr>
        <p:spPr>
          <a:xfrm>
            <a:off x="1981200" y="157162"/>
            <a:ext cx="8229600" cy="1143000"/>
          </a:xfrm>
        </p:spPr>
        <p:txBody>
          <a:bodyPr/>
          <a:lstStyle/>
          <a:p>
            <a:r>
              <a:rPr lang="en-US" altLang="en-US" dirty="0">
                <a:solidFill>
                  <a:srgbClr val="CCFF99"/>
                </a:solidFill>
                <a:latin typeface="Berlin Sans FB Demi" panose="020E0802020502020306" pitchFamily="34" charset="0"/>
              </a:rPr>
              <a:t>The Meaning of the Logos</a:t>
            </a:r>
          </a:p>
        </p:txBody>
      </p:sp>
      <p:sp>
        <p:nvSpPr>
          <p:cNvPr id="131075" name="Rectangle 3">
            <a:extLst>
              <a:ext uri="{FF2B5EF4-FFF2-40B4-BE49-F238E27FC236}">
                <a16:creationId xmlns:a16="http://schemas.microsoft.com/office/drawing/2014/main" id="{1D477DDC-3C31-1714-0AA8-496C70984B1E}"/>
              </a:ext>
            </a:extLst>
          </p:cNvPr>
          <p:cNvSpPr>
            <a:spLocks noGrp="1" noChangeArrowheads="1"/>
          </p:cNvSpPr>
          <p:nvPr>
            <p:ph type="body" idx="1"/>
          </p:nvPr>
        </p:nvSpPr>
        <p:spPr>
          <a:xfrm>
            <a:off x="609600" y="1378870"/>
            <a:ext cx="10972800" cy="4864768"/>
          </a:xfrm>
        </p:spPr>
        <p:txBody>
          <a:bodyPr/>
          <a:lstStyle/>
          <a:p>
            <a:pPr>
              <a:lnSpc>
                <a:spcPct val="90000"/>
              </a:lnSpc>
              <a:buFont typeface="Wingdings" panose="05000000000000000000" pitchFamily="2" charset="2"/>
              <a:buNone/>
            </a:pPr>
            <a:r>
              <a:rPr lang="en-US" altLang="en-US" sz="2800" dirty="0">
                <a:solidFill>
                  <a:srgbClr val="FFCC66"/>
                </a:solidFill>
              </a:rPr>
              <a:t>The term </a:t>
            </a:r>
            <a:r>
              <a:rPr lang="en-US" altLang="en-US" sz="2800" dirty="0">
                <a:solidFill>
                  <a:srgbClr val="FFCC66"/>
                </a:solidFill>
                <a:latin typeface="Greekth" panose="02020803070505020304" pitchFamily="18" charset="0"/>
              </a:rPr>
              <a:t>Lo&lt;</a:t>
            </a:r>
            <a:r>
              <a:rPr lang="en-US" altLang="en-US" sz="2800" dirty="0" err="1">
                <a:solidFill>
                  <a:srgbClr val="FFCC66"/>
                </a:solidFill>
                <a:latin typeface="Greekth" panose="02020803070505020304" pitchFamily="18" charset="0"/>
              </a:rPr>
              <a:t>goj</a:t>
            </a:r>
            <a:r>
              <a:rPr lang="en-US" altLang="en-US" sz="2800" dirty="0">
                <a:solidFill>
                  <a:srgbClr val="FFCC66"/>
                </a:solidFill>
              </a:rPr>
              <a:t> (Logos) was widely known in both the Jewish and Greek worlds:</a:t>
            </a:r>
          </a:p>
          <a:p>
            <a:pPr lvl="1">
              <a:lnSpc>
                <a:spcPct val="90000"/>
              </a:lnSpc>
            </a:pPr>
            <a:r>
              <a:rPr lang="en-US" altLang="en-US" sz="2400" i="1" dirty="0">
                <a:latin typeface="Arial Narrow" panose="020B0606020202030204" pitchFamily="34" charset="0"/>
              </a:rPr>
              <a:t>For Jews, the Logos was the </a:t>
            </a:r>
            <a:r>
              <a:rPr lang="en-US" altLang="en-US" sz="2400" dirty="0">
                <a:latin typeface="HebrewTh" pitchFamily="2" charset="0"/>
              </a:rPr>
              <a:t>hv!hy4-rbaD4</a:t>
            </a:r>
            <a:r>
              <a:rPr lang="en-US" altLang="en-US" sz="2400" dirty="0">
                <a:latin typeface="Arial Narrow" panose="020B0606020202030204" pitchFamily="34" charset="0"/>
              </a:rPr>
              <a:t> </a:t>
            </a:r>
            <a:r>
              <a:rPr lang="en-US" altLang="en-US" sz="2400" i="1" dirty="0">
                <a:latin typeface="Arial Narrow" panose="020B0606020202030204" pitchFamily="34" charset="0"/>
              </a:rPr>
              <a:t>(Word of Yahweh) by which God created the universe and spoke to the prophets.</a:t>
            </a:r>
          </a:p>
          <a:p>
            <a:pPr lvl="1">
              <a:lnSpc>
                <a:spcPct val="90000"/>
              </a:lnSpc>
            </a:pPr>
            <a:r>
              <a:rPr lang="en-US" altLang="en-US" sz="2400" i="1" dirty="0">
                <a:latin typeface="Arial Narrow" panose="020B0606020202030204" pitchFamily="34" charset="0"/>
              </a:rPr>
              <a:t>For Greeks, the Logos, going back as far as the 6</a:t>
            </a:r>
            <a:r>
              <a:rPr lang="en-US" altLang="en-US" sz="2400" i="1" baseline="30000" dirty="0">
                <a:latin typeface="Arial Narrow" panose="020B0606020202030204" pitchFamily="34" charset="0"/>
              </a:rPr>
              <a:t>th</a:t>
            </a:r>
            <a:r>
              <a:rPr lang="en-US" altLang="en-US" sz="2400" i="1" dirty="0">
                <a:latin typeface="Arial Narrow" panose="020B0606020202030204" pitchFamily="34" charset="0"/>
              </a:rPr>
              <a:t> century BC, was the generative principle of the world, the eternal principle of order in the universe.</a:t>
            </a:r>
          </a:p>
          <a:p>
            <a:pPr>
              <a:lnSpc>
                <a:spcPct val="90000"/>
              </a:lnSpc>
              <a:buFont typeface="Wingdings" panose="05000000000000000000" pitchFamily="2" charset="2"/>
              <a:buNone/>
            </a:pPr>
            <a:r>
              <a:rPr lang="en-US" altLang="en-US" sz="2800" dirty="0">
                <a:solidFill>
                  <a:srgbClr val="FFCC66"/>
                </a:solidFill>
              </a:rPr>
              <a:t>Before the creation of the universe, the Logos existed paradoxically both “with” God and “as” God (1:1-4):</a:t>
            </a:r>
          </a:p>
          <a:p>
            <a:pPr lvl="1">
              <a:lnSpc>
                <a:spcPct val="90000"/>
              </a:lnSpc>
            </a:pPr>
            <a:r>
              <a:rPr lang="en-US" altLang="en-US" sz="2400" i="1" dirty="0">
                <a:latin typeface="Arial Narrow" panose="020B0606020202030204" pitchFamily="34" charset="0"/>
              </a:rPr>
              <a:t>The preposition </a:t>
            </a:r>
            <a:r>
              <a:rPr lang="en-US" altLang="en-US" sz="2400" dirty="0">
                <a:latin typeface="Greekth" panose="02020803070505020304" pitchFamily="18" charset="0"/>
              </a:rPr>
              <a:t>pro&gt;j</a:t>
            </a:r>
            <a:r>
              <a:rPr lang="en-US" altLang="en-US" sz="2400" dirty="0">
                <a:latin typeface="Arial Narrow" panose="020B0606020202030204" pitchFamily="34" charset="0"/>
              </a:rPr>
              <a:t> </a:t>
            </a:r>
            <a:r>
              <a:rPr lang="en-US" altLang="en-US" sz="2400" i="1" dirty="0">
                <a:latin typeface="Arial Narrow" panose="020B0606020202030204" pitchFamily="34" charset="0"/>
              </a:rPr>
              <a:t>(with)</a:t>
            </a:r>
            <a:r>
              <a:rPr lang="en-US" altLang="en-US" sz="2400" dirty="0">
                <a:latin typeface="Arial Narrow" panose="020B0606020202030204" pitchFamily="34" charset="0"/>
              </a:rPr>
              <a:t> </a:t>
            </a:r>
            <a:r>
              <a:rPr lang="en-US" altLang="en-US" sz="2400" i="1" dirty="0">
                <a:latin typeface="Arial Narrow" panose="020B0606020202030204" pitchFamily="34" charset="0"/>
              </a:rPr>
              <a:t>requires individuality or distinctness, and the verb </a:t>
            </a:r>
            <a:r>
              <a:rPr lang="en-US" altLang="en-US" sz="2400" dirty="0" err="1">
                <a:latin typeface="Greekth" panose="02020803070505020304" pitchFamily="18" charset="0"/>
              </a:rPr>
              <a:t>h#n</a:t>
            </a:r>
            <a:r>
              <a:rPr lang="en-US" altLang="en-US" sz="2400" i="1" dirty="0">
                <a:latin typeface="Arial Narrow" panose="020B0606020202030204" pitchFamily="34" charset="0"/>
              </a:rPr>
              <a:t> (was) requires identity or sameness.</a:t>
            </a:r>
          </a:p>
          <a:p>
            <a:pPr lvl="1">
              <a:lnSpc>
                <a:spcPct val="90000"/>
              </a:lnSpc>
            </a:pPr>
            <a:r>
              <a:rPr lang="en-US" altLang="en-US" sz="2400" i="1" dirty="0">
                <a:latin typeface="Arial Narrow" panose="020B0606020202030204" pitchFamily="34" charset="0"/>
              </a:rPr>
              <a:t>The preposition </a:t>
            </a:r>
            <a:r>
              <a:rPr lang="en-US" altLang="en-US" sz="2400" dirty="0">
                <a:latin typeface="Greekth" panose="02020803070505020304" pitchFamily="18" charset="0"/>
              </a:rPr>
              <a:t>di&gt;a</a:t>
            </a:r>
            <a:r>
              <a:rPr lang="en-US" altLang="en-US" sz="2400" i="1" dirty="0">
                <a:latin typeface="Greekth" panose="02020803070505020304" pitchFamily="18" charset="0"/>
              </a:rPr>
              <a:t> </a:t>
            </a:r>
            <a:r>
              <a:rPr lang="en-US" altLang="en-US" sz="2400" i="1" dirty="0">
                <a:latin typeface="Arial Narrow" panose="020B0606020202030204" pitchFamily="34" charset="0"/>
              </a:rPr>
              <a:t>(through) designates the Logos as God’s Agent of creation, while the preposition </a:t>
            </a:r>
            <a:r>
              <a:rPr lang="en-US" altLang="en-US" sz="2400" dirty="0">
                <a:latin typeface="Greekth" panose="02020803070505020304" pitchFamily="18" charset="0"/>
              </a:rPr>
              <a:t>e]n</a:t>
            </a:r>
            <a:r>
              <a:rPr lang="en-US" altLang="en-US" sz="2400" dirty="0">
                <a:latin typeface="Arial Narrow" panose="020B0606020202030204" pitchFamily="34" charset="0"/>
              </a:rPr>
              <a:t> </a:t>
            </a:r>
            <a:r>
              <a:rPr lang="en-US" altLang="en-US" sz="2400" i="1" dirty="0">
                <a:latin typeface="Arial Narrow" panose="020B0606020202030204" pitchFamily="34" charset="0"/>
              </a:rPr>
              <a:t>(in) designates him as the source of all life.</a:t>
            </a:r>
            <a:endParaRPr lang="en-US" altLang="en-US" sz="2400" dirty="0">
              <a:latin typeface="Arial Narrow" panose="020B0606020202030204" pitchFamily="34" charset="0"/>
            </a:endParaRPr>
          </a:p>
        </p:txBody>
      </p:sp>
    </p:spTree>
    <p:extLst>
      <p:ext uri="{BB962C8B-B14F-4D97-AF65-F5344CB8AC3E}">
        <p14:creationId xmlns:p14="http://schemas.microsoft.com/office/powerpoint/2010/main" val="20400388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 calcmode="lin" valueType="num">
                                      <p:cBhvr>
                                        <p:cTn id="7" dur="500" fill="hold"/>
                                        <p:tgtEl>
                                          <p:spTgt spid="1310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10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131075">
                                            <p:txEl>
                                              <p:pRg st="1" end="1"/>
                                            </p:txEl>
                                          </p:spTgt>
                                        </p:tgtEl>
                                        <p:attrNameLst>
                                          <p:attrName>style.visibility</p:attrName>
                                        </p:attrNameLst>
                                      </p:cBhvr>
                                      <p:to>
                                        <p:strVal val="visible"/>
                                      </p:to>
                                    </p:set>
                                    <p:animEffect transition="in" filter="wipe(left)">
                                      <p:cBhvr>
                                        <p:cTn id="13" dur="500"/>
                                        <p:tgtEl>
                                          <p:spTgt spid="131075">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131075">
                                            <p:txEl>
                                              <p:pRg st="2" end="2"/>
                                            </p:txEl>
                                          </p:spTgt>
                                        </p:tgtEl>
                                        <p:attrNameLst>
                                          <p:attrName>style.visibility</p:attrName>
                                        </p:attrNameLst>
                                      </p:cBhvr>
                                      <p:to>
                                        <p:strVal val="visible"/>
                                      </p:to>
                                    </p:set>
                                    <p:animEffect transition="in" filter="wipe(left)">
                                      <p:cBhvr>
                                        <p:cTn id="18" dur="500"/>
                                        <p:tgtEl>
                                          <p:spTgt spid="131075">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nodeType="clickEffect">
                                  <p:stCondLst>
                                    <p:cond delay="0"/>
                                  </p:stCondLst>
                                  <p:childTnLst>
                                    <p:set>
                                      <p:cBhvr>
                                        <p:cTn id="22" dur="1" fill="hold">
                                          <p:stCondLst>
                                            <p:cond delay="0"/>
                                          </p:stCondLst>
                                        </p:cTn>
                                        <p:tgtEl>
                                          <p:spTgt spid="131075">
                                            <p:txEl>
                                              <p:pRg st="3" end="3"/>
                                            </p:txEl>
                                          </p:spTgt>
                                        </p:tgtEl>
                                        <p:attrNameLst>
                                          <p:attrName>style.visibility</p:attrName>
                                        </p:attrNameLst>
                                      </p:cBhvr>
                                      <p:to>
                                        <p:strVal val="visible"/>
                                      </p:to>
                                    </p:set>
                                    <p:anim calcmode="lin" valueType="num">
                                      <p:cBhvr>
                                        <p:cTn id="23" dur="500" fill="hold"/>
                                        <p:tgtEl>
                                          <p:spTgt spid="131075">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13107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131075">
                                            <p:txEl>
                                              <p:pRg st="4" end="4"/>
                                            </p:txEl>
                                          </p:spTgt>
                                        </p:tgtEl>
                                        <p:attrNameLst>
                                          <p:attrName>style.visibility</p:attrName>
                                        </p:attrNameLst>
                                      </p:cBhvr>
                                      <p:to>
                                        <p:strVal val="visible"/>
                                      </p:to>
                                    </p:set>
                                    <p:animEffect transition="in" filter="wipe(left)">
                                      <p:cBhvr>
                                        <p:cTn id="29" dur="500"/>
                                        <p:tgtEl>
                                          <p:spTgt spid="131075">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131075">
                                            <p:txEl>
                                              <p:pRg st="5" end="5"/>
                                            </p:txEl>
                                          </p:spTgt>
                                        </p:tgtEl>
                                        <p:attrNameLst>
                                          <p:attrName>style.visibility</p:attrName>
                                        </p:attrNameLst>
                                      </p:cBhvr>
                                      <p:to>
                                        <p:strVal val="visible"/>
                                      </p:to>
                                    </p:set>
                                    <p:animEffect transition="in" filter="wipe(left)">
                                      <p:cBhvr>
                                        <p:cTn id="34" dur="500"/>
                                        <p:tgtEl>
                                          <p:spTgt spid="131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amma/>
                <a:shade val="57647"/>
                <a:invGamma/>
              </a:schemeClr>
            </a:gs>
            <a:gs pos="100000">
              <a:srgbClr val="50627C"/>
            </a:gs>
          </a:gsLst>
          <a:lin ang="2700000" scaled="1"/>
        </a:gra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DDCD5FF-967E-3D94-1E0F-AF7655FBE57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11D31-932B-4B57-B816-6C97B95ABF29}" type="slidenum">
              <a:rPr kumimoji="0" lang="en-US" alt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Arial" panose="020B0604020202020204" pitchFamily="34" charset="0"/>
            </a:endParaRPr>
          </a:p>
        </p:txBody>
      </p:sp>
      <p:sp>
        <p:nvSpPr>
          <p:cNvPr id="157698" name="Rectangle 2">
            <a:extLst>
              <a:ext uri="{FF2B5EF4-FFF2-40B4-BE49-F238E27FC236}">
                <a16:creationId xmlns:a16="http://schemas.microsoft.com/office/drawing/2014/main" id="{FA708C92-CD60-81FF-1146-325DF6E73D77}"/>
              </a:ext>
            </a:extLst>
          </p:cNvPr>
          <p:cNvSpPr>
            <a:spLocks noGrp="1" noChangeArrowheads="1"/>
          </p:cNvSpPr>
          <p:nvPr>
            <p:ph type="title"/>
          </p:nvPr>
        </p:nvSpPr>
        <p:spPr>
          <a:xfrm>
            <a:off x="1981200" y="76200"/>
            <a:ext cx="8229600" cy="990600"/>
          </a:xfrm>
        </p:spPr>
        <p:txBody>
          <a:bodyPr/>
          <a:lstStyle/>
          <a:p>
            <a:r>
              <a:rPr lang="en-US" altLang="en-US" b="1" dirty="0">
                <a:solidFill>
                  <a:srgbClr val="CCFF99"/>
                </a:solidFill>
                <a:latin typeface="Berlin Sans FB Demi" panose="020E0802020502020306" pitchFamily="34" charset="0"/>
              </a:rPr>
              <a:t>Creation of the Universe</a:t>
            </a:r>
          </a:p>
        </p:txBody>
      </p:sp>
      <p:sp>
        <p:nvSpPr>
          <p:cNvPr id="157699" name="Rectangle 3">
            <a:extLst>
              <a:ext uri="{FF2B5EF4-FFF2-40B4-BE49-F238E27FC236}">
                <a16:creationId xmlns:a16="http://schemas.microsoft.com/office/drawing/2014/main" id="{B6500D76-5A4F-887F-CEE1-EF5640E92518}"/>
              </a:ext>
            </a:extLst>
          </p:cNvPr>
          <p:cNvSpPr>
            <a:spLocks noGrp="1" noChangeArrowheads="1"/>
          </p:cNvSpPr>
          <p:nvPr>
            <p:ph type="body" idx="1"/>
          </p:nvPr>
        </p:nvSpPr>
        <p:spPr>
          <a:xfrm>
            <a:off x="786063" y="1154280"/>
            <a:ext cx="10619874" cy="5317958"/>
          </a:xfrm>
        </p:spPr>
        <p:txBody>
          <a:bodyPr/>
          <a:lstStyle/>
          <a:p>
            <a:pPr>
              <a:lnSpc>
                <a:spcPct val="90000"/>
              </a:lnSpc>
              <a:buFont typeface="Wingdings" panose="05000000000000000000" pitchFamily="2" charset="2"/>
              <a:buNone/>
            </a:pPr>
            <a:r>
              <a:rPr lang="en-US" altLang="en-US" sz="2800" dirty="0">
                <a:solidFill>
                  <a:srgbClr val="FFC000"/>
                </a:solidFill>
              </a:rPr>
              <a:t>The pre-existent Logos was the divine agent of creation (1:3).</a:t>
            </a:r>
          </a:p>
          <a:p>
            <a:pPr lvl="1">
              <a:lnSpc>
                <a:spcPct val="90000"/>
              </a:lnSpc>
            </a:pPr>
            <a:r>
              <a:rPr lang="en-US" altLang="en-US" sz="2400" i="1" dirty="0">
                <a:latin typeface="Arial Narrow" panose="020B0606020202030204" pitchFamily="34" charset="0"/>
              </a:rPr>
              <a:t>All things were made “through” (</a:t>
            </a:r>
            <a:r>
              <a:rPr lang="en-US" altLang="en-US" sz="2400" dirty="0">
                <a:latin typeface="Greekth" panose="02020803070505020304" pitchFamily="18" charset="0"/>
              </a:rPr>
              <a:t>di&gt;a</a:t>
            </a:r>
            <a:r>
              <a:rPr lang="en-US" altLang="en-US" sz="2400" dirty="0">
                <a:latin typeface="Arial Narrow" panose="020B0606020202030204" pitchFamily="34" charset="0"/>
              </a:rPr>
              <a:t> with genitive</a:t>
            </a:r>
            <a:r>
              <a:rPr lang="en-US" altLang="en-US" sz="2400" i="1" dirty="0">
                <a:latin typeface="Arial Narrow" panose="020B0606020202030204" pitchFamily="34" charset="0"/>
              </a:rPr>
              <a:t>) the Logos.</a:t>
            </a:r>
          </a:p>
          <a:p>
            <a:pPr lvl="1">
              <a:lnSpc>
                <a:spcPct val="90000"/>
              </a:lnSpc>
            </a:pPr>
            <a:r>
              <a:rPr lang="en-US" altLang="en-US" sz="2400" i="1" dirty="0">
                <a:latin typeface="Arial Narrow" panose="020B0606020202030204" pitchFamily="34" charset="0"/>
              </a:rPr>
              <a:t>Nothing that exists came into being apart from the agency of the Logos.</a:t>
            </a:r>
          </a:p>
          <a:p>
            <a:pPr>
              <a:lnSpc>
                <a:spcPct val="90000"/>
              </a:lnSpc>
              <a:buFont typeface="Wingdings" panose="05000000000000000000" pitchFamily="2" charset="2"/>
              <a:buNone/>
            </a:pPr>
            <a:r>
              <a:rPr lang="en-US" altLang="en-US" sz="2800" dirty="0">
                <a:solidFill>
                  <a:srgbClr val="FFC000"/>
                </a:solidFill>
              </a:rPr>
              <a:t>Life in the universe was an expression of the self-existent life belonging to the Logos (1:4a).</a:t>
            </a:r>
          </a:p>
          <a:p>
            <a:pPr lvl="1">
              <a:lnSpc>
                <a:spcPct val="90000"/>
              </a:lnSpc>
            </a:pPr>
            <a:r>
              <a:rPr lang="en-US" altLang="en-US" sz="2400" i="1" dirty="0">
                <a:latin typeface="Arial Narrow" panose="020B0606020202030204" pitchFamily="34" charset="0"/>
              </a:rPr>
              <a:t>The Logos was the life breathed into Adam (Ge. 2:7).</a:t>
            </a:r>
          </a:p>
          <a:p>
            <a:pPr lvl="1">
              <a:lnSpc>
                <a:spcPct val="90000"/>
              </a:lnSpc>
            </a:pPr>
            <a:r>
              <a:rPr lang="en-US" altLang="en-US" sz="2400" i="1" dirty="0">
                <a:latin typeface="Arial Narrow" panose="020B0606020202030204" pitchFamily="34" charset="0"/>
              </a:rPr>
              <a:t>The Son has “life in himself,” which is to say, it is not derived life as would be true for created beings (cf. 5:26).</a:t>
            </a:r>
            <a:endParaRPr lang="en-US" altLang="en-US" sz="2400" dirty="0"/>
          </a:p>
          <a:p>
            <a:pPr>
              <a:lnSpc>
                <a:spcPct val="90000"/>
              </a:lnSpc>
              <a:buFont typeface="Wingdings" panose="05000000000000000000" pitchFamily="2" charset="2"/>
              <a:buNone/>
            </a:pPr>
            <a:r>
              <a:rPr lang="en-US" altLang="en-US" sz="2800" dirty="0">
                <a:solidFill>
                  <a:srgbClr val="FFC000"/>
                </a:solidFill>
              </a:rPr>
              <a:t>The Light is a double entendre (1:4b-5).</a:t>
            </a:r>
          </a:p>
          <a:p>
            <a:pPr lvl="1">
              <a:lnSpc>
                <a:spcPct val="90000"/>
              </a:lnSpc>
            </a:pPr>
            <a:r>
              <a:rPr lang="en-US" altLang="en-US" sz="2400" i="1" dirty="0">
                <a:latin typeface="Arial Narrow" panose="020B0606020202030204" pitchFamily="34" charset="0"/>
              </a:rPr>
              <a:t>It is light as the first creative act (Ge. 1:3).</a:t>
            </a:r>
          </a:p>
          <a:p>
            <a:pPr lvl="1">
              <a:lnSpc>
                <a:spcPct val="90000"/>
              </a:lnSpc>
            </a:pPr>
            <a:r>
              <a:rPr lang="en-US" altLang="en-US" sz="2400" i="1" dirty="0">
                <a:latin typeface="Arial Narrow" panose="020B0606020202030204" pitchFamily="34" charset="0"/>
              </a:rPr>
              <a:t>It is the light that expels moral darkness through the incarnation.</a:t>
            </a:r>
          </a:p>
          <a:p>
            <a:pPr lvl="1">
              <a:lnSpc>
                <a:spcPct val="90000"/>
              </a:lnSpc>
            </a:pPr>
            <a:r>
              <a:rPr lang="en-US" altLang="en-US" sz="2400" i="1" dirty="0">
                <a:latin typeface="Arial Narrow" panose="020B0606020202030204" pitchFamily="34" charset="0"/>
              </a:rPr>
              <a:t>It is the light that is misunderstood but cannot be quenched (</a:t>
            </a:r>
            <a:r>
              <a:rPr lang="en-US" altLang="en-US" sz="2400" dirty="0" err="1">
                <a:latin typeface="Greekth" panose="02020803070505020304" pitchFamily="18" charset="0"/>
              </a:rPr>
              <a:t>katalamba</a:t>
            </a:r>
            <a:r>
              <a:rPr lang="en-US" altLang="en-US" sz="2400" dirty="0">
                <a:latin typeface="Greekth" panose="02020803070505020304" pitchFamily="18" charset="0"/>
              </a:rPr>
              <a:t>&lt;</a:t>
            </a:r>
            <a:r>
              <a:rPr lang="en-US" altLang="en-US" sz="2400" dirty="0" err="1">
                <a:latin typeface="Greekth" panose="02020803070505020304" pitchFamily="18" charset="0"/>
              </a:rPr>
              <a:t>nw</a:t>
            </a:r>
            <a:r>
              <a:rPr lang="en-US" altLang="en-US" sz="2400" dirty="0">
                <a:latin typeface="Arial Narrow" panose="020B0606020202030204" pitchFamily="34" charset="0"/>
              </a:rPr>
              <a:t> = to “comprehend” or to “overcome”)</a:t>
            </a:r>
            <a:r>
              <a:rPr lang="en-US" altLang="en-US" sz="2400" i="1" dirty="0">
                <a:latin typeface="Greekth" panose="02020803070505020304" pitchFamily="18" charset="0"/>
              </a:rPr>
              <a:t>.</a:t>
            </a:r>
          </a:p>
        </p:txBody>
      </p:sp>
    </p:spTree>
    <p:extLst>
      <p:ext uri="{BB962C8B-B14F-4D97-AF65-F5344CB8AC3E}">
        <p14:creationId xmlns:p14="http://schemas.microsoft.com/office/powerpoint/2010/main" val="21003529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 calcmode="lin" valueType="num">
                                      <p:cBhvr>
                                        <p:cTn id="7" dur="500" fill="hold"/>
                                        <p:tgtEl>
                                          <p:spTgt spid="1576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769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157699">
                                            <p:txEl>
                                              <p:pRg st="1" end="1"/>
                                            </p:txEl>
                                          </p:spTgt>
                                        </p:tgtEl>
                                        <p:attrNameLst>
                                          <p:attrName>style.visibility</p:attrName>
                                        </p:attrNameLst>
                                      </p:cBhvr>
                                      <p:to>
                                        <p:strVal val="visible"/>
                                      </p:to>
                                    </p:set>
                                    <p:animEffect transition="in" filter="wipe(left)">
                                      <p:cBhvr>
                                        <p:cTn id="13" dur="500"/>
                                        <p:tgtEl>
                                          <p:spTgt spid="157699">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157699">
                                            <p:txEl>
                                              <p:pRg st="2" end="2"/>
                                            </p:txEl>
                                          </p:spTgt>
                                        </p:tgtEl>
                                        <p:attrNameLst>
                                          <p:attrName>style.visibility</p:attrName>
                                        </p:attrNameLst>
                                      </p:cBhvr>
                                      <p:to>
                                        <p:strVal val="visible"/>
                                      </p:to>
                                    </p:set>
                                    <p:animEffect transition="in" filter="wipe(left)">
                                      <p:cBhvr>
                                        <p:cTn id="18" dur="500"/>
                                        <p:tgtEl>
                                          <p:spTgt spid="157699">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nodeType="clickEffect">
                                  <p:stCondLst>
                                    <p:cond delay="0"/>
                                  </p:stCondLst>
                                  <p:childTnLst>
                                    <p:set>
                                      <p:cBhvr>
                                        <p:cTn id="22" dur="1" fill="hold">
                                          <p:stCondLst>
                                            <p:cond delay="0"/>
                                          </p:stCondLst>
                                        </p:cTn>
                                        <p:tgtEl>
                                          <p:spTgt spid="157699">
                                            <p:txEl>
                                              <p:pRg st="3" end="3"/>
                                            </p:txEl>
                                          </p:spTgt>
                                        </p:tgtEl>
                                        <p:attrNameLst>
                                          <p:attrName>style.visibility</p:attrName>
                                        </p:attrNameLst>
                                      </p:cBhvr>
                                      <p:to>
                                        <p:strVal val="visible"/>
                                      </p:to>
                                    </p:set>
                                    <p:anim calcmode="lin" valueType="num">
                                      <p:cBhvr>
                                        <p:cTn id="23" dur="500" fill="hold"/>
                                        <p:tgtEl>
                                          <p:spTgt spid="157699">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15769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157699">
                                            <p:txEl>
                                              <p:pRg st="4" end="4"/>
                                            </p:txEl>
                                          </p:spTgt>
                                        </p:tgtEl>
                                        <p:attrNameLst>
                                          <p:attrName>style.visibility</p:attrName>
                                        </p:attrNameLst>
                                      </p:cBhvr>
                                      <p:to>
                                        <p:strVal val="visible"/>
                                      </p:to>
                                    </p:set>
                                    <p:animEffect transition="in" filter="wipe(left)">
                                      <p:cBhvr>
                                        <p:cTn id="29" dur="500"/>
                                        <p:tgtEl>
                                          <p:spTgt spid="157699">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157699">
                                            <p:txEl>
                                              <p:pRg st="5" end="5"/>
                                            </p:txEl>
                                          </p:spTgt>
                                        </p:tgtEl>
                                        <p:attrNameLst>
                                          <p:attrName>style.visibility</p:attrName>
                                        </p:attrNameLst>
                                      </p:cBhvr>
                                      <p:to>
                                        <p:strVal val="visible"/>
                                      </p:to>
                                    </p:set>
                                    <p:animEffect transition="in" filter="wipe(left)">
                                      <p:cBhvr>
                                        <p:cTn id="34" dur="500"/>
                                        <p:tgtEl>
                                          <p:spTgt spid="157699">
                                            <p:txEl>
                                              <p:pRg st="5" end="5"/>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nodeType="clickEffect">
                                  <p:stCondLst>
                                    <p:cond delay="0"/>
                                  </p:stCondLst>
                                  <p:childTnLst>
                                    <p:set>
                                      <p:cBhvr>
                                        <p:cTn id="38" dur="1" fill="hold">
                                          <p:stCondLst>
                                            <p:cond delay="0"/>
                                          </p:stCondLst>
                                        </p:cTn>
                                        <p:tgtEl>
                                          <p:spTgt spid="157699">
                                            <p:txEl>
                                              <p:pRg st="6" end="6"/>
                                            </p:txEl>
                                          </p:spTgt>
                                        </p:tgtEl>
                                        <p:attrNameLst>
                                          <p:attrName>style.visibility</p:attrName>
                                        </p:attrNameLst>
                                      </p:cBhvr>
                                      <p:to>
                                        <p:strVal val="visible"/>
                                      </p:to>
                                    </p:set>
                                    <p:anim calcmode="lin" valueType="num">
                                      <p:cBhvr>
                                        <p:cTn id="39" dur="500" fill="hold"/>
                                        <p:tgtEl>
                                          <p:spTgt spid="157699">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157699">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157699">
                                            <p:txEl>
                                              <p:pRg st="7" end="7"/>
                                            </p:txEl>
                                          </p:spTgt>
                                        </p:tgtEl>
                                        <p:attrNameLst>
                                          <p:attrName>style.visibility</p:attrName>
                                        </p:attrNameLst>
                                      </p:cBhvr>
                                      <p:to>
                                        <p:strVal val="visible"/>
                                      </p:to>
                                    </p:set>
                                    <p:animEffect transition="in" filter="wipe(left)">
                                      <p:cBhvr>
                                        <p:cTn id="45" dur="500"/>
                                        <p:tgtEl>
                                          <p:spTgt spid="157699">
                                            <p:txEl>
                                              <p:pRg st="7" end="7"/>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157699">
                                            <p:txEl>
                                              <p:pRg st="8" end="8"/>
                                            </p:txEl>
                                          </p:spTgt>
                                        </p:tgtEl>
                                        <p:attrNameLst>
                                          <p:attrName>style.visibility</p:attrName>
                                        </p:attrNameLst>
                                      </p:cBhvr>
                                      <p:to>
                                        <p:strVal val="visible"/>
                                      </p:to>
                                    </p:set>
                                    <p:animEffect transition="in" filter="wipe(left)">
                                      <p:cBhvr>
                                        <p:cTn id="50" dur="500"/>
                                        <p:tgtEl>
                                          <p:spTgt spid="157699">
                                            <p:txEl>
                                              <p:pRg st="8" end="8"/>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157699">
                                            <p:txEl>
                                              <p:pRg st="9" end="9"/>
                                            </p:txEl>
                                          </p:spTgt>
                                        </p:tgtEl>
                                        <p:attrNameLst>
                                          <p:attrName>style.visibility</p:attrName>
                                        </p:attrNameLst>
                                      </p:cBhvr>
                                      <p:to>
                                        <p:strVal val="visible"/>
                                      </p:to>
                                    </p:set>
                                    <p:animEffect transition="in" filter="wipe(left)">
                                      <p:cBhvr>
                                        <p:cTn id="55" dur="500"/>
                                        <p:tgtEl>
                                          <p:spTgt spid="1576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50000"/>
              </a:schemeClr>
            </a:gs>
            <a:gs pos="100000">
              <a:schemeClr val="accent1">
                <a:lumMod val="50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28D9CB7-7FBA-9666-A8B2-730132F078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4E11D9-BB33-0F0E-3125-B5FCF13B8403}"/>
              </a:ext>
            </a:extLst>
          </p:cNvPr>
          <p:cNvSpPr>
            <a:spLocks noGrp="1"/>
          </p:cNvSpPr>
          <p:nvPr>
            <p:ph type="title"/>
          </p:nvPr>
        </p:nvSpPr>
        <p:spPr/>
        <p:txBody>
          <a:bodyPr>
            <a:normAutofit/>
          </a:bodyPr>
          <a:lstStyle/>
          <a:p>
            <a:pPr algn="ctr"/>
            <a:r>
              <a:rPr lang="en-US" dirty="0">
                <a:solidFill>
                  <a:srgbClr val="CCFF99"/>
                </a:solidFill>
                <a:latin typeface="Berlin Sans FB Demi" panose="020E0802020502020306" pitchFamily="34" charset="0"/>
              </a:rPr>
              <a:t>Double Meanings and Translation</a:t>
            </a:r>
          </a:p>
        </p:txBody>
      </p:sp>
      <p:sp>
        <p:nvSpPr>
          <p:cNvPr id="3" name="Subtitle 2">
            <a:extLst>
              <a:ext uri="{FF2B5EF4-FFF2-40B4-BE49-F238E27FC236}">
                <a16:creationId xmlns:a16="http://schemas.microsoft.com/office/drawing/2014/main" id="{7A589634-04E5-99C1-2310-0ADF50AF68AF}"/>
              </a:ext>
            </a:extLst>
          </p:cNvPr>
          <p:cNvSpPr>
            <a:spLocks noGrp="1"/>
          </p:cNvSpPr>
          <p:nvPr>
            <p:ph idx="1"/>
          </p:nvPr>
        </p:nvSpPr>
        <p:spPr/>
        <p:txBody>
          <a:bodyPr/>
          <a:lstStyle/>
          <a:p>
            <a:pPr marL="0" indent="0" algn="l">
              <a:buNone/>
            </a:pPr>
            <a:r>
              <a:rPr lang="en-US" dirty="0">
                <a:solidFill>
                  <a:srgbClr val="FFC000"/>
                </a:solidFill>
                <a:latin typeface="Arial" panose="020B0604020202020204" pitchFamily="34" charset="0"/>
                <a:cs typeface="Arial" panose="020B0604020202020204" pitchFamily="34" charset="0"/>
              </a:rPr>
              <a:t>John frequently uses the technique of double entendre in his gospel, which is to say, words that have double meanings.</a:t>
            </a:r>
          </a:p>
          <a:p>
            <a:r>
              <a:rPr lang="en-US" sz="2400" i="1" dirty="0">
                <a:solidFill>
                  <a:schemeClr val="bg1"/>
                </a:solidFill>
              </a:rPr>
              <a:t>A few examples:</a:t>
            </a:r>
          </a:p>
          <a:p>
            <a:pPr lvl="1"/>
            <a:r>
              <a:rPr lang="en-US" sz="2000" b="1" dirty="0">
                <a:solidFill>
                  <a:srgbClr val="FFFFCC"/>
                </a:solidFill>
              </a:rPr>
              <a:t>Depending on context, the word </a:t>
            </a:r>
            <a:r>
              <a:rPr lang="en-US" sz="2000" b="1" dirty="0" err="1">
                <a:solidFill>
                  <a:srgbClr val="FFFFCC"/>
                </a:solidFill>
                <a:latin typeface="Greekth" panose="02020803070505020304" pitchFamily="18" charset="0"/>
              </a:rPr>
              <a:t>fwj</a:t>
            </a:r>
            <a:r>
              <a:rPr lang="en-US" sz="2000" b="1" dirty="0">
                <a:solidFill>
                  <a:srgbClr val="FFFFCC"/>
                </a:solidFill>
              </a:rPr>
              <a:t> (= light) can mean physical light, moral light, or intellectual light.</a:t>
            </a:r>
          </a:p>
          <a:p>
            <a:pPr lvl="1"/>
            <a:r>
              <a:rPr lang="en-US" sz="2000" b="1" dirty="0">
                <a:solidFill>
                  <a:srgbClr val="FFFFCC"/>
                </a:solidFill>
              </a:rPr>
              <a:t>By contrast, </a:t>
            </a:r>
            <a:r>
              <a:rPr lang="en-US" sz="2000" b="1" dirty="0" err="1">
                <a:solidFill>
                  <a:srgbClr val="FFFFCC"/>
                </a:solidFill>
                <a:latin typeface="Greekth" panose="02020803070505020304" pitchFamily="18" charset="0"/>
              </a:rPr>
              <a:t>skotia</a:t>
            </a:r>
            <a:r>
              <a:rPr lang="en-US" sz="2000" b="1" dirty="0">
                <a:solidFill>
                  <a:srgbClr val="FFFFCC"/>
                </a:solidFill>
                <a:latin typeface="Greekth" panose="02020803070505020304" pitchFamily="18" charset="0"/>
              </a:rPr>
              <a:t> </a:t>
            </a:r>
            <a:r>
              <a:rPr lang="en-US" sz="2000" b="1" dirty="0">
                <a:solidFill>
                  <a:srgbClr val="FFFFCC"/>
                </a:solidFill>
              </a:rPr>
              <a:t>(= darkness) can mean physical darkness, moral darkness, or intellectual darkness.</a:t>
            </a:r>
          </a:p>
          <a:p>
            <a:pPr lvl="1"/>
            <a:r>
              <a:rPr lang="en-US" sz="2000" b="1" dirty="0">
                <a:solidFill>
                  <a:srgbClr val="FFFFCC"/>
                </a:solidFill>
              </a:rPr>
              <a:t>In 1:5, he uses the verb </a:t>
            </a:r>
            <a:r>
              <a:rPr lang="en-US" sz="2000" b="1" dirty="0" err="1">
                <a:solidFill>
                  <a:srgbClr val="FFFFCC"/>
                </a:solidFill>
                <a:latin typeface="Greekth" panose="02020803070505020304" pitchFamily="18" charset="0"/>
              </a:rPr>
              <a:t>katalambanw</a:t>
            </a:r>
            <a:r>
              <a:rPr lang="en-US" sz="2000" b="1" dirty="0">
                <a:solidFill>
                  <a:srgbClr val="FFFFCC"/>
                </a:solidFill>
              </a:rPr>
              <a:t>, which can mean “to comprehend, understand” or “to master, overcome.”</a:t>
            </a:r>
            <a:endParaRPr lang="en-US" sz="2400" dirty="0">
              <a:solidFill>
                <a:srgbClr val="FFFFCC"/>
              </a:solidFill>
            </a:endParaRPr>
          </a:p>
          <a:p>
            <a:r>
              <a:rPr lang="en-US" sz="2400" i="1" kern="100" dirty="0">
                <a:solidFill>
                  <a:schemeClr val="bg1"/>
                </a:solidFill>
                <a:effectLst/>
                <a:ea typeface="Calibri" panose="020F0502020204030204" pitchFamily="34" charset="0"/>
                <a:cs typeface="Arial" panose="020B0604020202020204" pitchFamily="34" charset="0"/>
              </a:rPr>
              <a:t>Plays on words, such as double meanings, are difficult if not impossible to recapture in a second language. Hence, translators of the Bible are obliged to use one meaning or the other, or else, add an explanatory footnote to the text.</a:t>
            </a:r>
            <a:endParaRPr lang="en-US" sz="2400" kern="100" dirty="0">
              <a:solidFill>
                <a:schemeClr val="bg1"/>
              </a:solidFill>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18634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amma/>
                <a:shade val="57647"/>
                <a:invGamma/>
              </a:schemeClr>
            </a:gs>
            <a:gs pos="100000">
              <a:srgbClr val="50627C"/>
            </a:gs>
          </a:gsLst>
          <a:lin ang="2700000" scaled="1"/>
        </a:gra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C2A013C4-AC8D-3E61-A5AE-B9486BFD22C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2178A4-4EA4-407C-9742-DE9FE2BB7FB1}" type="slidenum">
              <a:rPr kumimoji="0" lang="en-US" alt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Arial" panose="020B0604020202020204" pitchFamily="34" charset="0"/>
            </a:endParaRPr>
          </a:p>
        </p:txBody>
      </p:sp>
      <p:sp>
        <p:nvSpPr>
          <p:cNvPr id="476162" name="Rectangle 2">
            <a:extLst>
              <a:ext uri="{FF2B5EF4-FFF2-40B4-BE49-F238E27FC236}">
                <a16:creationId xmlns:a16="http://schemas.microsoft.com/office/drawing/2014/main" id="{9399D62B-59BF-4FC8-BB60-51399C791BA2}"/>
              </a:ext>
            </a:extLst>
          </p:cNvPr>
          <p:cNvSpPr>
            <a:spLocks noGrp="1" noChangeArrowheads="1"/>
          </p:cNvSpPr>
          <p:nvPr>
            <p:ph type="title"/>
          </p:nvPr>
        </p:nvSpPr>
        <p:spPr/>
        <p:txBody>
          <a:bodyPr/>
          <a:lstStyle/>
          <a:p>
            <a:r>
              <a:rPr lang="en-US" altLang="en-US" dirty="0">
                <a:solidFill>
                  <a:srgbClr val="CCFF99"/>
                </a:solidFill>
                <a:latin typeface="Berlin Sans FB Demi" panose="020E0802020502020306" pitchFamily="34" charset="0"/>
              </a:rPr>
              <a:t>John, the First Witness</a:t>
            </a:r>
          </a:p>
        </p:txBody>
      </p:sp>
      <p:sp>
        <p:nvSpPr>
          <p:cNvPr id="476163" name="Rectangle 3">
            <a:extLst>
              <a:ext uri="{FF2B5EF4-FFF2-40B4-BE49-F238E27FC236}">
                <a16:creationId xmlns:a16="http://schemas.microsoft.com/office/drawing/2014/main" id="{B7797200-E81A-D9B2-73DB-5E948209444E}"/>
              </a:ext>
            </a:extLst>
          </p:cNvPr>
          <p:cNvSpPr>
            <a:spLocks noGrp="1" noChangeArrowheads="1"/>
          </p:cNvSpPr>
          <p:nvPr>
            <p:ph type="body" idx="1"/>
          </p:nvPr>
        </p:nvSpPr>
        <p:spPr/>
        <p:txBody>
          <a:bodyPr/>
          <a:lstStyle/>
          <a:p>
            <a:pPr>
              <a:buFont typeface="Wingdings" panose="05000000000000000000" pitchFamily="2" charset="2"/>
              <a:buNone/>
            </a:pPr>
            <a:r>
              <a:rPr lang="en-US" altLang="en-US" sz="2800" dirty="0">
                <a:solidFill>
                  <a:srgbClr val="FFC000"/>
                </a:solidFill>
              </a:rPr>
              <a:t>John belongs to the larger theme of witnesses (1:6-7; 3:26; 5:33, 35-36a).</a:t>
            </a:r>
          </a:p>
          <a:p>
            <a:pPr lvl="1"/>
            <a:r>
              <a:rPr lang="en-US" altLang="en-US" sz="2400" i="1" dirty="0">
                <a:latin typeface="Arial Narrow" panose="020B0606020202030204" pitchFamily="34" charset="0"/>
              </a:rPr>
              <a:t>He is clearly subordinated to Jesus (1:8; cf. 1:15, 30; 3:30).</a:t>
            </a:r>
          </a:p>
          <a:p>
            <a:pPr lvl="1"/>
            <a:r>
              <a:rPr lang="en-US" altLang="en-US" sz="2400" i="1" dirty="0">
                <a:latin typeface="Arial Narrow" panose="020B0606020202030204" pitchFamily="34" charset="0"/>
              </a:rPr>
              <a:t>This subordination probably speaks to those disciples of John who did not follow Jesus (cf. 3:22-26; Ac. 18:25; 19:3) and who survived into the Christian era (</a:t>
            </a:r>
            <a:r>
              <a:rPr lang="en-US" altLang="en-US" sz="2400" i="1" u="sng" dirty="0">
                <a:latin typeface="Arial Narrow" panose="020B0606020202030204" pitchFamily="34" charset="0"/>
              </a:rPr>
              <a:t>Recognitions of Clement</a:t>
            </a:r>
            <a:r>
              <a:rPr lang="en-US" altLang="en-US" sz="2400" i="1" dirty="0">
                <a:latin typeface="Arial Narrow" panose="020B0606020202030204" pitchFamily="34" charset="0"/>
              </a:rPr>
              <a:t> I.54, 60).</a:t>
            </a:r>
          </a:p>
          <a:p>
            <a:pPr>
              <a:buFont typeface="Wingdings" panose="05000000000000000000" pitchFamily="2" charset="2"/>
              <a:buNone/>
            </a:pPr>
            <a:r>
              <a:rPr lang="en-US" altLang="en-US" sz="2800" dirty="0">
                <a:solidFill>
                  <a:srgbClr val="FFC000"/>
                </a:solidFill>
              </a:rPr>
              <a:t>The preaching of John was the unimpeachable testimony that the true light was coming into the world (1:9).</a:t>
            </a:r>
          </a:p>
        </p:txBody>
      </p:sp>
    </p:spTree>
    <p:extLst>
      <p:ext uri="{BB962C8B-B14F-4D97-AF65-F5344CB8AC3E}">
        <p14:creationId xmlns:p14="http://schemas.microsoft.com/office/powerpoint/2010/main" val="26305061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476163">
                                            <p:txEl>
                                              <p:pRg st="0" end="0"/>
                                            </p:txEl>
                                          </p:spTgt>
                                        </p:tgtEl>
                                        <p:attrNameLst>
                                          <p:attrName>style.visibility</p:attrName>
                                        </p:attrNameLst>
                                      </p:cBhvr>
                                      <p:to>
                                        <p:strVal val="visible"/>
                                      </p:to>
                                    </p:set>
                                    <p:anim calcmode="lin" valueType="num">
                                      <p:cBhvr>
                                        <p:cTn id="7" dur="500" fill="hold"/>
                                        <p:tgtEl>
                                          <p:spTgt spid="4761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7616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476163">
                                            <p:txEl>
                                              <p:pRg st="1" end="1"/>
                                            </p:txEl>
                                          </p:spTgt>
                                        </p:tgtEl>
                                        <p:attrNameLst>
                                          <p:attrName>style.visibility</p:attrName>
                                        </p:attrNameLst>
                                      </p:cBhvr>
                                      <p:to>
                                        <p:strVal val="visible"/>
                                      </p:to>
                                    </p:set>
                                    <p:animEffect transition="in" filter="wipe(left)">
                                      <p:cBhvr>
                                        <p:cTn id="13" dur="500"/>
                                        <p:tgtEl>
                                          <p:spTgt spid="47616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476163">
                                            <p:txEl>
                                              <p:pRg st="2" end="2"/>
                                            </p:txEl>
                                          </p:spTgt>
                                        </p:tgtEl>
                                        <p:attrNameLst>
                                          <p:attrName>style.visibility</p:attrName>
                                        </p:attrNameLst>
                                      </p:cBhvr>
                                      <p:to>
                                        <p:strVal val="visible"/>
                                      </p:to>
                                    </p:set>
                                    <p:animEffect transition="in" filter="wipe(left)">
                                      <p:cBhvr>
                                        <p:cTn id="18" dur="500"/>
                                        <p:tgtEl>
                                          <p:spTgt spid="476163">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0" fill="hold" nodeType="clickEffect">
                                  <p:stCondLst>
                                    <p:cond delay="0"/>
                                  </p:stCondLst>
                                  <p:childTnLst>
                                    <p:set>
                                      <p:cBhvr>
                                        <p:cTn id="22" dur="1" fill="hold">
                                          <p:stCondLst>
                                            <p:cond delay="0"/>
                                          </p:stCondLst>
                                        </p:cTn>
                                        <p:tgtEl>
                                          <p:spTgt spid="476163">
                                            <p:txEl>
                                              <p:pRg st="3" end="3"/>
                                            </p:txEl>
                                          </p:spTgt>
                                        </p:tgtEl>
                                        <p:attrNameLst>
                                          <p:attrName>style.visibility</p:attrName>
                                        </p:attrNameLst>
                                      </p:cBhvr>
                                      <p:to>
                                        <p:strVal val="visible"/>
                                      </p:to>
                                    </p:set>
                                    <p:anim calcmode="lin" valueType="num">
                                      <p:cBhvr>
                                        <p:cTn id="23" dur="500" fill="hold"/>
                                        <p:tgtEl>
                                          <p:spTgt spid="476163">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47616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amma/>
                <a:shade val="57647"/>
                <a:invGamma/>
              </a:schemeClr>
            </a:gs>
            <a:gs pos="100000">
              <a:srgbClr val="50627C"/>
            </a:gs>
          </a:gsLst>
          <a:lin ang="2700000" scaled="1"/>
        </a:gra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F337E168-5A0D-14D1-69E9-4803637F6388}"/>
              </a:ext>
            </a:extLst>
          </p:cNvPr>
          <p:cNvSpPr>
            <a:spLocks noGrp="1"/>
          </p:cNvSpPr>
          <p:nvPr>
            <p:ph type="sldNum" sz="quarter" idx="12"/>
          </p:nvPr>
        </p:nvSpPr>
        <p:spPr/>
        <p:txBody>
          <a:bodyPr/>
          <a:lstStyle/>
          <a:p>
            <a:pPr fontAlgn="base">
              <a:spcBef>
                <a:spcPct val="0"/>
              </a:spcBef>
              <a:spcAft>
                <a:spcPct val="0"/>
              </a:spcAft>
            </a:pPr>
            <a:fld id="{E470369F-5B4A-4F3A-AD48-EF3689D4B075}" type="slidenum">
              <a:rPr lang="en-US" altLang="en-US">
                <a:solidFill>
                  <a:srgbClr val="FFFFFF"/>
                </a:solidFill>
                <a:latin typeface="Arial"/>
                <a:cs typeface="Arial" panose="020B0604020202020204" pitchFamily="34" charset="0"/>
              </a:rPr>
              <a:pPr fontAlgn="base">
                <a:spcBef>
                  <a:spcPct val="0"/>
                </a:spcBef>
                <a:spcAft>
                  <a:spcPct val="0"/>
                </a:spcAft>
              </a:pPr>
              <a:t>18</a:t>
            </a:fld>
            <a:endParaRPr lang="en-US" altLang="en-US">
              <a:solidFill>
                <a:srgbClr val="FFFFFF"/>
              </a:solidFill>
              <a:latin typeface="Arial"/>
              <a:cs typeface="Arial" panose="020B0604020202020204" pitchFamily="34" charset="0"/>
            </a:endParaRPr>
          </a:p>
        </p:txBody>
      </p:sp>
      <p:sp>
        <p:nvSpPr>
          <p:cNvPr id="436226" name="Rectangle 2">
            <a:extLst>
              <a:ext uri="{FF2B5EF4-FFF2-40B4-BE49-F238E27FC236}">
                <a16:creationId xmlns:a16="http://schemas.microsoft.com/office/drawing/2014/main" id="{A1E4F706-88BD-3A48-A0B2-2D01C6DF4519}"/>
              </a:ext>
            </a:extLst>
          </p:cNvPr>
          <p:cNvSpPr>
            <a:spLocks noGrp="1" noChangeArrowheads="1"/>
          </p:cNvSpPr>
          <p:nvPr>
            <p:ph type="body" idx="1"/>
          </p:nvPr>
        </p:nvSpPr>
        <p:spPr>
          <a:xfrm>
            <a:off x="3617493" y="228600"/>
            <a:ext cx="8382000" cy="6477000"/>
          </a:xfrm>
          <a:solidFill>
            <a:srgbClr val="000408"/>
          </a:solidFill>
          <a:ln w="19050">
            <a:solidFill>
              <a:schemeClr val="tx1"/>
            </a:solidFill>
            <a:miter lim="800000"/>
            <a:headEnd/>
            <a:tailEnd/>
          </a:ln>
        </p:spPr>
        <p:txBody>
          <a:bodyPr/>
          <a:lstStyle/>
          <a:p>
            <a:pPr>
              <a:lnSpc>
                <a:spcPct val="90000"/>
              </a:lnSpc>
              <a:buFont typeface="Wingdings" panose="05000000000000000000" pitchFamily="2" charset="2"/>
              <a:buNone/>
            </a:pPr>
            <a:r>
              <a:rPr lang="en-US" altLang="en-US" sz="2800">
                <a:solidFill>
                  <a:schemeClr val="folHlink"/>
                </a:solidFill>
                <a:effectLst/>
                <a:latin typeface="Eras Bold ITC" panose="020B0907030504020204" pitchFamily="34" charset="0"/>
              </a:rPr>
              <a:t>The vocabulary in the Fourth Gospel demonstrates the importance of these themes:</a:t>
            </a:r>
          </a:p>
          <a:p>
            <a:pPr lvl="1">
              <a:lnSpc>
                <a:spcPct val="90000"/>
              </a:lnSpc>
              <a:buClr>
                <a:schemeClr val="folHlink"/>
              </a:buClr>
              <a:buFont typeface="Arial Narrow" panose="020B0606020202030204" pitchFamily="34" charset="0"/>
              <a:buChar char="●"/>
            </a:pPr>
            <a:r>
              <a:rPr lang="en-US" altLang="en-US" sz="2400">
                <a:solidFill>
                  <a:srgbClr val="FFCC66"/>
                </a:solidFill>
                <a:effectLst/>
                <a:latin typeface="Greekth" panose="02020803070505020304" pitchFamily="18" charset="0"/>
              </a:rPr>
              <a:t>marturi&lt;a</a:t>
            </a:r>
            <a:r>
              <a:rPr lang="en-US" altLang="en-US" sz="2400">
                <a:effectLst/>
                <a:latin typeface="Greekth" panose="02020803070505020304" pitchFamily="18" charset="0"/>
              </a:rPr>
              <a:t> </a:t>
            </a:r>
            <a:r>
              <a:rPr lang="en-US" altLang="en-US" sz="2400" b="1">
                <a:effectLst/>
                <a:latin typeface="Arial Narrow" panose="020B0606020202030204" pitchFamily="34" charset="0"/>
              </a:rPr>
              <a:t>(= a witness, a testimony)</a:t>
            </a:r>
          </a:p>
          <a:p>
            <a:pPr lvl="1">
              <a:lnSpc>
                <a:spcPct val="90000"/>
              </a:lnSpc>
              <a:buClr>
                <a:schemeClr val="folHlink"/>
              </a:buClr>
              <a:buFont typeface="Arial Narrow" panose="020B0606020202030204" pitchFamily="34" charset="0"/>
              <a:buNone/>
            </a:pPr>
            <a:r>
              <a:rPr lang="en-US" altLang="en-US" sz="2000">
                <a:effectLst/>
                <a:latin typeface="Arial Narrow" panose="020B0606020202030204" pitchFamily="34" charset="0"/>
              </a:rPr>
              <a:t>	</a:t>
            </a:r>
            <a:r>
              <a:rPr lang="en-US" altLang="en-US" sz="2000" i="1">
                <a:effectLst/>
                <a:latin typeface="Arial Narrow" panose="020B0606020202030204" pitchFamily="34" charset="0"/>
              </a:rPr>
              <a:t>	    (occurs 14 times; only 4 times in the Synoptics)</a:t>
            </a:r>
            <a:endParaRPr lang="en-US" altLang="en-US" sz="2000" i="1">
              <a:effectLst/>
              <a:latin typeface="Greekth" panose="02020803070505020304" pitchFamily="18" charset="0"/>
            </a:endParaRPr>
          </a:p>
          <a:p>
            <a:pPr lvl="1">
              <a:lnSpc>
                <a:spcPct val="90000"/>
              </a:lnSpc>
              <a:buClr>
                <a:schemeClr val="folHlink"/>
              </a:buClr>
              <a:buFont typeface="Arial Narrow" panose="020B0606020202030204" pitchFamily="34" charset="0"/>
              <a:buChar char="●"/>
            </a:pPr>
            <a:r>
              <a:rPr lang="en-US" altLang="en-US" sz="2400">
                <a:solidFill>
                  <a:srgbClr val="FFCC66"/>
                </a:solidFill>
                <a:effectLst/>
                <a:latin typeface="Greekth" panose="02020803070505020304" pitchFamily="18" charset="0"/>
              </a:rPr>
              <a:t>marturei?n </a:t>
            </a:r>
            <a:r>
              <a:rPr lang="en-US" altLang="en-US" sz="2400" b="1">
                <a:effectLst/>
                <a:latin typeface="Arial Narrow" panose="020B0606020202030204" pitchFamily="34" charset="0"/>
              </a:rPr>
              <a:t>(= to witness, to testify)</a:t>
            </a:r>
          </a:p>
          <a:p>
            <a:pPr lvl="1">
              <a:lnSpc>
                <a:spcPct val="90000"/>
              </a:lnSpc>
              <a:buClr>
                <a:schemeClr val="folHlink"/>
              </a:buClr>
              <a:buFont typeface="Arial Narrow" panose="020B0606020202030204" pitchFamily="34" charset="0"/>
              <a:buNone/>
            </a:pPr>
            <a:r>
              <a:rPr lang="en-US" altLang="en-US" sz="2000">
                <a:effectLst/>
                <a:latin typeface="Arial Narrow" panose="020B0606020202030204" pitchFamily="34" charset="0"/>
              </a:rPr>
              <a:t>	</a:t>
            </a:r>
            <a:r>
              <a:rPr lang="en-US" altLang="en-US" sz="2000" i="1">
                <a:effectLst/>
                <a:latin typeface="Arial Narrow" panose="020B0606020202030204" pitchFamily="34" charset="0"/>
              </a:rPr>
              <a:t>	     (occurs 35 times; only 2 times in the Synoptics)</a:t>
            </a:r>
            <a:endParaRPr lang="en-US" altLang="en-US" sz="2400" i="1">
              <a:effectLst/>
              <a:latin typeface="Greekth" panose="02020803070505020304" pitchFamily="18" charset="0"/>
            </a:endParaRPr>
          </a:p>
          <a:p>
            <a:pPr lvl="1">
              <a:lnSpc>
                <a:spcPct val="90000"/>
              </a:lnSpc>
              <a:buClr>
                <a:schemeClr val="folHlink"/>
              </a:buClr>
              <a:buFont typeface="Arial Narrow" panose="020B0606020202030204" pitchFamily="34" charset="0"/>
              <a:buChar char="●"/>
            </a:pPr>
            <a:r>
              <a:rPr lang="en-US" altLang="en-US" sz="2400">
                <a:solidFill>
                  <a:srgbClr val="FFCC66"/>
                </a:solidFill>
                <a:effectLst/>
                <a:latin typeface="Greekth" panose="02020803070505020304" pitchFamily="18" charset="0"/>
              </a:rPr>
              <a:t>kri&lt;sij</a:t>
            </a:r>
            <a:r>
              <a:rPr lang="en-US" altLang="en-US" sz="2000">
                <a:effectLst/>
                <a:latin typeface="Arial Narrow" panose="020B0606020202030204" pitchFamily="34" charset="0"/>
              </a:rPr>
              <a:t> </a:t>
            </a:r>
            <a:r>
              <a:rPr lang="en-US" altLang="en-US" sz="2400" b="1">
                <a:effectLst/>
                <a:latin typeface="Arial Narrow" panose="020B0606020202030204" pitchFamily="34" charset="0"/>
              </a:rPr>
              <a:t>(= judgment)</a:t>
            </a:r>
          </a:p>
          <a:p>
            <a:pPr lvl="1">
              <a:lnSpc>
                <a:spcPct val="90000"/>
              </a:lnSpc>
              <a:buClr>
                <a:schemeClr val="folHlink"/>
              </a:buClr>
              <a:buFont typeface="Arial Narrow" panose="020B0606020202030204" pitchFamily="34" charset="0"/>
              <a:buNone/>
            </a:pPr>
            <a:r>
              <a:rPr lang="en-US" altLang="en-US" sz="2000">
                <a:effectLst/>
                <a:latin typeface="Arial Narrow" panose="020B0606020202030204" pitchFamily="34" charset="0"/>
              </a:rPr>
              <a:t>		     </a:t>
            </a:r>
            <a:r>
              <a:rPr lang="en-US" altLang="en-US" sz="2000" i="1">
                <a:effectLst/>
                <a:latin typeface="Arial Narrow" panose="020B0606020202030204" pitchFamily="34" charset="0"/>
              </a:rPr>
              <a:t>(occurs 11 times; 6 times in Luke; 6 times in Matthew)</a:t>
            </a:r>
            <a:endParaRPr lang="en-US" altLang="en-US" sz="2400" i="1">
              <a:effectLst/>
              <a:latin typeface="Greekth" panose="02020803070505020304" pitchFamily="18" charset="0"/>
            </a:endParaRPr>
          </a:p>
          <a:p>
            <a:pPr lvl="1">
              <a:lnSpc>
                <a:spcPct val="90000"/>
              </a:lnSpc>
              <a:buClr>
                <a:schemeClr val="folHlink"/>
              </a:buClr>
              <a:buFont typeface="Arial Narrow" panose="020B0606020202030204" pitchFamily="34" charset="0"/>
              <a:buChar char="●"/>
            </a:pPr>
            <a:r>
              <a:rPr lang="en-US" altLang="en-US" sz="2400">
                <a:solidFill>
                  <a:srgbClr val="FFCC66"/>
                </a:solidFill>
                <a:effectLst/>
                <a:latin typeface="Greekth" panose="02020803070505020304" pitchFamily="18" charset="0"/>
              </a:rPr>
              <a:t>kri&lt;nein</a:t>
            </a:r>
            <a:r>
              <a:rPr lang="en-US" altLang="en-US" sz="2000">
                <a:effectLst/>
                <a:latin typeface="Arial Narrow" panose="020B0606020202030204" pitchFamily="34" charset="0"/>
              </a:rPr>
              <a:t> </a:t>
            </a:r>
            <a:r>
              <a:rPr lang="en-US" altLang="en-US" sz="2400" b="1">
                <a:effectLst/>
                <a:latin typeface="Arial Narrow" panose="020B0606020202030204" pitchFamily="34" charset="0"/>
              </a:rPr>
              <a:t>(= to judge)</a:t>
            </a:r>
          </a:p>
          <a:p>
            <a:pPr lvl="1">
              <a:lnSpc>
                <a:spcPct val="90000"/>
              </a:lnSpc>
              <a:buClr>
                <a:schemeClr val="folHlink"/>
              </a:buClr>
              <a:buFont typeface="Arial Narrow" panose="020B0606020202030204" pitchFamily="34" charset="0"/>
              <a:buNone/>
            </a:pPr>
            <a:r>
              <a:rPr lang="en-US" altLang="en-US" sz="2000">
                <a:effectLst/>
                <a:latin typeface="Arial Narrow" panose="020B0606020202030204" pitchFamily="34" charset="0"/>
              </a:rPr>
              <a:t>		     </a:t>
            </a:r>
            <a:r>
              <a:rPr lang="en-US" altLang="en-US" sz="2000" i="1">
                <a:effectLst/>
                <a:latin typeface="Arial Narrow" panose="020B0606020202030204" pitchFamily="34" charset="0"/>
              </a:rPr>
              <a:t>(occurs 19 times; 4 times in Luke; 12 times in Matthew)</a:t>
            </a:r>
          </a:p>
          <a:p>
            <a:pPr lvl="1">
              <a:lnSpc>
                <a:spcPct val="90000"/>
              </a:lnSpc>
              <a:buClr>
                <a:schemeClr val="folHlink"/>
              </a:buClr>
              <a:buFont typeface="Arial Narrow" panose="020B0606020202030204" pitchFamily="34" charset="0"/>
              <a:buChar char="●"/>
            </a:pPr>
            <a:r>
              <a:rPr lang="en-US" altLang="en-US" sz="2400">
                <a:solidFill>
                  <a:srgbClr val="FFCC66"/>
                </a:solidFill>
                <a:effectLst/>
                <a:latin typeface="Greekth" panose="02020803070505020304" pitchFamily="18" charset="0"/>
              </a:rPr>
              <a:t>a]lh&lt;qeia</a:t>
            </a:r>
            <a:r>
              <a:rPr lang="en-US" altLang="en-US" sz="2400">
                <a:effectLst/>
                <a:latin typeface="Greekth" panose="02020803070505020304" pitchFamily="18" charset="0"/>
              </a:rPr>
              <a:t> </a:t>
            </a:r>
            <a:r>
              <a:rPr lang="en-US" altLang="en-US" sz="2400" b="1">
                <a:effectLst/>
                <a:latin typeface="Arial Narrow" panose="020B0606020202030204" pitchFamily="34" charset="0"/>
              </a:rPr>
              <a:t>(= truth)</a:t>
            </a:r>
          </a:p>
          <a:p>
            <a:pPr lvl="1">
              <a:lnSpc>
                <a:spcPct val="90000"/>
              </a:lnSpc>
              <a:buClr>
                <a:schemeClr val="folHlink"/>
              </a:buClr>
              <a:buFont typeface="Arial Narrow" panose="020B0606020202030204" pitchFamily="34" charset="0"/>
              <a:buNone/>
            </a:pPr>
            <a:r>
              <a:rPr lang="en-US" altLang="en-US" sz="2000">
                <a:effectLst/>
                <a:latin typeface="Arial Narrow" panose="020B0606020202030204" pitchFamily="34" charset="0"/>
              </a:rPr>
              <a:t>		     </a:t>
            </a:r>
            <a:r>
              <a:rPr lang="en-US" altLang="en-US" sz="2000" i="1">
                <a:effectLst/>
                <a:latin typeface="Arial Narrow" panose="020B0606020202030204" pitchFamily="34" charset="0"/>
              </a:rPr>
              <a:t>(occurs 25 times; only 7 times in the Synoptics)</a:t>
            </a:r>
          </a:p>
          <a:p>
            <a:pPr lvl="1">
              <a:lnSpc>
                <a:spcPct val="90000"/>
              </a:lnSpc>
              <a:buClr>
                <a:schemeClr val="folHlink"/>
              </a:buClr>
              <a:buFont typeface="Arial Narrow" panose="020B0606020202030204" pitchFamily="34" charset="0"/>
              <a:buChar char="●"/>
            </a:pPr>
            <a:r>
              <a:rPr lang="en-US" altLang="en-US" sz="2400">
                <a:solidFill>
                  <a:srgbClr val="FFCC66"/>
                </a:solidFill>
                <a:effectLst/>
                <a:latin typeface="Greekth" panose="02020803070505020304" pitchFamily="18" charset="0"/>
              </a:rPr>
              <a:t>a]lhqh&lt;j</a:t>
            </a:r>
            <a:r>
              <a:rPr lang="en-US" altLang="en-US" sz="2000">
                <a:effectLst/>
                <a:latin typeface="Arial Narrow" panose="020B0606020202030204" pitchFamily="34" charset="0"/>
              </a:rPr>
              <a:t> </a:t>
            </a:r>
            <a:r>
              <a:rPr lang="en-US" altLang="en-US" sz="2400" b="1">
                <a:effectLst/>
                <a:latin typeface="Arial Narrow" panose="020B0606020202030204" pitchFamily="34" charset="0"/>
              </a:rPr>
              <a:t>(= true)</a:t>
            </a:r>
          </a:p>
          <a:p>
            <a:pPr lvl="1">
              <a:lnSpc>
                <a:spcPct val="90000"/>
              </a:lnSpc>
              <a:buClr>
                <a:schemeClr val="folHlink"/>
              </a:buClr>
              <a:buFont typeface="Arial Narrow" panose="020B0606020202030204" pitchFamily="34" charset="0"/>
              <a:buNone/>
            </a:pPr>
            <a:r>
              <a:rPr lang="en-US" altLang="en-US" sz="2000">
                <a:effectLst/>
                <a:latin typeface="Arial Narrow" panose="020B0606020202030204" pitchFamily="34" charset="0"/>
              </a:rPr>
              <a:t>	     </a:t>
            </a:r>
            <a:r>
              <a:rPr lang="en-US" altLang="en-US" sz="2000" i="1">
                <a:effectLst/>
                <a:latin typeface="Arial Narrow" panose="020B0606020202030204" pitchFamily="34" charset="0"/>
              </a:rPr>
              <a:t>(occurs 14 times; 1 time in Mark; 1 time in Matthew)</a:t>
            </a:r>
          </a:p>
          <a:p>
            <a:pPr lvl="1">
              <a:lnSpc>
                <a:spcPct val="90000"/>
              </a:lnSpc>
              <a:buClr>
                <a:schemeClr val="folHlink"/>
              </a:buClr>
              <a:buFont typeface="Arial Narrow" panose="020B0606020202030204" pitchFamily="34" charset="0"/>
              <a:buChar char="●"/>
            </a:pPr>
            <a:r>
              <a:rPr lang="en-US" altLang="en-US" sz="2400">
                <a:solidFill>
                  <a:srgbClr val="FFCC66"/>
                </a:solidFill>
                <a:effectLst/>
                <a:latin typeface="Greekth" panose="02020803070505020304" pitchFamily="18" charset="0"/>
              </a:rPr>
              <a:t>a]lhqino&lt;j</a:t>
            </a:r>
            <a:r>
              <a:rPr lang="en-US" altLang="en-US" sz="2400">
                <a:effectLst/>
                <a:latin typeface="Greekth" panose="02020803070505020304" pitchFamily="18" charset="0"/>
              </a:rPr>
              <a:t> </a:t>
            </a:r>
            <a:r>
              <a:rPr lang="en-US" altLang="en-US" sz="2400" b="1">
                <a:effectLst/>
                <a:latin typeface="Arial Narrow" panose="020B0606020202030204" pitchFamily="34" charset="0"/>
              </a:rPr>
              <a:t>(= true, dependable)</a:t>
            </a:r>
          </a:p>
          <a:p>
            <a:pPr lvl="1">
              <a:lnSpc>
                <a:spcPct val="90000"/>
              </a:lnSpc>
              <a:buClr>
                <a:schemeClr val="folHlink"/>
              </a:buClr>
              <a:buFont typeface="Arial Narrow" panose="020B0606020202030204" pitchFamily="34" charset="0"/>
              <a:buNone/>
            </a:pPr>
            <a:r>
              <a:rPr lang="en-US" altLang="en-US" sz="2000" i="1">
                <a:effectLst/>
                <a:latin typeface="Arial Narrow" panose="020B0606020202030204" pitchFamily="34" charset="0"/>
              </a:rPr>
              <a:t>	    (occurs 9 times in John; 1 time in Luke)</a:t>
            </a:r>
            <a:endParaRPr lang="en-US" altLang="en-US" sz="2400" i="1">
              <a:effectLst/>
              <a:latin typeface="Greekth" panose="02020803070505020304" pitchFamily="18" charset="0"/>
            </a:endParaRPr>
          </a:p>
        </p:txBody>
      </p:sp>
      <p:sp>
        <p:nvSpPr>
          <p:cNvPr id="436227" name="Text Box 3">
            <a:extLst>
              <a:ext uri="{FF2B5EF4-FFF2-40B4-BE49-F238E27FC236}">
                <a16:creationId xmlns:a16="http://schemas.microsoft.com/office/drawing/2014/main" id="{6CF935E3-B619-F60E-6702-73DC21CDB93B}"/>
              </a:ext>
            </a:extLst>
          </p:cNvPr>
          <p:cNvSpPr txBox="1">
            <a:spLocks noChangeArrowheads="1"/>
          </p:cNvSpPr>
          <p:nvPr/>
        </p:nvSpPr>
        <p:spPr bwMode="auto">
          <a:xfrm>
            <a:off x="1905000" y="5562601"/>
            <a:ext cx="845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2800">
              <a:solidFill>
                <a:srgbClr val="FFFFFF"/>
              </a:solidFill>
              <a:latin typeface="Comic Sans MS" panose="030F0702030302020204" pitchFamily="66" charset="0"/>
              <a:cs typeface="Arial" panose="020B0604020202020204" pitchFamily="34" charset="0"/>
            </a:endParaRPr>
          </a:p>
        </p:txBody>
      </p:sp>
      <p:sp>
        <p:nvSpPr>
          <p:cNvPr id="2" name="TextBox 1">
            <a:extLst>
              <a:ext uri="{FF2B5EF4-FFF2-40B4-BE49-F238E27FC236}">
                <a16:creationId xmlns:a16="http://schemas.microsoft.com/office/drawing/2014/main" id="{DF1EF25E-DFD3-7CEF-1794-80B24B962293}"/>
              </a:ext>
            </a:extLst>
          </p:cNvPr>
          <p:cNvSpPr txBox="1"/>
          <p:nvPr/>
        </p:nvSpPr>
        <p:spPr>
          <a:xfrm>
            <a:off x="354262" y="582067"/>
            <a:ext cx="3101475" cy="5693866"/>
          </a:xfrm>
          <a:prstGeom prst="rect">
            <a:avLst/>
          </a:prstGeom>
          <a:noFill/>
        </p:spPr>
        <p:txBody>
          <a:bodyPr wrap="square" rtlCol="0">
            <a:spAutoFit/>
          </a:bodyPr>
          <a:lstStyle/>
          <a:p>
            <a:r>
              <a:rPr lang="en-US" sz="2800" dirty="0"/>
              <a:t>The concept of “witness” in John’s Gospel is linked to a comprehensive theme concerning the “trial” of truth. The witnesses in the gospel testify to the authenticity of Jesus as the Messiah, God’s Son.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36226">
                                            <p:txEl>
                                              <p:pRg st="0" end="0"/>
                                            </p:txEl>
                                          </p:spTgt>
                                        </p:tgtEl>
                                        <p:attrNameLst>
                                          <p:attrName>style.visibility</p:attrName>
                                        </p:attrNameLst>
                                      </p:cBhvr>
                                      <p:to>
                                        <p:strVal val="visible"/>
                                      </p:to>
                                    </p:set>
                                    <p:animEffect transition="in" filter="dissolve">
                                      <p:cBhvr>
                                        <p:cTn id="7" dur="500"/>
                                        <p:tgtEl>
                                          <p:spTgt spid="43622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436226">
                                            <p:txEl>
                                              <p:pRg st="1" end="1"/>
                                            </p:txEl>
                                          </p:spTgt>
                                        </p:tgtEl>
                                        <p:attrNameLst>
                                          <p:attrName>style.visibility</p:attrName>
                                        </p:attrNameLst>
                                      </p:cBhvr>
                                      <p:to>
                                        <p:strVal val="visible"/>
                                      </p:to>
                                    </p:set>
                                    <p:anim calcmode="lin" valueType="num">
                                      <p:cBhvr>
                                        <p:cTn id="12" dur="500" fill="hold"/>
                                        <p:tgtEl>
                                          <p:spTgt spid="436226">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36226">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36226">
                                            <p:txEl>
                                              <p:pRg st="1" end="1"/>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436226">
                                            <p:txEl>
                                              <p:pRg st="2" end="2"/>
                                            </p:txEl>
                                          </p:spTgt>
                                        </p:tgtEl>
                                        <p:attrNameLst>
                                          <p:attrName>style.visibility</p:attrName>
                                        </p:attrNameLst>
                                      </p:cBhvr>
                                      <p:to>
                                        <p:strVal val="visible"/>
                                      </p:to>
                                    </p:set>
                                    <p:anim calcmode="lin" valueType="num">
                                      <p:cBhvr>
                                        <p:cTn id="17" dur="500" fill="hold"/>
                                        <p:tgtEl>
                                          <p:spTgt spid="436226">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36226">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36226">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nodeType="clickEffect">
                                  <p:stCondLst>
                                    <p:cond delay="0"/>
                                  </p:stCondLst>
                                  <p:childTnLst>
                                    <p:set>
                                      <p:cBhvr>
                                        <p:cTn id="23" dur="1" fill="hold">
                                          <p:stCondLst>
                                            <p:cond delay="0"/>
                                          </p:stCondLst>
                                        </p:cTn>
                                        <p:tgtEl>
                                          <p:spTgt spid="436226">
                                            <p:txEl>
                                              <p:pRg st="3" end="3"/>
                                            </p:txEl>
                                          </p:spTgt>
                                        </p:tgtEl>
                                        <p:attrNameLst>
                                          <p:attrName>style.visibility</p:attrName>
                                        </p:attrNameLst>
                                      </p:cBhvr>
                                      <p:to>
                                        <p:strVal val="visible"/>
                                      </p:to>
                                    </p:set>
                                    <p:anim calcmode="lin" valueType="num">
                                      <p:cBhvr>
                                        <p:cTn id="24" dur="500" fill="hold"/>
                                        <p:tgtEl>
                                          <p:spTgt spid="436226">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436226">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436226">
                                            <p:txEl>
                                              <p:pRg st="3" end="3"/>
                                            </p:txEl>
                                          </p:spTgt>
                                        </p:tgtEl>
                                      </p:cBhvr>
                                    </p:animEffect>
                                  </p:childTnLst>
                                </p:cTn>
                              </p:par>
                              <p:par>
                                <p:cTn id="27" presetID="53" presetClass="entr" presetSubtype="0" fill="hold" nodeType="withEffect">
                                  <p:stCondLst>
                                    <p:cond delay="0"/>
                                  </p:stCondLst>
                                  <p:childTnLst>
                                    <p:set>
                                      <p:cBhvr>
                                        <p:cTn id="28" dur="1" fill="hold">
                                          <p:stCondLst>
                                            <p:cond delay="0"/>
                                          </p:stCondLst>
                                        </p:cTn>
                                        <p:tgtEl>
                                          <p:spTgt spid="436226">
                                            <p:txEl>
                                              <p:pRg st="4" end="4"/>
                                            </p:txEl>
                                          </p:spTgt>
                                        </p:tgtEl>
                                        <p:attrNameLst>
                                          <p:attrName>style.visibility</p:attrName>
                                        </p:attrNameLst>
                                      </p:cBhvr>
                                      <p:to>
                                        <p:strVal val="visible"/>
                                      </p:to>
                                    </p:set>
                                    <p:anim calcmode="lin" valueType="num">
                                      <p:cBhvr>
                                        <p:cTn id="29" dur="500" fill="hold"/>
                                        <p:tgtEl>
                                          <p:spTgt spid="436226">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436226">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436226">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nodeType="clickEffect">
                                  <p:stCondLst>
                                    <p:cond delay="0"/>
                                  </p:stCondLst>
                                  <p:childTnLst>
                                    <p:set>
                                      <p:cBhvr>
                                        <p:cTn id="35" dur="1" fill="hold">
                                          <p:stCondLst>
                                            <p:cond delay="0"/>
                                          </p:stCondLst>
                                        </p:cTn>
                                        <p:tgtEl>
                                          <p:spTgt spid="436226">
                                            <p:txEl>
                                              <p:pRg st="5" end="5"/>
                                            </p:txEl>
                                          </p:spTgt>
                                        </p:tgtEl>
                                        <p:attrNameLst>
                                          <p:attrName>style.visibility</p:attrName>
                                        </p:attrNameLst>
                                      </p:cBhvr>
                                      <p:to>
                                        <p:strVal val="visible"/>
                                      </p:to>
                                    </p:set>
                                    <p:anim calcmode="lin" valueType="num">
                                      <p:cBhvr>
                                        <p:cTn id="36" dur="500" fill="hold"/>
                                        <p:tgtEl>
                                          <p:spTgt spid="436226">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436226">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436226">
                                            <p:txEl>
                                              <p:pRg st="5" end="5"/>
                                            </p:txEl>
                                          </p:spTgt>
                                        </p:tgtEl>
                                      </p:cBhvr>
                                    </p:animEffect>
                                  </p:childTnLst>
                                </p:cTn>
                              </p:par>
                              <p:par>
                                <p:cTn id="39" presetID="53" presetClass="entr" presetSubtype="0" fill="hold" nodeType="withEffect">
                                  <p:stCondLst>
                                    <p:cond delay="0"/>
                                  </p:stCondLst>
                                  <p:childTnLst>
                                    <p:set>
                                      <p:cBhvr>
                                        <p:cTn id="40" dur="1" fill="hold">
                                          <p:stCondLst>
                                            <p:cond delay="0"/>
                                          </p:stCondLst>
                                        </p:cTn>
                                        <p:tgtEl>
                                          <p:spTgt spid="436226">
                                            <p:txEl>
                                              <p:pRg st="6" end="6"/>
                                            </p:txEl>
                                          </p:spTgt>
                                        </p:tgtEl>
                                        <p:attrNameLst>
                                          <p:attrName>style.visibility</p:attrName>
                                        </p:attrNameLst>
                                      </p:cBhvr>
                                      <p:to>
                                        <p:strVal val="visible"/>
                                      </p:to>
                                    </p:set>
                                    <p:anim calcmode="lin" valueType="num">
                                      <p:cBhvr>
                                        <p:cTn id="41" dur="500" fill="hold"/>
                                        <p:tgtEl>
                                          <p:spTgt spid="436226">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436226">
                                            <p:txEl>
                                              <p:pRg st="6" end="6"/>
                                            </p:txEl>
                                          </p:spTgt>
                                        </p:tgtEl>
                                        <p:attrNameLst>
                                          <p:attrName>ppt_h</p:attrName>
                                        </p:attrNameLst>
                                      </p:cBhvr>
                                      <p:tavLst>
                                        <p:tav tm="0">
                                          <p:val>
                                            <p:fltVal val="0"/>
                                          </p:val>
                                        </p:tav>
                                        <p:tav tm="100000">
                                          <p:val>
                                            <p:strVal val="#ppt_h"/>
                                          </p:val>
                                        </p:tav>
                                      </p:tavLst>
                                    </p:anim>
                                    <p:animEffect transition="in" filter="fade">
                                      <p:cBhvr>
                                        <p:cTn id="43" dur="500"/>
                                        <p:tgtEl>
                                          <p:spTgt spid="436226">
                                            <p:txEl>
                                              <p:pRg st="6" end="6"/>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0" fill="hold" nodeType="clickEffect">
                                  <p:stCondLst>
                                    <p:cond delay="0"/>
                                  </p:stCondLst>
                                  <p:childTnLst>
                                    <p:set>
                                      <p:cBhvr>
                                        <p:cTn id="47" dur="1" fill="hold">
                                          <p:stCondLst>
                                            <p:cond delay="0"/>
                                          </p:stCondLst>
                                        </p:cTn>
                                        <p:tgtEl>
                                          <p:spTgt spid="436226">
                                            <p:txEl>
                                              <p:pRg st="7" end="7"/>
                                            </p:txEl>
                                          </p:spTgt>
                                        </p:tgtEl>
                                        <p:attrNameLst>
                                          <p:attrName>style.visibility</p:attrName>
                                        </p:attrNameLst>
                                      </p:cBhvr>
                                      <p:to>
                                        <p:strVal val="visible"/>
                                      </p:to>
                                    </p:set>
                                    <p:anim calcmode="lin" valueType="num">
                                      <p:cBhvr>
                                        <p:cTn id="48" dur="500" fill="hold"/>
                                        <p:tgtEl>
                                          <p:spTgt spid="436226">
                                            <p:txEl>
                                              <p:pRg st="7" end="7"/>
                                            </p:txEl>
                                          </p:spTgt>
                                        </p:tgtEl>
                                        <p:attrNameLst>
                                          <p:attrName>ppt_w</p:attrName>
                                        </p:attrNameLst>
                                      </p:cBhvr>
                                      <p:tavLst>
                                        <p:tav tm="0">
                                          <p:val>
                                            <p:fltVal val="0"/>
                                          </p:val>
                                        </p:tav>
                                        <p:tav tm="100000">
                                          <p:val>
                                            <p:strVal val="#ppt_w"/>
                                          </p:val>
                                        </p:tav>
                                      </p:tavLst>
                                    </p:anim>
                                    <p:anim calcmode="lin" valueType="num">
                                      <p:cBhvr>
                                        <p:cTn id="49" dur="500" fill="hold"/>
                                        <p:tgtEl>
                                          <p:spTgt spid="436226">
                                            <p:txEl>
                                              <p:pRg st="7" end="7"/>
                                            </p:txEl>
                                          </p:spTgt>
                                        </p:tgtEl>
                                        <p:attrNameLst>
                                          <p:attrName>ppt_h</p:attrName>
                                        </p:attrNameLst>
                                      </p:cBhvr>
                                      <p:tavLst>
                                        <p:tav tm="0">
                                          <p:val>
                                            <p:fltVal val="0"/>
                                          </p:val>
                                        </p:tav>
                                        <p:tav tm="100000">
                                          <p:val>
                                            <p:strVal val="#ppt_h"/>
                                          </p:val>
                                        </p:tav>
                                      </p:tavLst>
                                    </p:anim>
                                    <p:animEffect transition="in" filter="fade">
                                      <p:cBhvr>
                                        <p:cTn id="50" dur="500"/>
                                        <p:tgtEl>
                                          <p:spTgt spid="436226">
                                            <p:txEl>
                                              <p:pRg st="7" end="7"/>
                                            </p:txEl>
                                          </p:spTgt>
                                        </p:tgtEl>
                                      </p:cBhvr>
                                    </p:animEffect>
                                  </p:childTnLst>
                                </p:cTn>
                              </p:par>
                              <p:par>
                                <p:cTn id="51" presetID="53" presetClass="entr" presetSubtype="0" fill="hold" nodeType="withEffect">
                                  <p:stCondLst>
                                    <p:cond delay="0"/>
                                  </p:stCondLst>
                                  <p:childTnLst>
                                    <p:set>
                                      <p:cBhvr>
                                        <p:cTn id="52" dur="1" fill="hold">
                                          <p:stCondLst>
                                            <p:cond delay="0"/>
                                          </p:stCondLst>
                                        </p:cTn>
                                        <p:tgtEl>
                                          <p:spTgt spid="436226">
                                            <p:txEl>
                                              <p:pRg st="8" end="8"/>
                                            </p:txEl>
                                          </p:spTgt>
                                        </p:tgtEl>
                                        <p:attrNameLst>
                                          <p:attrName>style.visibility</p:attrName>
                                        </p:attrNameLst>
                                      </p:cBhvr>
                                      <p:to>
                                        <p:strVal val="visible"/>
                                      </p:to>
                                    </p:set>
                                    <p:anim calcmode="lin" valueType="num">
                                      <p:cBhvr>
                                        <p:cTn id="53" dur="500" fill="hold"/>
                                        <p:tgtEl>
                                          <p:spTgt spid="436226">
                                            <p:txEl>
                                              <p:pRg st="8" end="8"/>
                                            </p:txEl>
                                          </p:spTgt>
                                        </p:tgtEl>
                                        <p:attrNameLst>
                                          <p:attrName>ppt_w</p:attrName>
                                        </p:attrNameLst>
                                      </p:cBhvr>
                                      <p:tavLst>
                                        <p:tav tm="0">
                                          <p:val>
                                            <p:fltVal val="0"/>
                                          </p:val>
                                        </p:tav>
                                        <p:tav tm="100000">
                                          <p:val>
                                            <p:strVal val="#ppt_w"/>
                                          </p:val>
                                        </p:tav>
                                      </p:tavLst>
                                    </p:anim>
                                    <p:anim calcmode="lin" valueType="num">
                                      <p:cBhvr>
                                        <p:cTn id="54" dur="500" fill="hold"/>
                                        <p:tgtEl>
                                          <p:spTgt spid="436226">
                                            <p:txEl>
                                              <p:pRg st="8" end="8"/>
                                            </p:txEl>
                                          </p:spTgt>
                                        </p:tgtEl>
                                        <p:attrNameLst>
                                          <p:attrName>ppt_h</p:attrName>
                                        </p:attrNameLst>
                                      </p:cBhvr>
                                      <p:tavLst>
                                        <p:tav tm="0">
                                          <p:val>
                                            <p:fltVal val="0"/>
                                          </p:val>
                                        </p:tav>
                                        <p:tav tm="100000">
                                          <p:val>
                                            <p:strVal val="#ppt_h"/>
                                          </p:val>
                                        </p:tav>
                                      </p:tavLst>
                                    </p:anim>
                                    <p:animEffect transition="in" filter="fade">
                                      <p:cBhvr>
                                        <p:cTn id="55" dur="500"/>
                                        <p:tgtEl>
                                          <p:spTgt spid="436226">
                                            <p:txEl>
                                              <p:pRg st="8" end="8"/>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0" fill="hold" nodeType="clickEffect">
                                  <p:stCondLst>
                                    <p:cond delay="0"/>
                                  </p:stCondLst>
                                  <p:childTnLst>
                                    <p:set>
                                      <p:cBhvr>
                                        <p:cTn id="59" dur="1" fill="hold">
                                          <p:stCondLst>
                                            <p:cond delay="0"/>
                                          </p:stCondLst>
                                        </p:cTn>
                                        <p:tgtEl>
                                          <p:spTgt spid="436226">
                                            <p:txEl>
                                              <p:pRg st="9" end="9"/>
                                            </p:txEl>
                                          </p:spTgt>
                                        </p:tgtEl>
                                        <p:attrNameLst>
                                          <p:attrName>style.visibility</p:attrName>
                                        </p:attrNameLst>
                                      </p:cBhvr>
                                      <p:to>
                                        <p:strVal val="visible"/>
                                      </p:to>
                                    </p:set>
                                    <p:anim calcmode="lin" valueType="num">
                                      <p:cBhvr>
                                        <p:cTn id="60" dur="500" fill="hold"/>
                                        <p:tgtEl>
                                          <p:spTgt spid="436226">
                                            <p:txEl>
                                              <p:pRg st="9" end="9"/>
                                            </p:txEl>
                                          </p:spTgt>
                                        </p:tgtEl>
                                        <p:attrNameLst>
                                          <p:attrName>ppt_w</p:attrName>
                                        </p:attrNameLst>
                                      </p:cBhvr>
                                      <p:tavLst>
                                        <p:tav tm="0">
                                          <p:val>
                                            <p:fltVal val="0"/>
                                          </p:val>
                                        </p:tav>
                                        <p:tav tm="100000">
                                          <p:val>
                                            <p:strVal val="#ppt_w"/>
                                          </p:val>
                                        </p:tav>
                                      </p:tavLst>
                                    </p:anim>
                                    <p:anim calcmode="lin" valueType="num">
                                      <p:cBhvr>
                                        <p:cTn id="61" dur="500" fill="hold"/>
                                        <p:tgtEl>
                                          <p:spTgt spid="436226">
                                            <p:txEl>
                                              <p:pRg st="9" end="9"/>
                                            </p:txEl>
                                          </p:spTgt>
                                        </p:tgtEl>
                                        <p:attrNameLst>
                                          <p:attrName>ppt_h</p:attrName>
                                        </p:attrNameLst>
                                      </p:cBhvr>
                                      <p:tavLst>
                                        <p:tav tm="0">
                                          <p:val>
                                            <p:fltVal val="0"/>
                                          </p:val>
                                        </p:tav>
                                        <p:tav tm="100000">
                                          <p:val>
                                            <p:strVal val="#ppt_h"/>
                                          </p:val>
                                        </p:tav>
                                      </p:tavLst>
                                    </p:anim>
                                    <p:animEffect transition="in" filter="fade">
                                      <p:cBhvr>
                                        <p:cTn id="62" dur="500"/>
                                        <p:tgtEl>
                                          <p:spTgt spid="436226">
                                            <p:txEl>
                                              <p:pRg st="9" end="9"/>
                                            </p:txEl>
                                          </p:spTgt>
                                        </p:tgtEl>
                                      </p:cBhvr>
                                    </p:animEffect>
                                  </p:childTnLst>
                                </p:cTn>
                              </p:par>
                              <p:par>
                                <p:cTn id="63" presetID="53" presetClass="entr" presetSubtype="0" fill="hold" nodeType="withEffect">
                                  <p:stCondLst>
                                    <p:cond delay="0"/>
                                  </p:stCondLst>
                                  <p:childTnLst>
                                    <p:set>
                                      <p:cBhvr>
                                        <p:cTn id="64" dur="1" fill="hold">
                                          <p:stCondLst>
                                            <p:cond delay="0"/>
                                          </p:stCondLst>
                                        </p:cTn>
                                        <p:tgtEl>
                                          <p:spTgt spid="436226">
                                            <p:txEl>
                                              <p:pRg st="10" end="10"/>
                                            </p:txEl>
                                          </p:spTgt>
                                        </p:tgtEl>
                                        <p:attrNameLst>
                                          <p:attrName>style.visibility</p:attrName>
                                        </p:attrNameLst>
                                      </p:cBhvr>
                                      <p:to>
                                        <p:strVal val="visible"/>
                                      </p:to>
                                    </p:set>
                                    <p:anim calcmode="lin" valueType="num">
                                      <p:cBhvr>
                                        <p:cTn id="65" dur="500" fill="hold"/>
                                        <p:tgtEl>
                                          <p:spTgt spid="436226">
                                            <p:txEl>
                                              <p:pRg st="10" end="10"/>
                                            </p:txEl>
                                          </p:spTgt>
                                        </p:tgtEl>
                                        <p:attrNameLst>
                                          <p:attrName>ppt_w</p:attrName>
                                        </p:attrNameLst>
                                      </p:cBhvr>
                                      <p:tavLst>
                                        <p:tav tm="0">
                                          <p:val>
                                            <p:fltVal val="0"/>
                                          </p:val>
                                        </p:tav>
                                        <p:tav tm="100000">
                                          <p:val>
                                            <p:strVal val="#ppt_w"/>
                                          </p:val>
                                        </p:tav>
                                      </p:tavLst>
                                    </p:anim>
                                    <p:anim calcmode="lin" valueType="num">
                                      <p:cBhvr>
                                        <p:cTn id="66" dur="500" fill="hold"/>
                                        <p:tgtEl>
                                          <p:spTgt spid="436226">
                                            <p:txEl>
                                              <p:pRg st="10" end="10"/>
                                            </p:txEl>
                                          </p:spTgt>
                                        </p:tgtEl>
                                        <p:attrNameLst>
                                          <p:attrName>ppt_h</p:attrName>
                                        </p:attrNameLst>
                                      </p:cBhvr>
                                      <p:tavLst>
                                        <p:tav tm="0">
                                          <p:val>
                                            <p:fltVal val="0"/>
                                          </p:val>
                                        </p:tav>
                                        <p:tav tm="100000">
                                          <p:val>
                                            <p:strVal val="#ppt_h"/>
                                          </p:val>
                                        </p:tav>
                                      </p:tavLst>
                                    </p:anim>
                                    <p:animEffect transition="in" filter="fade">
                                      <p:cBhvr>
                                        <p:cTn id="67" dur="500"/>
                                        <p:tgtEl>
                                          <p:spTgt spid="436226">
                                            <p:txEl>
                                              <p:pRg st="10" end="10"/>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3" presetClass="entr" presetSubtype="0" fill="hold" nodeType="clickEffect">
                                  <p:stCondLst>
                                    <p:cond delay="0"/>
                                  </p:stCondLst>
                                  <p:childTnLst>
                                    <p:set>
                                      <p:cBhvr>
                                        <p:cTn id="71" dur="1" fill="hold">
                                          <p:stCondLst>
                                            <p:cond delay="0"/>
                                          </p:stCondLst>
                                        </p:cTn>
                                        <p:tgtEl>
                                          <p:spTgt spid="436226">
                                            <p:txEl>
                                              <p:pRg st="11" end="11"/>
                                            </p:txEl>
                                          </p:spTgt>
                                        </p:tgtEl>
                                        <p:attrNameLst>
                                          <p:attrName>style.visibility</p:attrName>
                                        </p:attrNameLst>
                                      </p:cBhvr>
                                      <p:to>
                                        <p:strVal val="visible"/>
                                      </p:to>
                                    </p:set>
                                    <p:anim calcmode="lin" valueType="num">
                                      <p:cBhvr>
                                        <p:cTn id="72" dur="500" fill="hold"/>
                                        <p:tgtEl>
                                          <p:spTgt spid="436226">
                                            <p:txEl>
                                              <p:pRg st="11" end="11"/>
                                            </p:txEl>
                                          </p:spTgt>
                                        </p:tgtEl>
                                        <p:attrNameLst>
                                          <p:attrName>ppt_w</p:attrName>
                                        </p:attrNameLst>
                                      </p:cBhvr>
                                      <p:tavLst>
                                        <p:tav tm="0">
                                          <p:val>
                                            <p:fltVal val="0"/>
                                          </p:val>
                                        </p:tav>
                                        <p:tav tm="100000">
                                          <p:val>
                                            <p:strVal val="#ppt_w"/>
                                          </p:val>
                                        </p:tav>
                                      </p:tavLst>
                                    </p:anim>
                                    <p:anim calcmode="lin" valueType="num">
                                      <p:cBhvr>
                                        <p:cTn id="73" dur="500" fill="hold"/>
                                        <p:tgtEl>
                                          <p:spTgt spid="436226">
                                            <p:txEl>
                                              <p:pRg st="11" end="11"/>
                                            </p:txEl>
                                          </p:spTgt>
                                        </p:tgtEl>
                                        <p:attrNameLst>
                                          <p:attrName>ppt_h</p:attrName>
                                        </p:attrNameLst>
                                      </p:cBhvr>
                                      <p:tavLst>
                                        <p:tav tm="0">
                                          <p:val>
                                            <p:fltVal val="0"/>
                                          </p:val>
                                        </p:tav>
                                        <p:tav tm="100000">
                                          <p:val>
                                            <p:strVal val="#ppt_h"/>
                                          </p:val>
                                        </p:tav>
                                      </p:tavLst>
                                    </p:anim>
                                    <p:animEffect transition="in" filter="fade">
                                      <p:cBhvr>
                                        <p:cTn id="74" dur="500"/>
                                        <p:tgtEl>
                                          <p:spTgt spid="436226">
                                            <p:txEl>
                                              <p:pRg st="11" end="11"/>
                                            </p:txEl>
                                          </p:spTgt>
                                        </p:tgtEl>
                                      </p:cBhvr>
                                    </p:animEffect>
                                  </p:childTnLst>
                                </p:cTn>
                              </p:par>
                              <p:par>
                                <p:cTn id="75" presetID="53" presetClass="entr" presetSubtype="0" fill="hold" nodeType="withEffect">
                                  <p:stCondLst>
                                    <p:cond delay="0"/>
                                  </p:stCondLst>
                                  <p:childTnLst>
                                    <p:set>
                                      <p:cBhvr>
                                        <p:cTn id="76" dur="1" fill="hold">
                                          <p:stCondLst>
                                            <p:cond delay="0"/>
                                          </p:stCondLst>
                                        </p:cTn>
                                        <p:tgtEl>
                                          <p:spTgt spid="436226">
                                            <p:txEl>
                                              <p:pRg st="12" end="12"/>
                                            </p:txEl>
                                          </p:spTgt>
                                        </p:tgtEl>
                                        <p:attrNameLst>
                                          <p:attrName>style.visibility</p:attrName>
                                        </p:attrNameLst>
                                      </p:cBhvr>
                                      <p:to>
                                        <p:strVal val="visible"/>
                                      </p:to>
                                    </p:set>
                                    <p:anim calcmode="lin" valueType="num">
                                      <p:cBhvr>
                                        <p:cTn id="77" dur="500" fill="hold"/>
                                        <p:tgtEl>
                                          <p:spTgt spid="436226">
                                            <p:txEl>
                                              <p:pRg st="12" end="12"/>
                                            </p:txEl>
                                          </p:spTgt>
                                        </p:tgtEl>
                                        <p:attrNameLst>
                                          <p:attrName>ppt_w</p:attrName>
                                        </p:attrNameLst>
                                      </p:cBhvr>
                                      <p:tavLst>
                                        <p:tav tm="0">
                                          <p:val>
                                            <p:fltVal val="0"/>
                                          </p:val>
                                        </p:tav>
                                        <p:tav tm="100000">
                                          <p:val>
                                            <p:strVal val="#ppt_w"/>
                                          </p:val>
                                        </p:tav>
                                      </p:tavLst>
                                    </p:anim>
                                    <p:anim calcmode="lin" valueType="num">
                                      <p:cBhvr>
                                        <p:cTn id="78" dur="500" fill="hold"/>
                                        <p:tgtEl>
                                          <p:spTgt spid="436226">
                                            <p:txEl>
                                              <p:pRg st="12" end="12"/>
                                            </p:txEl>
                                          </p:spTgt>
                                        </p:tgtEl>
                                        <p:attrNameLst>
                                          <p:attrName>ppt_h</p:attrName>
                                        </p:attrNameLst>
                                      </p:cBhvr>
                                      <p:tavLst>
                                        <p:tav tm="0">
                                          <p:val>
                                            <p:fltVal val="0"/>
                                          </p:val>
                                        </p:tav>
                                        <p:tav tm="100000">
                                          <p:val>
                                            <p:strVal val="#ppt_h"/>
                                          </p:val>
                                        </p:tav>
                                      </p:tavLst>
                                    </p:anim>
                                    <p:animEffect transition="in" filter="fade">
                                      <p:cBhvr>
                                        <p:cTn id="79" dur="500"/>
                                        <p:tgtEl>
                                          <p:spTgt spid="436226">
                                            <p:txEl>
                                              <p:pRg st="12" end="12"/>
                                            </p:txEl>
                                          </p:spTgt>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53" presetClass="entr" presetSubtype="0" fill="hold" nodeType="clickEffect">
                                  <p:stCondLst>
                                    <p:cond delay="0"/>
                                  </p:stCondLst>
                                  <p:childTnLst>
                                    <p:set>
                                      <p:cBhvr>
                                        <p:cTn id="83" dur="1" fill="hold">
                                          <p:stCondLst>
                                            <p:cond delay="0"/>
                                          </p:stCondLst>
                                        </p:cTn>
                                        <p:tgtEl>
                                          <p:spTgt spid="436226">
                                            <p:txEl>
                                              <p:pRg st="13" end="13"/>
                                            </p:txEl>
                                          </p:spTgt>
                                        </p:tgtEl>
                                        <p:attrNameLst>
                                          <p:attrName>style.visibility</p:attrName>
                                        </p:attrNameLst>
                                      </p:cBhvr>
                                      <p:to>
                                        <p:strVal val="visible"/>
                                      </p:to>
                                    </p:set>
                                    <p:anim calcmode="lin" valueType="num">
                                      <p:cBhvr>
                                        <p:cTn id="84" dur="500" fill="hold"/>
                                        <p:tgtEl>
                                          <p:spTgt spid="436226">
                                            <p:txEl>
                                              <p:pRg st="13" end="13"/>
                                            </p:txEl>
                                          </p:spTgt>
                                        </p:tgtEl>
                                        <p:attrNameLst>
                                          <p:attrName>ppt_w</p:attrName>
                                        </p:attrNameLst>
                                      </p:cBhvr>
                                      <p:tavLst>
                                        <p:tav tm="0">
                                          <p:val>
                                            <p:fltVal val="0"/>
                                          </p:val>
                                        </p:tav>
                                        <p:tav tm="100000">
                                          <p:val>
                                            <p:strVal val="#ppt_w"/>
                                          </p:val>
                                        </p:tav>
                                      </p:tavLst>
                                    </p:anim>
                                    <p:anim calcmode="lin" valueType="num">
                                      <p:cBhvr>
                                        <p:cTn id="85" dur="500" fill="hold"/>
                                        <p:tgtEl>
                                          <p:spTgt spid="436226">
                                            <p:txEl>
                                              <p:pRg st="13" end="13"/>
                                            </p:txEl>
                                          </p:spTgt>
                                        </p:tgtEl>
                                        <p:attrNameLst>
                                          <p:attrName>ppt_h</p:attrName>
                                        </p:attrNameLst>
                                      </p:cBhvr>
                                      <p:tavLst>
                                        <p:tav tm="0">
                                          <p:val>
                                            <p:fltVal val="0"/>
                                          </p:val>
                                        </p:tav>
                                        <p:tav tm="100000">
                                          <p:val>
                                            <p:strVal val="#ppt_h"/>
                                          </p:val>
                                        </p:tav>
                                      </p:tavLst>
                                    </p:anim>
                                    <p:animEffect transition="in" filter="fade">
                                      <p:cBhvr>
                                        <p:cTn id="86" dur="500"/>
                                        <p:tgtEl>
                                          <p:spTgt spid="436226">
                                            <p:txEl>
                                              <p:pRg st="13" end="13"/>
                                            </p:txEl>
                                          </p:spTgt>
                                        </p:tgtEl>
                                      </p:cBhvr>
                                    </p:animEffect>
                                  </p:childTnLst>
                                </p:cTn>
                              </p:par>
                              <p:par>
                                <p:cTn id="87" presetID="53" presetClass="entr" presetSubtype="0" fill="hold" nodeType="withEffect">
                                  <p:stCondLst>
                                    <p:cond delay="0"/>
                                  </p:stCondLst>
                                  <p:childTnLst>
                                    <p:set>
                                      <p:cBhvr>
                                        <p:cTn id="88" dur="1" fill="hold">
                                          <p:stCondLst>
                                            <p:cond delay="0"/>
                                          </p:stCondLst>
                                        </p:cTn>
                                        <p:tgtEl>
                                          <p:spTgt spid="436226">
                                            <p:txEl>
                                              <p:pRg st="14" end="14"/>
                                            </p:txEl>
                                          </p:spTgt>
                                        </p:tgtEl>
                                        <p:attrNameLst>
                                          <p:attrName>style.visibility</p:attrName>
                                        </p:attrNameLst>
                                      </p:cBhvr>
                                      <p:to>
                                        <p:strVal val="visible"/>
                                      </p:to>
                                    </p:set>
                                    <p:anim calcmode="lin" valueType="num">
                                      <p:cBhvr>
                                        <p:cTn id="89" dur="500" fill="hold"/>
                                        <p:tgtEl>
                                          <p:spTgt spid="436226">
                                            <p:txEl>
                                              <p:pRg st="14" end="14"/>
                                            </p:txEl>
                                          </p:spTgt>
                                        </p:tgtEl>
                                        <p:attrNameLst>
                                          <p:attrName>ppt_w</p:attrName>
                                        </p:attrNameLst>
                                      </p:cBhvr>
                                      <p:tavLst>
                                        <p:tav tm="0">
                                          <p:val>
                                            <p:fltVal val="0"/>
                                          </p:val>
                                        </p:tav>
                                        <p:tav tm="100000">
                                          <p:val>
                                            <p:strVal val="#ppt_w"/>
                                          </p:val>
                                        </p:tav>
                                      </p:tavLst>
                                    </p:anim>
                                    <p:anim calcmode="lin" valueType="num">
                                      <p:cBhvr>
                                        <p:cTn id="90" dur="500" fill="hold"/>
                                        <p:tgtEl>
                                          <p:spTgt spid="436226">
                                            <p:txEl>
                                              <p:pRg st="14" end="14"/>
                                            </p:txEl>
                                          </p:spTgt>
                                        </p:tgtEl>
                                        <p:attrNameLst>
                                          <p:attrName>ppt_h</p:attrName>
                                        </p:attrNameLst>
                                      </p:cBhvr>
                                      <p:tavLst>
                                        <p:tav tm="0">
                                          <p:val>
                                            <p:fltVal val="0"/>
                                          </p:val>
                                        </p:tav>
                                        <p:tav tm="100000">
                                          <p:val>
                                            <p:strVal val="#ppt_h"/>
                                          </p:val>
                                        </p:tav>
                                      </p:tavLst>
                                    </p:anim>
                                    <p:animEffect transition="in" filter="fade">
                                      <p:cBhvr>
                                        <p:cTn id="91" dur="500"/>
                                        <p:tgtEl>
                                          <p:spTgt spid="43622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006666"/>
        </a:solidFill>
        <a:effectLst/>
      </p:bgPr>
    </p:bg>
    <p:spTree>
      <p:nvGrpSpPr>
        <p:cNvPr id="1" name=""/>
        <p:cNvGrpSpPr/>
        <p:nvPr/>
      </p:nvGrpSpPr>
      <p:grpSpPr>
        <a:xfrm>
          <a:off x="0" y="0"/>
          <a:ext cx="0" cy="0"/>
          <a:chOff x="0" y="0"/>
          <a:chExt cx="0" cy="0"/>
        </a:xfrm>
      </p:grpSpPr>
      <p:sp>
        <p:nvSpPr>
          <p:cNvPr id="402434" name="Rectangle 2">
            <a:extLst>
              <a:ext uri="{FF2B5EF4-FFF2-40B4-BE49-F238E27FC236}">
                <a16:creationId xmlns:a16="http://schemas.microsoft.com/office/drawing/2014/main" id="{4FB821CF-E19F-C885-22BA-183BCAEBF93B}"/>
              </a:ext>
            </a:extLst>
          </p:cNvPr>
          <p:cNvSpPr>
            <a:spLocks noGrp="1" noChangeArrowheads="1"/>
          </p:cNvSpPr>
          <p:nvPr>
            <p:ph type="title"/>
          </p:nvPr>
        </p:nvSpPr>
        <p:spPr/>
        <p:txBody>
          <a:bodyPr/>
          <a:lstStyle/>
          <a:p>
            <a:pPr algn="l"/>
            <a:r>
              <a:rPr lang="en-US" altLang="en-US" b="1">
                <a:solidFill>
                  <a:srgbClr val="FF3300"/>
                </a:solidFill>
              </a:rPr>
              <a:t>TALKING POINTS</a:t>
            </a:r>
          </a:p>
        </p:txBody>
      </p:sp>
      <p:sp>
        <p:nvSpPr>
          <p:cNvPr id="402435" name="Rectangle 3">
            <a:extLst>
              <a:ext uri="{FF2B5EF4-FFF2-40B4-BE49-F238E27FC236}">
                <a16:creationId xmlns:a16="http://schemas.microsoft.com/office/drawing/2014/main" id="{AD9C62B1-5643-9687-8610-A77A85BB4E53}"/>
              </a:ext>
            </a:extLst>
          </p:cNvPr>
          <p:cNvSpPr>
            <a:spLocks noGrp="1" noChangeArrowheads="1"/>
          </p:cNvSpPr>
          <p:nvPr>
            <p:ph type="body" idx="1"/>
          </p:nvPr>
        </p:nvSpPr>
        <p:spPr/>
        <p:txBody>
          <a:bodyPr/>
          <a:lstStyle/>
          <a:p>
            <a:r>
              <a:rPr lang="en-US" altLang="en-US" sz="2800" i="1" dirty="0"/>
              <a:t>Why do you think the Fourth Gospel spends so much energy on the complex question about Jesus’ identity?</a:t>
            </a:r>
          </a:p>
          <a:p>
            <a:r>
              <a:rPr lang="en-US" altLang="en-US" sz="2800" i="1" dirty="0"/>
              <a:t>How has this reflection in the Fourth Gospel affected the way that Christians have understood Jesus?</a:t>
            </a:r>
          </a:p>
          <a:p>
            <a:r>
              <a:rPr lang="en-US" altLang="en-US" sz="2800" i="1" dirty="0"/>
              <a:t>Is this issue still important today?</a:t>
            </a:r>
          </a:p>
        </p:txBody>
      </p:sp>
    </p:spTree>
    <p:extLst>
      <p:ext uri="{BB962C8B-B14F-4D97-AF65-F5344CB8AC3E}">
        <p14:creationId xmlns:p14="http://schemas.microsoft.com/office/powerpoint/2010/main" val="1614433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402435">
                                            <p:txEl>
                                              <p:pRg st="0" end="0"/>
                                            </p:txEl>
                                          </p:spTgt>
                                        </p:tgtEl>
                                        <p:attrNameLst>
                                          <p:attrName>style.visibility</p:attrName>
                                        </p:attrNameLst>
                                      </p:cBhvr>
                                      <p:to>
                                        <p:strVal val="visible"/>
                                      </p:to>
                                    </p:set>
                                    <p:anim calcmode="lin" valueType="num">
                                      <p:cBhvr additive="base">
                                        <p:cTn id="7" dur="500" fill="hold"/>
                                        <p:tgtEl>
                                          <p:spTgt spid="402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2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02435">
                                            <p:txEl>
                                              <p:pRg st="1" end="1"/>
                                            </p:txEl>
                                          </p:spTgt>
                                        </p:tgtEl>
                                        <p:attrNameLst>
                                          <p:attrName>style.visibility</p:attrName>
                                        </p:attrNameLst>
                                      </p:cBhvr>
                                      <p:to>
                                        <p:strVal val="visible"/>
                                      </p:to>
                                    </p:set>
                                    <p:anim calcmode="lin" valueType="num">
                                      <p:cBhvr additive="base">
                                        <p:cTn id="13" dur="500" fill="hold"/>
                                        <p:tgtEl>
                                          <p:spTgt spid="402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2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02435">
                                            <p:txEl>
                                              <p:pRg st="2" end="2"/>
                                            </p:txEl>
                                          </p:spTgt>
                                        </p:tgtEl>
                                        <p:attrNameLst>
                                          <p:attrName>style.visibility</p:attrName>
                                        </p:attrNameLst>
                                      </p:cBhvr>
                                      <p:to>
                                        <p:strVal val="visible"/>
                                      </p:to>
                                    </p:set>
                                    <p:anim calcmode="lin" valueType="num">
                                      <p:cBhvr additive="base">
                                        <p:cTn id="19" dur="500" fill="hold"/>
                                        <p:tgtEl>
                                          <p:spTgt spid="402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24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21633-D8D1-47F8-8F67-C91D7C9A3011}"/>
              </a:ext>
            </a:extLst>
          </p:cNvPr>
          <p:cNvSpPr>
            <a:spLocks noGrp="1"/>
          </p:cNvSpPr>
          <p:nvPr>
            <p:ph type="title"/>
          </p:nvPr>
        </p:nvSpPr>
        <p:spPr/>
        <p:txBody>
          <a:bodyPr/>
          <a:lstStyle/>
          <a:p>
            <a:pPr algn="ctr"/>
            <a:r>
              <a:rPr lang="en-US" baseline="30000" dirty="0">
                <a:latin typeface="Arial Black" panose="020B0A04020102020204" pitchFamily="34" charset="0"/>
              </a:rPr>
              <a:t>1st Quarter 2025</a:t>
            </a:r>
            <a:endParaRPr lang="en-US" dirty="0">
              <a:latin typeface="Arial Black" panose="020B0A04020102020204" pitchFamily="34" charset="0"/>
            </a:endParaRPr>
          </a:p>
        </p:txBody>
      </p:sp>
      <p:sp>
        <p:nvSpPr>
          <p:cNvPr id="3" name="Content Placeholder 2">
            <a:extLst>
              <a:ext uri="{FF2B5EF4-FFF2-40B4-BE49-F238E27FC236}">
                <a16:creationId xmlns:a16="http://schemas.microsoft.com/office/drawing/2014/main" id="{6CDD2550-723B-C628-711D-49803E620EF9}"/>
              </a:ext>
            </a:extLst>
          </p:cNvPr>
          <p:cNvSpPr>
            <a:spLocks noGrp="1"/>
          </p:cNvSpPr>
          <p:nvPr>
            <p:ph sz="half" idx="1"/>
          </p:nvPr>
        </p:nvSpPr>
        <p:spPr/>
        <p:txBody>
          <a:bodyPr>
            <a:normAutofit lnSpcReduction="10000"/>
          </a:bodyPr>
          <a:lstStyle/>
          <a:p>
            <a:pPr marL="0" indent="0">
              <a:buNone/>
            </a:pPr>
            <a:r>
              <a:rPr lang="en-US" b="1" dirty="0"/>
              <a:t>Suggestions Incoming</a:t>
            </a:r>
          </a:p>
          <a:p>
            <a:r>
              <a:rPr lang="en-US" i="1" dirty="0"/>
              <a:t>Book of Job (x3)</a:t>
            </a:r>
          </a:p>
          <a:p>
            <a:r>
              <a:rPr lang="en-US" i="1" dirty="0"/>
              <a:t>Isaiah (x2)</a:t>
            </a:r>
          </a:p>
          <a:p>
            <a:r>
              <a:rPr lang="en-US" i="1" dirty="0"/>
              <a:t>Book of Amos</a:t>
            </a:r>
          </a:p>
          <a:p>
            <a:r>
              <a:rPr lang="en-US" i="1" dirty="0"/>
              <a:t>Early Christian History</a:t>
            </a:r>
          </a:p>
          <a:p>
            <a:r>
              <a:rPr lang="en-US" i="1" dirty="0"/>
              <a:t>Esther, Judith, or Women in the Bible</a:t>
            </a:r>
          </a:p>
          <a:p>
            <a:r>
              <a:rPr lang="en-US" i="1" dirty="0"/>
              <a:t>Apostles Creed</a:t>
            </a:r>
          </a:p>
          <a:p>
            <a:r>
              <a:rPr lang="en-US" i="1" dirty="0"/>
              <a:t>Bible Characters</a:t>
            </a:r>
          </a:p>
        </p:txBody>
      </p:sp>
      <p:sp>
        <p:nvSpPr>
          <p:cNvPr id="4" name="Content Placeholder 3">
            <a:extLst>
              <a:ext uri="{FF2B5EF4-FFF2-40B4-BE49-F238E27FC236}">
                <a16:creationId xmlns:a16="http://schemas.microsoft.com/office/drawing/2014/main" id="{F3C687D8-CC75-1436-FFD1-BF5BA49EC4AF}"/>
              </a:ext>
            </a:extLst>
          </p:cNvPr>
          <p:cNvSpPr>
            <a:spLocks noGrp="1"/>
          </p:cNvSpPr>
          <p:nvPr>
            <p:ph sz="half" idx="2"/>
          </p:nvPr>
        </p:nvSpPr>
        <p:spPr/>
        <p:txBody>
          <a:bodyPr>
            <a:normAutofit lnSpcReduction="10000"/>
          </a:bodyPr>
          <a:lstStyle/>
          <a:p>
            <a:pPr marL="0" indent="0">
              <a:buNone/>
            </a:pPr>
            <a:r>
              <a:rPr lang="en-US" b="1" dirty="0"/>
              <a:t>Other Possibilities</a:t>
            </a:r>
          </a:p>
          <a:p>
            <a:r>
              <a:rPr lang="en-US" i="1" dirty="0"/>
              <a:t>Life of Samuel or David</a:t>
            </a:r>
          </a:p>
          <a:p>
            <a:r>
              <a:rPr lang="en-US" i="1" dirty="0"/>
              <a:t>Book of Ezekiel</a:t>
            </a:r>
          </a:p>
          <a:p>
            <a:r>
              <a:rPr lang="en-US" i="1" dirty="0"/>
              <a:t>Book of Matthew</a:t>
            </a:r>
          </a:p>
          <a:p>
            <a:r>
              <a:rPr lang="en-US" i="1" dirty="0"/>
              <a:t>English Bible</a:t>
            </a:r>
          </a:p>
          <a:p>
            <a:r>
              <a:rPr lang="en-US" i="1" dirty="0"/>
              <a:t>OT Names for God</a:t>
            </a:r>
          </a:p>
          <a:p>
            <a:r>
              <a:rPr lang="en-US" i="1" dirty="0"/>
              <a:t>Texts &amp; Readers in Early Christianity</a:t>
            </a:r>
          </a:p>
          <a:p>
            <a:r>
              <a:rPr lang="en-US" i="1" dirty="0"/>
              <a:t>Other</a:t>
            </a:r>
          </a:p>
          <a:p>
            <a:endParaRPr lang="en-US" i="1" dirty="0"/>
          </a:p>
        </p:txBody>
      </p:sp>
    </p:spTree>
    <p:extLst>
      <p:ext uri="{BB962C8B-B14F-4D97-AF65-F5344CB8AC3E}">
        <p14:creationId xmlns:p14="http://schemas.microsoft.com/office/powerpoint/2010/main" val="832912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50000"/>
              </a:schemeClr>
            </a:gs>
            <a:gs pos="100000">
              <a:schemeClr val="accent1">
                <a:lumMod val="50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7226C90-79EA-465C-2056-1AFE43C90F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973B3B-E15C-8DBE-176B-FC876D60FA56}"/>
              </a:ext>
            </a:extLst>
          </p:cNvPr>
          <p:cNvSpPr>
            <a:spLocks noGrp="1"/>
          </p:cNvSpPr>
          <p:nvPr>
            <p:ph type="ctrTitle"/>
          </p:nvPr>
        </p:nvSpPr>
        <p:spPr>
          <a:xfrm>
            <a:off x="6022108" y="628072"/>
            <a:ext cx="4645891" cy="3687253"/>
          </a:xfrm>
        </p:spPr>
        <p:txBody>
          <a:bodyPr>
            <a:normAutofit fontScale="90000"/>
          </a:bodyPr>
          <a:lstStyle/>
          <a:p>
            <a:pPr algn="l"/>
            <a:r>
              <a:rPr lang="en-US" dirty="0">
                <a:solidFill>
                  <a:schemeClr val="accent4"/>
                </a:solidFill>
                <a:latin typeface="Sitka Banner Semibold" pitchFamily="2" charset="0"/>
              </a:rPr>
              <a:t>THE PROLOGUE TO JOHN’S GOSPEL: Part 2</a:t>
            </a:r>
          </a:p>
        </p:txBody>
      </p:sp>
      <p:sp>
        <p:nvSpPr>
          <p:cNvPr id="3" name="Subtitle 2">
            <a:extLst>
              <a:ext uri="{FF2B5EF4-FFF2-40B4-BE49-F238E27FC236}">
                <a16:creationId xmlns:a16="http://schemas.microsoft.com/office/drawing/2014/main" id="{918A5230-D0A6-94B3-11A1-8699AB47DBC3}"/>
              </a:ext>
            </a:extLst>
          </p:cNvPr>
          <p:cNvSpPr>
            <a:spLocks noGrp="1"/>
          </p:cNvSpPr>
          <p:nvPr>
            <p:ph type="subTitle" idx="1"/>
          </p:nvPr>
        </p:nvSpPr>
        <p:spPr>
          <a:xfrm>
            <a:off x="6022108" y="4315326"/>
            <a:ext cx="4645892" cy="942474"/>
          </a:xfrm>
        </p:spPr>
        <p:txBody>
          <a:bodyPr/>
          <a:lstStyle/>
          <a:p>
            <a:pPr algn="l"/>
            <a:r>
              <a:rPr lang="en-US" dirty="0">
                <a:solidFill>
                  <a:schemeClr val="accent4"/>
                </a:solidFill>
              </a:rPr>
              <a:t>John 1:10-18</a:t>
            </a:r>
          </a:p>
        </p:txBody>
      </p:sp>
      <p:pic>
        <p:nvPicPr>
          <p:cNvPr id="4" name="Picture 3" descr="St. John Lindisfarne Gospel Page | Illuminated manuscript, Medieval ...">
            <a:extLst>
              <a:ext uri="{FF2B5EF4-FFF2-40B4-BE49-F238E27FC236}">
                <a16:creationId xmlns:a16="http://schemas.microsoft.com/office/drawing/2014/main" id="{0EB20BB7-003B-9E91-21FB-DAB3EA6DF15A}"/>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637310" y="0"/>
            <a:ext cx="4959926" cy="6857801"/>
          </a:xfrm>
          <a:prstGeom prst="rect">
            <a:avLst/>
          </a:prstGeom>
          <a:noFill/>
          <a:ln>
            <a:noFill/>
          </a:ln>
        </p:spPr>
      </p:pic>
      <p:sp>
        <p:nvSpPr>
          <p:cNvPr id="5" name="Text Box 2">
            <a:extLst>
              <a:ext uri="{FF2B5EF4-FFF2-40B4-BE49-F238E27FC236}">
                <a16:creationId xmlns:a16="http://schemas.microsoft.com/office/drawing/2014/main" id="{829715F4-2832-B573-C5C6-8FE943319703}"/>
              </a:ext>
            </a:extLst>
          </p:cNvPr>
          <p:cNvSpPr txBox="1">
            <a:spLocks noChangeArrowheads="1"/>
          </p:cNvSpPr>
          <p:nvPr/>
        </p:nvSpPr>
        <p:spPr bwMode="auto">
          <a:xfrm>
            <a:off x="5883563" y="5172869"/>
            <a:ext cx="3435928" cy="1387764"/>
          </a:xfrm>
          <a:prstGeom prst="rect">
            <a:avLst/>
          </a:prstGeom>
          <a:solidFill>
            <a:schemeClr val="tx2">
              <a:lumMod val="50000"/>
            </a:schemeClr>
          </a:solid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1" u="none" strike="noStrike" kern="100" cap="none" spc="0" normalizeH="0" baseline="0" noProof="0" dirty="0">
                <a:ln>
                  <a:noFill/>
                </a:ln>
                <a:solidFill>
                  <a:srgbClr val="FFC000">
                    <a:lumMod val="40000"/>
                    <a:lumOff val="60000"/>
                  </a:srgbClr>
                </a:solidFill>
                <a:effectLst/>
                <a:uLnTx/>
                <a:uFillTx/>
                <a:latin typeface="Times New Roman" panose="02020603050405020304" pitchFamily="18" charset="0"/>
                <a:ea typeface="Calibri" panose="020F0502020204030204" pitchFamily="34" charset="0"/>
                <a:cs typeface="Arial" panose="020B0604020202020204" pitchFamily="34" charset="0"/>
              </a:rPr>
              <a:t>Carpet page for the Gospel of John from the Lindisfarne Gospels, 8</a:t>
            </a:r>
            <a:r>
              <a:rPr kumimoji="0" lang="en-US" sz="1600" b="0" i="1" u="none" strike="noStrike" kern="100" cap="none" spc="0" normalizeH="0" baseline="30000" noProof="0" dirty="0">
                <a:ln>
                  <a:noFill/>
                </a:ln>
                <a:solidFill>
                  <a:srgbClr val="FFC000">
                    <a:lumMod val="40000"/>
                    <a:lumOff val="60000"/>
                  </a:srgbClr>
                </a:solidFill>
                <a:effectLst/>
                <a:uLnTx/>
                <a:uFillTx/>
                <a:latin typeface="Times New Roman" panose="02020603050405020304" pitchFamily="18" charset="0"/>
                <a:ea typeface="Calibri" panose="020F0502020204030204" pitchFamily="34" charset="0"/>
                <a:cs typeface="Arial" panose="020B0604020202020204" pitchFamily="34" charset="0"/>
              </a:rPr>
              <a:t>th</a:t>
            </a:r>
            <a:r>
              <a:rPr kumimoji="0" lang="en-US" sz="1600" b="0" i="1" u="none" strike="noStrike" kern="100" cap="none" spc="0" normalizeH="0" baseline="0" noProof="0" dirty="0">
                <a:ln>
                  <a:noFill/>
                </a:ln>
                <a:solidFill>
                  <a:srgbClr val="FFC000">
                    <a:lumMod val="40000"/>
                    <a:lumOff val="60000"/>
                  </a:srgbClr>
                </a:solidFill>
                <a:effectLst/>
                <a:uLnTx/>
                <a:uFillTx/>
                <a:latin typeface="Times New Roman" panose="02020603050405020304" pitchFamily="18" charset="0"/>
                <a:ea typeface="Calibri" panose="020F0502020204030204" pitchFamily="34" charset="0"/>
                <a:cs typeface="Arial" panose="020B0604020202020204" pitchFamily="34" charset="0"/>
              </a:rPr>
              <a:t> century, Holy Island, England, now in the British Library</a:t>
            </a:r>
            <a:endParaRPr kumimoji="0" lang="en-US" sz="1600" b="0" i="0" u="none" strike="noStrike" kern="100" cap="none" spc="0" normalizeH="0" baseline="0" noProof="0" dirty="0">
              <a:ln>
                <a:noFill/>
              </a:ln>
              <a:solidFill>
                <a:srgbClr val="FFC000">
                  <a:lumMod val="40000"/>
                  <a:lumOff val="60000"/>
                </a:srgbClr>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58065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50000"/>
              </a:schemeClr>
            </a:gs>
            <a:gs pos="100000">
              <a:schemeClr val="accent1">
                <a:lumMod val="50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A9534EC-2B1A-A8D7-45AB-D2C9F79027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62C4CA-1734-A0D4-BD0A-8A9520686AE1}"/>
              </a:ext>
            </a:extLst>
          </p:cNvPr>
          <p:cNvSpPr>
            <a:spLocks noGrp="1"/>
          </p:cNvSpPr>
          <p:nvPr>
            <p:ph type="title"/>
          </p:nvPr>
        </p:nvSpPr>
        <p:spPr/>
        <p:txBody>
          <a:bodyPr>
            <a:normAutofit/>
          </a:bodyPr>
          <a:lstStyle/>
          <a:p>
            <a:pPr algn="l"/>
            <a:r>
              <a:rPr lang="en-US" dirty="0">
                <a:solidFill>
                  <a:schemeClr val="accent4"/>
                </a:solidFill>
                <a:latin typeface="Sitka Banner Semibold" pitchFamily="2" charset="0"/>
              </a:rPr>
              <a:t>THE LOGOS COMING INTO THE WORLD</a:t>
            </a:r>
          </a:p>
        </p:txBody>
      </p:sp>
      <p:sp>
        <p:nvSpPr>
          <p:cNvPr id="3" name="Subtitle 2">
            <a:extLst>
              <a:ext uri="{FF2B5EF4-FFF2-40B4-BE49-F238E27FC236}">
                <a16:creationId xmlns:a16="http://schemas.microsoft.com/office/drawing/2014/main" id="{D032CD30-8A00-02C7-E8A3-59C0798371E8}"/>
              </a:ext>
            </a:extLst>
          </p:cNvPr>
          <p:cNvSpPr>
            <a:spLocks noGrp="1"/>
          </p:cNvSpPr>
          <p:nvPr>
            <p:ph idx="1"/>
          </p:nvPr>
        </p:nvSpPr>
        <p:spPr/>
        <p:txBody>
          <a:bodyPr/>
          <a:lstStyle/>
          <a:p>
            <a:pPr marL="0" indent="0" algn="l">
              <a:buNone/>
            </a:pPr>
            <a:r>
              <a:rPr lang="en-US" b="1" dirty="0">
                <a:solidFill>
                  <a:schemeClr val="accent4">
                    <a:lumMod val="40000"/>
                    <a:lumOff val="60000"/>
                  </a:schemeClr>
                </a:solidFill>
              </a:rPr>
              <a:t>The final phrase in 1:9 is that the true Light was coming into the world.</a:t>
            </a:r>
          </a:p>
          <a:p>
            <a:r>
              <a:rPr lang="en-US" sz="2400" i="1" dirty="0">
                <a:solidFill>
                  <a:schemeClr val="bg1"/>
                </a:solidFill>
              </a:rPr>
              <a:t>First, this Light gives light to all humans, and </a:t>
            </a:r>
            <a:r>
              <a:rPr lang="en-US" sz="2400" i="1" u="sng" dirty="0">
                <a:solidFill>
                  <a:schemeClr val="bg1"/>
                </a:solidFill>
              </a:rPr>
              <a:t>it is the moral quality of light that is especially in view. </a:t>
            </a:r>
          </a:p>
          <a:p>
            <a:pPr lvl="1"/>
            <a:r>
              <a:rPr lang="en-US" sz="2000" b="1" dirty="0">
                <a:solidFill>
                  <a:srgbClr val="FFFFCC"/>
                </a:solidFill>
              </a:rPr>
              <a:t>Jesus would later claim to be the Light of the world (8:12; 9:5).</a:t>
            </a:r>
          </a:p>
          <a:p>
            <a:pPr lvl="1"/>
            <a:r>
              <a:rPr lang="en-US" sz="2000" b="1" dirty="0">
                <a:solidFill>
                  <a:srgbClr val="FFFFCC"/>
                </a:solidFill>
              </a:rPr>
              <a:t>He would also say that humans loved darkness instead of light (3:19).</a:t>
            </a:r>
          </a:p>
          <a:p>
            <a:r>
              <a:rPr lang="en-US" sz="2400" i="1" dirty="0">
                <a:solidFill>
                  <a:schemeClr val="bg1"/>
                </a:solidFill>
              </a:rPr>
              <a:t>Second, he was coming into the world he had created, now participating in that world, though he was not recognized by it (1:10).</a:t>
            </a:r>
          </a:p>
          <a:p>
            <a:r>
              <a:rPr lang="en-US" sz="2400" i="1" dirty="0">
                <a:solidFill>
                  <a:schemeClr val="bg1"/>
                </a:solidFill>
              </a:rPr>
              <a:t>Third, his own people by and large rejected him (1:11).</a:t>
            </a:r>
          </a:p>
        </p:txBody>
      </p:sp>
    </p:spTree>
    <p:extLst>
      <p:ext uri="{BB962C8B-B14F-4D97-AF65-F5344CB8AC3E}">
        <p14:creationId xmlns:p14="http://schemas.microsoft.com/office/powerpoint/2010/main" val="308105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50000"/>
              </a:schemeClr>
            </a:gs>
            <a:gs pos="100000">
              <a:schemeClr val="accent1">
                <a:lumMod val="50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759A741E-EDCB-C323-927F-52045E1A4B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90B1ED-D228-6DB6-8D33-0D23E6DABD3F}"/>
              </a:ext>
            </a:extLst>
          </p:cNvPr>
          <p:cNvSpPr>
            <a:spLocks noGrp="1"/>
          </p:cNvSpPr>
          <p:nvPr>
            <p:ph type="title"/>
          </p:nvPr>
        </p:nvSpPr>
        <p:spPr>
          <a:xfrm>
            <a:off x="838200" y="365126"/>
            <a:ext cx="7696200" cy="1271170"/>
          </a:xfrm>
        </p:spPr>
        <p:txBody>
          <a:bodyPr>
            <a:normAutofit fontScale="90000"/>
          </a:bodyPr>
          <a:lstStyle/>
          <a:p>
            <a:pPr algn="l"/>
            <a:r>
              <a:rPr lang="en-US" dirty="0">
                <a:solidFill>
                  <a:schemeClr val="accent4"/>
                </a:solidFill>
                <a:latin typeface="Sitka Banner Semibold" pitchFamily="2" charset="0"/>
              </a:rPr>
              <a:t>THE “WORLD” IN JOHN’S GOSPEL</a:t>
            </a:r>
          </a:p>
        </p:txBody>
      </p:sp>
      <p:sp>
        <p:nvSpPr>
          <p:cNvPr id="3" name="Subtitle 2">
            <a:extLst>
              <a:ext uri="{FF2B5EF4-FFF2-40B4-BE49-F238E27FC236}">
                <a16:creationId xmlns:a16="http://schemas.microsoft.com/office/drawing/2014/main" id="{0048D4EB-720A-8D80-909B-B84853CFEB6E}"/>
              </a:ext>
            </a:extLst>
          </p:cNvPr>
          <p:cNvSpPr>
            <a:spLocks noGrp="1"/>
          </p:cNvSpPr>
          <p:nvPr>
            <p:ph idx="1"/>
          </p:nvPr>
        </p:nvSpPr>
        <p:spPr>
          <a:xfrm>
            <a:off x="5442285" y="1726450"/>
            <a:ext cx="6059905" cy="4351338"/>
          </a:xfrm>
        </p:spPr>
        <p:txBody>
          <a:bodyPr/>
          <a:lstStyle/>
          <a:p>
            <a:pPr marL="0" indent="0" algn="l">
              <a:buNone/>
            </a:pPr>
            <a:r>
              <a:rPr lang="en-US" b="1" dirty="0">
                <a:solidFill>
                  <a:schemeClr val="accent4">
                    <a:lumMod val="40000"/>
                    <a:lumOff val="60000"/>
                  </a:schemeClr>
                </a:solidFill>
              </a:rPr>
              <a:t>John uses the word “world” more than any other gospel.</a:t>
            </a:r>
          </a:p>
          <a:p>
            <a:r>
              <a:rPr lang="en-US" sz="2400" i="1" dirty="0">
                <a:solidFill>
                  <a:schemeClr val="bg1"/>
                </a:solidFill>
              </a:rPr>
              <a:t>Especially, it is used to describe the world of people.</a:t>
            </a:r>
          </a:p>
          <a:p>
            <a:r>
              <a:rPr lang="en-US" sz="2400" i="1" dirty="0">
                <a:solidFill>
                  <a:schemeClr val="bg1"/>
                </a:solidFill>
              </a:rPr>
              <a:t>On the one hand, Jesus loved the people of the world and came to save them (1:29; 3:16).</a:t>
            </a:r>
          </a:p>
          <a:p>
            <a:r>
              <a:rPr lang="en-US" sz="2400" i="1" dirty="0">
                <a:solidFill>
                  <a:schemeClr val="bg1"/>
                </a:solidFill>
              </a:rPr>
              <a:t>On the other, the world as a whole did not know him and was continually against him (14:17; 15:18; 17:14-16, 25; 18:36).</a:t>
            </a:r>
          </a:p>
        </p:txBody>
      </p:sp>
      <p:sp>
        <p:nvSpPr>
          <p:cNvPr id="4" name="TextBox 3">
            <a:extLst>
              <a:ext uri="{FF2B5EF4-FFF2-40B4-BE49-F238E27FC236}">
                <a16:creationId xmlns:a16="http://schemas.microsoft.com/office/drawing/2014/main" id="{88F38FB8-CC26-6DF1-EF8C-8BC920AC6BCA}"/>
              </a:ext>
            </a:extLst>
          </p:cNvPr>
          <p:cNvSpPr txBox="1"/>
          <p:nvPr/>
        </p:nvSpPr>
        <p:spPr>
          <a:xfrm>
            <a:off x="689810" y="1636296"/>
            <a:ext cx="4283242" cy="4585871"/>
          </a:xfrm>
          <a:prstGeom prst="rect">
            <a:avLst/>
          </a:prstGeom>
          <a:solidFill>
            <a:schemeClr val="accent1">
              <a:lumMod val="75000"/>
            </a:schemeClr>
          </a:solidFill>
        </p:spPr>
        <p:txBody>
          <a:bodyPr wrap="square" rtlCol="0">
            <a:spAutoFit/>
          </a:bodyPr>
          <a:lstStyle/>
          <a:p>
            <a:r>
              <a:rPr lang="en-US" sz="2800" dirty="0">
                <a:solidFill>
                  <a:srgbClr val="FFFFCC"/>
                </a:solidFill>
                <a:latin typeface="Agency FB" panose="020B0503020202020204" pitchFamily="34" charset="0"/>
              </a:rPr>
              <a:t>The Greek word </a:t>
            </a:r>
            <a:r>
              <a:rPr lang="en-US" sz="2800" dirty="0" err="1">
                <a:solidFill>
                  <a:srgbClr val="FFFFCC"/>
                </a:solidFill>
                <a:latin typeface="Greekth" panose="02020803070505020304" pitchFamily="18" charset="0"/>
              </a:rPr>
              <a:t>kosmoj</a:t>
            </a:r>
            <a:r>
              <a:rPr lang="en-US" sz="2800" dirty="0">
                <a:solidFill>
                  <a:srgbClr val="FFFFCC"/>
                </a:solidFill>
              </a:rPr>
              <a:t> </a:t>
            </a:r>
            <a:r>
              <a:rPr lang="en-US" sz="2800" dirty="0">
                <a:solidFill>
                  <a:srgbClr val="FFFFCC"/>
                </a:solidFill>
                <a:latin typeface="Agency FB" panose="020B0503020202020204" pitchFamily="34" charset="0"/>
              </a:rPr>
              <a:t>(= world) can mean the whole universe, the earth, or the world of humans, In John’s writings, it usually refers to the world of people, especially the alien culture opposing Jesus.</a:t>
            </a:r>
          </a:p>
          <a:p>
            <a:pPr marL="342900" indent="-342900">
              <a:buFont typeface="Arial" panose="020B0604020202020204" pitchFamily="34" charset="0"/>
              <a:buChar char="•"/>
            </a:pPr>
            <a:r>
              <a:rPr lang="en-US" sz="2400" i="1" dirty="0">
                <a:solidFill>
                  <a:srgbClr val="FFFFCC"/>
                </a:solidFill>
                <a:latin typeface="Arial Narrow" panose="020B0606020202030204" pitchFamily="34" charset="0"/>
              </a:rPr>
              <a:t>Used 9 times in Matthew</a:t>
            </a:r>
          </a:p>
          <a:p>
            <a:pPr marL="342900" indent="-342900">
              <a:buFont typeface="Arial" panose="020B0604020202020204" pitchFamily="34" charset="0"/>
              <a:buChar char="•"/>
            </a:pPr>
            <a:r>
              <a:rPr lang="en-US" sz="2400" i="1" dirty="0">
                <a:solidFill>
                  <a:srgbClr val="FFFFCC"/>
                </a:solidFill>
                <a:latin typeface="Arial Narrow" panose="020B0606020202030204" pitchFamily="34" charset="0"/>
              </a:rPr>
              <a:t>Used 3 times in Mark</a:t>
            </a:r>
          </a:p>
          <a:p>
            <a:pPr marL="342900" indent="-342900">
              <a:buFont typeface="Arial" panose="020B0604020202020204" pitchFamily="34" charset="0"/>
              <a:buChar char="•"/>
            </a:pPr>
            <a:r>
              <a:rPr lang="en-US" sz="2400" i="1" dirty="0">
                <a:solidFill>
                  <a:srgbClr val="FFFFCC"/>
                </a:solidFill>
                <a:latin typeface="Arial Narrow" panose="020B0606020202030204" pitchFamily="34" charset="0"/>
              </a:rPr>
              <a:t>Used 3 times in Luke</a:t>
            </a:r>
          </a:p>
          <a:p>
            <a:pPr marL="342900" indent="-342900">
              <a:buFont typeface="Arial" panose="020B0604020202020204" pitchFamily="34" charset="0"/>
              <a:buChar char="•"/>
            </a:pPr>
            <a:r>
              <a:rPr lang="en-US" sz="2400" i="1" dirty="0">
                <a:solidFill>
                  <a:srgbClr val="FFFFCC"/>
                </a:solidFill>
                <a:latin typeface="Arial Narrow" panose="020B0606020202030204" pitchFamily="34" charset="0"/>
              </a:rPr>
              <a:t>Used 78 times in John</a:t>
            </a:r>
          </a:p>
        </p:txBody>
      </p:sp>
    </p:spTree>
    <p:extLst>
      <p:ext uri="{BB962C8B-B14F-4D97-AF65-F5344CB8AC3E}">
        <p14:creationId xmlns:p14="http://schemas.microsoft.com/office/powerpoint/2010/main" val="302671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50000"/>
              </a:schemeClr>
            </a:gs>
            <a:gs pos="100000">
              <a:schemeClr val="accent1">
                <a:lumMod val="50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05A5C604-7CE3-66B4-2D6C-3B4538DD89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3D2289-DBEC-8922-25BF-B027502CEDDC}"/>
              </a:ext>
            </a:extLst>
          </p:cNvPr>
          <p:cNvSpPr>
            <a:spLocks noGrp="1"/>
          </p:cNvSpPr>
          <p:nvPr>
            <p:ph type="title"/>
          </p:nvPr>
        </p:nvSpPr>
        <p:spPr>
          <a:xfrm>
            <a:off x="838200" y="255586"/>
            <a:ext cx="10515600" cy="893185"/>
          </a:xfrm>
        </p:spPr>
        <p:txBody>
          <a:bodyPr>
            <a:normAutofit/>
          </a:bodyPr>
          <a:lstStyle/>
          <a:p>
            <a:pPr algn="l"/>
            <a:r>
              <a:rPr lang="en-US" altLang="en-US" sz="4400" dirty="0">
                <a:solidFill>
                  <a:srgbClr val="FFC000"/>
                </a:solidFill>
                <a:effectLst/>
                <a:latin typeface="Sitka Banner Semibold" pitchFamily="2" charset="0"/>
              </a:rPr>
              <a:t>JESUS AND “THE JEWS”</a:t>
            </a:r>
            <a:endParaRPr lang="en-US" dirty="0">
              <a:solidFill>
                <a:srgbClr val="FFC000"/>
              </a:solidFill>
              <a:latin typeface="Sitka Banner Semibold" pitchFamily="2" charset="0"/>
            </a:endParaRPr>
          </a:p>
        </p:txBody>
      </p:sp>
      <p:sp>
        <p:nvSpPr>
          <p:cNvPr id="3" name="Subtitle 2">
            <a:extLst>
              <a:ext uri="{FF2B5EF4-FFF2-40B4-BE49-F238E27FC236}">
                <a16:creationId xmlns:a16="http://schemas.microsoft.com/office/drawing/2014/main" id="{894E5A35-0337-B306-34B1-0AB6DEFC8C96}"/>
              </a:ext>
            </a:extLst>
          </p:cNvPr>
          <p:cNvSpPr>
            <a:spLocks noGrp="1"/>
          </p:cNvSpPr>
          <p:nvPr>
            <p:ph idx="1"/>
          </p:nvPr>
        </p:nvSpPr>
        <p:spPr>
          <a:xfrm>
            <a:off x="723248" y="3428570"/>
            <a:ext cx="11163951" cy="3064306"/>
          </a:xfrm>
        </p:spPr>
        <p:txBody>
          <a:bodyPr>
            <a:normAutofit/>
          </a:bodyPr>
          <a:lstStyle/>
          <a:p>
            <a:pPr marL="342900" marR="0" lvl="0" indent="-342900" algn="l"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r>
              <a:rPr kumimoji="0" lang="en-US" altLang="en-US" sz="2800" b="1" i="0" u="none" strike="noStrike" kern="1200" cap="none" spc="0" normalizeH="0" baseline="0" noProof="0" dirty="0">
                <a:ln>
                  <a:noFill/>
                </a:ln>
                <a:solidFill>
                  <a:schemeClr val="accent4">
                    <a:lumMod val="40000"/>
                    <a:lumOff val="60000"/>
                  </a:schemeClr>
                </a:solidFill>
                <a:effectLst>
                  <a:outerShdw blurRad="38100" dist="38100" dir="2700000" algn="tl">
                    <a:srgbClr val="000000"/>
                  </a:outerShdw>
                </a:effectLst>
                <a:uLnTx/>
                <a:uFillTx/>
                <a:latin typeface="Calibri" panose="020F0502020204030204" pitchFamily="34" charset="0"/>
                <a:ea typeface="Calibri" panose="020F0502020204030204" pitchFamily="34" charset="0"/>
                <a:cs typeface="Calibri" panose="020F0502020204030204" pitchFamily="34" charset="0"/>
              </a:rPr>
              <a:t>Jesus came as a Jew among Jews (i.e., he came to “his own.”) However, in John’s Gospel there is a special category called “the Jews.”</a:t>
            </a:r>
          </a:p>
          <a:p>
            <a:pPr marL="342900" marR="0" lvl="0" indent="-342900" algn="l"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Blip>
                <a:blip r:embed="rId2"/>
              </a:buBlip>
              <a:tabLst/>
              <a:defRPr/>
            </a:pPr>
            <a:r>
              <a:rPr kumimoji="0" lang="en-US" altLang="en-US" sz="24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Calibri" panose="020F0502020204030204" pitchFamily="34" charset="0"/>
                <a:cs typeface="Calibri" panose="020F0502020204030204" pitchFamily="34" charset="0"/>
              </a:rPr>
              <a:t>This could hardly refer to all Jews, since Jesus himself, not to mention his disciples, were Jews (hence, the phrase is </a:t>
            </a:r>
            <a:r>
              <a:rPr kumimoji="0" lang="en-US" altLang="en-US" sz="2400" b="0" i="1" u="sng" strike="noStrike" kern="120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Calibri" panose="020F0502020204030204" pitchFamily="34" charset="0"/>
                <a:cs typeface="Calibri" panose="020F0502020204030204" pitchFamily="34" charset="0"/>
              </a:rPr>
              <a:t>not</a:t>
            </a:r>
            <a:r>
              <a:rPr kumimoji="0" lang="en-US" altLang="en-US" sz="24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Calibri" panose="020F0502020204030204" pitchFamily="34" charset="0"/>
                <a:cs typeface="Calibri" panose="020F0502020204030204" pitchFamily="34" charset="0"/>
              </a:rPr>
              <a:t> anti-Semitic, as some have charged).</a:t>
            </a:r>
          </a:p>
          <a:p>
            <a:pPr marL="342900" marR="0" lvl="0" indent="-342900" algn="l"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Blip>
                <a:blip r:embed="rId2"/>
              </a:buBlip>
              <a:tabLst/>
              <a:defRPr/>
            </a:pPr>
            <a:r>
              <a:rPr kumimoji="0" lang="en-US" altLang="en-US" sz="24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Calibri" panose="020F0502020204030204" pitchFamily="34" charset="0"/>
                <a:cs typeface="Calibri" panose="020F0502020204030204" pitchFamily="34" charset="0"/>
              </a:rPr>
              <a:t>Rather, the designation “the Jews” refers especially to the Jewish leaders who opposed Jesus and rejected him as the messiah.</a:t>
            </a:r>
          </a:p>
          <a:p>
            <a:pPr marL="0" indent="0" algn="ctr">
              <a:buNone/>
            </a:pPr>
            <a:endParaRPr lang="en-US" dirty="0">
              <a:solidFill>
                <a:schemeClr val="accent4">
                  <a:lumMod val="40000"/>
                  <a:lumOff val="60000"/>
                </a:schemeClr>
              </a:solidFill>
            </a:endParaRPr>
          </a:p>
        </p:txBody>
      </p:sp>
      <p:sp>
        <p:nvSpPr>
          <p:cNvPr id="4" name="Text Box 5">
            <a:extLst>
              <a:ext uri="{FF2B5EF4-FFF2-40B4-BE49-F238E27FC236}">
                <a16:creationId xmlns:a16="http://schemas.microsoft.com/office/drawing/2014/main" id="{9997A7D3-9112-DD44-8A54-3C2687587BF4}"/>
              </a:ext>
            </a:extLst>
          </p:cNvPr>
          <p:cNvSpPr txBox="1">
            <a:spLocks noChangeArrowheads="1"/>
          </p:cNvSpPr>
          <p:nvPr/>
        </p:nvSpPr>
        <p:spPr bwMode="auto">
          <a:xfrm>
            <a:off x="3224463" y="1690688"/>
            <a:ext cx="1828800" cy="86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80000"/>
              </a:lnSpc>
              <a:spcBef>
                <a:spcPct val="50000"/>
              </a:spcBef>
              <a:spcAft>
                <a:spcPct val="0"/>
              </a:spcAft>
            </a:pPr>
            <a:r>
              <a:rPr lang="en-US" altLang="en-US" sz="2400" b="1" dirty="0">
                <a:solidFill>
                  <a:srgbClr val="FFFFFF"/>
                </a:solidFill>
                <a:latin typeface="Greekth" panose="02020803070505020304" pitchFamily="18" charset="0"/>
                <a:cs typeface="Arial" panose="020B0604020202020204" pitchFamily="34" charset="0"/>
              </a:rPr>
              <a:t>]]]</a:t>
            </a:r>
            <a:r>
              <a:rPr lang="en-US" altLang="en-US" sz="2400" b="1" dirty="0" err="1">
                <a:solidFill>
                  <a:srgbClr val="FFFFFF"/>
                </a:solidFill>
                <a:latin typeface="Greekth" panose="02020803070505020304" pitchFamily="18" charset="0"/>
                <a:cs typeface="Arial" panose="020B0604020202020204" pitchFamily="34" charset="0"/>
              </a:rPr>
              <a:t>Ioudai?oj</a:t>
            </a:r>
            <a:endParaRPr lang="en-US" altLang="en-US" sz="2400" b="1" dirty="0">
              <a:solidFill>
                <a:srgbClr val="FFFFFF"/>
              </a:solidFill>
              <a:latin typeface="Greekth" panose="02020803070505020304" pitchFamily="18" charset="0"/>
              <a:cs typeface="Arial" panose="020B0604020202020204" pitchFamily="34" charset="0"/>
            </a:endParaRPr>
          </a:p>
          <a:p>
            <a:pPr fontAlgn="base">
              <a:lnSpc>
                <a:spcPct val="80000"/>
              </a:lnSpc>
              <a:spcBef>
                <a:spcPct val="50000"/>
              </a:spcBef>
              <a:spcAft>
                <a:spcPct val="0"/>
              </a:spcAft>
            </a:pPr>
            <a:r>
              <a:rPr lang="en-US" altLang="en-US" sz="2400" dirty="0">
                <a:solidFill>
                  <a:srgbClr val="FFFFFF"/>
                </a:solidFill>
                <a:latin typeface="Arial Narrow" panose="020B0606020202030204" pitchFamily="34" charset="0"/>
                <a:cs typeface="Arial" panose="020B0604020202020204" pitchFamily="34" charset="0"/>
              </a:rPr>
              <a:t>= “the Jews”</a:t>
            </a:r>
          </a:p>
        </p:txBody>
      </p:sp>
      <p:sp>
        <p:nvSpPr>
          <p:cNvPr id="5" name="Text Box 4">
            <a:extLst>
              <a:ext uri="{FF2B5EF4-FFF2-40B4-BE49-F238E27FC236}">
                <a16:creationId xmlns:a16="http://schemas.microsoft.com/office/drawing/2014/main" id="{F5680267-1F55-9F36-AACF-C7B88EF365EF}"/>
              </a:ext>
            </a:extLst>
          </p:cNvPr>
          <p:cNvSpPr txBox="1">
            <a:spLocks noChangeArrowheads="1"/>
          </p:cNvSpPr>
          <p:nvPr/>
        </p:nvSpPr>
        <p:spPr bwMode="auto">
          <a:xfrm>
            <a:off x="5458326" y="1432524"/>
            <a:ext cx="1981200"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80000"/>
              </a:lnSpc>
              <a:spcBef>
                <a:spcPct val="50000"/>
              </a:spcBef>
              <a:spcAft>
                <a:spcPct val="0"/>
              </a:spcAft>
            </a:pPr>
            <a:r>
              <a:rPr lang="en-US" altLang="en-US" sz="2000" b="1" dirty="0">
                <a:solidFill>
                  <a:srgbClr val="FFFFFF"/>
                </a:solidFill>
                <a:latin typeface="Arial Narrow" panose="020B0606020202030204" pitchFamily="34" charset="0"/>
                <a:cs typeface="Arial" panose="020B0604020202020204" pitchFamily="34" charset="0"/>
              </a:rPr>
              <a:t>Matthew (5 times)</a:t>
            </a:r>
          </a:p>
          <a:p>
            <a:pPr fontAlgn="base">
              <a:lnSpc>
                <a:spcPct val="80000"/>
              </a:lnSpc>
              <a:spcBef>
                <a:spcPct val="50000"/>
              </a:spcBef>
              <a:spcAft>
                <a:spcPct val="0"/>
              </a:spcAft>
            </a:pPr>
            <a:r>
              <a:rPr lang="en-US" altLang="en-US" sz="2000" b="1" dirty="0">
                <a:solidFill>
                  <a:srgbClr val="FFFFFF"/>
                </a:solidFill>
                <a:latin typeface="Arial Narrow" panose="020B0606020202030204" pitchFamily="34" charset="0"/>
                <a:cs typeface="Arial" panose="020B0604020202020204" pitchFamily="34" charset="0"/>
              </a:rPr>
              <a:t>Mark (7 times)</a:t>
            </a:r>
          </a:p>
          <a:p>
            <a:pPr fontAlgn="base">
              <a:lnSpc>
                <a:spcPct val="80000"/>
              </a:lnSpc>
              <a:spcBef>
                <a:spcPct val="50000"/>
              </a:spcBef>
              <a:spcAft>
                <a:spcPct val="0"/>
              </a:spcAft>
            </a:pPr>
            <a:r>
              <a:rPr lang="en-US" altLang="en-US" sz="2000" b="1" dirty="0">
                <a:solidFill>
                  <a:srgbClr val="FFFFFF"/>
                </a:solidFill>
                <a:latin typeface="Arial Narrow" panose="020B0606020202030204" pitchFamily="34" charset="0"/>
                <a:cs typeface="Arial" panose="020B0604020202020204" pitchFamily="34" charset="0"/>
              </a:rPr>
              <a:t>Luke (5 times)</a:t>
            </a:r>
          </a:p>
          <a:p>
            <a:pPr fontAlgn="base">
              <a:lnSpc>
                <a:spcPct val="80000"/>
              </a:lnSpc>
              <a:spcBef>
                <a:spcPct val="50000"/>
              </a:spcBef>
              <a:spcAft>
                <a:spcPct val="0"/>
              </a:spcAft>
            </a:pPr>
            <a:r>
              <a:rPr lang="en-US" altLang="en-US" sz="2000" b="1" dirty="0">
                <a:solidFill>
                  <a:srgbClr val="FFFFFF"/>
                </a:solidFill>
                <a:latin typeface="Arial Narrow" panose="020B0606020202030204" pitchFamily="34" charset="0"/>
                <a:cs typeface="Arial" panose="020B0604020202020204" pitchFamily="34" charset="0"/>
              </a:rPr>
              <a:t>John (71 times)</a:t>
            </a:r>
          </a:p>
        </p:txBody>
      </p:sp>
      <p:sp>
        <p:nvSpPr>
          <p:cNvPr id="6" name="AutoShape 6">
            <a:extLst>
              <a:ext uri="{FF2B5EF4-FFF2-40B4-BE49-F238E27FC236}">
                <a16:creationId xmlns:a16="http://schemas.microsoft.com/office/drawing/2014/main" id="{6DEE7C25-689A-FA65-D0B9-EBAF46324C71}"/>
              </a:ext>
            </a:extLst>
          </p:cNvPr>
          <p:cNvSpPr>
            <a:spLocks/>
          </p:cNvSpPr>
          <p:nvPr/>
        </p:nvSpPr>
        <p:spPr bwMode="auto">
          <a:xfrm>
            <a:off x="4900863" y="1362653"/>
            <a:ext cx="152400" cy="1524000"/>
          </a:xfrm>
          <a:prstGeom prst="leftBrace">
            <a:avLst>
              <a:gd name="adj1" fmla="val 83333"/>
              <a:gd name="adj2" fmla="val 50000"/>
            </a:avLst>
          </a:prstGeom>
          <a:noFill/>
          <a:ln w="28575">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6600" b="0" i="0" u="none" strike="noStrike" kern="0" cap="none" spc="0" normalizeH="0" baseline="0" noProof="0">
              <a:ln>
                <a:noFill/>
              </a:ln>
              <a:solidFill>
                <a:srgbClr val="FFFFFF"/>
              </a:solidFill>
              <a:effectLst/>
              <a:uLnTx/>
              <a:uFillTx/>
              <a:latin typeface="Mistral" panose="03090702030407020403" pitchFamily="66" charset="0"/>
              <a:cs typeface="Arial" panose="020B0604020202020204" pitchFamily="34" charset="0"/>
            </a:endParaRPr>
          </a:p>
        </p:txBody>
      </p:sp>
    </p:spTree>
    <p:extLst>
      <p:ext uri="{BB962C8B-B14F-4D97-AF65-F5344CB8AC3E}">
        <p14:creationId xmlns:p14="http://schemas.microsoft.com/office/powerpoint/2010/main" val="27607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up)">
                                      <p:cBhvr>
                                        <p:cTn id="10" dur="500"/>
                                        <p:tgtEl>
                                          <p:spTgt spid="4">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up)">
                                      <p:cBhvr>
                                        <p:cTn id="13" dur="500"/>
                                        <p:tgtEl>
                                          <p:spTgt spid="5">
                                            <p:txEl>
                                              <p:pRg st="0" end="0"/>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wipe(up)">
                                      <p:cBhvr>
                                        <p:cTn id="16" dur="500"/>
                                        <p:tgtEl>
                                          <p:spTgt spid="5">
                                            <p:txEl>
                                              <p:pRg st="1" end="1"/>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up)">
                                      <p:cBhvr>
                                        <p:cTn id="19" dur="500"/>
                                        <p:tgtEl>
                                          <p:spTgt spid="5">
                                            <p:txEl>
                                              <p:pRg st="2" end="2"/>
                                            </p:txEl>
                                          </p:spTgt>
                                        </p:tgtEl>
                                      </p:cBhvr>
                                    </p:animEffect>
                                  </p:childTnLst>
                                </p:cTn>
                              </p:par>
                              <p:par>
                                <p:cTn id="20" presetID="22" presetClass="entr" presetSubtype="1"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up)">
                                      <p:cBhvr>
                                        <p:cTn id="22" dur="500"/>
                                        <p:tgtEl>
                                          <p:spTgt spid="5">
                                            <p:txEl>
                                              <p:pRg st="3" end="3"/>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p:cTn id="2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 calcmode="lin" valueType="num">
                                      <p:cBhvr additive="base">
                                        <p:cTn id="3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 calcmode="lin" valueType="num">
                                      <p:cBhvr additive="base">
                                        <p:cTn id="4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50000"/>
              </a:schemeClr>
            </a:gs>
            <a:gs pos="100000">
              <a:schemeClr val="accent1">
                <a:lumMod val="50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3738B877-B250-0CAC-8890-15DACAF5AE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BFA541-0D81-FA75-8FB6-EB80F7C93AB0}"/>
              </a:ext>
            </a:extLst>
          </p:cNvPr>
          <p:cNvSpPr>
            <a:spLocks noGrp="1"/>
          </p:cNvSpPr>
          <p:nvPr>
            <p:ph type="title"/>
          </p:nvPr>
        </p:nvSpPr>
        <p:spPr>
          <a:xfrm>
            <a:off x="838200" y="798262"/>
            <a:ext cx="10515600" cy="1325563"/>
          </a:xfrm>
        </p:spPr>
        <p:txBody>
          <a:bodyPr>
            <a:normAutofit/>
          </a:bodyPr>
          <a:lstStyle/>
          <a:p>
            <a:pPr algn="l"/>
            <a:r>
              <a:rPr lang="en-US" dirty="0">
                <a:solidFill>
                  <a:schemeClr val="accent4"/>
                </a:solidFill>
                <a:latin typeface="Sitka Banner Semibold" pitchFamily="2" charset="0"/>
              </a:rPr>
              <a:t>THOSE WHO RECEIVED HIM AND BELIEVED IN HIS NAME</a:t>
            </a:r>
          </a:p>
        </p:txBody>
      </p:sp>
      <p:sp>
        <p:nvSpPr>
          <p:cNvPr id="3" name="Subtitle 2">
            <a:extLst>
              <a:ext uri="{FF2B5EF4-FFF2-40B4-BE49-F238E27FC236}">
                <a16:creationId xmlns:a16="http://schemas.microsoft.com/office/drawing/2014/main" id="{32258ED7-79C5-A8A5-6880-C87DD7F37E47}"/>
              </a:ext>
            </a:extLst>
          </p:cNvPr>
          <p:cNvSpPr>
            <a:spLocks noGrp="1"/>
          </p:cNvSpPr>
          <p:nvPr>
            <p:ph idx="1"/>
          </p:nvPr>
        </p:nvSpPr>
        <p:spPr>
          <a:xfrm>
            <a:off x="838200" y="2438400"/>
            <a:ext cx="10515600" cy="3738563"/>
          </a:xfrm>
        </p:spPr>
        <p:txBody>
          <a:bodyPr/>
          <a:lstStyle/>
          <a:p>
            <a:pPr marL="0" indent="0" algn="l">
              <a:buNone/>
            </a:pPr>
            <a:r>
              <a:rPr lang="en-US" b="1" dirty="0">
                <a:solidFill>
                  <a:schemeClr val="accent4">
                    <a:lumMod val="40000"/>
                    <a:lumOff val="60000"/>
                  </a:schemeClr>
                </a:solidFill>
              </a:rPr>
              <a:t>To those who received him and believed, Jesus gives the right to be become children of God.</a:t>
            </a:r>
          </a:p>
          <a:p>
            <a:r>
              <a:rPr lang="en-US" sz="2400" i="1" dirty="0">
                <a:solidFill>
                  <a:schemeClr val="bg1"/>
                </a:solidFill>
              </a:rPr>
              <a:t>They experience a new birth (Jn. 3:3, 5) through a spiritual action of God that can be performed by God alone.</a:t>
            </a:r>
          </a:p>
          <a:p>
            <a:r>
              <a:rPr lang="en-US" sz="2400" i="1" dirty="0">
                <a:solidFill>
                  <a:schemeClr val="bg1"/>
                </a:solidFill>
              </a:rPr>
              <a:t>It is not at all the same as a natural procreation.</a:t>
            </a:r>
          </a:p>
          <a:p>
            <a:r>
              <a:rPr lang="en-US" sz="2400" i="1" dirty="0">
                <a:solidFill>
                  <a:schemeClr val="bg1"/>
                </a:solidFill>
              </a:rPr>
              <a:t>Of course, there would be those who would not believe in him, and we find variations between unbelief and true faith throughout John’s Gospel.</a:t>
            </a:r>
          </a:p>
        </p:txBody>
      </p:sp>
    </p:spTree>
    <p:extLst>
      <p:ext uri="{BB962C8B-B14F-4D97-AF65-F5344CB8AC3E}">
        <p14:creationId xmlns:p14="http://schemas.microsoft.com/office/powerpoint/2010/main" val="216570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50000"/>
              </a:schemeClr>
            </a:gs>
            <a:gs pos="100000">
              <a:schemeClr val="accent1">
                <a:lumMod val="50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8E64DD15-622E-D214-2150-0CAEA1DC446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8FCD3B8-F657-7B08-FE07-B773331C1DB7}"/>
              </a:ext>
            </a:extLst>
          </p:cNvPr>
          <p:cNvSpPr txBox="1">
            <a:spLocks noChangeArrowheads="1"/>
          </p:cNvSpPr>
          <p:nvPr/>
        </p:nvSpPr>
        <p:spPr bwMode="auto">
          <a:xfrm>
            <a:off x="609600" y="413458"/>
            <a:ext cx="5181600" cy="4033838"/>
          </a:xfrm>
          <a:prstGeom prst="rect">
            <a:avLst/>
          </a:prstGeom>
          <a:solidFill>
            <a:srgbClr val="000408"/>
          </a:solidFill>
          <a:ln w="1905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90000"/>
              <a:buFont typeface="Wingdings" panose="05000000000000000000" pitchFamily="2" charset="2"/>
              <a:buBlip>
                <a:blip r:embed="rId2"/>
              </a:buBlip>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SzPct val="90000"/>
              <a:buFont typeface="Wingdings" panose="05000000000000000000" pitchFamily="2" charset="2"/>
              <a:buBlip>
                <a:blip r:embed="rId3"/>
              </a:buBlip>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90000"/>
              <a:buFont typeface="Wingdings" panose="05000000000000000000" pitchFamily="2" charset="2"/>
              <a:buBlip>
                <a:blip r:embed="rId4"/>
              </a:buBlip>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90000"/>
              </a:lnSpc>
              <a:spcBef>
                <a:spcPct val="20000"/>
              </a:spcBef>
              <a:spcAft>
                <a:spcPct val="0"/>
              </a:spcAft>
              <a:buClr>
                <a:srgbClr val="86D1EC"/>
              </a:buClr>
              <a:buSzPct val="90000"/>
              <a:buFont typeface="Wingdings" panose="05000000000000000000" pitchFamily="2" charset="2"/>
              <a:buNone/>
              <a:tabLst/>
              <a:defRPr/>
            </a:pPr>
            <a:r>
              <a:rPr kumimoji="0" lang="en-US" altLang="en-US" sz="2800" b="1" i="0" u="none" strike="noStrike" kern="1200" cap="none" spc="0" normalizeH="0" baseline="0" noProof="0" dirty="0">
                <a:ln>
                  <a:noFill/>
                </a:ln>
                <a:solidFill>
                  <a:srgbClr val="FF9900"/>
                </a:solidFill>
                <a:effectLst/>
                <a:uLnTx/>
                <a:uFillTx/>
                <a:latin typeface="Arial"/>
                <a:ea typeface="+mn-ea"/>
                <a:cs typeface="Arial"/>
              </a:rPr>
              <a:t>Groups who did not believe in Jesus</a:t>
            </a:r>
          </a:p>
          <a:p>
            <a:pPr marL="342900" marR="0" lvl="0" indent="-342900" algn="l" defTabSz="914400" rtl="0" eaLnBrk="1" fontAlgn="base" latinLnBrk="0" hangingPunct="1">
              <a:lnSpc>
                <a:spcPct val="90000"/>
              </a:lnSpc>
              <a:spcBef>
                <a:spcPct val="20000"/>
              </a:spcBef>
              <a:spcAft>
                <a:spcPct val="0"/>
              </a:spcAft>
              <a:buClr>
                <a:srgbClr val="86D1EC"/>
              </a:buClr>
              <a:buSzPct val="90000"/>
              <a:buFont typeface="Wingdings" panose="05000000000000000000" pitchFamily="2" charset="2"/>
              <a:buBlip>
                <a:blip r:embed="rId5"/>
              </a:buBlip>
              <a:tabLst/>
              <a:defRPr/>
            </a:pPr>
            <a:r>
              <a:rPr kumimoji="0" lang="en-US" altLang="en-US" sz="2400" b="1" i="1" u="none" strike="noStrike" kern="1200" cap="none" spc="0" normalizeH="0" baseline="0" noProof="0" dirty="0">
                <a:ln>
                  <a:noFill/>
                </a:ln>
                <a:solidFill>
                  <a:srgbClr val="FFC671"/>
                </a:solidFill>
                <a:effectLst/>
                <a:uLnTx/>
                <a:uFillTx/>
                <a:latin typeface="Arial Narrow" panose="020B0606020202030204" pitchFamily="34" charset="0"/>
                <a:ea typeface="+mn-ea"/>
                <a:cs typeface="Arial"/>
              </a:rPr>
              <a:t>The world</a:t>
            </a:r>
            <a:r>
              <a:rPr kumimoji="0" lang="en-US" altLang="en-US" sz="2400" b="0" i="1" u="none" strike="noStrike" kern="1200" cap="none" spc="0" normalizeH="0" baseline="0" noProof="0" dirty="0">
                <a:ln>
                  <a:noFill/>
                </a:ln>
                <a:solidFill>
                  <a:srgbClr val="FFFFFF"/>
                </a:solidFill>
                <a:effectLst/>
                <a:uLnTx/>
                <a:uFillTx/>
                <a:latin typeface="Arial Narrow" panose="020B0606020202030204" pitchFamily="34" charset="0"/>
                <a:ea typeface="+mn-ea"/>
                <a:cs typeface="Arial"/>
              </a:rPr>
              <a:t> (1:10; 3:19; 7:7; 14:17; 15:18; 16:20)</a:t>
            </a:r>
          </a:p>
          <a:p>
            <a:pPr marL="342900" marR="0" lvl="0" indent="-342900" algn="l" defTabSz="914400" rtl="0" eaLnBrk="1" fontAlgn="base" latinLnBrk="0" hangingPunct="1">
              <a:lnSpc>
                <a:spcPct val="90000"/>
              </a:lnSpc>
              <a:spcBef>
                <a:spcPct val="20000"/>
              </a:spcBef>
              <a:spcAft>
                <a:spcPct val="0"/>
              </a:spcAft>
              <a:buClr>
                <a:srgbClr val="86D1EC"/>
              </a:buClr>
              <a:buSzPct val="90000"/>
              <a:buFont typeface="Wingdings" panose="05000000000000000000" pitchFamily="2" charset="2"/>
              <a:buBlip>
                <a:blip r:embed="rId5"/>
              </a:buBlip>
              <a:tabLst/>
              <a:defRPr/>
            </a:pPr>
            <a:r>
              <a:rPr kumimoji="0" lang="en-US" altLang="en-US" sz="2400" b="1" i="1" u="none" strike="noStrike" kern="1200" cap="none" spc="0" normalizeH="0" baseline="0" noProof="0" dirty="0">
                <a:ln>
                  <a:noFill/>
                </a:ln>
                <a:solidFill>
                  <a:srgbClr val="FFC671"/>
                </a:solidFill>
                <a:effectLst/>
                <a:uLnTx/>
                <a:uFillTx/>
                <a:latin typeface="Arial Narrow" panose="020B0606020202030204" pitchFamily="34" charset="0"/>
                <a:ea typeface="+mn-ea"/>
                <a:cs typeface="Arial"/>
              </a:rPr>
              <a:t>The Jews</a:t>
            </a:r>
            <a:r>
              <a:rPr kumimoji="0" lang="en-US" altLang="en-US" sz="2400" b="0" i="1" u="none" strike="noStrike" kern="1200" cap="none" spc="0" normalizeH="0" baseline="0" noProof="0" dirty="0">
                <a:ln>
                  <a:noFill/>
                </a:ln>
                <a:solidFill>
                  <a:srgbClr val="FFFFFF"/>
                </a:solidFill>
                <a:effectLst/>
                <a:uLnTx/>
                <a:uFillTx/>
                <a:latin typeface="Arial Narrow" panose="020B0606020202030204" pitchFamily="34" charset="0"/>
                <a:ea typeface="+mn-ea"/>
                <a:cs typeface="Arial"/>
              </a:rPr>
              <a:t> (the Fourth Gospel uses the term “the Jews” some 71 times in the Greek text as opposed to only a few times in the Synoptics)</a:t>
            </a:r>
          </a:p>
          <a:p>
            <a:pPr marL="342900" marR="0" lvl="0" indent="-342900" algn="l" defTabSz="914400" rtl="0" eaLnBrk="1" fontAlgn="base" latinLnBrk="0" hangingPunct="1">
              <a:lnSpc>
                <a:spcPct val="90000"/>
              </a:lnSpc>
              <a:spcBef>
                <a:spcPct val="20000"/>
              </a:spcBef>
              <a:spcAft>
                <a:spcPct val="0"/>
              </a:spcAft>
              <a:buClr>
                <a:srgbClr val="86D1EC"/>
              </a:buClr>
              <a:buSzPct val="90000"/>
              <a:buFont typeface="Wingdings" panose="05000000000000000000" pitchFamily="2" charset="2"/>
              <a:buBlip>
                <a:blip r:embed="rId5"/>
              </a:buBlip>
              <a:tabLst/>
              <a:defRPr/>
            </a:pPr>
            <a:r>
              <a:rPr lang="en-US" altLang="en-US" sz="2400" b="1" i="1" dirty="0">
                <a:solidFill>
                  <a:srgbClr val="FFC671"/>
                </a:solidFill>
                <a:effectLst/>
                <a:latin typeface="Arial Narrow" panose="020B0606020202030204" pitchFamily="34" charset="0"/>
                <a:cs typeface="Arial"/>
              </a:rPr>
              <a:t>Some</a:t>
            </a:r>
            <a:r>
              <a:rPr kumimoji="0" lang="en-US" altLang="en-US" sz="2400" b="1" i="1" u="none" strike="noStrike" kern="1200" cap="none" spc="0" normalizeH="0" baseline="0" noProof="0" dirty="0">
                <a:ln>
                  <a:noFill/>
                </a:ln>
                <a:solidFill>
                  <a:srgbClr val="FFC671"/>
                </a:solidFill>
                <a:effectLst/>
                <a:uLnTx/>
                <a:uFillTx/>
                <a:latin typeface="Arial Narrow" panose="020B0606020202030204" pitchFamily="34" charset="0"/>
                <a:ea typeface="+mn-ea"/>
                <a:cs typeface="Arial"/>
              </a:rPr>
              <a:t> disciples of John the Baptist</a:t>
            </a:r>
            <a:r>
              <a:rPr kumimoji="0" lang="en-US" altLang="en-US" sz="2400" b="0" i="1" u="none" strike="noStrike" kern="1200" cap="none" spc="0" normalizeH="0" baseline="0" noProof="0" dirty="0">
                <a:ln>
                  <a:noFill/>
                </a:ln>
                <a:solidFill>
                  <a:srgbClr val="FFFFFF"/>
                </a:solidFill>
                <a:effectLst/>
                <a:uLnTx/>
                <a:uFillTx/>
                <a:latin typeface="Arial Narrow" panose="020B0606020202030204" pitchFamily="34" charset="0"/>
                <a:ea typeface="+mn-ea"/>
                <a:cs typeface="Arial"/>
              </a:rPr>
              <a:t> (who survived into the Christian era)</a:t>
            </a:r>
          </a:p>
        </p:txBody>
      </p:sp>
      <p:sp>
        <p:nvSpPr>
          <p:cNvPr id="4" name="Rectangle 4">
            <a:extLst>
              <a:ext uri="{FF2B5EF4-FFF2-40B4-BE49-F238E27FC236}">
                <a16:creationId xmlns:a16="http://schemas.microsoft.com/office/drawing/2014/main" id="{C30A5E60-7497-E5B5-8F73-AC90D38C9FAA}"/>
              </a:ext>
            </a:extLst>
          </p:cNvPr>
          <p:cNvSpPr txBox="1">
            <a:spLocks noChangeArrowheads="1"/>
          </p:cNvSpPr>
          <p:nvPr/>
        </p:nvSpPr>
        <p:spPr bwMode="auto">
          <a:xfrm>
            <a:off x="6096000" y="413458"/>
            <a:ext cx="5486400" cy="4033838"/>
          </a:xfrm>
          <a:prstGeom prst="rect">
            <a:avLst/>
          </a:prstGeom>
          <a:solidFill>
            <a:srgbClr val="000408"/>
          </a:solidFill>
          <a:ln w="1905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90000"/>
              <a:buFont typeface="Wingdings" panose="05000000000000000000" pitchFamily="2" charset="2"/>
              <a:buBlip>
                <a:blip r:embed="rId2"/>
              </a:buBlip>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SzPct val="90000"/>
              <a:buFont typeface="Wingdings" panose="05000000000000000000" pitchFamily="2" charset="2"/>
              <a:buBlip>
                <a:blip r:embed="rId3"/>
              </a:buBlip>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90000"/>
              <a:buFont typeface="Wingdings" panose="05000000000000000000" pitchFamily="2" charset="2"/>
              <a:buBlip>
                <a:blip r:embed="rId4"/>
              </a:buBlip>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90000"/>
              </a:lnSpc>
              <a:spcBef>
                <a:spcPct val="20000"/>
              </a:spcBef>
              <a:spcAft>
                <a:spcPct val="0"/>
              </a:spcAft>
              <a:buClr>
                <a:srgbClr val="86D1EC"/>
              </a:buClr>
              <a:buSzPct val="90000"/>
              <a:buFont typeface="Wingdings" panose="05000000000000000000" pitchFamily="2" charset="2"/>
              <a:buNone/>
              <a:tabLst/>
              <a:defRPr/>
            </a:pPr>
            <a:r>
              <a:rPr kumimoji="0" lang="en-US" altLang="en-US" sz="2800" b="1" i="0" u="none" strike="noStrike" kern="1200" cap="none" spc="0" normalizeH="0" baseline="0" noProof="0">
                <a:ln>
                  <a:noFill/>
                </a:ln>
                <a:solidFill>
                  <a:srgbClr val="FF9900"/>
                </a:solidFill>
                <a:effectLst/>
                <a:uLnTx/>
                <a:uFillTx/>
                <a:latin typeface="Arial"/>
                <a:ea typeface="+mn-ea"/>
                <a:cs typeface="Arial"/>
              </a:rPr>
              <a:t>Groups who claimed to believe in Jesus</a:t>
            </a:r>
          </a:p>
          <a:p>
            <a:pPr marL="342900" marR="0" lvl="0" indent="-342900" algn="l" defTabSz="914400" rtl="0" eaLnBrk="1" fontAlgn="base" latinLnBrk="0" hangingPunct="1">
              <a:lnSpc>
                <a:spcPct val="90000"/>
              </a:lnSpc>
              <a:spcBef>
                <a:spcPct val="20000"/>
              </a:spcBef>
              <a:spcAft>
                <a:spcPct val="0"/>
              </a:spcAft>
              <a:buClr>
                <a:srgbClr val="86D1EC"/>
              </a:buClr>
              <a:buSzPct val="90000"/>
              <a:buFont typeface="Wingdings" panose="05000000000000000000" pitchFamily="2" charset="2"/>
              <a:buBlip>
                <a:blip r:embed="rId5"/>
              </a:buBlip>
              <a:tabLst/>
              <a:defRPr/>
            </a:pPr>
            <a:r>
              <a:rPr kumimoji="0" lang="en-US" altLang="en-US" sz="2400" b="1" i="1" u="none" strike="noStrike" kern="1200" cap="none" spc="0" normalizeH="0" baseline="0" noProof="0">
                <a:ln>
                  <a:noFill/>
                </a:ln>
                <a:solidFill>
                  <a:srgbClr val="FFC671"/>
                </a:solidFill>
                <a:effectLst/>
                <a:uLnTx/>
                <a:uFillTx/>
                <a:latin typeface="Arial Narrow" panose="020B0606020202030204" pitchFamily="34" charset="0"/>
                <a:ea typeface="+mn-ea"/>
                <a:cs typeface="Arial"/>
              </a:rPr>
              <a:t>Those who claimed faith but refused to publicly acknowledge</a:t>
            </a:r>
            <a:r>
              <a:rPr kumimoji="0" lang="en-US" altLang="en-US" sz="2400" b="1" i="1" u="none" strike="noStrike" kern="1200" cap="none" spc="0" normalizeH="0" baseline="0" noProof="0">
                <a:ln>
                  <a:noFill/>
                </a:ln>
                <a:solidFill>
                  <a:srgbClr val="FFCC99"/>
                </a:solidFill>
                <a:effectLst/>
                <a:uLnTx/>
                <a:uFillTx/>
                <a:latin typeface="Arial Narrow" panose="020B0606020202030204" pitchFamily="34" charset="0"/>
                <a:ea typeface="+mn-ea"/>
                <a:cs typeface="Arial"/>
              </a:rPr>
              <a:t> Jesus</a:t>
            </a:r>
            <a:r>
              <a:rPr kumimoji="0" lang="en-US" altLang="en-US" sz="2400" b="1" i="1" u="none" strike="noStrike" kern="1200" cap="none" spc="0" normalizeH="0" baseline="0" noProof="0">
                <a:ln>
                  <a:noFill/>
                </a:ln>
                <a:solidFill>
                  <a:srgbClr val="FFFFFF"/>
                </a:solidFill>
                <a:effectLst/>
                <a:uLnTx/>
                <a:uFillTx/>
                <a:latin typeface="Arial Narrow" panose="020B0606020202030204" pitchFamily="34" charset="0"/>
                <a:ea typeface="+mn-ea"/>
                <a:cs typeface="Arial"/>
              </a:rPr>
              <a:t> </a:t>
            </a:r>
            <a:r>
              <a:rPr kumimoji="0" lang="en-US" altLang="en-US" sz="2400" b="0" i="1" u="none" strike="noStrike" kern="1200" cap="none" spc="0" normalizeH="0" baseline="0" noProof="0">
                <a:ln>
                  <a:noFill/>
                </a:ln>
                <a:solidFill>
                  <a:srgbClr val="FFFFFF"/>
                </a:solidFill>
                <a:effectLst/>
                <a:uLnTx/>
                <a:uFillTx/>
                <a:latin typeface="Arial Narrow" panose="020B0606020202030204" pitchFamily="34" charset="0"/>
                <a:ea typeface="+mn-ea"/>
                <a:cs typeface="Arial"/>
              </a:rPr>
              <a:t>(3:1-2; 12:42-43)</a:t>
            </a:r>
          </a:p>
          <a:p>
            <a:pPr marL="342900" marR="0" lvl="0" indent="-342900" algn="l" defTabSz="914400" rtl="0" eaLnBrk="1" fontAlgn="base" latinLnBrk="0" hangingPunct="1">
              <a:lnSpc>
                <a:spcPct val="90000"/>
              </a:lnSpc>
              <a:spcBef>
                <a:spcPct val="20000"/>
              </a:spcBef>
              <a:spcAft>
                <a:spcPct val="0"/>
              </a:spcAft>
              <a:buClr>
                <a:srgbClr val="86D1EC"/>
              </a:buClr>
              <a:buSzPct val="90000"/>
              <a:buFont typeface="Wingdings" panose="05000000000000000000" pitchFamily="2" charset="2"/>
              <a:buBlip>
                <a:blip r:embed="rId5"/>
              </a:buBlip>
              <a:tabLst/>
              <a:defRPr/>
            </a:pPr>
            <a:r>
              <a:rPr kumimoji="0" lang="en-US" altLang="en-US" sz="2400" b="1" i="1" u="none" strike="noStrike" kern="1200" cap="none" spc="0" normalizeH="0" baseline="0" noProof="0">
                <a:ln>
                  <a:noFill/>
                </a:ln>
                <a:solidFill>
                  <a:srgbClr val="FFC671"/>
                </a:solidFill>
                <a:effectLst/>
                <a:uLnTx/>
                <a:uFillTx/>
                <a:latin typeface="Arial Narrow" panose="020B0606020202030204" pitchFamily="34" charset="0"/>
                <a:ea typeface="+mn-ea"/>
                <a:cs typeface="Arial"/>
              </a:rPr>
              <a:t>Those whose faith rested primarily in miraculous signs</a:t>
            </a:r>
            <a:r>
              <a:rPr kumimoji="0" lang="en-US" altLang="en-US" sz="2400" b="1" i="1" u="none" strike="noStrike" kern="1200" cap="none" spc="0" normalizeH="0" baseline="0" noProof="0">
                <a:ln>
                  <a:noFill/>
                </a:ln>
                <a:solidFill>
                  <a:srgbClr val="FFFFFF"/>
                </a:solidFill>
                <a:effectLst/>
                <a:uLnTx/>
                <a:uFillTx/>
                <a:latin typeface="Arial Narrow" panose="020B0606020202030204" pitchFamily="34" charset="0"/>
                <a:ea typeface="+mn-ea"/>
                <a:cs typeface="Arial"/>
              </a:rPr>
              <a:t> </a:t>
            </a:r>
            <a:r>
              <a:rPr kumimoji="0" lang="en-US" altLang="en-US" sz="2400" b="0" i="1" u="none" strike="noStrike" kern="1200" cap="none" spc="0" normalizeH="0" baseline="0" noProof="0">
                <a:ln>
                  <a:noFill/>
                </a:ln>
                <a:solidFill>
                  <a:srgbClr val="FFFFFF"/>
                </a:solidFill>
                <a:effectLst/>
                <a:uLnTx/>
                <a:uFillTx/>
                <a:latin typeface="Arial Narrow" panose="020B0606020202030204" pitchFamily="34" charset="0"/>
                <a:ea typeface="+mn-ea"/>
                <a:cs typeface="Arial"/>
              </a:rPr>
              <a:t>(2:23-25; 6:41-42, 60-66; 11:45-46)</a:t>
            </a:r>
          </a:p>
          <a:p>
            <a:pPr marL="342900" marR="0" lvl="0" indent="-342900" algn="l" defTabSz="914400" rtl="0" eaLnBrk="1" fontAlgn="base" latinLnBrk="0" hangingPunct="1">
              <a:lnSpc>
                <a:spcPct val="90000"/>
              </a:lnSpc>
              <a:spcBef>
                <a:spcPct val="20000"/>
              </a:spcBef>
              <a:spcAft>
                <a:spcPct val="0"/>
              </a:spcAft>
              <a:buClr>
                <a:srgbClr val="86D1EC"/>
              </a:buClr>
              <a:buSzPct val="90000"/>
              <a:buFont typeface="Wingdings" panose="05000000000000000000" pitchFamily="2" charset="2"/>
              <a:buBlip>
                <a:blip r:embed="rId5"/>
              </a:buBlip>
              <a:tabLst/>
              <a:defRPr/>
            </a:pPr>
            <a:r>
              <a:rPr kumimoji="0" lang="en-US" altLang="en-US" sz="2400" b="1" i="1" u="none" strike="noStrike" kern="1200" cap="none" spc="0" normalizeH="0" baseline="0" noProof="0">
                <a:ln>
                  <a:noFill/>
                </a:ln>
                <a:solidFill>
                  <a:srgbClr val="FFC671"/>
                </a:solidFill>
                <a:effectLst/>
                <a:uLnTx/>
                <a:uFillTx/>
                <a:latin typeface="Arial Narrow" panose="020B0606020202030204" pitchFamily="34" charset="0"/>
                <a:ea typeface="+mn-ea"/>
                <a:cs typeface="Arial"/>
              </a:rPr>
              <a:t>Those whose faith was fully genuine</a:t>
            </a:r>
            <a:r>
              <a:rPr kumimoji="0" lang="en-US" altLang="en-US" sz="2400" b="1" i="1" u="none" strike="noStrike" kern="1200" cap="none" spc="0" normalizeH="0" baseline="0" noProof="0">
                <a:ln>
                  <a:noFill/>
                </a:ln>
                <a:solidFill>
                  <a:srgbClr val="FFFFFF"/>
                </a:solidFill>
                <a:effectLst/>
                <a:uLnTx/>
                <a:uFillTx/>
                <a:latin typeface="Arial Narrow" panose="020B0606020202030204" pitchFamily="34" charset="0"/>
                <a:ea typeface="+mn-ea"/>
                <a:cs typeface="Arial"/>
              </a:rPr>
              <a:t> </a:t>
            </a:r>
            <a:r>
              <a:rPr kumimoji="0" lang="en-US" altLang="en-US" sz="2400" b="0" i="1" u="none" strike="noStrike" kern="1200" cap="none" spc="0" normalizeH="0" baseline="0" noProof="0">
                <a:ln>
                  <a:noFill/>
                </a:ln>
                <a:solidFill>
                  <a:srgbClr val="FFFFFF"/>
                </a:solidFill>
                <a:effectLst/>
                <a:uLnTx/>
                <a:uFillTx/>
                <a:latin typeface="Arial Narrow" panose="020B0606020202030204" pitchFamily="34" charset="0"/>
                <a:ea typeface="+mn-ea"/>
                <a:cs typeface="Arial"/>
              </a:rPr>
              <a:t>(6:67-69; 11:25-27; 16:29-31; 17:6-10, 20; 20:24-31)</a:t>
            </a:r>
            <a:endParaRPr kumimoji="0" lang="en-US" altLang="en-US" sz="2400" b="1" i="1" u="none" strike="noStrike" kern="1200" cap="none" spc="0" normalizeH="0" baseline="0" noProof="0">
              <a:ln>
                <a:noFill/>
              </a:ln>
              <a:solidFill>
                <a:srgbClr val="FFFFFF"/>
              </a:solidFill>
              <a:effectLst/>
              <a:uLnTx/>
              <a:uFillTx/>
              <a:latin typeface="Arial Narrow" panose="020B0606020202030204" pitchFamily="34" charset="0"/>
              <a:ea typeface="+mn-ea"/>
              <a:cs typeface="Arial"/>
            </a:endParaRPr>
          </a:p>
        </p:txBody>
      </p:sp>
      <p:sp>
        <p:nvSpPr>
          <p:cNvPr id="6" name="TextBox 5">
            <a:extLst>
              <a:ext uri="{FF2B5EF4-FFF2-40B4-BE49-F238E27FC236}">
                <a16:creationId xmlns:a16="http://schemas.microsoft.com/office/drawing/2014/main" id="{EBBE6B80-FCF7-BB63-FA44-D8C371DFF6E8}"/>
              </a:ext>
            </a:extLst>
          </p:cNvPr>
          <p:cNvSpPr txBox="1"/>
          <p:nvPr/>
        </p:nvSpPr>
        <p:spPr>
          <a:xfrm>
            <a:off x="609600" y="4776393"/>
            <a:ext cx="10972800" cy="1668149"/>
          </a:xfrm>
          <a:prstGeom prst="rect">
            <a:avLst/>
          </a:prstGeom>
          <a:noFill/>
        </p:spPr>
        <p:txBody>
          <a:bodyPr wrap="square">
            <a:spAutoFit/>
          </a:bodyPr>
          <a:lstStyle/>
          <a:p>
            <a:pPr marL="0" marR="0" lvl="0" indent="0" algn="ctr" defTabSz="914400" rtl="0" eaLnBrk="1" fontAlgn="base" latinLnBrk="0" hangingPunct="1">
              <a:lnSpc>
                <a:spcPct val="80000"/>
              </a:lnSpc>
              <a:spcBef>
                <a:spcPct val="20000"/>
              </a:spcBef>
              <a:spcAft>
                <a:spcPct val="0"/>
              </a:spcAft>
              <a:buClr>
                <a:srgbClr val="86D1EC"/>
              </a:buClr>
              <a:buSzPct val="90000"/>
              <a:buFont typeface="Wingdings" panose="05000000000000000000" pitchFamily="2" charset="2"/>
              <a:buNone/>
              <a:tabLst/>
              <a:defRPr/>
            </a:pPr>
            <a:r>
              <a:rPr kumimoji="0" lang="en-US" altLang="en-US" sz="3200" b="0" i="0" u="none" strike="noStrike" kern="1200" cap="none" spc="0" normalizeH="0" baseline="0" noProof="0" dirty="0">
                <a:ln>
                  <a:noFill/>
                </a:ln>
                <a:solidFill>
                  <a:srgbClr val="FFCC66"/>
                </a:solidFill>
                <a:effectLst>
                  <a:outerShdw blurRad="38100" dist="38100" dir="2700000" algn="tl">
                    <a:srgbClr val="000000"/>
                  </a:outerShdw>
                </a:effectLst>
                <a:uLnTx/>
                <a:uFillTx/>
                <a:latin typeface="Arial Narrow" panose="020B0606020202030204" pitchFamily="34" charset="0"/>
                <a:ea typeface="+mn-ea"/>
                <a:cs typeface="Arial"/>
              </a:rPr>
              <a:t>Jesus seemed to take a reserved view of those whose faith rested primarily on miracles (2:18, 23-25; 7:3-6; 8:31, 33-59; 11:45-46). Rather, genuine faith must include accepting the exclusive claims of his Christhood, not merely admitting to his works of power (20:24-31).</a:t>
            </a:r>
          </a:p>
        </p:txBody>
      </p:sp>
    </p:spTree>
    <p:extLst>
      <p:ext uri="{BB962C8B-B14F-4D97-AF65-F5344CB8AC3E}">
        <p14:creationId xmlns:p14="http://schemas.microsoft.com/office/powerpoint/2010/main" val="347486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up)">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wipe(up)">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up)">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3"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additive="base">
                                        <p:cTn id="28"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wipe(up)">
                                      <p:cBhvr>
                                        <p:cTn id="34" dur="500"/>
                                        <p:tgtEl>
                                          <p:spTgt spid="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wipe(up)">
                                      <p:cBhvr>
                                        <p:cTn id="39" dur="500"/>
                                        <p:tgtEl>
                                          <p:spTgt spid="4">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4">
                                            <p:txEl>
                                              <p:pRg st="3" end="3"/>
                                            </p:txEl>
                                          </p:spTgt>
                                        </p:tgtEl>
                                        <p:attrNameLst>
                                          <p:attrName>style.visibility</p:attrName>
                                        </p:attrNameLst>
                                      </p:cBhvr>
                                      <p:to>
                                        <p:strVal val="visible"/>
                                      </p:to>
                                    </p:set>
                                    <p:animEffect transition="in" filter="wipe(up)">
                                      <p:cBhvr>
                                        <p:cTn id="44" dur="500"/>
                                        <p:tgtEl>
                                          <p:spTgt spid="4">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 calcmode="lin" valueType="num">
                                      <p:cBhvr>
                                        <p:cTn id="49"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006666"/>
        </a:solidFill>
        <a:effectLst/>
      </p:bgPr>
    </p:bg>
    <p:spTree>
      <p:nvGrpSpPr>
        <p:cNvPr id="1" name="">
          <a:extLst>
            <a:ext uri="{FF2B5EF4-FFF2-40B4-BE49-F238E27FC236}">
              <a16:creationId xmlns:a16="http://schemas.microsoft.com/office/drawing/2014/main" id="{F08D8311-067E-6A79-F640-69AD31F6C15D}"/>
            </a:ext>
          </a:extLst>
        </p:cNvPr>
        <p:cNvGrpSpPr/>
        <p:nvPr/>
      </p:nvGrpSpPr>
      <p:grpSpPr>
        <a:xfrm>
          <a:off x="0" y="0"/>
          <a:ext cx="0" cy="0"/>
          <a:chOff x="0" y="0"/>
          <a:chExt cx="0" cy="0"/>
        </a:xfrm>
      </p:grpSpPr>
      <p:sp>
        <p:nvSpPr>
          <p:cNvPr id="402434" name="Rectangle 2">
            <a:extLst>
              <a:ext uri="{FF2B5EF4-FFF2-40B4-BE49-F238E27FC236}">
                <a16:creationId xmlns:a16="http://schemas.microsoft.com/office/drawing/2014/main" id="{C97D61FA-8934-DEE9-8D8A-37741E41B3C7}"/>
              </a:ext>
            </a:extLst>
          </p:cNvPr>
          <p:cNvSpPr>
            <a:spLocks noGrp="1" noChangeArrowheads="1"/>
          </p:cNvSpPr>
          <p:nvPr>
            <p:ph type="title"/>
          </p:nvPr>
        </p:nvSpPr>
        <p:spPr/>
        <p:txBody>
          <a:bodyPr/>
          <a:lstStyle/>
          <a:p>
            <a:pPr algn="l"/>
            <a:r>
              <a:rPr lang="en-US" altLang="en-US" b="1">
                <a:solidFill>
                  <a:srgbClr val="FF3300"/>
                </a:solidFill>
              </a:rPr>
              <a:t>TALKING POINTS</a:t>
            </a:r>
          </a:p>
        </p:txBody>
      </p:sp>
      <p:sp>
        <p:nvSpPr>
          <p:cNvPr id="402435" name="Rectangle 3">
            <a:extLst>
              <a:ext uri="{FF2B5EF4-FFF2-40B4-BE49-F238E27FC236}">
                <a16:creationId xmlns:a16="http://schemas.microsoft.com/office/drawing/2014/main" id="{E30E4A5A-FF51-0049-41A8-D423ED4C36DA}"/>
              </a:ext>
            </a:extLst>
          </p:cNvPr>
          <p:cNvSpPr>
            <a:spLocks noGrp="1" noChangeArrowheads="1"/>
          </p:cNvSpPr>
          <p:nvPr>
            <p:ph type="body" idx="1"/>
          </p:nvPr>
        </p:nvSpPr>
        <p:spPr/>
        <p:txBody>
          <a:bodyPr/>
          <a:lstStyle/>
          <a:p>
            <a:r>
              <a:rPr lang="en-US" altLang="en-US" sz="2800" i="1" dirty="0"/>
              <a:t>Is the world still an alien culture, and if so, how should we then live?</a:t>
            </a:r>
          </a:p>
          <a:p>
            <a:r>
              <a:rPr lang="en-US" altLang="en-US" sz="2800" i="1" dirty="0"/>
              <a:t>Do you think the categories of faith implicit within John’s Gospel are still relevant to people today, both those who claim to believe and those who do not?</a:t>
            </a:r>
          </a:p>
        </p:txBody>
      </p:sp>
    </p:spTree>
    <p:extLst>
      <p:ext uri="{BB962C8B-B14F-4D97-AF65-F5344CB8AC3E}">
        <p14:creationId xmlns:p14="http://schemas.microsoft.com/office/powerpoint/2010/main" val="1117482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402435">
                                            <p:txEl>
                                              <p:pRg st="0" end="0"/>
                                            </p:txEl>
                                          </p:spTgt>
                                        </p:tgtEl>
                                        <p:attrNameLst>
                                          <p:attrName>style.visibility</p:attrName>
                                        </p:attrNameLst>
                                      </p:cBhvr>
                                      <p:to>
                                        <p:strVal val="visible"/>
                                      </p:to>
                                    </p:set>
                                    <p:anim calcmode="lin" valueType="num">
                                      <p:cBhvr additive="base">
                                        <p:cTn id="7" dur="500" fill="hold"/>
                                        <p:tgtEl>
                                          <p:spTgt spid="402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2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02435">
                                            <p:txEl>
                                              <p:pRg st="1" end="1"/>
                                            </p:txEl>
                                          </p:spTgt>
                                        </p:tgtEl>
                                        <p:attrNameLst>
                                          <p:attrName>style.visibility</p:attrName>
                                        </p:attrNameLst>
                                      </p:cBhvr>
                                      <p:to>
                                        <p:strVal val="visible"/>
                                      </p:to>
                                    </p:set>
                                    <p:anim calcmode="lin" valueType="num">
                                      <p:cBhvr additive="base">
                                        <p:cTn id="13" dur="500" fill="hold"/>
                                        <p:tgtEl>
                                          <p:spTgt spid="402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243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amma/>
                <a:shade val="57647"/>
                <a:invGamma/>
              </a:schemeClr>
            </a:gs>
            <a:gs pos="100000">
              <a:srgbClr val="50627C"/>
            </a:gs>
          </a:gsLst>
          <a:lin ang="2700000" scaled="1"/>
        </a:gra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391B6D4F-B471-B792-9687-CE1483D0000B}"/>
              </a:ext>
            </a:extLst>
          </p:cNvPr>
          <p:cNvSpPr>
            <a:spLocks noGrp="1"/>
          </p:cNvSpPr>
          <p:nvPr>
            <p:ph type="sldNum" sz="quarter" idx="12"/>
          </p:nvPr>
        </p:nvSpPr>
        <p:spPr/>
        <p:txBody>
          <a:bodyPr/>
          <a:lstStyle/>
          <a:p>
            <a:pPr fontAlgn="base">
              <a:spcBef>
                <a:spcPct val="0"/>
              </a:spcBef>
              <a:spcAft>
                <a:spcPct val="0"/>
              </a:spcAft>
            </a:pPr>
            <a:fld id="{128110EA-3F73-4192-844D-D2ADB6B17248}" type="slidenum">
              <a:rPr lang="en-US" altLang="en-US">
                <a:solidFill>
                  <a:srgbClr val="FFFFFF"/>
                </a:solidFill>
                <a:latin typeface="Arial"/>
                <a:cs typeface="Arial" panose="020B0604020202020204" pitchFamily="34" charset="0"/>
              </a:rPr>
              <a:pPr fontAlgn="base">
                <a:spcBef>
                  <a:spcPct val="0"/>
                </a:spcBef>
                <a:spcAft>
                  <a:spcPct val="0"/>
                </a:spcAft>
              </a:pPr>
              <a:t>27</a:t>
            </a:fld>
            <a:endParaRPr lang="en-US" altLang="en-US">
              <a:solidFill>
                <a:srgbClr val="FFFFFF"/>
              </a:solidFill>
              <a:latin typeface="Arial"/>
              <a:cs typeface="Arial" panose="020B0604020202020204" pitchFamily="34" charset="0"/>
            </a:endParaRPr>
          </a:p>
        </p:txBody>
      </p:sp>
      <p:sp>
        <p:nvSpPr>
          <p:cNvPr id="132098" name="Rectangle 2">
            <a:extLst>
              <a:ext uri="{FF2B5EF4-FFF2-40B4-BE49-F238E27FC236}">
                <a16:creationId xmlns:a16="http://schemas.microsoft.com/office/drawing/2014/main" id="{8DDB4881-72FB-3367-D821-EEDFD924D355}"/>
              </a:ext>
            </a:extLst>
          </p:cNvPr>
          <p:cNvSpPr>
            <a:spLocks noGrp="1" noChangeArrowheads="1"/>
          </p:cNvSpPr>
          <p:nvPr>
            <p:ph type="title"/>
          </p:nvPr>
        </p:nvSpPr>
        <p:spPr/>
        <p:txBody>
          <a:bodyPr/>
          <a:lstStyle/>
          <a:p>
            <a:pPr algn="l"/>
            <a:r>
              <a:rPr lang="en-US" altLang="en-US" dirty="0">
                <a:solidFill>
                  <a:srgbClr val="FFC000"/>
                </a:solidFill>
                <a:latin typeface="Sitka Banner Semibold" pitchFamily="2" charset="0"/>
              </a:rPr>
              <a:t>THE LOGOS THEOLOGY</a:t>
            </a:r>
            <a:endParaRPr lang="en-US" altLang="en-US" sz="3200" dirty="0">
              <a:solidFill>
                <a:srgbClr val="FFC000"/>
              </a:solidFill>
              <a:latin typeface="Sitka Banner Semibold" pitchFamily="2" charset="0"/>
            </a:endParaRPr>
          </a:p>
        </p:txBody>
      </p:sp>
      <p:sp>
        <p:nvSpPr>
          <p:cNvPr id="132099" name="Rectangle 3">
            <a:extLst>
              <a:ext uri="{FF2B5EF4-FFF2-40B4-BE49-F238E27FC236}">
                <a16:creationId xmlns:a16="http://schemas.microsoft.com/office/drawing/2014/main" id="{BBF20220-E554-B44C-1CA4-C543B5342CDF}"/>
              </a:ext>
            </a:extLst>
          </p:cNvPr>
          <p:cNvSpPr>
            <a:spLocks noGrp="1" noChangeArrowheads="1"/>
          </p:cNvSpPr>
          <p:nvPr>
            <p:ph type="body" idx="1"/>
          </p:nvPr>
        </p:nvSpPr>
        <p:spPr/>
        <p:txBody>
          <a:bodyPr/>
          <a:lstStyle/>
          <a:p>
            <a:pPr>
              <a:buFont typeface="Wingdings" panose="05000000000000000000" pitchFamily="2" charset="2"/>
              <a:buNone/>
            </a:pPr>
            <a:r>
              <a:rPr lang="en-US" altLang="en-US" sz="2800" b="1" dirty="0">
                <a:solidFill>
                  <a:srgbClr val="FFFFCC"/>
                </a:solidFill>
                <a:latin typeface="Calibri" panose="020F0502020204030204" pitchFamily="34" charset="0"/>
                <a:ea typeface="Calibri" panose="020F0502020204030204" pitchFamily="34" charset="0"/>
                <a:cs typeface="Calibri" panose="020F0502020204030204" pitchFamily="34" charset="0"/>
              </a:rPr>
              <a:t>The heart of the Logos theology is the incarnation in which the Word was made flesh (1:14).</a:t>
            </a:r>
          </a:p>
          <a:p>
            <a:pPr lvl="1"/>
            <a:r>
              <a:rPr lang="en-US" altLang="en-US" sz="2400" i="1" dirty="0">
                <a:latin typeface="Calibri" panose="020F0502020204030204" pitchFamily="34" charset="0"/>
                <a:ea typeface="Calibri" panose="020F0502020204030204" pitchFamily="34" charset="0"/>
                <a:cs typeface="Calibri" panose="020F0502020204030204" pitchFamily="34" charset="0"/>
              </a:rPr>
              <a:t>The verb </a:t>
            </a:r>
            <a:r>
              <a:rPr lang="en-US" altLang="en-US" sz="2400" dirty="0">
                <a:latin typeface="Greekth" panose="02020803070505020304" pitchFamily="18" charset="0"/>
                <a:ea typeface="Calibri" panose="020F0502020204030204" pitchFamily="34" charset="0"/>
                <a:cs typeface="Calibri" panose="020F0502020204030204" pitchFamily="34" charset="0"/>
              </a:rPr>
              <a:t>e]</a:t>
            </a:r>
            <a:r>
              <a:rPr lang="en-US" altLang="en-US" sz="2400" dirty="0" err="1">
                <a:latin typeface="Greekth" panose="02020803070505020304" pitchFamily="18" charset="0"/>
                <a:ea typeface="Calibri" panose="020F0502020204030204" pitchFamily="34" charset="0"/>
                <a:cs typeface="Calibri" panose="020F0502020204030204" pitchFamily="34" charset="0"/>
              </a:rPr>
              <a:t>ge</a:t>
            </a:r>
            <a:r>
              <a:rPr lang="en-US" altLang="en-US" sz="2400" dirty="0">
                <a:latin typeface="Greekth" panose="02020803070505020304" pitchFamily="18" charset="0"/>
                <a:ea typeface="Calibri" panose="020F0502020204030204" pitchFamily="34" charset="0"/>
                <a:cs typeface="Calibri" panose="020F0502020204030204" pitchFamily="34" charset="0"/>
              </a:rPr>
              <a:t>&lt;</a:t>
            </a:r>
            <a:r>
              <a:rPr lang="en-US" altLang="en-US" sz="2400" dirty="0" err="1">
                <a:latin typeface="Greekth" panose="02020803070505020304" pitchFamily="18" charset="0"/>
                <a:ea typeface="Calibri" panose="020F0502020204030204" pitchFamily="34" charset="0"/>
                <a:cs typeface="Calibri" panose="020F0502020204030204" pitchFamily="34" charset="0"/>
              </a:rPr>
              <a:t>neto</a:t>
            </a:r>
            <a:r>
              <a:rPr lang="en-US" altLang="en-US" sz="2400" i="1" dirty="0">
                <a:latin typeface="Greekth" panose="02020803070505020304" pitchFamily="18" charset="0"/>
                <a:ea typeface="Calibri" panose="020F0502020204030204" pitchFamily="34" charset="0"/>
                <a:cs typeface="Calibri" panose="020F0502020204030204" pitchFamily="34" charset="0"/>
              </a:rPr>
              <a:t> </a:t>
            </a:r>
            <a:r>
              <a:rPr lang="en-US" altLang="en-US" sz="2400" i="1" dirty="0">
                <a:latin typeface="Calibri" panose="020F0502020204030204" pitchFamily="34" charset="0"/>
                <a:ea typeface="Calibri" panose="020F0502020204030204" pitchFamily="34" charset="0"/>
                <a:cs typeface="Calibri" panose="020F0502020204030204" pitchFamily="34" charset="0"/>
              </a:rPr>
              <a:t>(became) describes not merely a dwelling </a:t>
            </a:r>
            <a:r>
              <a:rPr lang="en-US" altLang="en-US" sz="2400" i="1" dirty="0" err="1">
                <a:latin typeface="Calibri" panose="020F0502020204030204" pitchFamily="34" charset="0"/>
                <a:ea typeface="Calibri" panose="020F0502020204030204" pitchFamily="34" charset="0"/>
                <a:cs typeface="Calibri" panose="020F0502020204030204" pitchFamily="34" charset="0"/>
              </a:rPr>
              <a:t>christology</a:t>
            </a:r>
            <a:r>
              <a:rPr lang="en-US" altLang="en-US" sz="2400" i="1" dirty="0">
                <a:latin typeface="Calibri" panose="020F0502020204030204" pitchFamily="34" charset="0"/>
                <a:ea typeface="Calibri" panose="020F0502020204030204" pitchFamily="34" charset="0"/>
                <a:cs typeface="Calibri" panose="020F0502020204030204" pitchFamily="34" charset="0"/>
              </a:rPr>
              <a:t> (i.e., that the Logos took a body), but that the Logos fully participated in human life—he was truly and fully human.</a:t>
            </a:r>
          </a:p>
          <a:p>
            <a:pPr lvl="1"/>
            <a:r>
              <a:rPr lang="en-US" altLang="en-US" sz="2400" i="1" dirty="0">
                <a:latin typeface="Calibri" panose="020F0502020204030204" pitchFamily="34" charset="0"/>
                <a:ea typeface="Calibri" panose="020F0502020204030204" pitchFamily="34" charset="0"/>
                <a:cs typeface="Calibri" panose="020F0502020204030204" pitchFamily="34" charset="0"/>
              </a:rPr>
              <a:t>The unusual verb </a:t>
            </a:r>
            <a:r>
              <a:rPr lang="en-US" altLang="en-US" sz="2400" dirty="0">
                <a:latin typeface="Greekth" panose="02020803070505020304" pitchFamily="18" charset="0"/>
                <a:ea typeface="Calibri" panose="020F0502020204030204" pitchFamily="34" charset="0"/>
                <a:cs typeface="Calibri" panose="020F0502020204030204" pitchFamily="34" charset="0"/>
              </a:rPr>
              <a:t>e]</a:t>
            </a:r>
            <a:r>
              <a:rPr lang="en-US" altLang="en-US" sz="2400" dirty="0" err="1">
                <a:latin typeface="Greekth" panose="02020803070505020304" pitchFamily="18" charset="0"/>
                <a:ea typeface="Calibri" panose="020F0502020204030204" pitchFamily="34" charset="0"/>
                <a:cs typeface="Calibri" panose="020F0502020204030204" pitchFamily="34" charset="0"/>
              </a:rPr>
              <a:t>skh</a:t>
            </a:r>
            <a:r>
              <a:rPr lang="en-US" altLang="en-US" sz="2400" dirty="0">
                <a:latin typeface="Greekth" panose="02020803070505020304" pitchFamily="18" charset="0"/>
                <a:ea typeface="Calibri" panose="020F0502020204030204" pitchFamily="34" charset="0"/>
                <a:cs typeface="Calibri" panose="020F0502020204030204" pitchFamily="34" charset="0"/>
              </a:rPr>
              <a:t>&lt;</a:t>
            </a:r>
            <a:r>
              <a:rPr lang="en-US" altLang="en-US" sz="2400" dirty="0" err="1">
                <a:latin typeface="Greekth" panose="02020803070505020304" pitchFamily="18" charset="0"/>
                <a:ea typeface="Calibri" panose="020F0502020204030204" pitchFamily="34" charset="0"/>
                <a:cs typeface="Calibri" panose="020F0502020204030204" pitchFamily="34" charset="0"/>
              </a:rPr>
              <a:t>nwsen</a:t>
            </a:r>
            <a:r>
              <a:rPr lang="en-US" altLang="en-US" sz="2400" dirty="0">
                <a:latin typeface="Greekth" panose="02020803070505020304" pitchFamily="18" charset="0"/>
                <a:ea typeface="Calibri" panose="020F0502020204030204" pitchFamily="34" charset="0"/>
                <a:cs typeface="Calibri" panose="020F0502020204030204" pitchFamily="34" charset="0"/>
              </a:rPr>
              <a:t> </a:t>
            </a:r>
            <a:r>
              <a:rPr lang="en-US" altLang="en-US" sz="2400" i="1" dirty="0">
                <a:latin typeface="Calibri" panose="020F0502020204030204" pitchFamily="34" charset="0"/>
                <a:ea typeface="Calibri" panose="020F0502020204030204" pitchFamily="34" charset="0"/>
                <a:cs typeface="Calibri" panose="020F0502020204030204" pitchFamily="34" charset="0"/>
              </a:rPr>
              <a:t>(tented, lived in a tent, camped), especially when linked to seeing his</a:t>
            </a:r>
            <a:r>
              <a:rPr lang="en-US" altLang="en-US" sz="2400" i="1" dirty="0">
                <a:latin typeface="Greekth" panose="02020803070505020304" pitchFamily="18" charset="0"/>
                <a:ea typeface="Calibri" panose="020F0502020204030204" pitchFamily="34" charset="0"/>
                <a:cs typeface="Calibri" panose="020F0502020204030204" pitchFamily="34" charset="0"/>
              </a:rPr>
              <a:t> </a:t>
            </a:r>
            <a:r>
              <a:rPr lang="en-US" altLang="en-US" sz="2400" dirty="0">
                <a:latin typeface="Greekth" panose="02020803070505020304" pitchFamily="18" charset="0"/>
                <a:ea typeface="Calibri" panose="020F0502020204030204" pitchFamily="34" charset="0"/>
                <a:cs typeface="Calibri" panose="020F0502020204030204" pitchFamily="34" charset="0"/>
              </a:rPr>
              <a:t>do&lt;ca</a:t>
            </a:r>
            <a:r>
              <a:rPr lang="en-US" altLang="en-US" sz="2400" i="1" dirty="0">
                <a:latin typeface="Greekth" panose="02020803070505020304" pitchFamily="18" charset="0"/>
                <a:ea typeface="Calibri" panose="020F0502020204030204" pitchFamily="34" charset="0"/>
                <a:cs typeface="Calibri" panose="020F0502020204030204" pitchFamily="34" charset="0"/>
              </a:rPr>
              <a:t> </a:t>
            </a:r>
            <a:r>
              <a:rPr lang="en-US" altLang="en-US" sz="2400" i="1" dirty="0">
                <a:latin typeface="Calibri" panose="020F0502020204030204" pitchFamily="34" charset="0"/>
                <a:ea typeface="Calibri" panose="020F0502020204030204" pitchFamily="34" charset="0"/>
                <a:cs typeface="Calibri" panose="020F0502020204030204" pitchFamily="34" charset="0"/>
              </a:rPr>
              <a:t>(glory), deliberately recalls the glory of God dwelling in the Tent of Meeting: the Logos incarnate was nothing less than God living in the midst of his people in the form of a human being.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500" fill="hold"/>
                                        <p:tgtEl>
                                          <p:spTgt spid="1320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209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132099">
                                            <p:txEl>
                                              <p:pRg st="1" end="1"/>
                                            </p:txEl>
                                          </p:spTgt>
                                        </p:tgtEl>
                                        <p:attrNameLst>
                                          <p:attrName>style.visibility</p:attrName>
                                        </p:attrNameLst>
                                      </p:cBhvr>
                                      <p:to>
                                        <p:strVal val="visible"/>
                                      </p:to>
                                    </p:set>
                                    <p:animEffect transition="in" filter="wipe(left)">
                                      <p:cBhvr>
                                        <p:cTn id="13" dur="500"/>
                                        <p:tgtEl>
                                          <p:spTgt spid="132099">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132099">
                                            <p:txEl>
                                              <p:pRg st="2" end="2"/>
                                            </p:txEl>
                                          </p:spTgt>
                                        </p:tgtEl>
                                        <p:attrNameLst>
                                          <p:attrName>style.visibility</p:attrName>
                                        </p:attrNameLst>
                                      </p:cBhvr>
                                      <p:to>
                                        <p:strVal val="visible"/>
                                      </p:to>
                                    </p:set>
                                    <p:animEffect transition="in" filter="wipe(left)">
                                      <p:cBhvr>
                                        <p:cTn id="18" dur="500"/>
                                        <p:tgtEl>
                                          <p:spTgt spid="132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50000"/>
              </a:schemeClr>
            </a:gs>
            <a:gs pos="100000">
              <a:schemeClr val="accent1">
                <a:lumMod val="50000"/>
              </a:schemeClr>
            </a:gs>
            <a:gs pos="91000">
              <a:schemeClr val="accent3">
                <a:lumMod val="20000"/>
                <a:lumOff val="80000"/>
              </a:schemeClr>
            </a:gs>
            <a:gs pos="11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7AFBBB27-30E0-1F3B-EB79-D759D641733C}"/>
            </a:ext>
          </a:extLst>
        </p:cNvPr>
        <p:cNvGrpSpPr/>
        <p:nvPr/>
      </p:nvGrpSpPr>
      <p:grpSpPr>
        <a:xfrm>
          <a:off x="0" y="0"/>
          <a:ext cx="0" cy="0"/>
          <a:chOff x="0" y="0"/>
          <a:chExt cx="0" cy="0"/>
        </a:xfrm>
      </p:grpSpPr>
      <p:pic>
        <p:nvPicPr>
          <p:cNvPr id="2" name="Picture 2" descr="tabernacleLayout[1]">
            <a:extLst>
              <a:ext uri="{FF2B5EF4-FFF2-40B4-BE49-F238E27FC236}">
                <a16:creationId xmlns:a16="http://schemas.microsoft.com/office/drawing/2014/main" id="{CD1E26DD-2C45-B29F-6B4D-970F3EAE1CE9}"/>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169074" y="1031049"/>
            <a:ext cx="3469834" cy="1629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bar087d01">
            <a:extLst>
              <a:ext uri="{FF2B5EF4-FFF2-40B4-BE49-F238E27FC236}">
                <a16:creationId xmlns:a16="http://schemas.microsoft.com/office/drawing/2014/main" id="{9546961A-CDB6-BBC8-6F32-1DF6CC2C4E61}"/>
              </a:ext>
            </a:extLst>
          </p:cNvPr>
          <p:cNvPicPr>
            <a:picLocks noChangeAspect="1" noChangeArrowheads="1"/>
          </p:cNvPicPr>
          <p:nvPr/>
        </p:nvPicPr>
        <p:blipFill>
          <a:blip r:embed="rId3" cstate="email">
            <a:lum contrast="30000"/>
            <a:extLst>
              <a:ext uri="{28A0092B-C50C-407E-A947-70E740481C1C}">
                <a14:useLocalDpi xmlns:a14="http://schemas.microsoft.com/office/drawing/2010/main"/>
              </a:ext>
            </a:extLst>
          </a:blip>
          <a:srcRect/>
          <a:stretch>
            <a:fillRect/>
          </a:stretch>
        </p:blipFill>
        <p:spPr bwMode="auto">
          <a:xfrm>
            <a:off x="1519862" y="3924763"/>
            <a:ext cx="2768256" cy="2455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a:extLst>
              <a:ext uri="{FF2B5EF4-FFF2-40B4-BE49-F238E27FC236}">
                <a16:creationId xmlns:a16="http://schemas.microsoft.com/office/drawing/2014/main" id="{2AB65F6D-DC95-F437-C62E-99D1246EC295}"/>
              </a:ext>
            </a:extLst>
          </p:cNvPr>
          <p:cNvSpPr txBox="1"/>
          <p:nvPr/>
        </p:nvSpPr>
        <p:spPr>
          <a:xfrm>
            <a:off x="303164" y="236431"/>
            <a:ext cx="5201653" cy="830997"/>
          </a:xfrm>
          <a:prstGeom prst="rect">
            <a:avLst/>
          </a:prstGeom>
          <a:noFill/>
        </p:spPr>
        <p:txBody>
          <a:bodyPr wrap="square" rtlCol="0">
            <a:spAutoFit/>
          </a:bodyPr>
          <a:lstStyle/>
          <a:p>
            <a:pPr algn="ctr"/>
            <a:r>
              <a:rPr lang="en-US" sz="2400" b="1" dirty="0">
                <a:solidFill>
                  <a:srgbClr val="9E0000"/>
                </a:solidFill>
              </a:rPr>
              <a:t>Exodus describes the divine glory entering the Tabernacle </a:t>
            </a:r>
            <a:r>
              <a:rPr lang="en-US" sz="2400" b="1" i="1" dirty="0">
                <a:solidFill>
                  <a:srgbClr val="9E0000"/>
                </a:solidFill>
              </a:rPr>
              <a:t>(Ex. 40:34-35).</a:t>
            </a:r>
            <a:endParaRPr lang="en-US" sz="2400" b="1" dirty="0">
              <a:solidFill>
                <a:srgbClr val="9E0000"/>
              </a:solidFill>
            </a:endParaRPr>
          </a:p>
        </p:txBody>
      </p:sp>
      <p:sp>
        <p:nvSpPr>
          <p:cNvPr id="7" name="TextBox 6">
            <a:extLst>
              <a:ext uri="{FF2B5EF4-FFF2-40B4-BE49-F238E27FC236}">
                <a16:creationId xmlns:a16="http://schemas.microsoft.com/office/drawing/2014/main" id="{00768130-30BD-7CDA-A8DF-C13A5C384ED8}"/>
              </a:ext>
            </a:extLst>
          </p:cNvPr>
          <p:cNvSpPr txBox="1"/>
          <p:nvPr/>
        </p:nvSpPr>
        <p:spPr>
          <a:xfrm>
            <a:off x="100264" y="2692627"/>
            <a:ext cx="5811252" cy="1200329"/>
          </a:xfrm>
          <a:prstGeom prst="rect">
            <a:avLst/>
          </a:prstGeom>
          <a:noFill/>
        </p:spPr>
        <p:txBody>
          <a:bodyPr wrap="square" rtlCol="0">
            <a:spAutoFit/>
          </a:bodyPr>
          <a:lstStyle/>
          <a:p>
            <a:pPr algn="ctr"/>
            <a:r>
              <a:rPr lang="en-US" sz="2400" b="1" dirty="0">
                <a:solidFill>
                  <a:srgbClr val="C00000"/>
                </a:solidFill>
              </a:rPr>
              <a:t>1 Kings and 2 Chronicles describe the divine glory entering Solomon’s temple </a:t>
            </a:r>
            <a:r>
              <a:rPr lang="en-US" sz="2400" b="1" i="1" dirty="0">
                <a:solidFill>
                  <a:srgbClr val="C00000"/>
                </a:solidFill>
              </a:rPr>
              <a:t>(1 Kg. 8:10-11; 2 Chr. 5:13-14).</a:t>
            </a:r>
          </a:p>
        </p:txBody>
      </p:sp>
      <p:sp>
        <p:nvSpPr>
          <p:cNvPr id="8" name="TextBox 7">
            <a:extLst>
              <a:ext uri="{FF2B5EF4-FFF2-40B4-BE49-F238E27FC236}">
                <a16:creationId xmlns:a16="http://schemas.microsoft.com/office/drawing/2014/main" id="{69CD5BBB-B8A5-8086-6972-8E06F0C205F4}"/>
              </a:ext>
            </a:extLst>
          </p:cNvPr>
          <p:cNvSpPr txBox="1"/>
          <p:nvPr/>
        </p:nvSpPr>
        <p:spPr>
          <a:xfrm>
            <a:off x="6421458" y="4029022"/>
            <a:ext cx="5363398" cy="2246769"/>
          </a:xfrm>
          <a:prstGeom prst="rect">
            <a:avLst/>
          </a:prstGeom>
          <a:solidFill>
            <a:srgbClr val="FFC000"/>
          </a:solidFill>
        </p:spPr>
        <p:txBody>
          <a:bodyPr wrap="square" rtlCol="0">
            <a:spAutoFit/>
          </a:bodyPr>
          <a:lstStyle/>
          <a:p>
            <a:r>
              <a:rPr lang="en-US" sz="2800" dirty="0">
                <a:latin typeface="Impact" panose="020B0806030902050204" pitchFamily="34" charset="0"/>
              </a:rPr>
              <a:t>Both Ezekiel (43:1-5) and Haggai (2:6-9) predicted that the divine glory would return, but this did not happen for those who completed the 2</a:t>
            </a:r>
            <a:r>
              <a:rPr lang="en-US" sz="2800" baseline="30000" dirty="0">
                <a:latin typeface="Impact" panose="020B0806030902050204" pitchFamily="34" charset="0"/>
              </a:rPr>
              <a:t>nd</a:t>
            </a:r>
            <a:r>
              <a:rPr lang="en-US" sz="2800" dirty="0">
                <a:latin typeface="Impact" panose="020B0806030902050204" pitchFamily="34" charset="0"/>
              </a:rPr>
              <a:t> Temple in 516 BC.</a:t>
            </a:r>
          </a:p>
        </p:txBody>
      </p:sp>
      <p:sp>
        <p:nvSpPr>
          <p:cNvPr id="9" name="Rectangle 3">
            <a:extLst>
              <a:ext uri="{FF2B5EF4-FFF2-40B4-BE49-F238E27FC236}">
                <a16:creationId xmlns:a16="http://schemas.microsoft.com/office/drawing/2014/main" id="{ABB5E79E-82AF-A668-7B56-177E31A19966}"/>
              </a:ext>
            </a:extLst>
          </p:cNvPr>
          <p:cNvSpPr txBox="1">
            <a:spLocks noChangeArrowheads="1"/>
          </p:cNvSpPr>
          <p:nvPr/>
        </p:nvSpPr>
        <p:spPr>
          <a:xfrm>
            <a:off x="6197531" y="236431"/>
            <a:ext cx="5811252" cy="2246769"/>
          </a:xfrm>
          <a:prstGeom prst="rect">
            <a:avLst/>
          </a:prstGeom>
          <a:solidFill>
            <a:srgbClr val="660066"/>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FontTx/>
              <a:buNone/>
              <a:defRPr/>
            </a:pPr>
            <a:r>
              <a:rPr lang="en-US" altLang="en-US" sz="3500" b="1" dirty="0">
                <a:solidFill>
                  <a:srgbClr val="FFFF99"/>
                </a:solidFill>
                <a:latin typeface="Book Antiqua" panose="02040602050305030304" pitchFamily="18" charset="0"/>
              </a:rPr>
              <a:t>A QUESTION BEGGED:</a:t>
            </a:r>
            <a:r>
              <a:rPr lang="en-US" altLang="en-US" sz="3500" dirty="0">
                <a:latin typeface="Book Antiqua" panose="02040602050305030304" pitchFamily="18" charset="0"/>
              </a:rPr>
              <a:t> </a:t>
            </a:r>
            <a:r>
              <a:rPr lang="en-US" altLang="en-US" sz="2400" i="1" dirty="0">
                <a:solidFill>
                  <a:schemeClr val="bg1"/>
                </a:solidFill>
                <a:latin typeface="Book Antiqua" panose="02040602050305030304" pitchFamily="18" charset="0"/>
              </a:rPr>
              <a:t>The divine glory is seen by Ezekiel in Babylon with the deported exiles, NOT in the Jerusalem temple. This immediately raises the question:  “How can this be?” (1:1, 28b; cf. 3:22-23).</a:t>
            </a:r>
          </a:p>
          <a:p>
            <a:pPr>
              <a:spcBef>
                <a:spcPct val="0"/>
              </a:spcBef>
              <a:buFontTx/>
              <a:buNone/>
              <a:defRPr/>
            </a:pPr>
            <a:endParaRPr lang="en-US" altLang="en-US" sz="3000" dirty="0">
              <a:solidFill>
                <a:schemeClr val="bg1"/>
              </a:solidFill>
            </a:endParaRPr>
          </a:p>
          <a:p>
            <a:pPr>
              <a:spcBef>
                <a:spcPct val="0"/>
              </a:spcBef>
              <a:buFontTx/>
              <a:buNone/>
              <a:defRPr/>
            </a:pPr>
            <a:endParaRPr lang="en-US" altLang="en-US" dirty="0"/>
          </a:p>
          <a:p>
            <a:pPr>
              <a:spcBef>
                <a:spcPct val="0"/>
              </a:spcBef>
              <a:buFontTx/>
              <a:buNone/>
              <a:defRPr/>
            </a:pPr>
            <a:endParaRPr lang="en-US" altLang="en-US" sz="4400" b="1" dirty="0">
              <a:solidFill>
                <a:srgbClr val="FFFF99"/>
              </a:solidFill>
            </a:endParaRPr>
          </a:p>
        </p:txBody>
      </p:sp>
      <p:sp>
        <p:nvSpPr>
          <p:cNvPr id="10" name="TextBox 9">
            <a:extLst>
              <a:ext uri="{FF2B5EF4-FFF2-40B4-BE49-F238E27FC236}">
                <a16:creationId xmlns:a16="http://schemas.microsoft.com/office/drawing/2014/main" id="{C8B9A033-9427-B5BA-1A8D-AA213EE3BEDB}"/>
              </a:ext>
            </a:extLst>
          </p:cNvPr>
          <p:cNvSpPr txBox="1"/>
          <p:nvPr/>
        </p:nvSpPr>
        <p:spPr>
          <a:xfrm>
            <a:off x="6382015" y="2692627"/>
            <a:ext cx="5442284" cy="1200329"/>
          </a:xfrm>
          <a:prstGeom prst="rect">
            <a:avLst/>
          </a:prstGeom>
          <a:noFill/>
        </p:spPr>
        <p:txBody>
          <a:bodyPr wrap="square" rtlCol="0">
            <a:spAutoFit/>
          </a:bodyPr>
          <a:lstStyle/>
          <a:p>
            <a:pPr algn="ctr">
              <a:defRPr/>
            </a:pPr>
            <a:r>
              <a:rPr lang="en-US" sz="2400" b="1" dirty="0">
                <a:solidFill>
                  <a:srgbClr val="FF0000"/>
                </a:solidFill>
              </a:rPr>
              <a:t>Ezekiel describes the divine glory abandoning Solomon’s temple </a:t>
            </a:r>
            <a:r>
              <a:rPr lang="en-US" sz="2400" b="1" i="1" dirty="0">
                <a:solidFill>
                  <a:srgbClr val="FF0000"/>
                </a:solidFill>
              </a:rPr>
              <a:t>(Eze. 1:1, 28; 10:4, 18-19; 11:22-24).</a:t>
            </a:r>
            <a:endParaRPr lang="en-US" sz="2400" b="1" dirty="0">
              <a:solidFill>
                <a:srgbClr val="FF0000"/>
              </a:solidFill>
            </a:endParaRPr>
          </a:p>
        </p:txBody>
      </p:sp>
    </p:spTree>
    <p:extLst>
      <p:ext uri="{BB962C8B-B14F-4D97-AF65-F5344CB8AC3E}">
        <p14:creationId xmlns:p14="http://schemas.microsoft.com/office/powerpoint/2010/main" val="44431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7">
                                            <p:txEl>
                                              <p:pRg st="0" end="0"/>
                                            </p:txEl>
                                          </p:spTgt>
                                        </p:tgtEl>
                                      </p:cBhvr>
                                    </p:animEffect>
                                  </p:childTnLst>
                                </p:cTn>
                              </p:par>
                            </p:childTnLst>
                          </p:cTn>
                        </p:par>
                        <p:par>
                          <p:cTn id="22" fill="hold">
                            <p:stCondLst>
                              <p:cond delay="500"/>
                            </p:stCondLst>
                            <p:childTnLst>
                              <p:par>
                                <p:cTn id="23" presetID="14" presetClass="entr" presetSubtype="1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5"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 calcmode="lin" valueType="num">
                                      <p:cBhvr>
                                        <p:cTn id="35"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5"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randombar(vertical)">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50000"/>
              </a:schemeClr>
            </a:gs>
            <a:gs pos="100000">
              <a:schemeClr val="accent1">
                <a:lumMod val="50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9C52B2A-1843-AE90-F8E5-F029947368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66C864-52E8-D3FA-37DB-4F02E952D8B4}"/>
              </a:ext>
            </a:extLst>
          </p:cNvPr>
          <p:cNvSpPr>
            <a:spLocks noGrp="1"/>
          </p:cNvSpPr>
          <p:nvPr>
            <p:ph type="title"/>
          </p:nvPr>
        </p:nvSpPr>
        <p:spPr>
          <a:xfrm>
            <a:off x="838200" y="172621"/>
            <a:ext cx="10515600" cy="934286"/>
          </a:xfrm>
        </p:spPr>
        <p:txBody>
          <a:bodyPr>
            <a:normAutofit/>
          </a:bodyPr>
          <a:lstStyle/>
          <a:p>
            <a:pPr algn="l"/>
            <a:r>
              <a:rPr lang="en-US" dirty="0">
                <a:solidFill>
                  <a:schemeClr val="accent4"/>
                </a:solidFill>
                <a:latin typeface="Sitka Banner Semibold" pitchFamily="2" charset="0"/>
              </a:rPr>
              <a:t>THE RETURN OF THE DIVINE GLORY</a:t>
            </a:r>
          </a:p>
        </p:txBody>
      </p:sp>
      <p:sp>
        <p:nvSpPr>
          <p:cNvPr id="3" name="Subtitle 2">
            <a:extLst>
              <a:ext uri="{FF2B5EF4-FFF2-40B4-BE49-F238E27FC236}">
                <a16:creationId xmlns:a16="http://schemas.microsoft.com/office/drawing/2014/main" id="{F3715471-3AB8-7E36-6258-78F409E1CF27}"/>
              </a:ext>
            </a:extLst>
          </p:cNvPr>
          <p:cNvSpPr>
            <a:spLocks noGrp="1"/>
          </p:cNvSpPr>
          <p:nvPr>
            <p:ph idx="1"/>
          </p:nvPr>
        </p:nvSpPr>
        <p:spPr>
          <a:xfrm>
            <a:off x="838200" y="1106907"/>
            <a:ext cx="10744200" cy="934286"/>
          </a:xfrm>
        </p:spPr>
        <p:txBody>
          <a:bodyPr>
            <a:normAutofit/>
          </a:bodyPr>
          <a:lstStyle/>
          <a:p>
            <a:pPr marL="0" indent="0" algn="l">
              <a:buNone/>
            </a:pPr>
            <a:r>
              <a:rPr lang="en-US" sz="3200" b="1" dirty="0">
                <a:solidFill>
                  <a:schemeClr val="accent4">
                    <a:lumMod val="40000"/>
                    <a:lumOff val="60000"/>
                  </a:schemeClr>
                </a:solidFill>
              </a:rPr>
              <a:t>“We have seen his glory…” </a:t>
            </a:r>
          </a:p>
        </p:txBody>
      </p:sp>
      <p:sp>
        <p:nvSpPr>
          <p:cNvPr id="4" name="TextBox 3">
            <a:extLst>
              <a:ext uri="{FF2B5EF4-FFF2-40B4-BE49-F238E27FC236}">
                <a16:creationId xmlns:a16="http://schemas.microsoft.com/office/drawing/2014/main" id="{AD6851A6-C13D-DF99-7933-F932228AA497}"/>
              </a:ext>
            </a:extLst>
          </p:cNvPr>
          <p:cNvSpPr txBox="1"/>
          <p:nvPr/>
        </p:nvSpPr>
        <p:spPr>
          <a:xfrm>
            <a:off x="601578" y="2370449"/>
            <a:ext cx="11405937" cy="3046988"/>
          </a:xfrm>
          <a:prstGeom prst="rect">
            <a:avLst/>
          </a:prstGeom>
          <a:solidFill>
            <a:srgbClr val="7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CC"/>
                </a:solidFill>
                <a:effectLst/>
                <a:uLnTx/>
                <a:uFillTx/>
                <a:latin typeface="Impact" panose="020B0806030902050204" pitchFamily="34" charset="0"/>
                <a:ea typeface="+mn-ea"/>
                <a:cs typeface="+mn-cs"/>
              </a:rPr>
              <a:t>John sees the fulfillment of this promise in the incarnation of the Son of God and his coming into the world.  Jesus is the New Tabernacle and New Temple</a:t>
            </a:r>
            <a:r>
              <a:rPr kumimoji="0" lang="en-US" sz="2800" b="0" i="0" u="none" strike="noStrike" kern="1200" cap="none" spc="0" normalizeH="0" baseline="0" noProof="0" dirty="0">
                <a:ln>
                  <a:noFill/>
                </a:ln>
                <a:solidFill>
                  <a:srgbClr val="FFFFCC"/>
                </a:solidFill>
                <a:effectLst/>
                <a:uLnTx/>
                <a:uFillTx/>
                <a:latin typeface="Impact" panose="020B0806030902050204" pitchFamily="34" charset="0"/>
                <a:ea typeface="+mn-ea"/>
                <a:cs typeface="+mn-cs"/>
              </a:rPr>
              <a:t>.</a:t>
            </a:r>
          </a:p>
        </p:txBody>
      </p:sp>
    </p:spTree>
    <p:extLst>
      <p:ext uri="{BB962C8B-B14F-4D97-AF65-F5344CB8AC3E}">
        <p14:creationId xmlns:p14="http://schemas.microsoft.com/office/powerpoint/2010/main" val="180356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amma/>
                <a:shade val="57647"/>
                <a:invGamma/>
              </a:schemeClr>
            </a:gs>
            <a:gs pos="100000">
              <a:srgbClr val="50627C"/>
            </a:gs>
          </a:gsLst>
          <a:lin ang="2700000" scaled="1"/>
        </a:gradFill>
        <a:effectLst/>
      </p:bgPr>
    </p:bg>
    <p:spTree>
      <p:nvGrpSpPr>
        <p:cNvPr id="1" name=""/>
        <p:cNvGrpSpPr/>
        <p:nvPr/>
      </p:nvGrpSpPr>
      <p:grpSpPr>
        <a:xfrm>
          <a:off x="0" y="0"/>
          <a:ext cx="0" cy="0"/>
          <a:chOff x="0" y="0"/>
          <a:chExt cx="0" cy="0"/>
        </a:xfrm>
      </p:grpSpPr>
      <p:sp>
        <p:nvSpPr>
          <p:cNvPr id="3" name="Slide Number Placeholder 6">
            <a:extLst>
              <a:ext uri="{FF2B5EF4-FFF2-40B4-BE49-F238E27FC236}">
                <a16:creationId xmlns:a16="http://schemas.microsoft.com/office/drawing/2014/main" id="{B5FC3642-9E11-308E-0DC5-CEF943F15905}"/>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246E812-8242-4876-9F46-41577BD87FAC}" type="slidenum">
              <a:rPr kumimoji="0" lang="en-US" alt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Arial" panose="020B0604020202020204" pitchFamily="34" charset="0"/>
            </a:endParaRPr>
          </a:p>
        </p:txBody>
      </p:sp>
      <p:sp>
        <p:nvSpPr>
          <p:cNvPr id="416771" name="Rectangle 3">
            <a:extLst>
              <a:ext uri="{FF2B5EF4-FFF2-40B4-BE49-F238E27FC236}">
                <a16:creationId xmlns:a16="http://schemas.microsoft.com/office/drawing/2014/main" id="{45C5D954-2441-D0D7-CE6B-C354776512A5}"/>
              </a:ext>
            </a:extLst>
          </p:cNvPr>
          <p:cNvSpPr>
            <a:spLocks noGrp="1" noChangeArrowheads="1"/>
          </p:cNvSpPr>
          <p:nvPr>
            <p:ph type="body" sz="half" idx="2"/>
          </p:nvPr>
        </p:nvSpPr>
        <p:spPr>
          <a:xfrm>
            <a:off x="6304546" y="38100"/>
            <a:ext cx="5887453" cy="6781800"/>
          </a:xfrm>
        </p:spPr>
        <p:txBody>
          <a:bodyPr/>
          <a:lstStyle/>
          <a:p>
            <a:pPr>
              <a:lnSpc>
                <a:spcPct val="80000"/>
              </a:lnSpc>
              <a:buFont typeface="Wingdings" panose="05000000000000000000" pitchFamily="2" charset="2"/>
              <a:buNone/>
            </a:pPr>
            <a:r>
              <a:rPr lang="en-US" altLang="en-US" sz="2400" dirty="0">
                <a:latin typeface="Greekth" panose="02020803070505020304" pitchFamily="18" charset="0"/>
              </a:rPr>
              <a:t>	</a:t>
            </a:r>
            <a:r>
              <a:rPr lang="en-US" altLang="en-US" sz="1800" dirty="0">
                <a:latin typeface="Greekth" panose="02020803070505020304" pitchFamily="18" charset="0"/>
              </a:rPr>
              <a:t>	           TOU</a:t>
            </a:r>
            <a:r>
              <a:rPr lang="en-US" altLang="en-US" sz="1800" dirty="0"/>
              <a:t>]</a:t>
            </a:r>
            <a:r>
              <a:rPr lang="en-US" altLang="en-US" sz="1800" dirty="0">
                <a:solidFill>
                  <a:srgbClr val="FFFF99"/>
                </a:solidFill>
                <a:latin typeface="Greekth" panose="02020803070505020304" pitchFamily="18" charset="0"/>
              </a:rPr>
              <a:t>TO G</a:t>
            </a:r>
            <a:r>
              <a:rPr lang="en-US" altLang="en-US" sz="1800" dirty="0"/>
              <a:t>[</a:t>
            </a:r>
            <a:r>
              <a:rPr lang="en-US" altLang="en-US" sz="1800" dirty="0">
                <a:latin typeface="Greekth" panose="02020803070505020304" pitchFamily="18" charset="0"/>
              </a:rPr>
              <a:t>E</a:t>
            </a:r>
            <a:r>
              <a:rPr lang="en-US" altLang="en-US" sz="1800" dirty="0"/>
              <a:t>]</a:t>
            </a:r>
            <a:r>
              <a:rPr lang="en-US" altLang="en-US" sz="1800" dirty="0">
                <a:solidFill>
                  <a:srgbClr val="FFFF99"/>
                </a:solidFill>
                <a:latin typeface="Greekth" panose="02020803070505020304" pitchFamily="18" charset="0"/>
              </a:rPr>
              <a:t>GENNHM</a:t>
            </a:r>
            <a:r>
              <a:rPr lang="en-US" altLang="en-US" sz="1800" dirty="0"/>
              <a:t>[</a:t>
            </a:r>
            <a:r>
              <a:rPr lang="en-US" altLang="en-US" sz="1800" dirty="0">
                <a:latin typeface="Greekth" panose="02020803070505020304" pitchFamily="18" charset="0"/>
              </a:rPr>
              <a:t>AI</a:t>
            </a:r>
          </a:p>
          <a:p>
            <a:pPr>
              <a:lnSpc>
                <a:spcPct val="80000"/>
              </a:lnSpc>
              <a:buFont typeface="Wingdings" panose="05000000000000000000" pitchFamily="2" charset="2"/>
              <a:buNone/>
            </a:pPr>
            <a:r>
              <a:rPr lang="en-US" altLang="en-US" sz="1800" dirty="0">
                <a:latin typeface="Greekth" panose="02020803070505020304" pitchFamily="18" charset="0"/>
              </a:rPr>
              <a:t>                      e]</a:t>
            </a:r>
            <a:r>
              <a:rPr lang="en-US" altLang="en-US" sz="1800" dirty="0" err="1">
                <a:latin typeface="Greekth" panose="02020803070505020304" pitchFamily="18" charset="0"/>
              </a:rPr>
              <a:t>gw</a:t>
            </a:r>
            <a:r>
              <a:rPr lang="en-US" altLang="en-US" sz="1800" dirty="0">
                <a:latin typeface="Greekth" panose="02020803070505020304" pitchFamily="18" charset="0"/>
              </a:rPr>
              <a:t>&gt; </a:t>
            </a:r>
            <a:r>
              <a:rPr lang="en-US" altLang="en-US" sz="1800" dirty="0" err="1">
                <a:latin typeface="Greekth" panose="02020803070505020304" pitchFamily="18" charset="0"/>
              </a:rPr>
              <a:t>eij</a:t>
            </a:r>
            <a:r>
              <a:rPr lang="en-US" altLang="en-US" sz="1800" dirty="0">
                <a:latin typeface="Greekth" panose="02020803070505020304" pitchFamily="18" charset="0"/>
              </a:rPr>
              <a:t> </a:t>
            </a:r>
            <a:r>
              <a:rPr lang="en-US" altLang="en-US" sz="1800" dirty="0" err="1">
                <a:latin typeface="Greekth" panose="02020803070505020304" pitchFamily="18" charset="0"/>
              </a:rPr>
              <a:t>tou</a:t>
            </a:r>
            <a:r>
              <a:rPr lang="en-US" altLang="en-US" sz="1800" dirty="0">
                <a:latin typeface="Greekth" panose="02020803070505020304" pitchFamily="18" charset="0"/>
              </a:rPr>
              <a:t>?</a:t>
            </a:r>
            <a:r>
              <a:rPr lang="en-US" altLang="en-US" sz="1800" dirty="0"/>
              <a:t>]</a:t>
            </a:r>
            <a:r>
              <a:rPr lang="en-US" altLang="en-US" sz="1800" dirty="0">
                <a:solidFill>
                  <a:srgbClr val="FFFF99"/>
                </a:solidFill>
                <a:latin typeface="Greekth" panose="02020803070505020304" pitchFamily="18" charset="0"/>
              </a:rPr>
              <a:t>to</a:t>
            </a:r>
            <a:r>
              <a:rPr lang="en-US" altLang="en-US" sz="1800" dirty="0">
                <a:latin typeface="Greekth" panose="02020803070505020304" pitchFamily="18" charset="0"/>
              </a:rPr>
              <a:t> </a:t>
            </a:r>
            <a:r>
              <a:rPr lang="en-US" altLang="en-US" sz="1800" dirty="0">
                <a:solidFill>
                  <a:srgbClr val="FFFF99"/>
                </a:solidFill>
                <a:latin typeface="Greekth" panose="02020803070505020304" pitchFamily="18" charset="0"/>
              </a:rPr>
              <a:t>g</a:t>
            </a:r>
            <a:r>
              <a:rPr lang="en-US" altLang="en-US" sz="1800" dirty="0"/>
              <a:t>[</a:t>
            </a:r>
            <a:r>
              <a:rPr lang="en-US" altLang="en-US" sz="1800" dirty="0">
                <a:latin typeface="Greekth" panose="02020803070505020304" pitchFamily="18" charset="0"/>
              </a:rPr>
              <a:t>e</a:t>
            </a:r>
            <a:r>
              <a:rPr lang="en-US" altLang="en-US" sz="1800" dirty="0"/>
              <a:t>]</a:t>
            </a:r>
            <a:r>
              <a:rPr lang="en-US" altLang="en-US" sz="1800" dirty="0" err="1">
                <a:solidFill>
                  <a:srgbClr val="FFFF99"/>
                </a:solidFill>
                <a:latin typeface="Greekth" panose="02020803070505020304" pitchFamily="18" charset="0"/>
              </a:rPr>
              <a:t>ge</a:t>
            </a:r>
            <a:r>
              <a:rPr lang="en-US" altLang="en-US" sz="1800" dirty="0">
                <a:solidFill>
                  <a:srgbClr val="FFFF99"/>
                </a:solidFill>
                <a:latin typeface="Greekth" panose="02020803070505020304" pitchFamily="18" charset="0"/>
              </a:rPr>
              <a:t>&lt;</a:t>
            </a:r>
            <a:r>
              <a:rPr lang="en-US" altLang="en-US" sz="1800" dirty="0" err="1">
                <a:solidFill>
                  <a:srgbClr val="FFFF99"/>
                </a:solidFill>
                <a:latin typeface="Greekth" panose="02020803070505020304" pitchFamily="18" charset="0"/>
              </a:rPr>
              <a:t>nnh</a:t>
            </a:r>
            <a:r>
              <a:rPr lang="en-US" altLang="en-US" sz="1800" dirty="0"/>
              <a:t>[</a:t>
            </a:r>
            <a:r>
              <a:rPr lang="en-US" altLang="en-US" sz="1800" dirty="0" err="1">
                <a:latin typeface="Greekth" panose="02020803070505020304" pitchFamily="18" charset="0"/>
              </a:rPr>
              <a:t>mai</a:t>
            </a:r>
            <a:r>
              <a:rPr lang="en-US" altLang="en-US" sz="1800" dirty="0">
                <a:latin typeface="Greekth" panose="02020803070505020304" pitchFamily="18" charset="0"/>
              </a:rPr>
              <a:t> kai&gt;</a:t>
            </a:r>
          </a:p>
          <a:p>
            <a:pPr>
              <a:lnSpc>
                <a:spcPct val="80000"/>
              </a:lnSpc>
              <a:buFont typeface="Wingdings" panose="05000000000000000000" pitchFamily="2" charset="2"/>
              <a:buNone/>
            </a:pPr>
            <a:r>
              <a:rPr lang="en-US" altLang="en-US" sz="1800" b="1" dirty="0"/>
              <a:t>                “…I for this have been born and…”</a:t>
            </a:r>
          </a:p>
          <a:p>
            <a:pPr>
              <a:buFont typeface="Wingdings" panose="05000000000000000000" pitchFamily="2" charset="2"/>
              <a:buNone/>
            </a:pPr>
            <a:endParaRPr lang="en-US" altLang="en-US" sz="800" b="1" dirty="0"/>
          </a:p>
          <a:p>
            <a:pPr>
              <a:lnSpc>
                <a:spcPct val="80000"/>
              </a:lnSpc>
              <a:buFont typeface="Wingdings" panose="05000000000000000000" pitchFamily="2" charset="2"/>
              <a:buNone/>
            </a:pPr>
            <a:r>
              <a:rPr lang="en-US" altLang="en-US" sz="1800" dirty="0">
                <a:latin typeface="Greekth" panose="02020803070505020304" pitchFamily="18" charset="0"/>
              </a:rPr>
              <a:t>              EI</a:t>
            </a:r>
            <a:r>
              <a:rPr lang="en-US" altLang="en-US" sz="1800" dirty="0">
                <a:latin typeface="Times New Roman" panose="02020603050405020304" pitchFamily="18" charset="0"/>
              </a:rPr>
              <a:t>C </a:t>
            </a:r>
            <a:r>
              <a:rPr lang="en-US" altLang="en-US" sz="1800" dirty="0">
                <a:latin typeface="Greekth" panose="02020803070505020304" pitchFamily="18" charset="0"/>
              </a:rPr>
              <a:t>TON KO</a:t>
            </a:r>
            <a:r>
              <a:rPr lang="en-US" altLang="en-US" sz="1800" dirty="0">
                <a:latin typeface="Times New Roman" panose="02020603050405020304" pitchFamily="18" charset="0"/>
              </a:rPr>
              <a:t>C</a:t>
            </a:r>
            <a:r>
              <a:rPr lang="en-US" altLang="en-US" sz="1800" dirty="0"/>
              <a:t>]</a:t>
            </a:r>
            <a:r>
              <a:rPr lang="en-US" altLang="en-US" sz="1800" dirty="0">
                <a:solidFill>
                  <a:srgbClr val="FFFF99"/>
                </a:solidFill>
                <a:latin typeface="Greekth" panose="02020803070505020304" pitchFamily="18" charset="0"/>
              </a:rPr>
              <a:t>MON</a:t>
            </a:r>
            <a:r>
              <a:rPr lang="en-US" altLang="en-US" sz="1800" dirty="0">
                <a:latin typeface="Greekth" panose="02020803070505020304" pitchFamily="18" charset="0"/>
              </a:rPr>
              <a:t> </a:t>
            </a:r>
            <a:r>
              <a:rPr lang="en-US" altLang="en-US" sz="1800" dirty="0">
                <a:solidFill>
                  <a:srgbClr val="FFFF99"/>
                </a:solidFill>
                <a:latin typeface="Greekth" panose="02020803070505020304" pitchFamily="18" charset="0"/>
              </a:rPr>
              <a:t>INA</a:t>
            </a:r>
            <a:r>
              <a:rPr lang="en-US" altLang="en-US" sz="1800" dirty="0">
                <a:solidFill>
                  <a:srgbClr val="FFFF00"/>
                </a:solidFill>
                <a:latin typeface="Greekth" panose="02020803070505020304" pitchFamily="18" charset="0"/>
              </a:rPr>
              <a:t> </a:t>
            </a:r>
            <a:r>
              <a:rPr lang="en-US" altLang="en-US" sz="1800" dirty="0">
                <a:solidFill>
                  <a:srgbClr val="FFFF99"/>
                </a:solidFill>
                <a:latin typeface="Greekth" panose="02020803070505020304" pitchFamily="18" charset="0"/>
              </a:rPr>
              <a:t>MART</a:t>
            </a:r>
            <a:r>
              <a:rPr lang="en-US" altLang="en-US" sz="1800" dirty="0"/>
              <a:t>[</a:t>
            </a:r>
            <a:r>
              <a:rPr lang="en-US" altLang="en-US" sz="1800" dirty="0">
                <a:latin typeface="Greekth" panose="02020803070505020304" pitchFamily="18" charset="0"/>
              </a:rPr>
              <a:t>URH</a:t>
            </a:r>
            <a:r>
              <a:rPr lang="en-US" altLang="en-US" sz="1800" dirty="0">
                <a:latin typeface="Times New Roman" panose="02020603050405020304" pitchFamily="18" charset="0"/>
              </a:rPr>
              <a:t>C</a:t>
            </a:r>
            <a:r>
              <a:rPr lang="en-US" altLang="en-US" sz="1800" dirty="0">
                <a:latin typeface="Greekth" panose="02020803070505020304" pitchFamily="18" charset="0"/>
              </a:rPr>
              <a:t>W</a:t>
            </a:r>
          </a:p>
          <a:p>
            <a:pPr>
              <a:lnSpc>
                <a:spcPct val="80000"/>
              </a:lnSpc>
              <a:buFont typeface="Wingdings" panose="05000000000000000000" pitchFamily="2" charset="2"/>
              <a:buNone/>
            </a:pPr>
            <a:r>
              <a:rPr lang="en-US" altLang="en-US" sz="1800" dirty="0">
                <a:latin typeface="Greekth" panose="02020803070505020304" pitchFamily="18" charset="0"/>
              </a:rPr>
              <a:t>                      </a:t>
            </a:r>
            <a:r>
              <a:rPr lang="en-US" altLang="en-US" sz="1800" dirty="0" err="1">
                <a:latin typeface="Greekth" panose="02020803070505020304" pitchFamily="18" charset="0"/>
              </a:rPr>
              <a:t>ei</a:t>
            </a:r>
            <a:r>
              <a:rPr lang="en-US" altLang="en-US" sz="1800" dirty="0">
                <a:latin typeface="Greekth" panose="02020803070505020304" pitchFamily="18" charset="0"/>
              </a:rPr>
              <a:t>]j to&gt;n ko&lt;s</a:t>
            </a:r>
            <a:r>
              <a:rPr lang="en-US" altLang="en-US" sz="1800" dirty="0"/>
              <a:t>]</a:t>
            </a:r>
            <a:r>
              <a:rPr lang="en-US" altLang="en-US" sz="1800" dirty="0" err="1">
                <a:solidFill>
                  <a:srgbClr val="FFFF99"/>
                </a:solidFill>
                <a:latin typeface="Greekth" panose="02020803070505020304" pitchFamily="18" charset="0"/>
              </a:rPr>
              <a:t>mon</a:t>
            </a:r>
            <a:r>
              <a:rPr lang="en-US" altLang="en-US" sz="1800" dirty="0">
                <a:latin typeface="Greekth" panose="02020803070505020304" pitchFamily="18" charset="0"/>
              </a:rPr>
              <a:t> </a:t>
            </a:r>
            <a:r>
              <a:rPr lang="en-US" altLang="en-US" sz="1800" dirty="0" err="1">
                <a:solidFill>
                  <a:srgbClr val="FFFF99"/>
                </a:solidFill>
                <a:latin typeface="Greekth" panose="02020803070505020304" pitchFamily="18" charset="0"/>
              </a:rPr>
              <a:t>i!na</a:t>
            </a:r>
            <a:r>
              <a:rPr lang="en-US" altLang="en-US" sz="1800" dirty="0">
                <a:latin typeface="Greekth" panose="02020803070505020304" pitchFamily="18" charset="0"/>
              </a:rPr>
              <a:t> </a:t>
            </a:r>
            <a:r>
              <a:rPr lang="en-US" altLang="en-US" sz="1800" dirty="0">
                <a:solidFill>
                  <a:srgbClr val="FFFF99"/>
                </a:solidFill>
                <a:latin typeface="Greekth" panose="02020803070505020304" pitchFamily="18" charset="0"/>
              </a:rPr>
              <a:t>mart</a:t>
            </a:r>
            <a:r>
              <a:rPr lang="en-US" altLang="en-US" sz="1800" dirty="0"/>
              <a:t>[</a:t>
            </a:r>
            <a:r>
              <a:rPr lang="en-US" altLang="en-US" sz="1800" dirty="0" err="1">
                <a:latin typeface="Greekth" panose="02020803070505020304" pitchFamily="18" charset="0"/>
              </a:rPr>
              <a:t>urh</a:t>
            </a:r>
            <a:r>
              <a:rPr lang="en-US" altLang="en-US" sz="1800" dirty="0">
                <a:latin typeface="Greekth" panose="02020803070505020304" pitchFamily="18" charset="0"/>
              </a:rPr>
              <a:t>&lt;</a:t>
            </a:r>
            <a:r>
              <a:rPr lang="en-US" altLang="en-US" sz="1800" dirty="0" err="1">
                <a:latin typeface="Greekth" panose="02020803070505020304" pitchFamily="18" charset="0"/>
              </a:rPr>
              <a:t>sw</a:t>
            </a:r>
            <a:endParaRPr lang="en-US" altLang="en-US" sz="1800" dirty="0">
              <a:latin typeface="Greekth" panose="02020803070505020304" pitchFamily="18" charset="0"/>
            </a:endParaRPr>
          </a:p>
          <a:p>
            <a:pPr>
              <a:lnSpc>
                <a:spcPct val="80000"/>
              </a:lnSpc>
              <a:buFont typeface="Wingdings" panose="05000000000000000000" pitchFamily="2" charset="2"/>
              <a:buNone/>
            </a:pPr>
            <a:r>
              <a:rPr lang="en-US" altLang="en-US" sz="1800" b="1" dirty="0"/>
              <a:t>          “…into the </a:t>
            </a:r>
            <a:r>
              <a:rPr lang="en-US" altLang="en-US" sz="1800" b="1" dirty="0" err="1"/>
              <a:t>wor</a:t>
            </a:r>
            <a:r>
              <a:rPr lang="en-US" altLang="en-US" sz="1800" b="1" dirty="0"/>
              <a:t>]</a:t>
            </a:r>
            <a:r>
              <a:rPr lang="en-US" altLang="en-US" sz="1800" b="1" dirty="0" err="1">
                <a:solidFill>
                  <a:srgbClr val="FFFF99"/>
                </a:solidFill>
              </a:rPr>
              <a:t>ld</a:t>
            </a:r>
            <a:r>
              <a:rPr lang="en-US" altLang="en-US" sz="1800" b="1" dirty="0"/>
              <a:t> </a:t>
            </a:r>
            <a:r>
              <a:rPr lang="en-US" altLang="en-US" sz="1800" b="1" dirty="0">
                <a:solidFill>
                  <a:srgbClr val="FFFF99"/>
                </a:solidFill>
              </a:rPr>
              <a:t>that I</a:t>
            </a:r>
            <a:r>
              <a:rPr lang="en-US" altLang="en-US" sz="1800" b="1" dirty="0"/>
              <a:t> </a:t>
            </a:r>
            <a:r>
              <a:rPr lang="en-US" altLang="en-US" sz="1800" b="1" dirty="0">
                <a:solidFill>
                  <a:srgbClr val="FFFF99"/>
                </a:solidFill>
              </a:rPr>
              <a:t>might</a:t>
            </a:r>
            <a:r>
              <a:rPr lang="en-US" altLang="en-US" sz="1800" b="1" dirty="0"/>
              <a:t> </a:t>
            </a:r>
            <a:r>
              <a:rPr lang="en-US" altLang="en-US" sz="1800" b="1" dirty="0">
                <a:solidFill>
                  <a:srgbClr val="FFFF99"/>
                </a:solidFill>
              </a:rPr>
              <a:t>wit</a:t>
            </a:r>
            <a:r>
              <a:rPr lang="en-US" altLang="en-US" sz="1800" b="1" dirty="0"/>
              <a:t>[ness…”</a:t>
            </a:r>
          </a:p>
          <a:p>
            <a:pPr>
              <a:buFont typeface="Wingdings" panose="05000000000000000000" pitchFamily="2" charset="2"/>
              <a:buNone/>
            </a:pPr>
            <a:endParaRPr lang="en-US" altLang="en-US" sz="800" b="1" dirty="0">
              <a:latin typeface="Greekth" panose="02020803070505020304" pitchFamily="18" charset="0"/>
            </a:endParaRPr>
          </a:p>
          <a:p>
            <a:pPr>
              <a:lnSpc>
                <a:spcPct val="80000"/>
              </a:lnSpc>
              <a:buFont typeface="Wingdings" panose="05000000000000000000" pitchFamily="2" charset="2"/>
              <a:buNone/>
            </a:pPr>
            <a:r>
              <a:rPr lang="en-US" altLang="en-US" sz="1800" dirty="0">
                <a:latin typeface="Greekth" panose="02020803070505020304" pitchFamily="18" charset="0"/>
              </a:rPr>
              <a:t>		               EK</a:t>
            </a:r>
            <a:r>
              <a:rPr lang="en-US" altLang="en-US" sz="1800" dirty="0">
                <a:latin typeface="Times New Roman" panose="02020603050405020304" pitchFamily="18" charset="0"/>
              </a:rPr>
              <a:t>]</a:t>
            </a:r>
            <a:r>
              <a:rPr lang="en-US" altLang="en-US" sz="1800" dirty="0">
                <a:latin typeface="Greekth" panose="02020803070505020304" pitchFamily="18" charset="0"/>
              </a:rPr>
              <a:t>  </a:t>
            </a:r>
            <a:r>
              <a:rPr lang="en-US" altLang="en-US" sz="1800" dirty="0">
                <a:solidFill>
                  <a:srgbClr val="FFFF99"/>
                </a:solidFill>
                <a:latin typeface="Greekth" panose="02020803070505020304" pitchFamily="18" charset="0"/>
              </a:rPr>
              <a:t>TH</a:t>
            </a:r>
            <a:r>
              <a:rPr lang="en-US" altLang="en-US" sz="1800" dirty="0">
                <a:solidFill>
                  <a:srgbClr val="FFFF99"/>
                </a:solidFill>
                <a:latin typeface="Times New Roman" panose="02020603050405020304" pitchFamily="18" charset="0"/>
              </a:rPr>
              <a:t>C</a:t>
            </a:r>
            <a:r>
              <a:rPr lang="en-US" altLang="en-US" sz="1800" dirty="0">
                <a:solidFill>
                  <a:srgbClr val="FFFF99"/>
                </a:solidFill>
                <a:latin typeface="Greekth" panose="02020803070505020304" pitchFamily="18" charset="0"/>
              </a:rPr>
              <a:t>  ALHQE</a:t>
            </a:r>
            <a:r>
              <a:rPr lang="en-US" altLang="en-US" sz="1800" dirty="0">
                <a:latin typeface="Times New Roman" panose="02020603050405020304" pitchFamily="18" charset="0"/>
              </a:rPr>
              <a:t>[</a:t>
            </a:r>
            <a:r>
              <a:rPr lang="en-US" altLang="en-US" sz="1800" dirty="0">
                <a:latin typeface="Greekth" panose="02020803070505020304" pitchFamily="18" charset="0"/>
              </a:rPr>
              <a:t>IA</a:t>
            </a:r>
            <a:r>
              <a:rPr lang="en-US" altLang="en-US" sz="1800" b="1" dirty="0">
                <a:latin typeface="Times New Roman" panose="02020603050405020304" pitchFamily="18" charset="0"/>
              </a:rPr>
              <a:t>C</a:t>
            </a:r>
            <a:endParaRPr lang="en-US" altLang="en-US" sz="1800" dirty="0">
              <a:latin typeface="Times New Roman" panose="02020603050405020304" pitchFamily="18" charset="0"/>
            </a:endParaRPr>
          </a:p>
          <a:p>
            <a:pPr>
              <a:lnSpc>
                <a:spcPct val="80000"/>
              </a:lnSpc>
              <a:buFont typeface="Wingdings" panose="05000000000000000000" pitchFamily="2" charset="2"/>
              <a:buNone/>
            </a:pPr>
            <a:r>
              <a:rPr lang="en-US" altLang="en-US" sz="1800" dirty="0">
                <a:latin typeface="Greekth" panose="02020803070505020304" pitchFamily="18" charset="0"/>
              </a:rPr>
              <a:t>	            </a:t>
            </a:r>
            <a:r>
              <a:rPr lang="en-US" altLang="en-US" sz="1800" dirty="0" err="1">
                <a:latin typeface="Greekth" panose="02020803070505020304" pitchFamily="18" charset="0"/>
              </a:rPr>
              <a:t>pa?j</a:t>
            </a:r>
            <a:r>
              <a:rPr lang="en-US" altLang="en-US" sz="1800" dirty="0">
                <a:latin typeface="Greekth" panose="02020803070505020304" pitchFamily="18" charset="0"/>
              </a:rPr>
              <a:t> o[ w}n e]k</a:t>
            </a:r>
            <a:r>
              <a:rPr lang="en-US" altLang="en-US" sz="1800" dirty="0">
                <a:latin typeface="Times New Roman" panose="02020603050405020304" pitchFamily="18" charset="0"/>
              </a:rPr>
              <a:t>]</a:t>
            </a:r>
            <a:r>
              <a:rPr lang="en-US" altLang="en-US" sz="1800" b="1" dirty="0">
                <a:latin typeface="Greekth" panose="02020803070505020304" pitchFamily="18" charset="0"/>
              </a:rPr>
              <a:t> </a:t>
            </a:r>
            <a:r>
              <a:rPr lang="en-US" altLang="en-US" sz="1800" b="1" dirty="0" err="1">
                <a:solidFill>
                  <a:srgbClr val="FFFF99"/>
                </a:solidFill>
                <a:latin typeface="Greekth" panose="02020803070505020304" pitchFamily="18" charset="0"/>
              </a:rPr>
              <a:t>th?j</a:t>
            </a:r>
            <a:r>
              <a:rPr lang="en-US" altLang="en-US" sz="1800" b="1" dirty="0">
                <a:solidFill>
                  <a:srgbClr val="FFFF99"/>
                </a:solidFill>
                <a:latin typeface="Greekth" panose="02020803070505020304" pitchFamily="18" charset="0"/>
              </a:rPr>
              <a:t> a]</a:t>
            </a:r>
            <a:r>
              <a:rPr lang="en-US" altLang="en-US" sz="1800" b="1" dirty="0" err="1">
                <a:solidFill>
                  <a:srgbClr val="FFFF99"/>
                </a:solidFill>
                <a:latin typeface="Greekth" panose="02020803070505020304" pitchFamily="18" charset="0"/>
              </a:rPr>
              <a:t>lhqe</a:t>
            </a:r>
            <a:r>
              <a:rPr lang="en-US" altLang="en-US" sz="1800" b="1" dirty="0">
                <a:latin typeface="Times New Roman" panose="02020603050405020304" pitchFamily="18" charset="0"/>
              </a:rPr>
              <a:t>[</a:t>
            </a:r>
            <a:r>
              <a:rPr lang="en-US" altLang="en-US" sz="1800" b="1" dirty="0" err="1">
                <a:latin typeface="Greekth" panose="02020803070505020304" pitchFamily="18" charset="0"/>
              </a:rPr>
              <a:t>i</a:t>
            </a:r>
            <a:r>
              <a:rPr lang="en-US" altLang="en-US" sz="1800" dirty="0">
                <a:latin typeface="Greekth" panose="02020803070505020304" pitchFamily="18" charset="0"/>
              </a:rPr>
              <a:t>&lt;j a]</a:t>
            </a:r>
            <a:r>
              <a:rPr lang="en-US" altLang="en-US" sz="1800" dirty="0" err="1">
                <a:latin typeface="Greekth" panose="02020803070505020304" pitchFamily="18" charset="0"/>
              </a:rPr>
              <a:t>kou</a:t>
            </a:r>
            <a:r>
              <a:rPr lang="en-US" altLang="en-US" sz="1800" dirty="0">
                <a:latin typeface="Greekth" panose="02020803070505020304" pitchFamily="18" charset="0"/>
              </a:rPr>
              <a:t>&lt;</a:t>
            </a:r>
            <a:r>
              <a:rPr lang="en-US" altLang="en-US" sz="1800" dirty="0" err="1">
                <a:latin typeface="Greekth" panose="02020803070505020304" pitchFamily="18" charset="0"/>
              </a:rPr>
              <a:t>ei</a:t>
            </a:r>
            <a:r>
              <a:rPr lang="en-US" altLang="en-US" sz="1800" dirty="0">
                <a:latin typeface="Greekth" panose="02020803070505020304" pitchFamily="18" charset="0"/>
              </a:rPr>
              <a:t> mou</a:t>
            </a:r>
          </a:p>
          <a:p>
            <a:pPr>
              <a:lnSpc>
                <a:spcPct val="80000"/>
              </a:lnSpc>
              <a:buFont typeface="Wingdings" panose="05000000000000000000" pitchFamily="2" charset="2"/>
              <a:buNone/>
            </a:pPr>
            <a:r>
              <a:rPr lang="en-US" altLang="en-US" sz="1800" b="1" dirty="0"/>
              <a:t>  “…everyone who being] </a:t>
            </a:r>
            <a:r>
              <a:rPr lang="en-US" altLang="en-US" sz="1800" b="1" dirty="0">
                <a:solidFill>
                  <a:srgbClr val="FFFF99"/>
                </a:solidFill>
              </a:rPr>
              <a:t>of the </a:t>
            </a:r>
            <a:r>
              <a:rPr lang="en-US" altLang="en-US" sz="1800" b="1" dirty="0" err="1">
                <a:solidFill>
                  <a:srgbClr val="FFFF99"/>
                </a:solidFill>
              </a:rPr>
              <a:t>tru</a:t>
            </a:r>
            <a:r>
              <a:rPr lang="en-US" altLang="en-US" sz="1800" b="1" dirty="0"/>
              <a:t>[</a:t>
            </a:r>
            <a:r>
              <a:rPr lang="en-US" altLang="en-US" sz="1800" b="1" dirty="0" err="1"/>
              <a:t>th</a:t>
            </a:r>
            <a:r>
              <a:rPr lang="en-US" altLang="en-US" sz="1800" b="1" dirty="0"/>
              <a:t> hears of me.”</a:t>
            </a:r>
          </a:p>
          <a:p>
            <a:pPr>
              <a:buFont typeface="Wingdings" panose="05000000000000000000" pitchFamily="2" charset="2"/>
              <a:buNone/>
            </a:pPr>
            <a:endParaRPr lang="en-US" altLang="en-US" sz="800" b="1" dirty="0"/>
          </a:p>
          <a:p>
            <a:pPr>
              <a:lnSpc>
                <a:spcPct val="80000"/>
              </a:lnSpc>
              <a:buFont typeface="Wingdings" panose="05000000000000000000" pitchFamily="2" charset="2"/>
              <a:buNone/>
            </a:pPr>
            <a:r>
              <a:rPr lang="en-US" altLang="en-US" sz="1800" dirty="0">
                <a:latin typeface="Greekth" panose="02020803070505020304" pitchFamily="18" charset="0"/>
              </a:rPr>
              <a:t>                                   L</a:t>
            </a:r>
            <a:r>
              <a:rPr lang="en-US" altLang="en-US" sz="1800" dirty="0">
                <a:latin typeface="Times New Roman" panose="02020603050405020304" pitchFamily="18" charset="0"/>
              </a:rPr>
              <a:t>]</a:t>
            </a:r>
            <a:r>
              <a:rPr lang="en-US" altLang="en-US" sz="1800" dirty="0">
                <a:solidFill>
                  <a:srgbClr val="FFFF99"/>
                </a:solidFill>
                <a:latin typeface="Greekth" panose="02020803070505020304" pitchFamily="18" charset="0"/>
              </a:rPr>
              <a:t>EGEI</a:t>
            </a:r>
            <a:r>
              <a:rPr lang="en-US" altLang="en-US" sz="1800" dirty="0">
                <a:latin typeface="Greekth" panose="02020803070505020304" pitchFamily="18" charset="0"/>
              </a:rPr>
              <a:t>  </a:t>
            </a:r>
            <a:r>
              <a:rPr lang="en-US" altLang="en-US" sz="1800" dirty="0">
                <a:solidFill>
                  <a:srgbClr val="FFFF99"/>
                </a:solidFill>
                <a:latin typeface="Greekth" panose="02020803070505020304" pitchFamily="18" charset="0"/>
              </a:rPr>
              <a:t>AUGW </a:t>
            </a:r>
            <a:r>
              <a:rPr lang="en-US" altLang="en-US" sz="1800" dirty="0">
                <a:latin typeface="Times New Roman" panose="02020603050405020304" pitchFamily="18" charset="0"/>
              </a:rPr>
              <a:t>[</a:t>
            </a:r>
            <a:r>
              <a:rPr lang="en-US" altLang="en-US" sz="1800" dirty="0">
                <a:latin typeface="Greekth" panose="02020803070505020304" pitchFamily="18" charset="0"/>
              </a:rPr>
              <a:t>--- </a:t>
            </a:r>
            <a:endParaRPr lang="en-US" altLang="en-US" sz="1800" b="1" dirty="0">
              <a:latin typeface="Greekth" panose="02020803070505020304" pitchFamily="18" charset="0"/>
            </a:endParaRPr>
          </a:p>
          <a:p>
            <a:pPr>
              <a:lnSpc>
                <a:spcPct val="80000"/>
              </a:lnSpc>
              <a:buFont typeface="Wingdings" panose="05000000000000000000" pitchFamily="2" charset="2"/>
              <a:buNone/>
            </a:pPr>
            <a:r>
              <a:rPr lang="en-US" altLang="en-US" sz="1800" dirty="0">
                <a:latin typeface="Greekth" panose="02020803070505020304" pitchFamily="18" charset="0"/>
              </a:rPr>
              <a:t>               </a:t>
            </a:r>
            <a:r>
              <a:rPr lang="en-US" altLang="en-US" sz="1800" dirty="0" err="1">
                <a:latin typeface="Greekth" panose="02020803070505020304" pitchFamily="18" charset="0"/>
              </a:rPr>
              <a:t>th?j</a:t>
            </a:r>
            <a:r>
              <a:rPr lang="en-US" altLang="en-US" sz="1800" dirty="0">
                <a:latin typeface="Greekth" panose="02020803070505020304" pitchFamily="18" charset="0"/>
              </a:rPr>
              <a:t> </a:t>
            </a:r>
            <a:r>
              <a:rPr lang="en-US" altLang="en-US" sz="1800" dirty="0" err="1">
                <a:latin typeface="Greekth" panose="02020803070505020304" pitchFamily="18" charset="0"/>
              </a:rPr>
              <a:t>fwnh?j</a:t>
            </a:r>
            <a:r>
              <a:rPr lang="en-US" altLang="en-US" sz="1800" dirty="0">
                <a:latin typeface="Greekth" panose="02020803070505020304" pitchFamily="18" charset="0"/>
              </a:rPr>
              <a:t>. l</a:t>
            </a:r>
            <a:r>
              <a:rPr lang="en-US" altLang="en-US" sz="1800" dirty="0">
                <a:latin typeface="Times New Roman" panose="02020603050405020304" pitchFamily="18" charset="0"/>
              </a:rPr>
              <a:t>]</a:t>
            </a:r>
            <a:r>
              <a:rPr lang="en-US" altLang="en-US" sz="1800" b="1" dirty="0">
                <a:solidFill>
                  <a:srgbClr val="FFFF99"/>
                </a:solidFill>
                <a:latin typeface="Greekth" panose="02020803070505020304" pitchFamily="18" charset="0"/>
              </a:rPr>
              <a:t>e&lt;</a:t>
            </a:r>
            <a:r>
              <a:rPr lang="en-US" altLang="en-US" sz="1800" b="1" dirty="0" err="1">
                <a:solidFill>
                  <a:srgbClr val="FFFF99"/>
                </a:solidFill>
                <a:latin typeface="Greekth" panose="02020803070505020304" pitchFamily="18" charset="0"/>
              </a:rPr>
              <a:t>gei</a:t>
            </a:r>
            <a:r>
              <a:rPr lang="en-US" altLang="en-US" sz="1800" b="1" dirty="0">
                <a:latin typeface="Greekth" panose="02020803070505020304" pitchFamily="18" charset="0"/>
              </a:rPr>
              <a:t> </a:t>
            </a:r>
            <a:r>
              <a:rPr lang="en-US" altLang="en-US" sz="1800" b="1" dirty="0">
                <a:solidFill>
                  <a:srgbClr val="FFFF99"/>
                </a:solidFill>
                <a:latin typeface="Greekth" panose="02020803070505020304" pitchFamily="18" charset="0"/>
              </a:rPr>
              <a:t>au]t&amp;?</a:t>
            </a:r>
            <a:r>
              <a:rPr lang="en-US" altLang="en-US" sz="1800" b="1" dirty="0">
                <a:latin typeface="Greekth" panose="02020803070505020304" pitchFamily="18" charset="0"/>
              </a:rPr>
              <a:t> </a:t>
            </a:r>
            <a:r>
              <a:rPr lang="en-US" altLang="en-US" sz="1800" b="1" dirty="0">
                <a:latin typeface="Times New Roman" panose="02020603050405020304" pitchFamily="18" charset="0"/>
              </a:rPr>
              <a:t>[</a:t>
            </a:r>
            <a:r>
              <a:rPr lang="en-US" altLang="en-US" sz="1800" dirty="0">
                <a:latin typeface="Greekth" panose="02020803070505020304" pitchFamily="18" charset="0"/>
              </a:rPr>
              <a:t>o[ </a:t>
            </a:r>
            <a:r>
              <a:rPr lang="en-US" altLang="en-US" sz="1800" dirty="0" err="1">
                <a:latin typeface="Greekth" panose="02020803070505020304" pitchFamily="18" charset="0"/>
              </a:rPr>
              <a:t>Pila?toj</a:t>
            </a:r>
            <a:r>
              <a:rPr lang="en-US" altLang="en-US" sz="1800" dirty="0">
                <a:latin typeface="Greekth" panose="02020803070505020304" pitchFamily="18" charset="0"/>
              </a:rPr>
              <a:t> </a:t>
            </a:r>
            <a:r>
              <a:rPr lang="en-US" altLang="en-US" sz="1800" dirty="0" err="1">
                <a:latin typeface="Greekth" panose="02020803070505020304" pitchFamily="18" charset="0"/>
              </a:rPr>
              <a:t>ti</a:t>
            </a:r>
            <a:r>
              <a:rPr lang="en-US" altLang="en-US" sz="1800" b="1" dirty="0">
                <a:latin typeface="Greekth" panose="02020803070505020304" pitchFamily="18" charset="0"/>
              </a:rPr>
              <a:t>&lt;</a:t>
            </a:r>
          </a:p>
          <a:p>
            <a:pPr>
              <a:lnSpc>
                <a:spcPct val="80000"/>
              </a:lnSpc>
              <a:buFont typeface="Wingdings" panose="05000000000000000000" pitchFamily="2" charset="2"/>
              <a:buNone/>
            </a:pPr>
            <a:r>
              <a:rPr lang="en-US" altLang="en-US" sz="1800" b="1" dirty="0"/>
              <a:t>        “…the voice. S]</a:t>
            </a:r>
            <a:r>
              <a:rPr lang="en-US" altLang="en-US" sz="1800" b="1" dirty="0" err="1">
                <a:solidFill>
                  <a:srgbClr val="FFFF99"/>
                </a:solidFill>
              </a:rPr>
              <a:t>ays</a:t>
            </a:r>
            <a:r>
              <a:rPr lang="en-US" altLang="en-US" sz="1800" b="1" dirty="0"/>
              <a:t> </a:t>
            </a:r>
            <a:r>
              <a:rPr lang="en-US" altLang="en-US" sz="1800" b="1" dirty="0">
                <a:solidFill>
                  <a:srgbClr val="FFFF99"/>
                </a:solidFill>
              </a:rPr>
              <a:t>to him,</a:t>
            </a:r>
            <a:r>
              <a:rPr lang="en-US" altLang="en-US" sz="1800" b="1" dirty="0"/>
              <a:t> [Pilate: ‘What…”</a:t>
            </a:r>
          </a:p>
          <a:p>
            <a:pPr>
              <a:buFont typeface="Wingdings" panose="05000000000000000000" pitchFamily="2" charset="2"/>
              <a:buNone/>
            </a:pPr>
            <a:endParaRPr lang="en-US" altLang="en-US" sz="800" dirty="0"/>
          </a:p>
          <a:p>
            <a:pPr>
              <a:lnSpc>
                <a:spcPct val="80000"/>
              </a:lnSpc>
              <a:buFont typeface="Wingdings" panose="05000000000000000000" pitchFamily="2" charset="2"/>
              <a:buNone/>
            </a:pPr>
            <a:r>
              <a:rPr lang="en-US" altLang="en-US" sz="1800" dirty="0">
                <a:latin typeface="Greekth" panose="02020803070505020304" pitchFamily="18" charset="0"/>
              </a:rPr>
              <a:t>                                      KA</a:t>
            </a:r>
            <a:r>
              <a:rPr lang="en-US" altLang="en-US" sz="1800" dirty="0">
                <a:latin typeface="Times New Roman" panose="02020603050405020304" pitchFamily="18" charset="0"/>
              </a:rPr>
              <a:t>]</a:t>
            </a:r>
            <a:r>
              <a:rPr lang="en-US" altLang="en-US" sz="1800" dirty="0">
                <a:solidFill>
                  <a:srgbClr val="FFFF99"/>
                </a:solidFill>
                <a:latin typeface="Greekth" panose="02020803070505020304" pitchFamily="18" charset="0"/>
              </a:rPr>
              <a:t>I</a:t>
            </a:r>
            <a:r>
              <a:rPr lang="en-US" altLang="en-US" sz="1800" dirty="0">
                <a:latin typeface="Greekth" panose="02020803070505020304" pitchFamily="18" charset="0"/>
              </a:rPr>
              <a:t>  </a:t>
            </a:r>
            <a:r>
              <a:rPr lang="en-US" altLang="en-US" sz="1800" dirty="0">
                <a:solidFill>
                  <a:srgbClr val="FFFF99"/>
                </a:solidFill>
                <a:latin typeface="Greekth" panose="02020803070505020304" pitchFamily="18" charset="0"/>
              </a:rPr>
              <a:t>TOUT</a:t>
            </a:r>
            <a:r>
              <a:rPr lang="en-US" altLang="en-US" sz="1800" dirty="0">
                <a:latin typeface="Times New Roman" panose="02020603050405020304" pitchFamily="18" charset="0"/>
              </a:rPr>
              <a:t>[</a:t>
            </a:r>
            <a:r>
              <a:rPr lang="en-US" altLang="en-US" sz="1800" dirty="0">
                <a:latin typeface="Greekth" panose="02020803070505020304" pitchFamily="18" charset="0"/>
              </a:rPr>
              <a:t>O</a:t>
            </a:r>
          </a:p>
          <a:p>
            <a:pPr>
              <a:lnSpc>
                <a:spcPct val="80000"/>
              </a:lnSpc>
              <a:buFont typeface="Wingdings" panose="05000000000000000000" pitchFamily="2" charset="2"/>
              <a:buNone/>
            </a:pPr>
            <a:r>
              <a:rPr lang="en-US" altLang="en-US" sz="1800" dirty="0">
                <a:latin typeface="Greekth" panose="02020803070505020304" pitchFamily="18" charset="0"/>
              </a:rPr>
              <a:t>               e]</a:t>
            </a:r>
            <a:r>
              <a:rPr lang="en-US" altLang="en-US" sz="1800" dirty="0" err="1">
                <a:latin typeface="Greekth" panose="02020803070505020304" pitchFamily="18" charset="0"/>
              </a:rPr>
              <a:t>stin</a:t>
            </a:r>
            <a:r>
              <a:rPr lang="en-US" altLang="en-US" sz="1800" dirty="0">
                <a:latin typeface="Greekth" panose="02020803070505020304" pitchFamily="18" charset="0"/>
              </a:rPr>
              <a:t> a]</a:t>
            </a:r>
            <a:r>
              <a:rPr lang="en-US" altLang="en-US" sz="1800" dirty="0" err="1">
                <a:latin typeface="Greekth" panose="02020803070505020304" pitchFamily="18" charset="0"/>
              </a:rPr>
              <a:t>lh</a:t>
            </a:r>
            <a:r>
              <a:rPr lang="en-US" altLang="en-US" sz="1800" dirty="0">
                <a:latin typeface="Greekth" panose="02020803070505020304" pitchFamily="18" charset="0"/>
              </a:rPr>
              <a:t>&lt;</a:t>
            </a:r>
            <a:r>
              <a:rPr lang="en-US" altLang="en-US" sz="1800" dirty="0" err="1">
                <a:latin typeface="Greekth" panose="02020803070505020304" pitchFamily="18" charset="0"/>
              </a:rPr>
              <a:t>qia</a:t>
            </a:r>
            <a:r>
              <a:rPr lang="en-US" altLang="en-US" sz="1800" dirty="0">
                <a:latin typeface="Greekth" panose="02020803070505020304" pitchFamily="18" charset="0"/>
              </a:rPr>
              <a:t>; ka</a:t>
            </a:r>
            <a:r>
              <a:rPr lang="en-US" altLang="en-US" sz="1800" dirty="0">
                <a:latin typeface="Times New Roman" panose="02020603050405020304" pitchFamily="18" charset="0"/>
              </a:rPr>
              <a:t>]</a:t>
            </a:r>
            <a:r>
              <a:rPr lang="en-US" altLang="en-US" sz="1800" b="1" dirty="0" err="1">
                <a:solidFill>
                  <a:srgbClr val="FFFF99"/>
                </a:solidFill>
                <a:latin typeface="Greekth" panose="02020803070505020304" pitchFamily="18" charset="0"/>
              </a:rPr>
              <a:t>i</a:t>
            </a:r>
            <a:r>
              <a:rPr lang="en-US" altLang="en-US" sz="1800" b="1" dirty="0">
                <a:latin typeface="Greekth" panose="02020803070505020304" pitchFamily="18" charset="0"/>
              </a:rPr>
              <a:t>&gt; </a:t>
            </a:r>
            <a:r>
              <a:rPr lang="en-US" altLang="en-US" sz="1800" b="1" dirty="0" err="1">
                <a:solidFill>
                  <a:srgbClr val="FFFF99"/>
                </a:solidFill>
                <a:latin typeface="Greekth" panose="02020803070505020304" pitchFamily="18" charset="0"/>
              </a:rPr>
              <a:t>tou?t</a:t>
            </a:r>
            <a:r>
              <a:rPr lang="en-US" altLang="en-US" sz="1800" b="1" dirty="0">
                <a:latin typeface="Times New Roman" panose="02020603050405020304" pitchFamily="18" charset="0"/>
              </a:rPr>
              <a:t>[</a:t>
            </a:r>
            <a:r>
              <a:rPr lang="en-US" altLang="en-US" sz="1800" dirty="0">
                <a:latin typeface="Greekth" panose="02020803070505020304" pitchFamily="18" charset="0"/>
              </a:rPr>
              <a:t>o </a:t>
            </a:r>
            <a:r>
              <a:rPr lang="en-US" altLang="en-US" sz="1800" dirty="0" err="1">
                <a:latin typeface="Greekth" panose="02020803070505020304" pitchFamily="18" charset="0"/>
              </a:rPr>
              <a:t>ei</a:t>
            </a:r>
            <a:r>
              <a:rPr lang="en-US" altLang="en-US" sz="1800" dirty="0">
                <a:latin typeface="Greekth" panose="02020803070505020304" pitchFamily="18" charset="0"/>
              </a:rPr>
              <a:t>]pw&gt;n pa&lt;</a:t>
            </a:r>
            <a:r>
              <a:rPr lang="en-US" altLang="en-US" sz="1800" dirty="0" err="1">
                <a:latin typeface="Greekth" panose="02020803070505020304" pitchFamily="18" charset="0"/>
              </a:rPr>
              <a:t>lin</a:t>
            </a:r>
            <a:endParaRPr lang="en-US" altLang="en-US" sz="1800" dirty="0">
              <a:latin typeface="Greekth" panose="02020803070505020304" pitchFamily="18" charset="0"/>
            </a:endParaRPr>
          </a:p>
          <a:p>
            <a:pPr>
              <a:lnSpc>
                <a:spcPct val="80000"/>
              </a:lnSpc>
              <a:buFont typeface="Wingdings" panose="05000000000000000000" pitchFamily="2" charset="2"/>
              <a:buNone/>
            </a:pPr>
            <a:r>
              <a:rPr lang="en-US" altLang="en-US" sz="1800" b="1" dirty="0"/>
              <a:t>	   “…is truth? An]</a:t>
            </a:r>
            <a:r>
              <a:rPr lang="en-US" altLang="en-US" sz="1800" b="1" dirty="0">
                <a:solidFill>
                  <a:srgbClr val="FFFF99"/>
                </a:solidFill>
              </a:rPr>
              <a:t>d</a:t>
            </a:r>
            <a:r>
              <a:rPr lang="en-US" altLang="en-US" sz="1800" b="1" dirty="0"/>
              <a:t> </a:t>
            </a:r>
            <a:r>
              <a:rPr lang="en-US" altLang="en-US" sz="1800" b="1" dirty="0" err="1">
                <a:solidFill>
                  <a:srgbClr val="FFFF99"/>
                </a:solidFill>
              </a:rPr>
              <a:t>thi</a:t>
            </a:r>
            <a:r>
              <a:rPr lang="en-US" altLang="en-US" sz="1800" b="1" dirty="0"/>
              <a:t>[s having said again…”</a:t>
            </a:r>
          </a:p>
          <a:p>
            <a:pPr>
              <a:buFont typeface="Wingdings" panose="05000000000000000000" pitchFamily="2" charset="2"/>
              <a:buNone/>
            </a:pPr>
            <a:endParaRPr lang="en-US" altLang="en-US" sz="800" b="1" dirty="0"/>
          </a:p>
          <a:p>
            <a:pPr>
              <a:lnSpc>
                <a:spcPct val="80000"/>
              </a:lnSpc>
              <a:buFont typeface="Wingdings" panose="05000000000000000000" pitchFamily="2" charset="2"/>
              <a:buNone/>
            </a:pPr>
            <a:r>
              <a:rPr lang="en-US" altLang="en-US" sz="1800" dirty="0"/>
              <a:t>  	                       </a:t>
            </a:r>
            <a:r>
              <a:rPr lang="en-US" altLang="en-US" sz="1800" dirty="0">
                <a:latin typeface="Greekth" panose="02020803070505020304" pitchFamily="18" charset="0"/>
              </a:rPr>
              <a:t>T</a:t>
            </a:r>
            <a:r>
              <a:rPr lang="en-US" altLang="en-US" sz="1800" dirty="0">
                <a:latin typeface="Times New Roman" panose="02020603050405020304" pitchFamily="18" charset="0"/>
              </a:rPr>
              <a:t>]</a:t>
            </a:r>
            <a:r>
              <a:rPr lang="en-US" altLang="en-US" sz="1800" dirty="0">
                <a:solidFill>
                  <a:srgbClr val="FFFF99"/>
                </a:solidFill>
                <a:latin typeface="Greekth" panose="02020803070505020304" pitchFamily="18" charset="0"/>
              </a:rPr>
              <a:t>OU</a:t>
            </a:r>
            <a:r>
              <a:rPr lang="en-US" altLang="en-US" sz="1800" dirty="0">
                <a:solidFill>
                  <a:srgbClr val="FFFF99"/>
                </a:solidFill>
                <a:latin typeface="Times New Roman" panose="02020603050405020304" pitchFamily="18" charset="0"/>
              </a:rPr>
              <a:t>C</a:t>
            </a:r>
            <a:r>
              <a:rPr lang="en-US" altLang="en-US" sz="1800" b="1" dirty="0">
                <a:latin typeface="Greekth" panose="02020803070505020304" pitchFamily="18" charset="0"/>
              </a:rPr>
              <a:t>  </a:t>
            </a:r>
            <a:r>
              <a:rPr lang="en-US" altLang="en-US" sz="1800" dirty="0">
                <a:solidFill>
                  <a:srgbClr val="FFFF99"/>
                </a:solidFill>
                <a:latin typeface="Greekth" panose="02020803070505020304" pitchFamily="18" charset="0"/>
              </a:rPr>
              <a:t>I</a:t>
            </a:r>
            <a:r>
              <a:rPr lang="en-US" altLang="en-US" sz="1800" dirty="0">
                <a:latin typeface="Times New Roman" panose="02020603050405020304" pitchFamily="18" charset="0"/>
              </a:rPr>
              <a:t>[</a:t>
            </a:r>
            <a:r>
              <a:rPr lang="en-US" altLang="en-US" sz="1800" dirty="0">
                <a:latin typeface="Greekth" panose="02020803070505020304" pitchFamily="18" charset="0"/>
              </a:rPr>
              <a:t>OUDAIOU</a:t>
            </a:r>
            <a:r>
              <a:rPr lang="en-US" altLang="en-US" sz="1800" dirty="0">
                <a:latin typeface="Times New Roman" panose="02020603050405020304" pitchFamily="18" charset="0"/>
              </a:rPr>
              <a:t>C</a:t>
            </a:r>
            <a:endParaRPr lang="en-US" altLang="en-US" sz="1800" dirty="0">
              <a:latin typeface="Greekth" panose="02020803070505020304" pitchFamily="18" charset="0"/>
            </a:endParaRPr>
          </a:p>
          <a:p>
            <a:pPr>
              <a:lnSpc>
                <a:spcPct val="80000"/>
              </a:lnSpc>
              <a:buFont typeface="Wingdings" panose="05000000000000000000" pitchFamily="2" charset="2"/>
              <a:buNone/>
            </a:pPr>
            <a:r>
              <a:rPr lang="en-US" altLang="en-US" sz="1800" dirty="0">
                <a:latin typeface="Greekth" panose="02020803070505020304" pitchFamily="18" charset="0"/>
              </a:rPr>
              <a:t>		      e]</a:t>
            </a:r>
            <a:r>
              <a:rPr lang="en-US" altLang="en-US" sz="1800" dirty="0" err="1">
                <a:latin typeface="Greekth" panose="02020803070505020304" pitchFamily="18" charset="0"/>
              </a:rPr>
              <a:t>ch?lqen</a:t>
            </a:r>
            <a:r>
              <a:rPr lang="en-US" altLang="en-US" sz="1800" dirty="0">
                <a:latin typeface="Greekth" panose="02020803070505020304" pitchFamily="18" charset="0"/>
              </a:rPr>
              <a:t> pro&gt;j t</a:t>
            </a:r>
            <a:r>
              <a:rPr lang="en-US" altLang="en-US" sz="1800" dirty="0">
                <a:latin typeface="Times New Roman" panose="02020603050405020304" pitchFamily="18" charset="0"/>
              </a:rPr>
              <a:t>]</a:t>
            </a:r>
            <a:r>
              <a:rPr lang="en-US" altLang="en-US" sz="1800" dirty="0" err="1">
                <a:solidFill>
                  <a:srgbClr val="FFFF99"/>
                </a:solidFill>
                <a:latin typeface="Greekth" panose="02020803070505020304" pitchFamily="18" charset="0"/>
              </a:rPr>
              <a:t>o</a:t>
            </a:r>
            <a:r>
              <a:rPr lang="en-US" altLang="en-US" sz="1800" b="1" dirty="0" err="1">
                <a:solidFill>
                  <a:srgbClr val="FFFF99"/>
                </a:solidFill>
                <a:latin typeface="Greekth" panose="02020803070505020304" pitchFamily="18" charset="0"/>
              </a:rPr>
              <a:t>u</a:t>
            </a:r>
            <a:r>
              <a:rPr lang="en-US" altLang="en-US" sz="1800" b="1" dirty="0">
                <a:solidFill>
                  <a:srgbClr val="FFFF99"/>
                </a:solidFill>
                <a:latin typeface="Greekth" panose="02020803070505020304" pitchFamily="18" charset="0"/>
              </a:rPr>
              <a:t>&gt;j  ]I</a:t>
            </a:r>
            <a:r>
              <a:rPr lang="en-US" altLang="en-US" sz="1800" b="1" dirty="0">
                <a:latin typeface="Times New Roman" panose="02020603050405020304" pitchFamily="18" charset="0"/>
              </a:rPr>
              <a:t>[</a:t>
            </a:r>
            <a:r>
              <a:rPr lang="en-US" altLang="en-US" sz="1800" dirty="0" err="1">
                <a:latin typeface="Greekth" panose="02020803070505020304" pitchFamily="18" charset="0"/>
              </a:rPr>
              <a:t>oudiai</a:t>
            </a:r>
            <a:r>
              <a:rPr lang="en-US" altLang="en-US" sz="1800" dirty="0">
                <a:latin typeface="Greekth" panose="02020803070505020304" pitchFamily="18" charset="0"/>
              </a:rPr>
              <a:t>&lt;</a:t>
            </a:r>
            <a:r>
              <a:rPr lang="en-US" altLang="en-US" sz="1800" dirty="0" err="1">
                <a:latin typeface="Greekth" panose="02020803070505020304" pitchFamily="18" charset="0"/>
              </a:rPr>
              <a:t>ouj</a:t>
            </a:r>
            <a:endParaRPr lang="en-US" altLang="en-US" sz="1800" dirty="0">
              <a:latin typeface="Greekth" panose="02020803070505020304" pitchFamily="18" charset="0"/>
            </a:endParaRPr>
          </a:p>
          <a:p>
            <a:pPr>
              <a:lnSpc>
                <a:spcPct val="80000"/>
              </a:lnSpc>
              <a:buFont typeface="Wingdings" panose="05000000000000000000" pitchFamily="2" charset="2"/>
              <a:buNone/>
            </a:pPr>
            <a:r>
              <a:rPr lang="en-US" altLang="en-US" sz="1800" b="1" dirty="0"/>
              <a:t>                   “…he went out t]</a:t>
            </a:r>
            <a:r>
              <a:rPr lang="en-US" altLang="en-US" sz="1800" b="1" dirty="0">
                <a:solidFill>
                  <a:srgbClr val="FFFF99"/>
                </a:solidFill>
              </a:rPr>
              <a:t>o</a:t>
            </a:r>
            <a:r>
              <a:rPr lang="en-US" altLang="en-US" sz="1800" b="1" dirty="0"/>
              <a:t> </a:t>
            </a:r>
            <a:r>
              <a:rPr lang="en-US" altLang="en-US" sz="1800" b="1" dirty="0">
                <a:solidFill>
                  <a:srgbClr val="FFFF99"/>
                </a:solidFill>
              </a:rPr>
              <a:t>the</a:t>
            </a:r>
            <a:r>
              <a:rPr lang="en-US" altLang="en-US" sz="1800" b="1" dirty="0"/>
              <a:t> </a:t>
            </a:r>
            <a:r>
              <a:rPr lang="en-US" altLang="en-US" sz="1800" b="1" dirty="0">
                <a:solidFill>
                  <a:srgbClr val="FFFF99"/>
                </a:solidFill>
              </a:rPr>
              <a:t>J</a:t>
            </a:r>
            <a:r>
              <a:rPr lang="en-US" altLang="en-US" sz="1800" b="1" dirty="0"/>
              <a:t>[</a:t>
            </a:r>
            <a:r>
              <a:rPr lang="en-US" altLang="en-US" sz="1800" b="1" dirty="0" err="1"/>
              <a:t>ews</a:t>
            </a:r>
            <a:r>
              <a:rPr lang="en-US" altLang="en-US" sz="1800" b="1" dirty="0"/>
              <a:t>…”</a:t>
            </a:r>
          </a:p>
          <a:p>
            <a:pPr>
              <a:lnSpc>
                <a:spcPct val="80000"/>
              </a:lnSpc>
              <a:buFont typeface="Wingdings" panose="05000000000000000000" pitchFamily="2" charset="2"/>
              <a:buNone/>
            </a:pPr>
            <a:endParaRPr lang="en-US" altLang="en-US" sz="800" b="1" dirty="0"/>
          </a:p>
          <a:p>
            <a:pPr>
              <a:lnSpc>
                <a:spcPct val="80000"/>
              </a:lnSpc>
              <a:buFont typeface="Wingdings" panose="05000000000000000000" pitchFamily="2" charset="2"/>
              <a:buNone/>
            </a:pPr>
            <a:r>
              <a:rPr lang="en-US" altLang="en-US" sz="1800" dirty="0">
                <a:latin typeface="Greekth" panose="02020803070505020304" pitchFamily="18" charset="0"/>
              </a:rPr>
              <a:t>                                         OUD</a:t>
            </a:r>
            <a:r>
              <a:rPr lang="en-US" altLang="en-US" sz="1800" dirty="0"/>
              <a:t>]</a:t>
            </a:r>
            <a:r>
              <a:rPr lang="en-US" altLang="en-US" sz="1800" dirty="0">
                <a:solidFill>
                  <a:srgbClr val="FFFF99"/>
                </a:solidFill>
                <a:latin typeface="Greekth" panose="02020803070505020304" pitchFamily="18" charset="0"/>
              </a:rPr>
              <a:t>EM</a:t>
            </a:r>
            <a:r>
              <a:rPr lang="en-US" altLang="en-US" sz="1800" dirty="0"/>
              <a:t>[</a:t>
            </a:r>
            <a:r>
              <a:rPr lang="en-US" altLang="en-US" sz="1800" dirty="0">
                <a:latin typeface="Greekth" panose="02020803070505020304" pitchFamily="18" charset="0"/>
              </a:rPr>
              <a:t>IAN</a:t>
            </a:r>
          </a:p>
          <a:p>
            <a:pPr>
              <a:lnSpc>
                <a:spcPct val="80000"/>
              </a:lnSpc>
              <a:buFont typeface="Wingdings" panose="05000000000000000000" pitchFamily="2" charset="2"/>
              <a:buNone/>
            </a:pPr>
            <a:r>
              <a:rPr lang="en-US" altLang="en-US" sz="1800" dirty="0">
                <a:latin typeface="Greekth" panose="02020803070505020304" pitchFamily="18" charset="0"/>
              </a:rPr>
              <a:t>               e]</a:t>
            </a:r>
            <a:r>
              <a:rPr lang="en-US" altLang="en-US" sz="1800" dirty="0" err="1">
                <a:latin typeface="Greekth" panose="02020803070505020304" pitchFamily="18" charset="0"/>
              </a:rPr>
              <a:t>gw</a:t>
            </a:r>
            <a:r>
              <a:rPr lang="en-US" altLang="en-US" sz="1800" dirty="0">
                <a:latin typeface="Greekth" panose="02020803070505020304" pitchFamily="18" charset="0"/>
              </a:rPr>
              <a:t>&gt;  </a:t>
            </a:r>
            <a:r>
              <a:rPr lang="en-US" altLang="en-US" sz="1800" dirty="0" err="1">
                <a:latin typeface="Greekth" panose="02020803070505020304" pitchFamily="18" charset="0"/>
              </a:rPr>
              <a:t>ou</a:t>
            </a:r>
            <a:r>
              <a:rPr lang="en-US" altLang="en-US" sz="1800" dirty="0">
                <a:latin typeface="Greekth" panose="02020803070505020304" pitchFamily="18" charset="0"/>
              </a:rPr>
              <a:t>]d</a:t>
            </a:r>
            <a:r>
              <a:rPr lang="en-US" altLang="en-US" sz="1800" dirty="0"/>
              <a:t>]</a:t>
            </a:r>
            <a:r>
              <a:rPr lang="en-US" altLang="en-US" sz="1800" dirty="0" err="1">
                <a:solidFill>
                  <a:srgbClr val="FFFF99"/>
                </a:solidFill>
                <a:latin typeface="Greekth" panose="02020803070505020304" pitchFamily="18" charset="0"/>
              </a:rPr>
              <a:t>em</a:t>
            </a:r>
            <a:r>
              <a:rPr lang="en-US" altLang="en-US" sz="1800" dirty="0"/>
              <a:t>[</a:t>
            </a:r>
            <a:r>
              <a:rPr lang="en-US" altLang="en-US" sz="1800" dirty="0" err="1">
                <a:latin typeface="Greekth" panose="02020803070505020304" pitchFamily="18" charset="0"/>
              </a:rPr>
              <a:t>i</a:t>
            </a:r>
            <a:r>
              <a:rPr lang="en-US" altLang="en-US" sz="1800" dirty="0">
                <a:latin typeface="Greekth" panose="02020803070505020304" pitchFamily="18" charset="0"/>
              </a:rPr>
              <a:t>&lt;an </a:t>
            </a:r>
            <a:r>
              <a:rPr lang="en-US" altLang="en-US" sz="1800" dirty="0" err="1">
                <a:latin typeface="Greekth" panose="02020803070505020304" pitchFamily="18" charset="0"/>
              </a:rPr>
              <a:t>eu</a:t>
            </a:r>
            <a:r>
              <a:rPr lang="en-US" altLang="en-US" sz="1800" dirty="0">
                <a:latin typeface="Greekth" panose="02020803070505020304" pitchFamily="18" charset="0"/>
              </a:rPr>
              <a:t>[</a:t>
            </a:r>
            <a:r>
              <a:rPr lang="en-US" altLang="en-US" sz="1800" dirty="0" err="1">
                <a:latin typeface="Greekth" panose="02020803070505020304" pitchFamily="18" charset="0"/>
              </a:rPr>
              <a:t>ri</a:t>
            </a:r>
            <a:r>
              <a:rPr lang="en-US" altLang="en-US" sz="1800" dirty="0">
                <a:latin typeface="Greekth" panose="02020803070505020304" pitchFamily="18" charset="0"/>
              </a:rPr>
              <a:t>&lt;</a:t>
            </a:r>
            <a:r>
              <a:rPr lang="en-US" altLang="en-US" sz="1800" dirty="0" err="1">
                <a:latin typeface="Greekth" panose="02020803070505020304" pitchFamily="18" charset="0"/>
              </a:rPr>
              <a:t>skw</a:t>
            </a:r>
            <a:r>
              <a:rPr lang="en-US" altLang="en-US" sz="1800" dirty="0">
                <a:latin typeface="Greekth" panose="02020803070505020304" pitchFamily="18" charset="0"/>
              </a:rPr>
              <a:t> e]n au]t&amp; ai]</a:t>
            </a:r>
            <a:r>
              <a:rPr lang="en-US" altLang="en-US" sz="1800" dirty="0" err="1">
                <a:latin typeface="Greekth" panose="02020803070505020304" pitchFamily="18" charset="0"/>
              </a:rPr>
              <a:t>ti</a:t>
            </a:r>
            <a:r>
              <a:rPr lang="en-US" altLang="en-US" sz="1800" dirty="0">
                <a:latin typeface="Greekth" panose="02020803070505020304" pitchFamily="18" charset="0"/>
              </a:rPr>
              <a:t>&lt;an</a:t>
            </a:r>
          </a:p>
          <a:p>
            <a:pPr>
              <a:lnSpc>
                <a:spcPct val="80000"/>
              </a:lnSpc>
              <a:buFont typeface="Wingdings" panose="05000000000000000000" pitchFamily="2" charset="2"/>
              <a:buNone/>
            </a:pPr>
            <a:r>
              <a:rPr lang="en-US" altLang="en-US" sz="1800" b="1" dirty="0"/>
              <a:t>                        “…I n]</a:t>
            </a:r>
            <a:r>
              <a:rPr lang="en-US" altLang="en-US" sz="1800" b="1" dirty="0">
                <a:solidFill>
                  <a:srgbClr val="FFFF99"/>
                </a:solidFill>
              </a:rPr>
              <a:t>o</a:t>
            </a:r>
            <a:r>
              <a:rPr lang="en-US" altLang="en-US" sz="1800" b="1" dirty="0"/>
              <a:t>[ find in him crime…”</a:t>
            </a:r>
          </a:p>
        </p:txBody>
      </p:sp>
      <p:pic>
        <p:nvPicPr>
          <p:cNvPr id="416772" name="Picture 4">
            <a:extLst>
              <a:ext uri="{FF2B5EF4-FFF2-40B4-BE49-F238E27FC236}">
                <a16:creationId xmlns:a16="http://schemas.microsoft.com/office/drawing/2014/main" id="{3632C7E9-A552-52B3-4FEF-296C15A6BEE9}"/>
              </a:ext>
            </a:extLst>
          </p:cNvPr>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1888356" y="176463"/>
            <a:ext cx="4537969" cy="6524375"/>
          </a:xfrm>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2">
            <a:extLst>
              <a:ext uri="{FF2B5EF4-FFF2-40B4-BE49-F238E27FC236}">
                <a16:creationId xmlns:a16="http://schemas.microsoft.com/office/drawing/2014/main" id="{D0A71824-1647-4DC7-26FE-643B7F155384}"/>
              </a:ext>
            </a:extLst>
          </p:cNvPr>
          <p:cNvSpPr txBox="1">
            <a:spLocks noChangeArrowheads="1"/>
          </p:cNvSpPr>
          <p:nvPr/>
        </p:nvSpPr>
        <p:spPr bwMode="auto">
          <a:xfrm>
            <a:off x="373838" y="4174958"/>
            <a:ext cx="2590800" cy="22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r>
              <a:rPr lang="en-US" altLang="en-US" sz="2800" dirty="0">
                <a:latin typeface="Old English Text MT" panose="03040902040508030806" pitchFamily="66" charset="0"/>
              </a:rPr>
              <a:t>p</a:t>
            </a:r>
            <a:r>
              <a:rPr lang="en-US" altLang="en-US" sz="2800" dirty="0">
                <a:latin typeface="Arial Narrow" panose="020B0606020202030204" pitchFamily="34" charset="0"/>
              </a:rPr>
              <a:t>52</a:t>
            </a:r>
            <a:br>
              <a:rPr lang="en-US" altLang="en-US" sz="2800" dirty="0">
                <a:latin typeface="Arial Narrow" panose="020B0606020202030204" pitchFamily="34" charset="0"/>
              </a:rPr>
            </a:br>
            <a:r>
              <a:rPr lang="en-US" altLang="en-US" sz="2800" dirty="0">
                <a:latin typeface="Arial Narrow" panose="020B0606020202030204" pitchFamily="34" charset="0"/>
              </a:rPr>
              <a:t>verso side (back) 18:37-38</a:t>
            </a:r>
          </a:p>
          <a:p>
            <a:r>
              <a:rPr lang="en-US" altLang="en-US" sz="2800" dirty="0">
                <a:latin typeface="Arial Narrow" panose="020B0606020202030204" pitchFamily="34" charset="0"/>
              </a:rPr>
              <a:t>ca. AD 125</a:t>
            </a:r>
            <a:endParaRPr lang="en-US" altLang="en-US" sz="4000" dirty="0"/>
          </a:p>
        </p:txBody>
      </p:sp>
    </p:spTree>
    <p:extLst>
      <p:ext uri="{BB962C8B-B14F-4D97-AF65-F5344CB8AC3E}">
        <p14:creationId xmlns:p14="http://schemas.microsoft.com/office/powerpoint/2010/main" val="847858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50000"/>
              </a:schemeClr>
            </a:gs>
            <a:gs pos="100000">
              <a:schemeClr val="accent1">
                <a:lumMod val="50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3DB95BE8-C8B2-573F-34C3-283A68C25E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D31E9A-55AB-FBDC-0C84-FC9096202F32}"/>
              </a:ext>
            </a:extLst>
          </p:cNvPr>
          <p:cNvSpPr>
            <a:spLocks noGrp="1"/>
          </p:cNvSpPr>
          <p:nvPr>
            <p:ph type="title"/>
          </p:nvPr>
        </p:nvSpPr>
        <p:spPr/>
        <p:txBody>
          <a:bodyPr>
            <a:normAutofit/>
          </a:bodyPr>
          <a:lstStyle/>
          <a:p>
            <a:pPr algn="l"/>
            <a:r>
              <a:rPr lang="en-US" dirty="0">
                <a:solidFill>
                  <a:schemeClr val="accent4"/>
                </a:solidFill>
                <a:latin typeface="Sitka Banner Semibold" pitchFamily="2" charset="0"/>
              </a:rPr>
              <a:t>THE PRIMACY OF THE SON</a:t>
            </a:r>
          </a:p>
        </p:txBody>
      </p:sp>
      <p:sp>
        <p:nvSpPr>
          <p:cNvPr id="3" name="Subtitle 2">
            <a:extLst>
              <a:ext uri="{FF2B5EF4-FFF2-40B4-BE49-F238E27FC236}">
                <a16:creationId xmlns:a16="http://schemas.microsoft.com/office/drawing/2014/main" id="{DBE8D592-886D-CB59-D187-67B63676C5CD}"/>
              </a:ext>
            </a:extLst>
          </p:cNvPr>
          <p:cNvSpPr>
            <a:spLocks noGrp="1"/>
          </p:cNvSpPr>
          <p:nvPr>
            <p:ph idx="1"/>
          </p:nvPr>
        </p:nvSpPr>
        <p:spPr/>
        <p:txBody>
          <a:bodyPr/>
          <a:lstStyle/>
          <a:p>
            <a:pPr marL="0" indent="0" algn="l">
              <a:buNone/>
            </a:pPr>
            <a:r>
              <a:rPr lang="en-US" b="1" dirty="0">
                <a:solidFill>
                  <a:schemeClr val="accent4">
                    <a:lumMod val="40000"/>
                    <a:lumOff val="60000"/>
                  </a:schemeClr>
                </a:solidFill>
              </a:rPr>
              <a:t>The testimony of John the Baptist is paradoxical:  “he comes after me” but “he was before me.”</a:t>
            </a:r>
          </a:p>
          <a:p>
            <a:r>
              <a:rPr lang="en-US" sz="2400" i="1" dirty="0">
                <a:solidFill>
                  <a:schemeClr val="bg1"/>
                </a:solidFill>
              </a:rPr>
              <a:t>Though Jesus was born six months after John (Lk. 1:36), with respect to his deity as the Logos he still was there before John’s birth.</a:t>
            </a:r>
          </a:p>
          <a:p>
            <a:r>
              <a:rPr lang="en-US" sz="2400" i="1" dirty="0">
                <a:solidFill>
                  <a:schemeClr val="bg1"/>
                </a:solidFill>
              </a:rPr>
              <a:t> This directly refers to the preexistence of the  Son before the incarnation.</a:t>
            </a:r>
          </a:p>
          <a:p>
            <a:r>
              <a:rPr lang="en-US" sz="2400" i="1" dirty="0">
                <a:solidFill>
                  <a:schemeClr val="bg1"/>
                </a:solidFill>
              </a:rPr>
              <a:t>Similarly, Jesus will later say to the Jewish leaders, “Before Abraham was, I am” (8:58).</a:t>
            </a:r>
          </a:p>
        </p:txBody>
      </p:sp>
    </p:spTree>
    <p:extLst>
      <p:ext uri="{BB962C8B-B14F-4D97-AF65-F5344CB8AC3E}">
        <p14:creationId xmlns:p14="http://schemas.microsoft.com/office/powerpoint/2010/main" val="317537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50000"/>
              </a:schemeClr>
            </a:gs>
            <a:gs pos="100000">
              <a:schemeClr val="accent1">
                <a:lumMod val="50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9F827916-05EC-37F2-2BDE-8E4C0086A2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D02329-A360-D438-24D3-B2A23E74A8D6}"/>
              </a:ext>
            </a:extLst>
          </p:cNvPr>
          <p:cNvSpPr>
            <a:spLocks noGrp="1"/>
          </p:cNvSpPr>
          <p:nvPr>
            <p:ph type="title"/>
          </p:nvPr>
        </p:nvSpPr>
        <p:spPr/>
        <p:txBody>
          <a:bodyPr>
            <a:normAutofit/>
          </a:bodyPr>
          <a:lstStyle/>
          <a:p>
            <a:pPr algn="l"/>
            <a:r>
              <a:rPr lang="en-US" dirty="0">
                <a:solidFill>
                  <a:schemeClr val="accent4"/>
                </a:solidFill>
                <a:latin typeface="Sitka Banner Semibold" pitchFamily="2" charset="0"/>
              </a:rPr>
              <a:t>THE FULNESS OF HIS GRACE</a:t>
            </a:r>
          </a:p>
        </p:txBody>
      </p:sp>
      <p:sp>
        <p:nvSpPr>
          <p:cNvPr id="3" name="Subtitle 2">
            <a:extLst>
              <a:ext uri="{FF2B5EF4-FFF2-40B4-BE49-F238E27FC236}">
                <a16:creationId xmlns:a16="http://schemas.microsoft.com/office/drawing/2014/main" id="{F0C9D003-85A0-1DBA-02BC-4D258C09CFF8}"/>
              </a:ext>
            </a:extLst>
          </p:cNvPr>
          <p:cNvSpPr>
            <a:spLocks noGrp="1"/>
          </p:cNvSpPr>
          <p:nvPr>
            <p:ph idx="1"/>
          </p:nvPr>
        </p:nvSpPr>
        <p:spPr/>
        <p:txBody>
          <a:bodyPr/>
          <a:lstStyle/>
          <a:p>
            <a:pPr marL="0" indent="0" algn="l">
              <a:buNone/>
            </a:pPr>
            <a:r>
              <a:rPr lang="en-US" b="1" dirty="0">
                <a:solidFill>
                  <a:schemeClr val="accent4">
                    <a:lumMod val="40000"/>
                    <a:lumOff val="60000"/>
                  </a:schemeClr>
                </a:solidFill>
              </a:rPr>
              <a:t>The contrast between law and grace:</a:t>
            </a:r>
          </a:p>
          <a:p>
            <a:r>
              <a:rPr lang="en-US" sz="2400" i="1" dirty="0">
                <a:solidFill>
                  <a:schemeClr val="bg1"/>
                </a:solidFill>
              </a:rPr>
              <a:t>The Torah of Moses inaugurated the era of law. John does not denigrate the law, but he sees it as a precursor of Christ:</a:t>
            </a:r>
          </a:p>
          <a:p>
            <a:pPr lvl="1"/>
            <a:r>
              <a:rPr lang="en-US" sz="2000" b="1" dirty="0">
                <a:solidFill>
                  <a:srgbClr val="FFFFCC"/>
                </a:solidFill>
              </a:rPr>
              <a:t>Jesus is the one about whom Moses and prophets wrote (1:45).</a:t>
            </a:r>
          </a:p>
          <a:p>
            <a:pPr lvl="1"/>
            <a:r>
              <a:rPr lang="en-US" sz="2000" b="1" dirty="0">
                <a:solidFill>
                  <a:srgbClr val="FFFFCC"/>
                </a:solidFill>
              </a:rPr>
              <a:t>The problem was that while the law detailed God’s moral requirements, no one fully kept the law (7:19).</a:t>
            </a:r>
          </a:p>
          <a:p>
            <a:r>
              <a:rPr lang="en-US" sz="2400" i="1" dirty="0">
                <a:solidFill>
                  <a:schemeClr val="bg1"/>
                </a:solidFill>
              </a:rPr>
              <a:t> The fulness of grace and truth came through Jesus Christ in his incarnation, a demonstration of the grace that the law, in itself, could not provide.</a:t>
            </a:r>
          </a:p>
          <a:p>
            <a:r>
              <a:rPr lang="en-US" sz="2400" i="1" dirty="0">
                <a:solidFill>
                  <a:schemeClr val="bg1"/>
                </a:solidFill>
              </a:rPr>
              <a:t>So, in Christ Jesus, there is blessing after blessing of grace.</a:t>
            </a:r>
          </a:p>
        </p:txBody>
      </p:sp>
    </p:spTree>
    <p:extLst>
      <p:ext uri="{BB962C8B-B14F-4D97-AF65-F5344CB8AC3E}">
        <p14:creationId xmlns:p14="http://schemas.microsoft.com/office/powerpoint/2010/main" val="182081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50000"/>
              </a:schemeClr>
            </a:gs>
            <a:gs pos="100000">
              <a:schemeClr val="accent1">
                <a:lumMod val="50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71A43440-8CA0-0DE1-6F78-FB1A5E52DE4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47659DC-B046-2996-55CE-1B7A2484EE39}"/>
              </a:ext>
            </a:extLst>
          </p:cNvPr>
          <p:cNvSpPr txBox="1"/>
          <p:nvPr/>
        </p:nvSpPr>
        <p:spPr>
          <a:xfrm>
            <a:off x="545433" y="0"/>
            <a:ext cx="11221451" cy="2123658"/>
          </a:xfrm>
          <a:prstGeom prst="rect">
            <a:avLst/>
          </a:prstGeom>
          <a:noFill/>
        </p:spPr>
        <p:txBody>
          <a:bodyPr wrap="square">
            <a:spAutoFit/>
          </a:bodyPr>
          <a:lstStyle/>
          <a:p>
            <a:r>
              <a:rPr kumimoji="0" lang="en-US" altLang="en-US" sz="6600" b="0" i="0" u="none" strike="noStrike" kern="1200" cap="none" spc="0" normalizeH="0" baseline="0" noProof="0" dirty="0">
                <a:ln>
                  <a:noFill/>
                </a:ln>
                <a:solidFill>
                  <a:srgbClr val="FFFFCC"/>
                </a:solidFill>
                <a:effectLst>
                  <a:outerShdw blurRad="38100" dist="38100" dir="2700000" algn="tl">
                    <a:srgbClr val="000000"/>
                  </a:outerShdw>
                </a:effectLst>
                <a:uLnTx/>
                <a:uFillTx/>
                <a:latin typeface="Freestyle Script" panose="030804020302050B0404" pitchFamily="66" charset="0"/>
                <a:ea typeface="+mj-ea"/>
                <a:cs typeface="Arial"/>
              </a:rPr>
              <a:t>The name “Jesus Christ” is withheld until the climax of the prologue</a:t>
            </a:r>
            <a:endParaRPr lang="en-US" dirty="0">
              <a:solidFill>
                <a:srgbClr val="FFFFCC"/>
              </a:solidFill>
            </a:endParaRPr>
          </a:p>
        </p:txBody>
      </p:sp>
      <p:sp>
        <p:nvSpPr>
          <p:cNvPr id="6" name="Rectangle 5">
            <a:extLst>
              <a:ext uri="{FF2B5EF4-FFF2-40B4-BE49-F238E27FC236}">
                <a16:creationId xmlns:a16="http://schemas.microsoft.com/office/drawing/2014/main" id="{4C418B38-4349-21F8-3481-3B45D7AE6A7E}"/>
              </a:ext>
            </a:extLst>
          </p:cNvPr>
          <p:cNvSpPr txBox="1">
            <a:spLocks noChangeArrowheads="1"/>
          </p:cNvSpPr>
          <p:nvPr/>
        </p:nvSpPr>
        <p:spPr bwMode="auto">
          <a:xfrm>
            <a:off x="954506" y="2302041"/>
            <a:ext cx="5670884" cy="424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90000"/>
              <a:buFont typeface="Wingdings" panose="05000000000000000000" pitchFamily="2" charset="2"/>
              <a:buBlip>
                <a:blip r:embed="rId2"/>
              </a:buBlip>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SzPct val="90000"/>
              <a:buFont typeface="Wingdings" panose="05000000000000000000" pitchFamily="2" charset="2"/>
              <a:buBlip>
                <a:blip r:embed="rId3"/>
              </a:buBlip>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90000"/>
              <a:buFont typeface="Wingdings" panose="05000000000000000000" pitchFamily="2" charset="2"/>
              <a:buBlip>
                <a:blip r:embed="rId4"/>
              </a:buBlip>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buFont typeface="Wingdings" panose="05000000000000000000" pitchFamily="2" charset="2"/>
              <a:buNone/>
            </a:pPr>
            <a:r>
              <a:rPr lang="en-US" altLang="en-US" sz="2800" dirty="0">
                <a:solidFill>
                  <a:srgbClr val="FFCC99"/>
                </a:solidFill>
                <a:latin typeface="Georgia" panose="02040502050405020303" pitchFamily="18" charset="0"/>
              </a:rPr>
              <a:t>The implicit questions:</a:t>
            </a:r>
          </a:p>
          <a:p>
            <a:pPr>
              <a:lnSpc>
                <a:spcPct val="90000"/>
              </a:lnSpc>
            </a:pPr>
            <a:r>
              <a:rPr lang="en-US" altLang="en-US" sz="2000" i="1" dirty="0">
                <a:solidFill>
                  <a:schemeClr val="bg1"/>
                </a:solidFill>
                <a:latin typeface="Comic Sans MS" panose="030F0702030302020204" pitchFamily="66" charset="0"/>
              </a:rPr>
              <a:t>Who was with God yet was God?</a:t>
            </a:r>
          </a:p>
          <a:p>
            <a:pPr>
              <a:lnSpc>
                <a:spcPct val="90000"/>
              </a:lnSpc>
            </a:pPr>
            <a:r>
              <a:rPr lang="en-US" altLang="en-US" sz="2000" i="1" dirty="0">
                <a:solidFill>
                  <a:schemeClr val="bg1"/>
                </a:solidFill>
                <a:latin typeface="Comic Sans MS" panose="030F0702030302020204" pitchFamily="66" charset="0"/>
              </a:rPr>
              <a:t>Through whom did God create the universe?</a:t>
            </a:r>
          </a:p>
          <a:p>
            <a:pPr>
              <a:lnSpc>
                <a:spcPct val="90000"/>
              </a:lnSpc>
            </a:pPr>
            <a:r>
              <a:rPr lang="en-US" altLang="en-US" sz="2000" i="1" dirty="0">
                <a:solidFill>
                  <a:schemeClr val="bg1"/>
                </a:solidFill>
                <a:latin typeface="Comic Sans MS" panose="030F0702030302020204" pitchFamily="66" charset="0"/>
              </a:rPr>
              <a:t>Who is the true light?</a:t>
            </a:r>
          </a:p>
          <a:p>
            <a:pPr>
              <a:lnSpc>
                <a:spcPct val="90000"/>
              </a:lnSpc>
            </a:pPr>
            <a:r>
              <a:rPr lang="en-US" altLang="en-US" sz="2000" i="1" dirty="0">
                <a:solidFill>
                  <a:schemeClr val="bg1"/>
                </a:solidFill>
                <a:latin typeface="Comic Sans MS" panose="030F0702030302020204" pitchFamily="66" charset="0"/>
              </a:rPr>
              <a:t>Who was rejected by most but received by the few?</a:t>
            </a:r>
          </a:p>
          <a:p>
            <a:pPr>
              <a:lnSpc>
                <a:spcPct val="90000"/>
              </a:lnSpc>
            </a:pPr>
            <a:r>
              <a:rPr lang="en-US" altLang="en-US" sz="2000" i="1" dirty="0">
                <a:solidFill>
                  <a:schemeClr val="bg1"/>
                </a:solidFill>
                <a:latin typeface="Comic Sans MS" panose="030F0702030302020204" pitchFamily="66" charset="0"/>
              </a:rPr>
              <a:t>Who gives authority to be called “God’s children”?</a:t>
            </a:r>
          </a:p>
          <a:p>
            <a:pPr>
              <a:lnSpc>
                <a:spcPct val="90000"/>
              </a:lnSpc>
            </a:pPr>
            <a:r>
              <a:rPr lang="en-US" altLang="en-US" sz="2000" i="1" dirty="0">
                <a:solidFill>
                  <a:schemeClr val="bg1"/>
                </a:solidFill>
                <a:latin typeface="Comic Sans MS" panose="030F0702030302020204" pitchFamily="66" charset="0"/>
              </a:rPr>
              <a:t>Who became flesh and displayed God’s glory?</a:t>
            </a:r>
          </a:p>
          <a:p>
            <a:pPr>
              <a:lnSpc>
                <a:spcPct val="90000"/>
              </a:lnSpc>
            </a:pPr>
            <a:r>
              <a:rPr lang="en-US" altLang="en-US" sz="2000" i="1" dirty="0">
                <a:solidFill>
                  <a:schemeClr val="bg1"/>
                </a:solidFill>
                <a:latin typeface="Comic Sans MS" panose="030F0702030302020204" pitchFamily="66" charset="0"/>
              </a:rPr>
              <a:t>Who is the one and only Son who came from the Father?</a:t>
            </a:r>
          </a:p>
        </p:txBody>
      </p:sp>
      <p:sp>
        <p:nvSpPr>
          <p:cNvPr id="7" name="Rectangle 6">
            <a:extLst>
              <a:ext uri="{FF2B5EF4-FFF2-40B4-BE49-F238E27FC236}">
                <a16:creationId xmlns:a16="http://schemas.microsoft.com/office/drawing/2014/main" id="{0C46B61C-42F2-B969-0E84-DDF9D2C670A3}"/>
              </a:ext>
            </a:extLst>
          </p:cNvPr>
          <p:cNvSpPr txBox="1">
            <a:spLocks noChangeArrowheads="1"/>
          </p:cNvSpPr>
          <p:nvPr/>
        </p:nvSpPr>
        <p:spPr bwMode="auto">
          <a:xfrm>
            <a:off x="7005739" y="2442408"/>
            <a:ext cx="3810000" cy="3962400"/>
          </a:xfrm>
          <a:prstGeom prst="rect">
            <a:avLst/>
          </a:prstGeom>
          <a:solidFill>
            <a:srgbClr val="000408"/>
          </a:solidFill>
          <a:ln w="381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90000"/>
              <a:buFont typeface="Wingdings" panose="05000000000000000000" pitchFamily="2" charset="2"/>
              <a:buBlip>
                <a:blip r:embed="rId2"/>
              </a:buBlip>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SzPct val="90000"/>
              <a:buFont typeface="Wingdings" panose="05000000000000000000" pitchFamily="2" charset="2"/>
              <a:buBlip>
                <a:blip r:embed="rId3"/>
              </a:buBlip>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90000"/>
              <a:buFont typeface="Wingdings" panose="05000000000000000000" pitchFamily="2" charset="2"/>
              <a:buBlip>
                <a:blip r:embed="rId4"/>
              </a:buBlip>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90000"/>
              </a:lnSpc>
              <a:spcBef>
                <a:spcPct val="20000"/>
              </a:spcBef>
              <a:spcAft>
                <a:spcPct val="0"/>
              </a:spcAft>
              <a:buClr>
                <a:srgbClr val="86D1EC"/>
              </a:buClr>
              <a:buSzPct val="90000"/>
              <a:buFont typeface="Wingdings" panose="05000000000000000000" pitchFamily="2" charset="2"/>
              <a:buNone/>
              <a:tabLst/>
              <a:defRPr/>
            </a:pPr>
            <a:r>
              <a:rPr kumimoji="0" lang="en-US" altLang="en-US" sz="2800" b="0" i="0" u="none" strike="noStrike" kern="1200" cap="none" spc="0" normalizeH="0" baseline="0" noProof="0">
                <a:ln>
                  <a:noFill/>
                </a:ln>
                <a:solidFill>
                  <a:srgbClr val="FFCC99"/>
                </a:solidFill>
                <a:effectLst/>
                <a:uLnTx/>
                <a:uFillTx/>
                <a:latin typeface="Georgia" panose="02040502050405020303" pitchFamily="18" charset="0"/>
                <a:ea typeface="+mn-ea"/>
                <a:cs typeface="Arial"/>
              </a:rPr>
              <a:t>The explicit answer (1:17-18):</a:t>
            </a:r>
          </a:p>
          <a:p>
            <a:pPr marL="342900" marR="0" lvl="0" indent="-342900" algn="l" defTabSz="914400" rtl="0" eaLnBrk="1" fontAlgn="base" latinLnBrk="0" hangingPunct="1">
              <a:lnSpc>
                <a:spcPct val="90000"/>
              </a:lnSpc>
              <a:spcBef>
                <a:spcPct val="20000"/>
              </a:spcBef>
              <a:spcAft>
                <a:spcPct val="0"/>
              </a:spcAft>
              <a:buClr>
                <a:srgbClr val="86D1EC"/>
              </a:buClr>
              <a:buSzPct val="90000"/>
              <a:buFont typeface="Wingdings" panose="05000000000000000000" pitchFamily="2" charset="2"/>
              <a:buNone/>
              <a:tabLst/>
              <a:defRPr/>
            </a:pPr>
            <a:endParaRPr kumimoji="0" lang="en-US" altLang="en-US" sz="2800" b="0" i="0" u="none" strike="noStrike" kern="1200" cap="none" spc="0" normalizeH="0" baseline="0" noProof="0">
              <a:ln>
                <a:noFill/>
              </a:ln>
              <a:solidFill>
                <a:srgbClr val="FFCC99"/>
              </a:solidFill>
              <a:effectLst>
                <a:outerShdw blurRad="38100" dist="38100" dir="2700000" algn="tl">
                  <a:srgbClr val="FFFFFF"/>
                </a:outerShdw>
              </a:effectLst>
              <a:uLnTx/>
              <a:uFillTx/>
              <a:latin typeface="Georgia" panose="02040502050405020303" pitchFamily="18" charset="0"/>
              <a:ea typeface="+mn-ea"/>
              <a:cs typeface="Arial"/>
            </a:endParaRPr>
          </a:p>
          <a:p>
            <a:pPr marL="342900" marR="0" lvl="0" indent="-342900" algn="l" defTabSz="914400" rtl="0" eaLnBrk="1" fontAlgn="base" latinLnBrk="0" hangingPunct="1">
              <a:lnSpc>
                <a:spcPct val="90000"/>
              </a:lnSpc>
              <a:spcBef>
                <a:spcPct val="20000"/>
              </a:spcBef>
              <a:spcAft>
                <a:spcPct val="0"/>
              </a:spcAft>
              <a:buClr>
                <a:srgbClr val="86D1EC"/>
              </a:buClr>
              <a:buSzPct val="90000"/>
              <a:buFont typeface="Wingdings" panose="05000000000000000000" pitchFamily="2" charset="2"/>
              <a:buNone/>
              <a:tabLst/>
              <a:defRPr/>
            </a:pPr>
            <a:r>
              <a:rPr kumimoji="0" lang="en-US" altLang="en-US" sz="3600" b="0" i="0" u="none" strike="noStrike" kern="1200" cap="none" spc="0" normalizeH="0" baseline="0" noProof="0">
                <a:ln>
                  <a:noFill/>
                </a:ln>
                <a:solidFill>
                  <a:srgbClr val="FF9966"/>
                </a:solidFill>
                <a:effectLst>
                  <a:outerShdw blurRad="38100" dist="38100" dir="2700000" algn="tl">
                    <a:srgbClr val="FFFFFF"/>
                  </a:outerShdw>
                </a:effectLst>
                <a:uLnTx/>
                <a:uFillTx/>
                <a:latin typeface="Comic Sans MS" panose="030F0702030302020204" pitchFamily="66" charset="0"/>
                <a:ea typeface="+mn-ea"/>
                <a:cs typeface="Arial"/>
              </a:rPr>
              <a:t>Jesus Christ…</a:t>
            </a:r>
          </a:p>
          <a:p>
            <a:pPr marL="342900" marR="0" lvl="0" indent="-342900" algn="l" defTabSz="914400" rtl="0" eaLnBrk="1" fontAlgn="base" latinLnBrk="0" hangingPunct="1">
              <a:lnSpc>
                <a:spcPct val="90000"/>
              </a:lnSpc>
              <a:spcBef>
                <a:spcPct val="20000"/>
              </a:spcBef>
              <a:spcAft>
                <a:spcPct val="0"/>
              </a:spcAft>
              <a:buClr>
                <a:srgbClr val="86D1EC"/>
              </a:buClr>
              <a:buSzPct val="90000"/>
              <a:buFont typeface="Wingdings" panose="05000000000000000000" pitchFamily="2" charset="2"/>
              <a:buNone/>
              <a:tabLst/>
              <a:defRPr/>
            </a:pPr>
            <a:endParaRPr kumimoji="0" lang="en-US" altLang="en-US" sz="2400" b="0" i="0" u="none" strike="noStrike" kern="1200" cap="none" spc="0" normalizeH="0" baseline="0" noProof="0">
              <a:ln>
                <a:noFill/>
              </a:ln>
              <a:solidFill>
                <a:srgbClr val="FFFFFF"/>
              </a:solidFill>
              <a:effectLst>
                <a:outerShdw blurRad="38100" dist="38100" dir="2700000" algn="tl">
                  <a:srgbClr val="1F1F5F"/>
                </a:outerShdw>
              </a:effectLst>
              <a:uLnTx/>
              <a:uFillTx/>
              <a:latin typeface="Comic Sans MS" panose="030F0702030302020204" pitchFamily="66" charset="0"/>
              <a:ea typeface="+mn-ea"/>
              <a:cs typeface="Arial"/>
            </a:endParaRPr>
          </a:p>
          <a:p>
            <a:pPr marL="342900" marR="0" lvl="0" indent="-342900" algn="l" defTabSz="914400" rtl="0" eaLnBrk="1" fontAlgn="base" latinLnBrk="0" hangingPunct="1">
              <a:lnSpc>
                <a:spcPct val="90000"/>
              </a:lnSpc>
              <a:spcBef>
                <a:spcPct val="20000"/>
              </a:spcBef>
              <a:spcAft>
                <a:spcPct val="0"/>
              </a:spcAft>
              <a:buClr>
                <a:srgbClr val="86D1EC"/>
              </a:buClr>
              <a:buSzPct val="90000"/>
              <a:buFont typeface="Wingdings" panose="05000000000000000000" pitchFamily="2" charset="2"/>
              <a:buNone/>
              <a:tabLst/>
              <a:defRPr/>
            </a:pPr>
            <a:r>
              <a:rPr kumimoji="0" lang="en-US" altLang="en-US" sz="2400" b="0" i="1" u="none" strike="noStrike" kern="1200" cap="none" spc="0" normalizeH="0" baseline="0" noProof="0">
                <a:ln>
                  <a:noFill/>
                </a:ln>
                <a:solidFill>
                  <a:srgbClr val="FFFFFF"/>
                </a:solidFill>
                <a:effectLst>
                  <a:outerShdw blurRad="38100" dist="38100" dir="2700000" algn="tl">
                    <a:srgbClr val="1F1F5F"/>
                  </a:outerShdw>
                </a:effectLst>
                <a:uLnTx/>
                <a:uFillTx/>
                <a:latin typeface="Comic Sans MS" panose="030F0702030302020204" pitchFamily="66" charset="0"/>
                <a:ea typeface="+mn-ea"/>
                <a:cs typeface="Arial"/>
              </a:rPr>
              <a:t>…the one who is in the bosom of the Father</a:t>
            </a:r>
          </a:p>
          <a:p>
            <a:pPr marL="342900" marR="0" lvl="0" indent="-342900" algn="l" defTabSz="914400" rtl="0" eaLnBrk="1" fontAlgn="base" latinLnBrk="0" hangingPunct="1">
              <a:lnSpc>
                <a:spcPct val="90000"/>
              </a:lnSpc>
              <a:spcBef>
                <a:spcPct val="20000"/>
              </a:spcBef>
              <a:spcAft>
                <a:spcPct val="0"/>
              </a:spcAft>
              <a:buClr>
                <a:srgbClr val="86D1EC"/>
              </a:buClr>
              <a:buSzPct val="90000"/>
              <a:buFont typeface="Wingdings" panose="05000000000000000000" pitchFamily="2" charset="2"/>
              <a:buNone/>
              <a:tabLst/>
              <a:defRPr/>
            </a:pPr>
            <a:r>
              <a:rPr kumimoji="0" lang="en-US" altLang="en-US" sz="2400" b="0" i="1" u="none" strike="noStrike" kern="1200" cap="none" spc="0" normalizeH="0" baseline="0" noProof="0">
                <a:ln>
                  <a:noFill/>
                </a:ln>
                <a:solidFill>
                  <a:srgbClr val="FFFFFF"/>
                </a:solidFill>
                <a:effectLst>
                  <a:outerShdw blurRad="38100" dist="38100" dir="2700000" algn="tl">
                    <a:srgbClr val="1F1F5F"/>
                  </a:outerShdw>
                </a:effectLst>
                <a:uLnTx/>
                <a:uFillTx/>
                <a:latin typeface="Comic Sans MS" panose="030F0702030302020204" pitchFamily="66" charset="0"/>
                <a:ea typeface="+mn-ea"/>
                <a:cs typeface="Arial"/>
              </a:rPr>
              <a:t>…the one who makes the Father known</a:t>
            </a:r>
          </a:p>
        </p:txBody>
      </p:sp>
    </p:spTree>
    <p:extLst>
      <p:ext uri="{BB962C8B-B14F-4D97-AF65-F5344CB8AC3E}">
        <p14:creationId xmlns:p14="http://schemas.microsoft.com/office/powerpoint/2010/main" val="104986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wipe(up)">
                                      <p:cBhvr>
                                        <p:cTn id="13" dur="5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wipe(up)">
                                      <p:cBhvr>
                                        <p:cTn id="18" dur="5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wipe(up)">
                                      <p:cBhvr>
                                        <p:cTn id="23" dur="500"/>
                                        <p:tgtEl>
                                          <p:spTgt spid="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wipe(up)">
                                      <p:cBhvr>
                                        <p:cTn id="28" dur="500"/>
                                        <p:tgtEl>
                                          <p:spTgt spid="6">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Effect transition="in" filter="wipe(up)">
                                      <p:cBhvr>
                                        <p:cTn id="33" dur="500"/>
                                        <p:tgtEl>
                                          <p:spTgt spid="6">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6">
                                            <p:txEl>
                                              <p:pRg st="6" end="6"/>
                                            </p:txEl>
                                          </p:spTgt>
                                        </p:tgtEl>
                                        <p:attrNameLst>
                                          <p:attrName>style.visibility</p:attrName>
                                        </p:attrNameLst>
                                      </p:cBhvr>
                                      <p:to>
                                        <p:strVal val="visible"/>
                                      </p:to>
                                    </p:set>
                                    <p:animEffect transition="in" filter="wipe(up)">
                                      <p:cBhvr>
                                        <p:cTn id="38" dur="500"/>
                                        <p:tgtEl>
                                          <p:spTgt spid="6">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Effect transition="in" filter="wipe(up)">
                                      <p:cBhvr>
                                        <p:cTn id="43" dur="500"/>
                                        <p:tgtEl>
                                          <p:spTgt spid="6">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9" presetClass="entr" presetSubtype="0" accel="100000" fill="hold" nodeType="clickEffect">
                                  <p:stCondLst>
                                    <p:cond delay="0"/>
                                  </p:st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9" dur="500" fill="hold"/>
                                        <p:tgtEl>
                                          <p:spTgt spid="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0" dur="500" fill="hold"/>
                                        <p:tgtEl>
                                          <p:spTgt spid="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51" dur="500" fill="hold"/>
                                        <p:tgtEl>
                                          <p:spTgt spid="7">
                                            <p:txEl>
                                              <p:pRg st="0" end="0"/>
                                            </p:txEl>
                                          </p:spTgt>
                                        </p:tgtEl>
                                        <p:attrNameLst>
                                          <p:attrName>ppt_y</p:attrName>
                                        </p:attrNameLst>
                                      </p:cBhvr>
                                      <p:tavLst>
                                        <p:tav tm="0">
                                          <p:val>
                                            <p:strVal val="#ppt_y"/>
                                          </p:val>
                                        </p:tav>
                                        <p:tav tm="100000">
                                          <p:val>
                                            <p:strVal val="#ppt_y"/>
                                          </p:val>
                                        </p:tav>
                                      </p:tavLst>
                                    </p:anim>
                                  </p:childTnLst>
                                </p:cTn>
                              </p:par>
                              <p:par>
                                <p:cTn id="52" presetID="3" presetClass="entr" presetSubtype="10" fill="hold" grpId="0" nodeType="withEffect">
                                  <p:stCondLst>
                                    <p:cond delay="0"/>
                                  </p:stCondLst>
                                  <p:childTnLst>
                                    <p:set>
                                      <p:cBhvr>
                                        <p:cTn id="53" dur="1" fill="hold">
                                          <p:stCondLst>
                                            <p:cond delay="0"/>
                                          </p:stCondLst>
                                        </p:cTn>
                                        <p:tgtEl>
                                          <p:spTgt spid="7">
                                            <p:bg/>
                                          </p:spTgt>
                                        </p:tgtEl>
                                        <p:attrNameLst>
                                          <p:attrName>style.visibility</p:attrName>
                                        </p:attrNameLst>
                                      </p:cBhvr>
                                      <p:to>
                                        <p:strVal val="visible"/>
                                      </p:to>
                                    </p:set>
                                    <p:animEffect transition="in" filter="blinds(horizontal)">
                                      <p:cBhvr>
                                        <p:cTn id="54" dur="500"/>
                                        <p:tgtEl>
                                          <p:spTgt spid="7">
                                            <p:bg/>
                                          </p:spTgt>
                                        </p:tgtEl>
                                      </p:cBhvr>
                                    </p:animEffect>
                                  </p:childTnLst>
                                </p:cTn>
                              </p:par>
                            </p:childTnLst>
                          </p:cTn>
                        </p:par>
                        <p:par>
                          <p:cTn id="55" fill="hold">
                            <p:stCondLst>
                              <p:cond delay="500"/>
                            </p:stCondLst>
                            <p:childTnLst>
                              <p:par>
                                <p:cTn id="56" presetID="51" presetClass="entr" presetSubtype="0" fill="hold" nodeType="afterEffect">
                                  <p:stCondLst>
                                    <p:cond delay="0"/>
                                  </p:stCondLst>
                                  <p:childTnLst>
                                    <p:set>
                                      <p:cBhvr>
                                        <p:cTn id="57" dur="1" fill="hold">
                                          <p:stCondLst>
                                            <p:cond delay="0"/>
                                          </p:stCondLst>
                                        </p:cTn>
                                        <p:tgtEl>
                                          <p:spTgt spid="7">
                                            <p:txEl>
                                              <p:pRg st="2" end="2"/>
                                            </p:txEl>
                                          </p:spTgt>
                                        </p:tgtEl>
                                        <p:attrNameLst>
                                          <p:attrName>style.visibility</p:attrName>
                                        </p:attrNameLst>
                                      </p:cBhvr>
                                      <p:to>
                                        <p:strVal val="visible"/>
                                      </p:to>
                                    </p:set>
                                    <p:animEffect transition="in" filter="fade">
                                      <p:cBhvr>
                                        <p:cTn id="58" dur="770" decel="100000"/>
                                        <p:tgtEl>
                                          <p:spTgt spid="7">
                                            <p:txEl>
                                              <p:pRg st="2" end="2"/>
                                            </p:txEl>
                                          </p:spTgt>
                                        </p:tgtEl>
                                      </p:cBhvr>
                                    </p:animEffect>
                                    <p:animScale>
                                      <p:cBhvr>
                                        <p:cTn id="59" dur="770" decel="100000"/>
                                        <p:tgtEl>
                                          <p:spTgt spid="7">
                                            <p:txEl>
                                              <p:pRg st="2" end="2"/>
                                            </p:txEl>
                                          </p:spTgt>
                                        </p:tgtEl>
                                      </p:cBhvr>
                                      <p:from x="10000" y="10000"/>
                                      <p:to x="200000" y="450000"/>
                                    </p:animScale>
                                    <p:animScale>
                                      <p:cBhvr>
                                        <p:cTn id="60" dur="1230" accel="100000" fill="hold">
                                          <p:stCondLst>
                                            <p:cond delay="770"/>
                                          </p:stCondLst>
                                        </p:cTn>
                                        <p:tgtEl>
                                          <p:spTgt spid="7">
                                            <p:txEl>
                                              <p:pRg st="2" end="2"/>
                                            </p:txEl>
                                          </p:spTgt>
                                        </p:tgtEl>
                                      </p:cBhvr>
                                      <p:from x="200000" y="450000"/>
                                      <p:to x="100000" y="100000"/>
                                    </p:animScale>
                                    <p:set>
                                      <p:cBhvr>
                                        <p:cTn id="61" dur="770" fill="hold"/>
                                        <p:tgtEl>
                                          <p:spTgt spid="7">
                                            <p:txEl>
                                              <p:pRg st="2" end="2"/>
                                            </p:txEl>
                                          </p:spTgt>
                                        </p:tgtEl>
                                        <p:attrNameLst>
                                          <p:attrName>ppt_x</p:attrName>
                                        </p:attrNameLst>
                                      </p:cBhvr>
                                      <p:to>
                                        <p:strVal val="(0.5)"/>
                                      </p:to>
                                    </p:set>
                                    <p:anim from="(0.5)" to="(#ppt_x)" calcmode="lin" valueType="num">
                                      <p:cBhvr>
                                        <p:cTn id="62" dur="1230" accel="100000" fill="hold">
                                          <p:stCondLst>
                                            <p:cond delay="770"/>
                                          </p:stCondLst>
                                        </p:cTn>
                                        <p:tgtEl>
                                          <p:spTgt spid="7">
                                            <p:txEl>
                                              <p:pRg st="2" end="2"/>
                                            </p:txEl>
                                          </p:spTgt>
                                        </p:tgtEl>
                                        <p:attrNameLst>
                                          <p:attrName>ppt_x</p:attrName>
                                        </p:attrNameLst>
                                      </p:cBhvr>
                                    </p:anim>
                                    <p:set>
                                      <p:cBhvr>
                                        <p:cTn id="63" dur="770" fill="hold"/>
                                        <p:tgtEl>
                                          <p:spTgt spid="7">
                                            <p:txEl>
                                              <p:pRg st="2" end="2"/>
                                            </p:txEl>
                                          </p:spTgt>
                                        </p:tgtEl>
                                        <p:attrNameLst>
                                          <p:attrName>ppt_y</p:attrName>
                                        </p:attrNameLst>
                                      </p:cBhvr>
                                      <p:to>
                                        <p:strVal val="(#ppt_y+0.4)"/>
                                      </p:to>
                                    </p:set>
                                    <p:anim from="(#ppt_y+0.4)" to="(#ppt_y)" calcmode="lin" valueType="num">
                                      <p:cBhvr>
                                        <p:cTn id="64" dur="1230" accel="100000" fill="hold">
                                          <p:stCondLst>
                                            <p:cond delay="770"/>
                                          </p:stCondLst>
                                        </p:cTn>
                                        <p:tgtEl>
                                          <p:spTgt spid="7">
                                            <p:txEl>
                                              <p:pRg st="2" end="2"/>
                                            </p:txEl>
                                          </p:spTgt>
                                        </p:tgtEl>
                                        <p:attrNameLst>
                                          <p:attrName>ppt_y</p:attrName>
                                        </p:attrNameLst>
                                      </p:cBhvr>
                                    </p:anim>
                                  </p:childTnLst>
                                </p:cTn>
                              </p:par>
                              <p:par>
                                <p:cTn id="65" presetID="2" presetClass="entr" presetSubtype="4" fill="hold" nodeType="withEffect">
                                  <p:stCondLst>
                                    <p:cond delay="0"/>
                                  </p:stCondLst>
                                  <p:childTnLst>
                                    <p:set>
                                      <p:cBhvr>
                                        <p:cTn id="66" dur="1" fill="hold">
                                          <p:stCondLst>
                                            <p:cond delay="0"/>
                                          </p:stCondLst>
                                        </p:cTn>
                                        <p:tgtEl>
                                          <p:spTgt spid="7">
                                            <p:txEl>
                                              <p:pRg st="4" end="4"/>
                                            </p:txEl>
                                          </p:spTgt>
                                        </p:tgtEl>
                                        <p:attrNameLst>
                                          <p:attrName>style.visibility</p:attrName>
                                        </p:attrNameLst>
                                      </p:cBhvr>
                                      <p:to>
                                        <p:strVal val="visible"/>
                                      </p:to>
                                    </p:set>
                                    <p:anim calcmode="lin" valueType="num">
                                      <p:cBhvr additive="base">
                                        <p:cTn id="6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4" end="4"/>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7">
                                            <p:txEl>
                                              <p:pRg st="5" end="5"/>
                                            </p:txEl>
                                          </p:spTgt>
                                        </p:tgtEl>
                                        <p:attrNameLst>
                                          <p:attrName>style.visibility</p:attrName>
                                        </p:attrNameLst>
                                      </p:cBhvr>
                                      <p:to>
                                        <p:strVal val="visible"/>
                                      </p:to>
                                    </p:set>
                                    <p:anim calcmode="lin" valueType="num">
                                      <p:cBhvr additive="base">
                                        <p:cTn id="7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50000"/>
              </a:schemeClr>
            </a:gs>
            <a:gs pos="100000">
              <a:schemeClr val="accent1">
                <a:lumMod val="50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771992F9-62A7-1E6E-4D5C-37C95948674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B313ABF-35E3-2A66-9C82-DEC48A5993B1}"/>
              </a:ext>
            </a:extLst>
          </p:cNvPr>
          <p:cNvSpPr>
            <a:spLocks noGrp="1"/>
          </p:cNvSpPr>
          <p:nvPr>
            <p:ph idx="1"/>
          </p:nvPr>
        </p:nvSpPr>
        <p:spPr>
          <a:xfrm>
            <a:off x="838200" y="1862931"/>
            <a:ext cx="10515600" cy="4351338"/>
          </a:xfrm>
        </p:spPr>
        <p:txBody>
          <a:bodyPr>
            <a:normAutofit/>
          </a:bodyPr>
          <a:lstStyle/>
          <a:p>
            <a:pPr marR="0" indent="0" algn="just">
              <a:lnSpc>
                <a:spcPct val="107000"/>
              </a:lnSpc>
              <a:spcAft>
                <a:spcPts val="800"/>
              </a:spcAft>
              <a:buNone/>
            </a:pPr>
            <a:r>
              <a:rPr lang="en-US" sz="6000" b="1" i="1" kern="100" dirty="0">
                <a:solidFill>
                  <a:schemeClr val="accent4">
                    <a:lumMod val="40000"/>
                    <a:lumOff val="60000"/>
                  </a:schemeClr>
                </a:solidFill>
                <a:effectLst/>
                <a:latin typeface="Bradley Hand ITC" panose="03070402050302030203" pitchFamily="66" charset="0"/>
                <a:ea typeface="Calibri" panose="020F0502020204030204" pitchFamily="34" charset="0"/>
                <a:cs typeface="Arial" panose="020B0604020202020204" pitchFamily="34" charset="0"/>
              </a:rPr>
              <a:t>No one has ever seen God, but God the only [Son], who is </a:t>
            </a:r>
            <a:r>
              <a:rPr lang="en-US" sz="6000" b="1" i="1" kern="100" dirty="0">
                <a:solidFill>
                  <a:schemeClr val="accent4">
                    <a:lumMod val="40000"/>
                    <a:lumOff val="60000"/>
                  </a:schemeClr>
                </a:solidFill>
                <a:latin typeface="Bradley Hand ITC" panose="03070402050302030203" pitchFamily="66" charset="0"/>
                <a:ea typeface="Calibri" panose="020F0502020204030204" pitchFamily="34" charset="0"/>
                <a:cs typeface="Arial" panose="020B0604020202020204" pitchFamily="34" charset="0"/>
              </a:rPr>
              <a:t>in the bosom of</a:t>
            </a:r>
            <a:r>
              <a:rPr lang="en-US" sz="6000" b="1" i="1" kern="100" dirty="0">
                <a:solidFill>
                  <a:schemeClr val="accent4">
                    <a:lumMod val="40000"/>
                    <a:lumOff val="60000"/>
                  </a:schemeClr>
                </a:solidFill>
                <a:effectLst/>
                <a:latin typeface="Bradley Hand ITC" panose="03070402050302030203" pitchFamily="66" charset="0"/>
                <a:ea typeface="Calibri" panose="020F0502020204030204" pitchFamily="34" charset="0"/>
                <a:cs typeface="Arial" panose="020B0604020202020204" pitchFamily="34" charset="0"/>
              </a:rPr>
              <a:t> the Father, has made him known </a:t>
            </a:r>
            <a:r>
              <a:rPr lang="en-US" sz="3200" kern="100" dirty="0">
                <a:solidFill>
                  <a:schemeClr val="accent4">
                    <a:lumMod val="40000"/>
                    <a:lumOff val="60000"/>
                  </a:schemeClr>
                </a:solidFill>
                <a:effectLst/>
                <a:ea typeface="Calibri" panose="020F0502020204030204" pitchFamily="34" charset="0"/>
                <a:cs typeface="Arial" panose="020B0604020202020204" pitchFamily="34" charset="0"/>
              </a:rPr>
              <a:t>(1:18).</a:t>
            </a:r>
          </a:p>
        </p:txBody>
      </p:sp>
      <p:sp>
        <p:nvSpPr>
          <p:cNvPr id="4" name="TextBox 3">
            <a:extLst>
              <a:ext uri="{FF2B5EF4-FFF2-40B4-BE49-F238E27FC236}">
                <a16:creationId xmlns:a16="http://schemas.microsoft.com/office/drawing/2014/main" id="{A3F52D19-A9C5-D8D6-39A4-C270B469D66E}"/>
              </a:ext>
            </a:extLst>
          </p:cNvPr>
          <p:cNvSpPr txBox="1"/>
          <p:nvPr/>
        </p:nvSpPr>
        <p:spPr>
          <a:xfrm>
            <a:off x="3048000" y="643731"/>
            <a:ext cx="6096000" cy="769441"/>
          </a:xfrm>
          <a:prstGeom prst="rect">
            <a:avLst/>
          </a:prstGeom>
          <a:noFill/>
        </p:spPr>
        <p:txBody>
          <a:bodyPr wrap="square">
            <a:spAutoFit/>
          </a:bodyPr>
          <a:lstStyle/>
          <a:p>
            <a:pPr algn="ctr"/>
            <a:r>
              <a:rPr lang="en-US" sz="4400" dirty="0">
                <a:solidFill>
                  <a:srgbClr val="FFC000"/>
                </a:solidFill>
                <a:latin typeface="Sitka Banner Semibold" pitchFamily="2" charset="0"/>
                <a:ea typeface="+mj-ea"/>
                <a:cs typeface="+mj-cs"/>
              </a:rPr>
              <a:t>GOD, THE ONLY SON</a:t>
            </a:r>
            <a:endParaRPr lang="en-US" dirty="0"/>
          </a:p>
        </p:txBody>
      </p:sp>
    </p:spTree>
    <p:extLst>
      <p:ext uri="{BB962C8B-B14F-4D97-AF65-F5344CB8AC3E}">
        <p14:creationId xmlns:p14="http://schemas.microsoft.com/office/powerpoint/2010/main" val="875633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50000"/>
              </a:schemeClr>
            </a:gs>
            <a:gs pos="100000">
              <a:schemeClr val="accent1">
                <a:lumMod val="50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5B69A585-5F45-0880-DFC5-6A7C538FBA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86CA45-7AAF-6C50-4339-D741B0942C6F}"/>
              </a:ext>
            </a:extLst>
          </p:cNvPr>
          <p:cNvSpPr>
            <a:spLocks noGrp="1"/>
          </p:cNvSpPr>
          <p:nvPr>
            <p:ph type="title"/>
          </p:nvPr>
        </p:nvSpPr>
        <p:spPr>
          <a:xfrm>
            <a:off x="969193" y="1740559"/>
            <a:ext cx="10384607" cy="779570"/>
          </a:xfrm>
        </p:spPr>
        <p:txBody>
          <a:bodyPr>
            <a:normAutofit/>
          </a:bodyPr>
          <a:lstStyle/>
          <a:p>
            <a:pPr algn="ctr"/>
            <a:r>
              <a:rPr lang="en-US" dirty="0">
                <a:solidFill>
                  <a:schemeClr val="accent4"/>
                </a:solidFill>
                <a:latin typeface="Sitka Banner Semibold" pitchFamily="2" charset="0"/>
              </a:rPr>
              <a:t>Codex Sinaiticus (</a:t>
            </a:r>
            <a:r>
              <a:rPr lang="en-US" dirty="0">
                <a:solidFill>
                  <a:schemeClr val="accent4"/>
                </a:solidFill>
                <a:latin typeface="HebrewTh" pitchFamily="2" charset="0"/>
              </a:rPr>
              <a:t>x</a:t>
            </a:r>
            <a:r>
              <a:rPr lang="en-US" dirty="0">
                <a:solidFill>
                  <a:schemeClr val="accent4"/>
                </a:solidFill>
                <a:latin typeface="Sitka Banner Semibold" pitchFamily="2" charset="0"/>
              </a:rPr>
              <a:t>) from ca. AD 300</a:t>
            </a:r>
          </a:p>
        </p:txBody>
      </p:sp>
      <p:sp>
        <p:nvSpPr>
          <p:cNvPr id="3" name="Subtitle 2">
            <a:extLst>
              <a:ext uri="{FF2B5EF4-FFF2-40B4-BE49-F238E27FC236}">
                <a16:creationId xmlns:a16="http://schemas.microsoft.com/office/drawing/2014/main" id="{77140E8F-6CA1-9476-C27C-CCC5C35F793F}"/>
              </a:ext>
            </a:extLst>
          </p:cNvPr>
          <p:cNvSpPr>
            <a:spLocks noGrp="1"/>
          </p:cNvSpPr>
          <p:nvPr>
            <p:ph idx="1"/>
          </p:nvPr>
        </p:nvSpPr>
        <p:spPr>
          <a:xfrm>
            <a:off x="838200" y="280050"/>
            <a:ext cx="10515600" cy="1438544"/>
          </a:xfrm>
        </p:spPr>
        <p:txBody>
          <a:bodyPr>
            <a:normAutofit/>
          </a:bodyPr>
          <a:lstStyle/>
          <a:p>
            <a:pPr marL="0" indent="0" algn="ctr">
              <a:buNone/>
            </a:pPr>
            <a:r>
              <a:rPr lang="en-US" dirty="0">
                <a:solidFill>
                  <a:schemeClr val="accent4">
                    <a:lumMod val="40000"/>
                    <a:lumOff val="60000"/>
                  </a:schemeClr>
                </a:solidFill>
              </a:rPr>
              <a:t>There are textual variations in Jn. 1:18, ranging between “God the only [Son]” (all modern versions) and “the only begotten Son” (KJV). The earliest reading is “God the only [Son].”</a:t>
            </a:r>
          </a:p>
          <a:p>
            <a:pPr marL="0" indent="0" algn="ctr">
              <a:buNone/>
            </a:pPr>
            <a:endParaRPr lang="en-US" dirty="0">
              <a:solidFill>
                <a:schemeClr val="accent4">
                  <a:lumMod val="40000"/>
                  <a:lumOff val="60000"/>
                </a:schemeClr>
              </a:solidFill>
            </a:endParaRPr>
          </a:p>
        </p:txBody>
      </p:sp>
      <p:pic>
        <p:nvPicPr>
          <p:cNvPr id="7" name="Picture 6">
            <a:extLst>
              <a:ext uri="{FF2B5EF4-FFF2-40B4-BE49-F238E27FC236}">
                <a16:creationId xmlns:a16="http://schemas.microsoft.com/office/drawing/2014/main" id="{C8975410-3008-E348-E73B-591FA13121C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11876" y="2473546"/>
            <a:ext cx="11099239" cy="2051321"/>
          </a:xfrm>
          <a:prstGeom prst="rect">
            <a:avLst/>
          </a:prstGeom>
        </p:spPr>
      </p:pic>
      <p:cxnSp>
        <p:nvCxnSpPr>
          <p:cNvPr id="5" name="Straight Connector 4">
            <a:extLst>
              <a:ext uri="{FF2B5EF4-FFF2-40B4-BE49-F238E27FC236}">
                <a16:creationId xmlns:a16="http://schemas.microsoft.com/office/drawing/2014/main" id="{0804330D-995B-8D37-945C-8396DD99CECF}"/>
              </a:ext>
            </a:extLst>
          </p:cNvPr>
          <p:cNvCxnSpPr/>
          <p:nvPr/>
        </p:nvCxnSpPr>
        <p:spPr>
          <a:xfrm>
            <a:off x="9769643" y="3407912"/>
            <a:ext cx="946484"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FE5E34-35A0-015F-175F-9129213F04CC}"/>
              </a:ext>
            </a:extLst>
          </p:cNvPr>
          <p:cNvCxnSpPr>
            <a:cxnSpLocks/>
          </p:cNvCxnSpPr>
          <p:nvPr/>
        </p:nvCxnSpPr>
        <p:spPr>
          <a:xfrm>
            <a:off x="969193" y="4463589"/>
            <a:ext cx="8190849"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7B99CB7-B029-D60E-877B-93653DE9C663}"/>
              </a:ext>
            </a:extLst>
          </p:cNvPr>
          <p:cNvSpPr txBox="1"/>
          <p:nvPr/>
        </p:nvSpPr>
        <p:spPr>
          <a:xfrm>
            <a:off x="2999875" y="4731950"/>
            <a:ext cx="6769768" cy="1815882"/>
          </a:xfrm>
          <a:prstGeom prst="rect">
            <a:avLst/>
          </a:prstGeom>
          <a:noFill/>
        </p:spPr>
        <p:txBody>
          <a:bodyPr wrap="square" rtlCol="0">
            <a:spAutoFit/>
          </a:bodyPr>
          <a:lstStyle/>
          <a:p>
            <a:r>
              <a:rPr lang="en-US" sz="2800" i="1" dirty="0">
                <a:solidFill>
                  <a:schemeClr val="bg1"/>
                </a:solidFill>
              </a:rPr>
              <a:t>“God the one and only [Son]” (NIV, AB)</a:t>
            </a:r>
          </a:p>
          <a:p>
            <a:r>
              <a:rPr lang="en-US" sz="2800" i="1" dirty="0">
                <a:solidFill>
                  <a:schemeClr val="bg1"/>
                </a:solidFill>
              </a:rPr>
              <a:t>“the only One, himself God” (NET)</a:t>
            </a:r>
          </a:p>
          <a:p>
            <a:r>
              <a:rPr lang="en-US" sz="2800" i="1" dirty="0">
                <a:solidFill>
                  <a:schemeClr val="bg1"/>
                </a:solidFill>
              </a:rPr>
              <a:t>“the only Son, God” (NAB)</a:t>
            </a:r>
          </a:p>
          <a:p>
            <a:r>
              <a:rPr lang="en-US" sz="2800" i="1" dirty="0">
                <a:solidFill>
                  <a:schemeClr val="bg1"/>
                </a:solidFill>
              </a:rPr>
              <a:t>“the only One, who is the same as God” (TEV)</a:t>
            </a:r>
          </a:p>
        </p:txBody>
      </p:sp>
    </p:spTree>
    <p:extLst>
      <p:ext uri="{BB962C8B-B14F-4D97-AF65-F5344CB8AC3E}">
        <p14:creationId xmlns:p14="http://schemas.microsoft.com/office/powerpoint/2010/main" val="41266563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50000"/>
              </a:schemeClr>
            </a:gs>
            <a:gs pos="100000">
              <a:schemeClr val="accent1">
                <a:lumMod val="50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201DE85F-B009-F451-86CE-A734F81825F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731EE23-BE3D-7C90-B028-B382E901C029}"/>
              </a:ext>
            </a:extLst>
          </p:cNvPr>
          <p:cNvSpPr txBox="1">
            <a:spLocks noChangeArrowheads="1"/>
          </p:cNvSpPr>
          <p:nvPr/>
        </p:nvSpPr>
        <p:spPr>
          <a:xfrm>
            <a:off x="513347" y="609600"/>
            <a:ext cx="11197390" cy="5562600"/>
          </a:xfrm>
          <a:prstGeom prst="rect">
            <a:avLst/>
          </a:prstGeom>
          <a:gradFill rotWithShape="1">
            <a:gsLst>
              <a:gs pos="0">
                <a:srgbClr val="821F00">
                  <a:gamma/>
                  <a:shade val="46275"/>
                  <a:invGamma/>
                </a:srgbClr>
              </a:gs>
              <a:gs pos="100000">
                <a:srgbClr val="821F00"/>
              </a:gs>
            </a:gsLst>
            <a:lin ang="5400000" scaled="1"/>
          </a:gradFill>
          <a:ln w="38100">
            <a:solidFill>
              <a:srgbClr val="000000"/>
            </a:solidFill>
            <a:miter lim="800000"/>
            <a:headEnd/>
            <a:tailEnd/>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90000"/>
              </a:lnSpc>
              <a:spcBef>
                <a:spcPts val="1000"/>
              </a:spcBef>
              <a:spcAft>
                <a:spcPts val="0"/>
              </a:spcAft>
              <a:buClr>
                <a:srgbClr val="4472C4"/>
              </a:buClr>
              <a:buSzTx/>
              <a:buFont typeface="Wingdings" panose="05000000000000000000" pitchFamily="2" charset="2"/>
              <a:buNone/>
              <a:tabLst/>
              <a:defRPr/>
            </a:pPr>
            <a:endParaRPr kumimoji="0" lang="en-US" altLang="en-US" sz="2400" b="0" i="1" u="none" strike="noStrike" kern="1200" cap="none" spc="0" normalizeH="0" baseline="0" noProof="0">
              <a:ln>
                <a:noFill/>
              </a:ln>
              <a:solidFill>
                <a:prstClr val="black">
                  <a:lumMod val="75000"/>
                  <a:lumOff val="25000"/>
                </a:prstClr>
              </a:solidFill>
              <a:effectLst/>
              <a:uLnTx/>
              <a:uFillTx/>
              <a:latin typeface="Arial Narrow" panose="020B0606020202030204" pitchFamily="34" charset="0"/>
              <a:ea typeface="+mn-ea"/>
              <a:cs typeface="+mn-cs"/>
            </a:endParaRPr>
          </a:p>
          <a:p>
            <a:pPr marL="342900" marR="0" lvl="0" indent="-342900" algn="l" defTabSz="457200" rtl="0" eaLnBrk="1" fontAlgn="auto" latinLnBrk="0" hangingPunct="1">
              <a:lnSpc>
                <a:spcPct val="90000"/>
              </a:lnSpc>
              <a:spcBef>
                <a:spcPts val="1000"/>
              </a:spcBef>
              <a:spcAft>
                <a:spcPts val="0"/>
              </a:spcAft>
              <a:buClr>
                <a:srgbClr val="4472C4"/>
              </a:buClr>
              <a:buSzTx/>
              <a:buFont typeface="Wingdings" panose="05000000000000000000" pitchFamily="2" charset="2"/>
              <a:buNone/>
              <a:tabLst/>
              <a:defRPr/>
            </a:pPr>
            <a:r>
              <a:rPr kumimoji="0" lang="en-US" altLang="en-US" sz="2800" b="0" i="1" u="none" strike="noStrike" kern="1200" cap="none" spc="0" normalizeH="0" baseline="0" noProof="0">
                <a:ln>
                  <a:noFill/>
                </a:ln>
                <a:solidFill>
                  <a:srgbClr val="FFFF99"/>
                </a:solidFill>
                <a:effectLst/>
                <a:uLnTx/>
                <a:uFillTx/>
                <a:latin typeface="Arial Narrow" panose="020B0606020202030204" pitchFamily="34" charset="0"/>
                <a:ea typeface="+mn-ea"/>
                <a:cs typeface="+mn-cs"/>
              </a:rPr>
              <a:t>“I am trying here to prevent anyone saying the really foolish thing that people often say about Him: ‘I’m ready to accept Jesus as a great moral teacher, but I don’t accept his claim to be God.’ This is the one thing we must not say. A man who was merely a man and said the sort of things Jesus said would not be a great moral teacher. He would be either a lunatic—on a level with the man who says he is a poached egg—or else he would be the Devil of Hell. You must make your choice. Either this man was, and is, the Son of God: or else a madman or something worse. You can shut Him up for a fool, you can spit at Him and kill Him as a demon; or you can fall at His feet and call Him Lord and God. But let us not come with any patronizing nonsense about His being a great human teacher. He has not left that open to us. He did not intend to.”</a:t>
            </a:r>
          </a:p>
          <a:p>
            <a:pPr marL="342900" marR="0" lvl="0" indent="-342900" algn="r" defTabSz="457200" rtl="0" eaLnBrk="1" fontAlgn="auto" latinLnBrk="0" hangingPunct="1">
              <a:lnSpc>
                <a:spcPct val="90000"/>
              </a:lnSpc>
              <a:spcBef>
                <a:spcPts val="1000"/>
              </a:spcBef>
              <a:spcAft>
                <a:spcPts val="0"/>
              </a:spcAft>
              <a:buClr>
                <a:srgbClr val="4472C4"/>
              </a:buClr>
              <a:buSzTx/>
              <a:buFont typeface="Wingdings" panose="05000000000000000000" pitchFamily="2" charset="2"/>
              <a:buNone/>
              <a:tabLst/>
              <a:defRPr/>
            </a:pPr>
            <a:r>
              <a:rPr kumimoji="0" lang="en-US" altLang="en-US" sz="2000" b="0" i="0" u="none" strike="noStrike" kern="1200" cap="none" spc="0" normalizeH="0" baseline="0" noProof="0">
                <a:ln>
                  <a:noFill/>
                </a:ln>
                <a:solidFill>
                  <a:srgbClr val="FFFF99"/>
                </a:solidFill>
                <a:effectLst/>
                <a:uLnTx/>
                <a:uFillTx/>
                <a:latin typeface="Arial Narrow" panose="020B0606020202030204" pitchFamily="34" charset="0"/>
                <a:ea typeface="+mn-ea"/>
                <a:cs typeface="+mn-cs"/>
              </a:rPr>
              <a:t>C. S. Lewis</a:t>
            </a:r>
            <a:endParaRPr kumimoji="0" lang="en-US" altLang="en-US" sz="2000" b="0" i="0" u="none" strike="noStrike" kern="1200" cap="none" spc="0" normalizeH="0" baseline="0" noProof="0" dirty="0">
              <a:ln>
                <a:noFill/>
              </a:ln>
              <a:solidFill>
                <a:srgbClr val="FFFF99"/>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2329947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006666"/>
        </a:solidFill>
        <a:effectLst/>
      </p:bgPr>
    </p:bg>
    <p:spTree>
      <p:nvGrpSpPr>
        <p:cNvPr id="1" name="">
          <a:extLst>
            <a:ext uri="{FF2B5EF4-FFF2-40B4-BE49-F238E27FC236}">
              <a16:creationId xmlns:a16="http://schemas.microsoft.com/office/drawing/2014/main" id="{6F71F9AB-1613-7298-90D8-DBA5F9672FD1}"/>
            </a:ext>
          </a:extLst>
        </p:cNvPr>
        <p:cNvGrpSpPr/>
        <p:nvPr/>
      </p:nvGrpSpPr>
      <p:grpSpPr>
        <a:xfrm>
          <a:off x="0" y="0"/>
          <a:ext cx="0" cy="0"/>
          <a:chOff x="0" y="0"/>
          <a:chExt cx="0" cy="0"/>
        </a:xfrm>
      </p:grpSpPr>
      <p:sp>
        <p:nvSpPr>
          <p:cNvPr id="402434" name="Rectangle 2">
            <a:extLst>
              <a:ext uri="{FF2B5EF4-FFF2-40B4-BE49-F238E27FC236}">
                <a16:creationId xmlns:a16="http://schemas.microsoft.com/office/drawing/2014/main" id="{9205E043-4624-F7FA-2CB2-430BD4DAF011}"/>
              </a:ext>
            </a:extLst>
          </p:cNvPr>
          <p:cNvSpPr>
            <a:spLocks noGrp="1" noChangeArrowheads="1"/>
          </p:cNvSpPr>
          <p:nvPr>
            <p:ph type="title"/>
          </p:nvPr>
        </p:nvSpPr>
        <p:spPr/>
        <p:txBody>
          <a:bodyPr/>
          <a:lstStyle/>
          <a:p>
            <a:pPr algn="l"/>
            <a:r>
              <a:rPr lang="en-US" altLang="en-US" b="1">
                <a:solidFill>
                  <a:srgbClr val="FF3300"/>
                </a:solidFill>
              </a:rPr>
              <a:t>TALKING POINTS</a:t>
            </a:r>
          </a:p>
        </p:txBody>
      </p:sp>
      <p:sp>
        <p:nvSpPr>
          <p:cNvPr id="402435" name="Rectangle 3">
            <a:extLst>
              <a:ext uri="{FF2B5EF4-FFF2-40B4-BE49-F238E27FC236}">
                <a16:creationId xmlns:a16="http://schemas.microsoft.com/office/drawing/2014/main" id="{CA8D7F0E-EEA0-8FCC-28D1-B674FF56AF16}"/>
              </a:ext>
            </a:extLst>
          </p:cNvPr>
          <p:cNvSpPr>
            <a:spLocks noGrp="1" noChangeArrowheads="1"/>
          </p:cNvSpPr>
          <p:nvPr>
            <p:ph type="body" idx="1"/>
          </p:nvPr>
        </p:nvSpPr>
        <p:spPr/>
        <p:txBody>
          <a:bodyPr/>
          <a:lstStyle/>
          <a:p>
            <a:r>
              <a:rPr lang="en-US" altLang="en-US" sz="2800" i="1" dirty="0"/>
              <a:t>Consider C. S. Lewis’s three options for identifying Jesus, liar, lunatic, or Lord. Are there any other options?</a:t>
            </a:r>
          </a:p>
          <a:p>
            <a:r>
              <a:rPr lang="en-US" altLang="en-US" sz="2800" i="1" dirty="0"/>
              <a:t>If Jesus is the “new” temple or “new” tabernacle, what does that say about the 2</a:t>
            </a:r>
            <a:r>
              <a:rPr lang="en-US" altLang="en-US" sz="2800" i="1" baseline="30000" dirty="0"/>
              <a:t>nd</a:t>
            </a:r>
            <a:r>
              <a:rPr lang="en-US" altLang="en-US" sz="2800" i="1" dirty="0"/>
              <a:t> Temple in Jerusalem?</a:t>
            </a:r>
          </a:p>
          <a:p>
            <a:r>
              <a:rPr lang="en-US" altLang="en-US" sz="2800" i="1" dirty="0"/>
              <a:t>Several times (1:14, 16, 17) John uses the word “grace.” How should we understand this important word?</a:t>
            </a:r>
          </a:p>
          <a:p>
            <a:r>
              <a:rPr lang="en-US" altLang="en-US" sz="2800" i="1" dirty="0"/>
              <a:t>Twice, John couples the word “grace” with “truth” (1:14, 17). Why do these two words belong together?</a:t>
            </a:r>
          </a:p>
        </p:txBody>
      </p:sp>
    </p:spTree>
    <p:extLst>
      <p:ext uri="{BB962C8B-B14F-4D97-AF65-F5344CB8AC3E}">
        <p14:creationId xmlns:p14="http://schemas.microsoft.com/office/powerpoint/2010/main" val="21446460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02435">
                                            <p:txEl>
                                              <p:pRg st="0" end="0"/>
                                            </p:txEl>
                                          </p:spTgt>
                                        </p:tgtEl>
                                        <p:attrNameLst>
                                          <p:attrName>style.visibility</p:attrName>
                                        </p:attrNameLst>
                                      </p:cBhvr>
                                      <p:to>
                                        <p:strVal val="visible"/>
                                      </p:to>
                                    </p:set>
                                    <p:anim calcmode="lin" valueType="num">
                                      <p:cBhvr additive="base">
                                        <p:cTn id="7" dur="500" fill="hold"/>
                                        <p:tgtEl>
                                          <p:spTgt spid="402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2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2435">
                                            <p:txEl>
                                              <p:pRg st="1" end="1"/>
                                            </p:txEl>
                                          </p:spTgt>
                                        </p:tgtEl>
                                        <p:attrNameLst>
                                          <p:attrName>style.visibility</p:attrName>
                                        </p:attrNameLst>
                                      </p:cBhvr>
                                      <p:to>
                                        <p:strVal val="visible"/>
                                      </p:to>
                                    </p:set>
                                    <p:anim calcmode="lin" valueType="num">
                                      <p:cBhvr additive="base">
                                        <p:cTn id="13" dur="500" fill="hold"/>
                                        <p:tgtEl>
                                          <p:spTgt spid="402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2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02435">
                                            <p:txEl>
                                              <p:pRg st="2" end="2"/>
                                            </p:txEl>
                                          </p:spTgt>
                                        </p:tgtEl>
                                        <p:attrNameLst>
                                          <p:attrName>style.visibility</p:attrName>
                                        </p:attrNameLst>
                                      </p:cBhvr>
                                      <p:to>
                                        <p:strVal val="visible"/>
                                      </p:to>
                                    </p:set>
                                    <p:anim calcmode="lin" valueType="num">
                                      <p:cBhvr additive="base">
                                        <p:cTn id="19" dur="500" fill="hold"/>
                                        <p:tgtEl>
                                          <p:spTgt spid="402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2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02435">
                                            <p:txEl>
                                              <p:pRg st="3" end="3"/>
                                            </p:txEl>
                                          </p:spTgt>
                                        </p:tgtEl>
                                        <p:attrNameLst>
                                          <p:attrName>style.visibility</p:attrName>
                                        </p:attrNameLst>
                                      </p:cBhvr>
                                      <p:to>
                                        <p:strVal val="visible"/>
                                      </p:to>
                                    </p:set>
                                    <p:anim calcmode="lin" valueType="num">
                                      <p:cBhvr additive="base">
                                        <p:cTn id="25" dur="500" fill="hold"/>
                                        <p:tgtEl>
                                          <p:spTgt spid="402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243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amma/>
                <a:shade val="57647"/>
                <a:invGamma/>
              </a:schemeClr>
            </a:gs>
            <a:gs pos="100000">
              <a:srgbClr val="50627C"/>
            </a:gs>
          </a:gsLst>
          <a:lin ang="2700000" scaled="1"/>
        </a:gradFill>
        <a:effectLst/>
      </p:bgPr>
    </p:bg>
    <p:spTree>
      <p:nvGrpSpPr>
        <p:cNvPr id="1" name=""/>
        <p:cNvGrpSpPr/>
        <p:nvPr/>
      </p:nvGrpSpPr>
      <p:grpSpPr>
        <a:xfrm>
          <a:off x="0" y="0"/>
          <a:ext cx="0" cy="0"/>
          <a:chOff x="0" y="0"/>
          <a:chExt cx="0" cy="0"/>
        </a:xfrm>
      </p:grpSpPr>
      <p:sp>
        <p:nvSpPr>
          <p:cNvPr id="3" name="Slide Number Placeholder 6">
            <a:extLst>
              <a:ext uri="{FF2B5EF4-FFF2-40B4-BE49-F238E27FC236}">
                <a16:creationId xmlns:a16="http://schemas.microsoft.com/office/drawing/2014/main" id="{2BDC876A-8A3F-1C07-A593-73692CC2EF2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A63055-162C-4340-8BB9-01FF3EBC54B1}" type="slidenum">
              <a:rPr kumimoji="0" lang="en-US" alt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Arial" panose="020B0604020202020204" pitchFamily="34" charset="0"/>
            </a:endParaRPr>
          </a:p>
        </p:txBody>
      </p:sp>
      <p:sp>
        <p:nvSpPr>
          <p:cNvPr id="417794" name="Rectangle 2">
            <a:extLst>
              <a:ext uri="{FF2B5EF4-FFF2-40B4-BE49-F238E27FC236}">
                <a16:creationId xmlns:a16="http://schemas.microsoft.com/office/drawing/2014/main" id="{A16135BB-B7F8-EA67-CB4D-2D155AFD3FE3}"/>
              </a:ext>
            </a:extLst>
          </p:cNvPr>
          <p:cNvSpPr>
            <a:spLocks noGrp="1" noChangeArrowheads="1"/>
          </p:cNvSpPr>
          <p:nvPr>
            <p:ph type="body" sz="half" idx="2"/>
          </p:nvPr>
        </p:nvSpPr>
        <p:spPr>
          <a:xfrm>
            <a:off x="7696200" y="228601"/>
            <a:ext cx="2971800" cy="5902325"/>
          </a:xfrm>
        </p:spPr>
        <p:txBody>
          <a:bodyPr/>
          <a:lstStyle/>
          <a:p>
            <a:pPr>
              <a:buFont typeface="Wingdings" panose="05000000000000000000" pitchFamily="2" charset="2"/>
              <a:buNone/>
            </a:pPr>
            <a:r>
              <a:rPr lang="en-US" altLang="en-US" sz="2400" b="1"/>
              <a:t>p66 </a:t>
            </a:r>
          </a:p>
          <a:p>
            <a:pPr>
              <a:buFont typeface="Wingdings" panose="05000000000000000000" pitchFamily="2" charset="2"/>
              <a:buNone/>
            </a:pPr>
            <a:r>
              <a:rPr lang="en-US" altLang="en-US" sz="2400" b="1"/>
              <a:t>(Bodmer Papyrus II)</a:t>
            </a:r>
          </a:p>
          <a:p>
            <a:pPr>
              <a:buFont typeface="Wingdings" panose="05000000000000000000" pitchFamily="2" charset="2"/>
              <a:buNone/>
            </a:pPr>
            <a:endParaRPr lang="en-US" altLang="en-US" sz="2400" b="1"/>
          </a:p>
          <a:p>
            <a:r>
              <a:rPr lang="en-US" altLang="en-US" sz="2400" i="1">
                <a:latin typeface="Arial Narrow" panose="020B0606020202030204" pitchFamily="34" charset="0"/>
              </a:rPr>
              <a:t>75 leaves and 39 fragments</a:t>
            </a:r>
          </a:p>
          <a:p>
            <a:r>
              <a:rPr lang="en-US" altLang="en-US" sz="2400" i="1">
                <a:latin typeface="Arial Narrow" panose="020B0606020202030204" pitchFamily="34" charset="0"/>
              </a:rPr>
              <a:t>6.4 inches x 5.6 inches</a:t>
            </a:r>
          </a:p>
          <a:p>
            <a:r>
              <a:rPr lang="en-US" altLang="en-US" sz="2400" i="1">
                <a:latin typeface="Arial Narrow" panose="020B0606020202030204" pitchFamily="34" charset="0"/>
              </a:rPr>
              <a:t>14-25 lines per page</a:t>
            </a:r>
          </a:p>
          <a:p>
            <a:r>
              <a:rPr lang="en-US" altLang="en-US" sz="2400" i="1">
                <a:latin typeface="Arial Narrow" panose="020B0606020202030204" pitchFamily="34" charset="0"/>
              </a:rPr>
              <a:t>Words for “God”, “Jesus”, “Lord” and “Christ” are always abbreviated</a:t>
            </a:r>
          </a:p>
        </p:txBody>
      </p:sp>
      <p:pic>
        <p:nvPicPr>
          <p:cNvPr id="417795" name="Picture 3">
            <a:extLst>
              <a:ext uri="{FF2B5EF4-FFF2-40B4-BE49-F238E27FC236}">
                <a16:creationId xmlns:a16="http://schemas.microsoft.com/office/drawing/2014/main" id="{6C23566E-BB8F-EC6E-CD44-6D1D2347C152}"/>
              </a:ext>
            </a:extLst>
          </p:cNvPr>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1554163" y="0"/>
            <a:ext cx="5992812"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1096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amma/>
                <a:shade val="57647"/>
                <a:invGamma/>
              </a:schemeClr>
            </a:gs>
            <a:gs pos="100000">
              <a:srgbClr val="50627C"/>
            </a:gs>
          </a:gsLst>
          <a:lin ang="2700000" scaled="1"/>
        </a:gradFill>
        <a:effectLst/>
      </p:bgPr>
    </p:bg>
    <p:spTree>
      <p:nvGrpSpPr>
        <p:cNvPr id="1" name=""/>
        <p:cNvGrpSpPr/>
        <p:nvPr/>
      </p:nvGrpSpPr>
      <p:grpSpPr>
        <a:xfrm>
          <a:off x="0" y="0"/>
          <a:ext cx="0" cy="0"/>
          <a:chOff x="0" y="0"/>
          <a:chExt cx="0" cy="0"/>
        </a:xfrm>
      </p:grpSpPr>
      <p:sp>
        <p:nvSpPr>
          <p:cNvPr id="3" name="Slide Number Placeholder 6">
            <a:extLst>
              <a:ext uri="{FF2B5EF4-FFF2-40B4-BE49-F238E27FC236}">
                <a16:creationId xmlns:a16="http://schemas.microsoft.com/office/drawing/2014/main" id="{C4DF18E0-6E75-E356-1320-ABEF43BF586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4DE1F0-ECD7-4D87-9EF9-37C65A2CE083}" type="slidenum">
              <a:rPr kumimoji="0" lang="en-US" alt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Arial" panose="020B0604020202020204" pitchFamily="34" charset="0"/>
            </a:endParaRPr>
          </a:p>
        </p:txBody>
      </p:sp>
      <p:sp>
        <p:nvSpPr>
          <p:cNvPr id="418818" name="Rectangle 2">
            <a:extLst>
              <a:ext uri="{FF2B5EF4-FFF2-40B4-BE49-F238E27FC236}">
                <a16:creationId xmlns:a16="http://schemas.microsoft.com/office/drawing/2014/main" id="{A371EBF1-B0A1-6071-425B-029C9781F906}"/>
              </a:ext>
            </a:extLst>
          </p:cNvPr>
          <p:cNvSpPr>
            <a:spLocks noGrp="1" noChangeArrowheads="1"/>
          </p:cNvSpPr>
          <p:nvPr>
            <p:ph type="body" sz="half" idx="1"/>
          </p:nvPr>
        </p:nvSpPr>
        <p:spPr>
          <a:xfrm>
            <a:off x="2438400" y="1066801"/>
            <a:ext cx="4038600" cy="4530725"/>
          </a:xfrm>
        </p:spPr>
        <p:txBody>
          <a:bodyPr/>
          <a:lstStyle/>
          <a:p>
            <a:pPr>
              <a:buFont typeface="Wingdings" panose="05000000000000000000" pitchFamily="2" charset="2"/>
              <a:buNone/>
            </a:pPr>
            <a:r>
              <a:rPr lang="en-US" altLang="en-US" sz="2800" b="1"/>
              <a:t>p75</a:t>
            </a:r>
          </a:p>
          <a:p>
            <a:pPr>
              <a:buFont typeface="Wingdings" panose="05000000000000000000" pitchFamily="2" charset="2"/>
              <a:buNone/>
            </a:pPr>
            <a:r>
              <a:rPr lang="en-US" altLang="en-US" sz="2800" b="1"/>
              <a:t>Bodmer Papyrus XIV</a:t>
            </a:r>
          </a:p>
          <a:p>
            <a:pPr>
              <a:buFont typeface="Wingdings" panose="05000000000000000000" pitchFamily="2" charset="2"/>
              <a:buNone/>
            </a:pPr>
            <a:endParaRPr lang="en-US" altLang="en-US" sz="2800" b="1"/>
          </a:p>
          <a:p>
            <a:r>
              <a:rPr lang="en-US" altLang="en-US" sz="2400" i="1">
                <a:latin typeface="Arial Narrow" panose="020B0606020202030204" pitchFamily="34" charset="0"/>
              </a:rPr>
              <a:t>51 surviving leaves</a:t>
            </a:r>
          </a:p>
          <a:p>
            <a:r>
              <a:rPr lang="en-US" altLang="en-US" sz="2400" i="1">
                <a:latin typeface="Arial Narrow" panose="020B0606020202030204" pitchFamily="34" charset="0"/>
              </a:rPr>
              <a:t>10.2 x 5.1 inches per leaf</a:t>
            </a:r>
          </a:p>
          <a:p>
            <a:r>
              <a:rPr lang="en-US" altLang="en-US" sz="2400" i="1">
                <a:latin typeface="Arial Narrow" panose="020B0606020202030204" pitchFamily="34" charset="0"/>
              </a:rPr>
              <a:t>38-45 lines per page</a:t>
            </a:r>
          </a:p>
        </p:txBody>
      </p:sp>
      <p:pic>
        <p:nvPicPr>
          <p:cNvPr id="418819" name="Picture 3">
            <a:extLst>
              <a:ext uri="{FF2B5EF4-FFF2-40B4-BE49-F238E27FC236}">
                <a16:creationId xmlns:a16="http://schemas.microsoft.com/office/drawing/2014/main" id="{627403F3-1DF8-28EC-400A-F5373BC82721}"/>
              </a:ext>
            </a:extLst>
          </p:cNvPr>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6956426" y="0"/>
            <a:ext cx="3736975" cy="6858000"/>
          </a:xfrm>
          <a:solidFill>
            <a:schemeClr val="tx2"/>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59475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amma/>
                <a:shade val="57647"/>
                <a:invGamma/>
              </a:schemeClr>
            </a:gs>
            <a:gs pos="100000">
              <a:srgbClr val="50627C"/>
            </a:gs>
          </a:gsLst>
          <a:lin ang="2700000" scaled="1"/>
        </a:gradFill>
        <a:effectLst/>
      </p:bgPr>
    </p:bg>
    <p:spTree>
      <p:nvGrpSpPr>
        <p:cNvPr id="1" name="">
          <a:extLst>
            <a:ext uri="{FF2B5EF4-FFF2-40B4-BE49-F238E27FC236}">
              <a16:creationId xmlns:a16="http://schemas.microsoft.com/office/drawing/2014/main" id="{A8845E42-9417-F65E-71DF-48210343ED05}"/>
            </a:ext>
          </a:extLst>
        </p:cNvPr>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1225CDC8-4588-B1D1-32F8-5375C95C9B85}"/>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BDA8AB-34F8-4E2F-810D-D516002BA65F}" type="slidenum">
              <a:rPr kumimoji="0" lang="en-US" altLang="en-US" sz="12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Arial" panose="020B0604020202020204" pitchFamily="34" charset="0"/>
            </a:endParaRPr>
          </a:p>
        </p:txBody>
      </p:sp>
      <p:sp>
        <p:nvSpPr>
          <p:cNvPr id="131074" name="Rectangle 2">
            <a:extLst>
              <a:ext uri="{FF2B5EF4-FFF2-40B4-BE49-F238E27FC236}">
                <a16:creationId xmlns:a16="http://schemas.microsoft.com/office/drawing/2014/main" id="{ADB05354-EC61-D6A7-813B-CD1B5592BCF5}"/>
              </a:ext>
            </a:extLst>
          </p:cNvPr>
          <p:cNvSpPr>
            <a:spLocks noGrp="1" noChangeArrowheads="1"/>
          </p:cNvSpPr>
          <p:nvPr>
            <p:ph type="title"/>
          </p:nvPr>
        </p:nvSpPr>
        <p:spPr>
          <a:xfrm>
            <a:off x="609600" y="682942"/>
            <a:ext cx="10576560" cy="1143000"/>
          </a:xfrm>
        </p:spPr>
        <p:txBody>
          <a:bodyPr/>
          <a:lstStyle/>
          <a:p>
            <a:pPr algn="l"/>
            <a:r>
              <a:rPr lang="en-US" altLang="en-US" dirty="0">
                <a:solidFill>
                  <a:srgbClr val="CCFF99"/>
                </a:solidFill>
                <a:latin typeface="Berlin Sans FB Demi" panose="020E0802020502020306" pitchFamily="34" charset="0"/>
              </a:rPr>
              <a:t>John’s Gospel begins differently than the Synoptics.</a:t>
            </a:r>
          </a:p>
        </p:txBody>
      </p:sp>
      <p:sp>
        <p:nvSpPr>
          <p:cNvPr id="131075" name="Rectangle 3">
            <a:extLst>
              <a:ext uri="{FF2B5EF4-FFF2-40B4-BE49-F238E27FC236}">
                <a16:creationId xmlns:a16="http://schemas.microsoft.com/office/drawing/2014/main" id="{17D19C0A-D1F9-BED1-BAA2-F623D1C60878}"/>
              </a:ext>
            </a:extLst>
          </p:cNvPr>
          <p:cNvSpPr>
            <a:spLocks noGrp="1" noChangeArrowheads="1"/>
          </p:cNvSpPr>
          <p:nvPr>
            <p:ph type="body" idx="1"/>
          </p:nvPr>
        </p:nvSpPr>
        <p:spPr>
          <a:xfrm>
            <a:off x="609600" y="2354580"/>
            <a:ext cx="11309684" cy="2677479"/>
          </a:xfrm>
        </p:spPr>
        <p:txBody>
          <a:bodyPr/>
          <a:lstStyle/>
          <a:p>
            <a:pPr>
              <a:lnSpc>
                <a:spcPct val="90000"/>
              </a:lnSpc>
              <a:buFont typeface="Wingdings" panose="05000000000000000000" pitchFamily="2" charset="2"/>
              <a:buNone/>
            </a:pPr>
            <a:r>
              <a:rPr lang="en-US" altLang="en-US" sz="2800" b="1" dirty="0">
                <a:solidFill>
                  <a:srgbClr val="FFFFCC"/>
                </a:solidFill>
              </a:rPr>
              <a:t>Mark</a:t>
            </a:r>
            <a:r>
              <a:rPr lang="en-US" altLang="en-US" sz="2800" dirty="0">
                <a:solidFill>
                  <a:srgbClr val="FFCC66"/>
                </a:solidFill>
              </a:rPr>
              <a:t> begins the story of Jesus with the preaching of John the Baptist.</a:t>
            </a:r>
          </a:p>
          <a:p>
            <a:pPr>
              <a:lnSpc>
                <a:spcPct val="90000"/>
              </a:lnSpc>
              <a:buFont typeface="Wingdings" panose="05000000000000000000" pitchFamily="2" charset="2"/>
              <a:buNone/>
            </a:pPr>
            <a:r>
              <a:rPr lang="en-US" altLang="en-US" sz="2800" b="1" dirty="0">
                <a:solidFill>
                  <a:srgbClr val="FFFFCC"/>
                </a:solidFill>
              </a:rPr>
              <a:t>Matthew</a:t>
            </a:r>
            <a:r>
              <a:rPr lang="en-US" altLang="en-US" sz="2800" dirty="0">
                <a:solidFill>
                  <a:srgbClr val="FFCC66"/>
                </a:solidFill>
              </a:rPr>
              <a:t> and</a:t>
            </a:r>
            <a:r>
              <a:rPr lang="en-US" altLang="en-US" sz="2800" dirty="0">
                <a:solidFill>
                  <a:srgbClr val="FFFFCC"/>
                </a:solidFill>
              </a:rPr>
              <a:t> </a:t>
            </a:r>
            <a:r>
              <a:rPr lang="en-US" altLang="en-US" sz="2800" b="1" dirty="0">
                <a:solidFill>
                  <a:srgbClr val="FFFFCC"/>
                </a:solidFill>
              </a:rPr>
              <a:t>Luke</a:t>
            </a:r>
            <a:r>
              <a:rPr lang="en-US" altLang="en-US" sz="2800" dirty="0">
                <a:solidFill>
                  <a:srgbClr val="FFFFCC"/>
                </a:solidFill>
              </a:rPr>
              <a:t> </a:t>
            </a:r>
            <a:r>
              <a:rPr lang="en-US" altLang="en-US" sz="2800" dirty="0">
                <a:solidFill>
                  <a:srgbClr val="FFCC66"/>
                </a:solidFill>
              </a:rPr>
              <a:t>begin the story of Jesus with the birth narratives.</a:t>
            </a:r>
          </a:p>
          <a:p>
            <a:pPr>
              <a:lnSpc>
                <a:spcPct val="90000"/>
              </a:lnSpc>
              <a:buFont typeface="Arial" panose="020B0604020202020204" pitchFamily="34" charset="0"/>
              <a:buChar char="•"/>
            </a:pPr>
            <a:r>
              <a:rPr lang="en-US" altLang="en-US" sz="2400" i="1" dirty="0"/>
              <a:t>Matthew traces Jesus’ genealogy back to David, Israel’s greatest king, and Abraham, the ancestor of the nation.</a:t>
            </a:r>
          </a:p>
          <a:p>
            <a:pPr>
              <a:lnSpc>
                <a:spcPct val="90000"/>
              </a:lnSpc>
              <a:buFont typeface="Arial" panose="020B0604020202020204" pitchFamily="34" charset="0"/>
              <a:buChar char="•"/>
            </a:pPr>
            <a:r>
              <a:rPr lang="en-US" altLang="en-US" sz="2400" i="1" dirty="0"/>
              <a:t>Luke traces Jesus’ genealogy back to Adam, the ancestor of all humans.</a:t>
            </a:r>
            <a:endParaRPr lang="en-US" altLang="en-US" sz="2800" dirty="0">
              <a:solidFill>
                <a:srgbClr val="FFCC66"/>
              </a:solidFill>
            </a:endParaRPr>
          </a:p>
        </p:txBody>
      </p:sp>
      <p:sp>
        <p:nvSpPr>
          <p:cNvPr id="2" name="TextBox 1">
            <a:extLst>
              <a:ext uri="{FF2B5EF4-FFF2-40B4-BE49-F238E27FC236}">
                <a16:creationId xmlns:a16="http://schemas.microsoft.com/office/drawing/2014/main" id="{D211E62D-480C-04BD-1EA9-445A94B48250}"/>
              </a:ext>
            </a:extLst>
          </p:cNvPr>
          <p:cNvSpPr txBox="1"/>
          <p:nvPr/>
        </p:nvSpPr>
        <p:spPr>
          <a:xfrm>
            <a:off x="609600" y="4775867"/>
            <a:ext cx="10972800" cy="1569660"/>
          </a:xfrm>
          <a:prstGeom prst="rect">
            <a:avLst/>
          </a:prstGeom>
          <a:solidFill>
            <a:schemeClr val="bg2">
              <a:lumMod val="50000"/>
            </a:schemeClr>
          </a:solidFill>
        </p:spPr>
        <p:txBody>
          <a:bodyPr wrap="square" rtlCol="0">
            <a:spAutoFit/>
          </a:bodyPr>
          <a:lstStyle/>
          <a:p>
            <a:pPr algn="ctr"/>
            <a:r>
              <a:rPr lang="en-US" altLang="en-US" sz="3200" b="1" dirty="0">
                <a:solidFill>
                  <a:srgbClr val="FFFFCC"/>
                </a:solidFill>
                <a:latin typeface="Impact" panose="020B0806030902050204" pitchFamily="34" charset="0"/>
              </a:rPr>
              <a:t>John</a:t>
            </a:r>
            <a:r>
              <a:rPr lang="en-US" altLang="en-US" sz="3200" dirty="0">
                <a:solidFill>
                  <a:srgbClr val="FFFFCC"/>
                </a:solidFill>
                <a:latin typeface="Impact" panose="020B0806030902050204" pitchFamily="34" charset="0"/>
              </a:rPr>
              <a:t> begins with a theological hymn of the incarnation, and the prologue to his gospel climaxes with the identification of Jesus as “God the only [Son]…” (1:18).</a:t>
            </a:r>
          </a:p>
        </p:txBody>
      </p:sp>
    </p:spTree>
    <p:extLst>
      <p:ext uri="{BB962C8B-B14F-4D97-AF65-F5344CB8AC3E}">
        <p14:creationId xmlns:p14="http://schemas.microsoft.com/office/powerpoint/2010/main" val="1764165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 calcmode="lin" valueType="num">
                                      <p:cBhvr>
                                        <p:cTn id="7" dur="500" fill="hold"/>
                                        <p:tgtEl>
                                          <p:spTgt spid="1310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10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31075">
                                            <p:txEl>
                                              <p:pRg st="1" end="1"/>
                                            </p:txEl>
                                          </p:spTgt>
                                        </p:tgtEl>
                                        <p:attrNameLst>
                                          <p:attrName>style.visibility</p:attrName>
                                        </p:attrNameLst>
                                      </p:cBhvr>
                                      <p:to>
                                        <p:strVal val="visible"/>
                                      </p:to>
                                    </p:set>
                                    <p:anim calcmode="lin" valueType="num">
                                      <p:cBhvr>
                                        <p:cTn id="13" dur="500" fill="hold"/>
                                        <p:tgtEl>
                                          <p:spTgt spid="13107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3107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31075">
                                            <p:txEl>
                                              <p:pRg st="2" end="2"/>
                                            </p:txEl>
                                          </p:spTgt>
                                        </p:tgtEl>
                                        <p:attrNameLst>
                                          <p:attrName>style.visibility</p:attrName>
                                        </p:attrNameLst>
                                      </p:cBhvr>
                                      <p:to>
                                        <p:strVal val="visible"/>
                                      </p:to>
                                    </p:set>
                                    <p:anim calcmode="lin" valueType="num">
                                      <p:cBhvr>
                                        <p:cTn id="19" dur="500" fill="hold"/>
                                        <p:tgtEl>
                                          <p:spTgt spid="13107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3107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31075">
                                            <p:txEl>
                                              <p:pRg st="3" end="3"/>
                                            </p:txEl>
                                          </p:spTgt>
                                        </p:tgtEl>
                                        <p:attrNameLst>
                                          <p:attrName>style.visibility</p:attrName>
                                        </p:attrNameLst>
                                      </p:cBhvr>
                                      <p:to>
                                        <p:strVal val="visible"/>
                                      </p:to>
                                    </p:set>
                                    <p:anim calcmode="lin" valueType="num">
                                      <p:cBhvr>
                                        <p:cTn id="25" dur="500" fill="hold"/>
                                        <p:tgtEl>
                                          <p:spTgt spid="13107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3107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5"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randombar(vertical)">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10000"/>
          </a:schemeClr>
        </a:solidFill>
        <a:effectLst/>
      </p:bgPr>
    </p:bg>
    <p:spTree>
      <p:nvGrpSpPr>
        <p:cNvPr id="1" name="">
          <a:extLst>
            <a:ext uri="{FF2B5EF4-FFF2-40B4-BE49-F238E27FC236}">
              <a16:creationId xmlns:a16="http://schemas.microsoft.com/office/drawing/2014/main" id="{A6AEFBD3-9CED-53C2-A133-3D442DEF1B9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2B1C6D-770A-BC68-6924-47C8D6AAAA13}"/>
              </a:ext>
            </a:extLst>
          </p:cNvPr>
          <p:cNvSpPr>
            <a:spLocks noGrp="1"/>
          </p:cNvSpPr>
          <p:nvPr>
            <p:ph idx="1"/>
          </p:nvPr>
        </p:nvSpPr>
        <p:spPr>
          <a:xfrm>
            <a:off x="609600" y="2185639"/>
            <a:ext cx="10972800" cy="3623740"/>
          </a:xfrm>
        </p:spPr>
        <p:txBody>
          <a:bodyPr/>
          <a:lstStyle/>
          <a:p>
            <a:pPr marL="0" indent="0">
              <a:buNone/>
            </a:pPr>
            <a:r>
              <a:rPr lang="en-US" i="1" dirty="0">
                <a:latin typeface="Book Antiqua" panose="02040602050305030304" pitchFamily="18" charset="0"/>
              </a:rPr>
              <a:t>In the beginning was the Word. And the Word was with God, and the Word was God. The same was in the beginning with God.</a:t>
            </a:r>
          </a:p>
          <a:p>
            <a:pPr marL="0" indent="0">
              <a:buNone/>
            </a:pPr>
            <a:r>
              <a:rPr lang="en-US" sz="2400" dirty="0">
                <a:latin typeface="Book Antiqua" panose="02040602050305030304" pitchFamily="18" charset="0"/>
              </a:rPr>
              <a:t>							</a:t>
            </a:r>
            <a:r>
              <a:rPr lang="en-US" sz="2000" dirty="0">
                <a:latin typeface="Book Antiqua" panose="02040602050305030304" pitchFamily="18" charset="0"/>
              </a:rPr>
              <a:t>	John 1:1-2</a:t>
            </a:r>
          </a:p>
          <a:p>
            <a:pPr marL="0" indent="0">
              <a:buNone/>
            </a:pPr>
            <a:endParaRPr lang="en-US" i="1" dirty="0">
              <a:latin typeface="Book Antiqua" panose="02040602050305030304" pitchFamily="18" charset="0"/>
            </a:endParaRPr>
          </a:p>
        </p:txBody>
      </p:sp>
      <p:sp>
        <p:nvSpPr>
          <p:cNvPr id="4" name="Slide Number Placeholder 3">
            <a:extLst>
              <a:ext uri="{FF2B5EF4-FFF2-40B4-BE49-F238E27FC236}">
                <a16:creationId xmlns:a16="http://schemas.microsoft.com/office/drawing/2014/main" id="{18292C09-118A-6510-1AE9-3B2B7844B7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97400-A0E7-429B-8963-0EA00B1C800E}" type="slidenum">
              <a:rPr kumimoji="0" lang="en-US" altLang="en-US" sz="12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Arial"/>
            </a:endParaRPr>
          </a:p>
        </p:txBody>
      </p:sp>
    </p:spTree>
    <p:extLst>
      <p:ext uri="{BB962C8B-B14F-4D97-AF65-F5344CB8AC3E}">
        <p14:creationId xmlns:p14="http://schemas.microsoft.com/office/powerpoint/2010/main" val="4069834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amma/>
                <a:shade val="57647"/>
                <a:invGamma/>
              </a:schemeClr>
            </a:gs>
            <a:gs pos="100000">
              <a:srgbClr val="50627C"/>
            </a:gs>
          </a:gsLst>
          <a:lin ang="2700000" scaled="1"/>
        </a:gra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EA7C54A-18B1-6EAB-334E-6C9EB422C69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1A7B47E-24E3-4B3B-8CBC-EBF2A7DE5203}" type="slidenum">
              <a:rPr kumimoji="0" lang="en-US" alt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Arial" panose="020B0604020202020204" pitchFamily="34" charset="0"/>
            </a:endParaRPr>
          </a:p>
        </p:txBody>
      </p:sp>
      <p:sp>
        <p:nvSpPr>
          <p:cNvPr id="101378" name="Rectangle 2">
            <a:extLst>
              <a:ext uri="{FF2B5EF4-FFF2-40B4-BE49-F238E27FC236}">
                <a16:creationId xmlns:a16="http://schemas.microsoft.com/office/drawing/2014/main" id="{F241810A-2842-A2E3-5E05-0D4A288987ED}"/>
              </a:ext>
            </a:extLst>
          </p:cNvPr>
          <p:cNvSpPr>
            <a:spLocks noGrp="1" noChangeArrowheads="1"/>
          </p:cNvSpPr>
          <p:nvPr>
            <p:ph type="title"/>
          </p:nvPr>
        </p:nvSpPr>
        <p:spPr>
          <a:xfrm>
            <a:off x="609600" y="592351"/>
            <a:ext cx="10972800" cy="1143000"/>
          </a:xfrm>
        </p:spPr>
        <p:txBody>
          <a:bodyPr/>
          <a:lstStyle/>
          <a:p>
            <a:r>
              <a:rPr lang="en-US" altLang="en-US" dirty="0">
                <a:solidFill>
                  <a:srgbClr val="CCFF99"/>
                </a:solidFill>
                <a:latin typeface="Berlin Sans FB Demi" panose="020E0802020502020306" pitchFamily="34" charset="0"/>
              </a:rPr>
              <a:t>The Theological Prologue (1:1-18)</a:t>
            </a:r>
          </a:p>
        </p:txBody>
      </p:sp>
      <p:sp>
        <p:nvSpPr>
          <p:cNvPr id="101379" name="Rectangle 3">
            <a:extLst>
              <a:ext uri="{FF2B5EF4-FFF2-40B4-BE49-F238E27FC236}">
                <a16:creationId xmlns:a16="http://schemas.microsoft.com/office/drawing/2014/main" id="{2BF292A2-2DA7-B20E-B5EC-210F38483F1E}"/>
              </a:ext>
            </a:extLst>
          </p:cNvPr>
          <p:cNvSpPr>
            <a:spLocks noGrp="1" noChangeArrowheads="1"/>
          </p:cNvSpPr>
          <p:nvPr>
            <p:ph type="body" idx="1"/>
          </p:nvPr>
        </p:nvSpPr>
        <p:spPr>
          <a:xfrm>
            <a:off x="609600" y="2430800"/>
            <a:ext cx="10972800" cy="2421940"/>
          </a:xfrm>
          <a:solidFill>
            <a:srgbClr val="000810"/>
          </a:solidFill>
          <a:ln w="12700">
            <a:solidFill>
              <a:schemeClr val="tx1"/>
            </a:solidFill>
            <a:miter lim="800000"/>
            <a:headEnd/>
            <a:tailEnd/>
          </a:ln>
        </p:spPr>
        <p:txBody>
          <a:bodyPr/>
          <a:lstStyle/>
          <a:p>
            <a:pPr>
              <a:lnSpc>
                <a:spcPct val="90000"/>
              </a:lnSpc>
              <a:buFont typeface="Wingdings" panose="05000000000000000000" pitchFamily="2" charset="2"/>
              <a:buNone/>
            </a:pPr>
            <a:r>
              <a:rPr lang="en-US" altLang="en-US" b="1" dirty="0">
                <a:solidFill>
                  <a:srgbClr val="FFCC99"/>
                </a:solidFill>
                <a:latin typeface="Calibri" panose="020F0502020204030204" pitchFamily="34" charset="0"/>
                <a:ea typeface="Calibri" panose="020F0502020204030204" pitchFamily="34" charset="0"/>
                <a:cs typeface="Calibri" panose="020F0502020204030204" pitchFamily="34" charset="0"/>
              </a:rPr>
              <a:t>This opening of the book is a hymn of incarnation.</a:t>
            </a:r>
          </a:p>
          <a:p>
            <a:pPr>
              <a:lnSpc>
                <a:spcPct val="90000"/>
              </a:lnSpc>
            </a:pPr>
            <a:r>
              <a:rPr lang="en-US" altLang="en-US" sz="2800" i="1" dirty="0">
                <a:solidFill>
                  <a:srgbClr val="FFFFCC"/>
                </a:solidFill>
                <a:latin typeface="Calibri" panose="020F0502020204030204" pitchFamily="34" charset="0"/>
                <a:ea typeface="Calibri" panose="020F0502020204030204" pitchFamily="34" charset="0"/>
                <a:cs typeface="Calibri" panose="020F0502020204030204" pitchFamily="34" charset="0"/>
              </a:rPr>
              <a:t>The prologue describes a cyclical pattern of the Word, who comes from God and dwells incarnate as a human. He will then return to the Father.</a:t>
            </a:r>
          </a:p>
          <a:p>
            <a:pPr>
              <a:lnSpc>
                <a:spcPct val="90000"/>
              </a:lnSpc>
            </a:pPr>
            <a:r>
              <a:rPr lang="en-US" altLang="en-US" sz="2800" i="1" dirty="0">
                <a:solidFill>
                  <a:srgbClr val="FFFFCC"/>
                </a:solidFill>
                <a:latin typeface="Calibri" panose="020F0502020204030204" pitchFamily="34" charset="0"/>
                <a:ea typeface="Calibri" panose="020F0502020204030204" pitchFamily="34" charset="0"/>
                <a:cs typeface="Calibri" panose="020F0502020204030204" pitchFamily="34" charset="0"/>
              </a:rPr>
              <a:t>In particular, the Prologue underscores the pre-existence of the Logos with the Father before the creation of the universe.</a:t>
            </a:r>
          </a:p>
        </p:txBody>
      </p:sp>
    </p:spTree>
    <p:extLst>
      <p:ext uri="{BB962C8B-B14F-4D97-AF65-F5344CB8AC3E}">
        <p14:creationId xmlns:p14="http://schemas.microsoft.com/office/powerpoint/2010/main" val="810849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 calcmode="lin" valueType="num">
                                      <p:cBhvr>
                                        <p:cTn id="7" dur="500" fill="hold"/>
                                        <p:tgtEl>
                                          <p:spTgt spid="10137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137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1379">
                                            <p:txEl>
                                              <p:pRg st="1" end="1"/>
                                            </p:txEl>
                                          </p:spTgt>
                                        </p:tgtEl>
                                        <p:attrNameLst>
                                          <p:attrName>style.visibility</p:attrName>
                                        </p:attrNameLst>
                                      </p:cBhvr>
                                      <p:to>
                                        <p:strVal val="visible"/>
                                      </p:to>
                                    </p:set>
                                    <p:anim calcmode="lin" valueType="num">
                                      <p:cBhvr additive="base">
                                        <p:cTn id="13" dur="500" fill="hold"/>
                                        <p:tgtEl>
                                          <p:spTgt spid="1013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13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1379">
                                            <p:txEl>
                                              <p:pRg st="2" end="2"/>
                                            </p:txEl>
                                          </p:spTgt>
                                        </p:tgtEl>
                                        <p:attrNameLst>
                                          <p:attrName>style.visibility</p:attrName>
                                        </p:attrNameLst>
                                      </p:cBhvr>
                                      <p:to>
                                        <p:strVal val="visible"/>
                                      </p:to>
                                    </p:set>
                                    <p:anim calcmode="lin" valueType="num">
                                      <p:cBhvr additive="base">
                                        <p:cTn id="19" dur="500" fill="hold"/>
                                        <p:tgtEl>
                                          <p:spTgt spid="1013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137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amma/>
                <a:shade val="57647"/>
                <a:invGamma/>
              </a:schemeClr>
            </a:gs>
            <a:gs pos="100000">
              <a:srgbClr val="50627C"/>
            </a:gs>
          </a:gsLst>
          <a:lin ang="2700000" scaled="1"/>
        </a:gradFill>
        <a:effectLst/>
      </p:bgPr>
    </p:bg>
    <p:spTree>
      <p:nvGrpSpPr>
        <p:cNvPr id="1" name=""/>
        <p:cNvGrpSpPr/>
        <p:nvPr/>
      </p:nvGrpSpPr>
      <p:grpSpPr>
        <a:xfrm>
          <a:off x="0" y="0"/>
          <a:ext cx="0" cy="0"/>
          <a:chOff x="0" y="0"/>
          <a:chExt cx="0" cy="0"/>
        </a:xfrm>
      </p:grpSpPr>
      <p:sp>
        <p:nvSpPr>
          <p:cNvPr id="3" name="Slide Number Placeholder 6">
            <a:extLst>
              <a:ext uri="{FF2B5EF4-FFF2-40B4-BE49-F238E27FC236}">
                <a16:creationId xmlns:a16="http://schemas.microsoft.com/office/drawing/2014/main" id="{BB247C9C-C39C-4113-E4D4-9C329B80D62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E06574-6129-46D7-9C15-7828A3F8624E}" type="slidenum">
              <a:rPr kumimoji="0" lang="en-US" alt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Arial" panose="020B0604020202020204" pitchFamily="34" charset="0"/>
            </a:endParaRPr>
          </a:p>
        </p:txBody>
      </p:sp>
      <p:sp>
        <p:nvSpPr>
          <p:cNvPr id="153602" name="Rectangle 2">
            <a:extLst>
              <a:ext uri="{FF2B5EF4-FFF2-40B4-BE49-F238E27FC236}">
                <a16:creationId xmlns:a16="http://schemas.microsoft.com/office/drawing/2014/main" id="{21C42A0A-86A5-F440-223C-1DF4D06EFA85}"/>
              </a:ext>
            </a:extLst>
          </p:cNvPr>
          <p:cNvSpPr>
            <a:spLocks noGrp="1" noChangeArrowheads="1"/>
          </p:cNvSpPr>
          <p:nvPr>
            <p:ph type="title"/>
          </p:nvPr>
        </p:nvSpPr>
        <p:spPr>
          <a:xfrm>
            <a:off x="866273" y="300038"/>
            <a:ext cx="10459453" cy="1143000"/>
          </a:xfrm>
        </p:spPr>
        <p:txBody>
          <a:bodyPr/>
          <a:lstStyle/>
          <a:p>
            <a:r>
              <a:rPr lang="en-US" altLang="en-US" b="1" dirty="0">
                <a:solidFill>
                  <a:srgbClr val="CCFF99"/>
                </a:solidFill>
                <a:latin typeface="Berlin Sans FB Demi" panose="020E0802020502020306" pitchFamily="34" charset="0"/>
              </a:rPr>
              <a:t>The Prologue resonates with themes that permeate the Fourth Gospel</a:t>
            </a:r>
          </a:p>
        </p:txBody>
      </p:sp>
      <p:sp>
        <p:nvSpPr>
          <p:cNvPr id="153604" name="Rectangle 4">
            <a:extLst>
              <a:ext uri="{FF2B5EF4-FFF2-40B4-BE49-F238E27FC236}">
                <a16:creationId xmlns:a16="http://schemas.microsoft.com/office/drawing/2014/main" id="{0A32987E-51E5-23C5-228F-1B8DFC318D2E}"/>
              </a:ext>
            </a:extLst>
          </p:cNvPr>
          <p:cNvSpPr>
            <a:spLocks noGrp="1" noChangeArrowheads="1"/>
          </p:cNvSpPr>
          <p:nvPr>
            <p:ph type="body" sz="half" idx="1"/>
          </p:nvPr>
        </p:nvSpPr>
        <p:spPr>
          <a:xfrm>
            <a:off x="609600" y="1824038"/>
            <a:ext cx="5715000" cy="4648200"/>
          </a:xfrm>
        </p:spPr>
        <p:txBody>
          <a:bodyPr/>
          <a:lstStyle/>
          <a:p>
            <a:pPr>
              <a:lnSpc>
                <a:spcPct val="85000"/>
              </a:lnSpc>
              <a:buFont typeface="Wingdings" panose="05000000000000000000" pitchFamily="2" charset="2"/>
              <a:buNone/>
            </a:pPr>
            <a:r>
              <a:rPr lang="en-US" altLang="en-US" sz="2400" dirty="0" err="1">
                <a:solidFill>
                  <a:srgbClr val="FFC000"/>
                </a:solidFill>
                <a:latin typeface="Greekth" panose="02020803070505020304" pitchFamily="18" charset="0"/>
              </a:rPr>
              <a:t>fw?j</a:t>
            </a:r>
            <a:r>
              <a:rPr lang="en-US" altLang="en-US" sz="2400" dirty="0">
                <a:solidFill>
                  <a:srgbClr val="FFC000"/>
                </a:solidFill>
              </a:rPr>
              <a:t> (= light)</a:t>
            </a:r>
          </a:p>
          <a:p>
            <a:pPr>
              <a:lnSpc>
                <a:spcPct val="85000"/>
              </a:lnSpc>
              <a:buFont typeface="Wingdings" panose="05000000000000000000" pitchFamily="2" charset="2"/>
              <a:buNone/>
            </a:pPr>
            <a:r>
              <a:rPr lang="en-US" altLang="en-US" sz="2000" dirty="0">
                <a:latin typeface="Arial Narrow" panose="020B0606020202030204" pitchFamily="34" charset="0"/>
              </a:rPr>
              <a:t>	3:19-21; 8:12; 9:5; 12:35-36, 46</a:t>
            </a:r>
          </a:p>
          <a:p>
            <a:pPr>
              <a:lnSpc>
                <a:spcPct val="85000"/>
              </a:lnSpc>
              <a:buFont typeface="Wingdings" panose="05000000000000000000" pitchFamily="2" charset="2"/>
              <a:buNone/>
            </a:pPr>
            <a:r>
              <a:rPr lang="en-US" altLang="en-US" sz="2400" dirty="0" err="1">
                <a:solidFill>
                  <a:srgbClr val="FFC000"/>
                </a:solidFill>
                <a:latin typeface="Greekth" panose="02020803070505020304" pitchFamily="18" charset="0"/>
              </a:rPr>
              <a:t>zwh</a:t>
            </a:r>
            <a:r>
              <a:rPr lang="en-US" altLang="en-US" sz="2400" dirty="0">
                <a:solidFill>
                  <a:srgbClr val="FFC000"/>
                </a:solidFill>
                <a:latin typeface="Greekth" panose="02020803070505020304" pitchFamily="18" charset="0"/>
              </a:rPr>
              <a:t>&lt;</a:t>
            </a:r>
            <a:r>
              <a:rPr lang="en-US" altLang="en-US" sz="2400" dirty="0">
                <a:solidFill>
                  <a:srgbClr val="FFC000"/>
                </a:solidFill>
              </a:rPr>
              <a:t> (=life)</a:t>
            </a:r>
          </a:p>
          <a:p>
            <a:pPr>
              <a:lnSpc>
                <a:spcPct val="90000"/>
              </a:lnSpc>
              <a:buFont typeface="Wingdings" panose="05000000000000000000" pitchFamily="2" charset="2"/>
              <a:buNone/>
            </a:pPr>
            <a:r>
              <a:rPr lang="en-US" altLang="en-US" sz="2400" dirty="0"/>
              <a:t>	</a:t>
            </a:r>
            <a:r>
              <a:rPr lang="en-US" altLang="en-US" sz="2000" dirty="0">
                <a:latin typeface="Arial Narrow" panose="020B0606020202030204" pitchFamily="34" charset="0"/>
              </a:rPr>
              <a:t>3:14-16, 36; 5:24, 26; 6:33, 40, 47-48, 68; 10:10, 27-28; 11:25; 17:2-3</a:t>
            </a:r>
            <a:endParaRPr lang="en-US" altLang="en-US" sz="2400" dirty="0">
              <a:latin typeface="Greekth" panose="02020803070505020304" pitchFamily="18" charset="0"/>
            </a:endParaRPr>
          </a:p>
          <a:p>
            <a:pPr>
              <a:lnSpc>
                <a:spcPct val="85000"/>
              </a:lnSpc>
              <a:buFont typeface="Wingdings" panose="05000000000000000000" pitchFamily="2" charset="2"/>
              <a:buNone/>
            </a:pPr>
            <a:r>
              <a:rPr lang="en-US" altLang="en-US" sz="2400" dirty="0">
                <a:solidFill>
                  <a:srgbClr val="FFC000"/>
                </a:solidFill>
                <a:latin typeface="Greekth" panose="02020803070505020304" pitchFamily="18" charset="0"/>
              </a:rPr>
              <a:t>a]</a:t>
            </a:r>
            <a:r>
              <a:rPr lang="en-US" altLang="en-US" sz="2400" dirty="0" err="1">
                <a:solidFill>
                  <a:srgbClr val="FFC000"/>
                </a:solidFill>
                <a:latin typeface="Greekth" panose="02020803070505020304" pitchFamily="18" charset="0"/>
              </a:rPr>
              <a:t>lh</a:t>
            </a:r>
            <a:r>
              <a:rPr lang="en-US" altLang="en-US" sz="2400" dirty="0">
                <a:solidFill>
                  <a:srgbClr val="FFC000"/>
                </a:solidFill>
                <a:latin typeface="Greekth" panose="02020803070505020304" pitchFamily="18" charset="0"/>
              </a:rPr>
              <a:t>&lt;</a:t>
            </a:r>
            <a:r>
              <a:rPr lang="en-US" altLang="en-US" sz="2400" dirty="0" err="1">
                <a:solidFill>
                  <a:srgbClr val="FFC000"/>
                </a:solidFill>
                <a:latin typeface="Greekth" panose="02020803070505020304" pitchFamily="18" charset="0"/>
              </a:rPr>
              <a:t>qeia</a:t>
            </a:r>
            <a:r>
              <a:rPr lang="en-US" altLang="en-US" sz="2400" dirty="0">
                <a:solidFill>
                  <a:srgbClr val="FFC000"/>
                </a:solidFill>
                <a:latin typeface="Greekth" panose="02020803070505020304" pitchFamily="18" charset="0"/>
              </a:rPr>
              <a:t> </a:t>
            </a:r>
            <a:r>
              <a:rPr lang="en-US" altLang="en-US" sz="2400" dirty="0">
                <a:solidFill>
                  <a:srgbClr val="FFC000"/>
                </a:solidFill>
              </a:rPr>
              <a:t>(= truth)</a:t>
            </a:r>
          </a:p>
          <a:p>
            <a:pPr>
              <a:lnSpc>
                <a:spcPct val="85000"/>
              </a:lnSpc>
              <a:buFont typeface="Wingdings" panose="05000000000000000000" pitchFamily="2" charset="2"/>
              <a:buNone/>
            </a:pPr>
            <a:r>
              <a:rPr lang="en-US" altLang="en-US" sz="2400" dirty="0">
                <a:latin typeface="Greekth" panose="02020803070505020304" pitchFamily="18" charset="0"/>
              </a:rPr>
              <a:t>	</a:t>
            </a:r>
            <a:r>
              <a:rPr lang="en-US" altLang="en-US" sz="2000" dirty="0">
                <a:latin typeface="Arial Narrow" panose="020B0606020202030204" pitchFamily="34" charset="0"/>
              </a:rPr>
              <a:t>3:21; 4:23-24; 8:31-32; 14:6; 17:17; 18:37</a:t>
            </a:r>
            <a:endParaRPr lang="en-US" altLang="en-US" sz="2000" dirty="0">
              <a:latin typeface="Greekth" panose="02020803070505020304" pitchFamily="18" charset="0"/>
            </a:endParaRPr>
          </a:p>
          <a:p>
            <a:pPr>
              <a:lnSpc>
                <a:spcPct val="85000"/>
              </a:lnSpc>
              <a:buFont typeface="Wingdings" panose="05000000000000000000" pitchFamily="2" charset="2"/>
              <a:buNone/>
            </a:pPr>
            <a:r>
              <a:rPr lang="en-US" altLang="en-US" sz="2400" dirty="0" err="1">
                <a:solidFill>
                  <a:srgbClr val="FFC000"/>
                </a:solidFill>
                <a:latin typeface="Greekth" panose="02020803070505020304" pitchFamily="18" charset="0"/>
              </a:rPr>
              <a:t>e@rxomai</a:t>
            </a:r>
            <a:r>
              <a:rPr lang="en-US" altLang="en-US" sz="2400" dirty="0">
                <a:solidFill>
                  <a:srgbClr val="FFC000"/>
                </a:solidFill>
              </a:rPr>
              <a:t> (= coming [into the world])</a:t>
            </a:r>
          </a:p>
          <a:p>
            <a:pPr>
              <a:lnSpc>
                <a:spcPct val="90000"/>
              </a:lnSpc>
              <a:buFont typeface="Wingdings" panose="05000000000000000000" pitchFamily="2" charset="2"/>
              <a:buNone/>
            </a:pPr>
            <a:r>
              <a:rPr lang="en-US" altLang="en-US" sz="2400" dirty="0">
                <a:latin typeface="Greekth" panose="02020803070505020304" pitchFamily="18" charset="0"/>
              </a:rPr>
              <a:t>	</a:t>
            </a:r>
            <a:r>
              <a:rPr lang="en-US" altLang="en-US" sz="2000" dirty="0">
                <a:latin typeface="Arial Narrow" panose="020B0606020202030204" pitchFamily="34" charset="0"/>
              </a:rPr>
              <a:t>3:19, 31; 4:24; 5:43; 6:14; 7:27-29; 8:14, 42; 11:27; 12:13; 15:22; 16:28; 18:37</a:t>
            </a:r>
            <a:endParaRPr lang="en-US" altLang="en-US" sz="2400" dirty="0">
              <a:latin typeface="Greekth" panose="02020803070505020304" pitchFamily="18" charset="0"/>
            </a:endParaRPr>
          </a:p>
          <a:p>
            <a:pPr>
              <a:lnSpc>
                <a:spcPct val="85000"/>
              </a:lnSpc>
              <a:buFont typeface="Wingdings" panose="05000000000000000000" pitchFamily="2" charset="2"/>
              <a:buNone/>
            </a:pPr>
            <a:r>
              <a:rPr lang="en-US" altLang="en-US" sz="2400" dirty="0" err="1">
                <a:solidFill>
                  <a:srgbClr val="FFC000"/>
                </a:solidFill>
                <a:latin typeface="Greekth" panose="02020803070505020304" pitchFamily="18" charset="0"/>
              </a:rPr>
              <a:t>ui</a:t>
            </a:r>
            <a:r>
              <a:rPr lang="en-US" altLang="en-US" sz="2400" dirty="0">
                <a:solidFill>
                  <a:srgbClr val="FFC000"/>
                </a:solidFill>
                <a:latin typeface="Greekth" panose="02020803070505020304" pitchFamily="18" charset="0"/>
              </a:rPr>
              <a:t>[o&lt;j</a:t>
            </a:r>
            <a:r>
              <a:rPr lang="en-US" altLang="en-US" sz="2400" dirty="0">
                <a:solidFill>
                  <a:srgbClr val="FFC000"/>
                </a:solidFill>
              </a:rPr>
              <a:t> (= Son)</a:t>
            </a:r>
          </a:p>
          <a:p>
            <a:pPr>
              <a:lnSpc>
                <a:spcPct val="85000"/>
              </a:lnSpc>
              <a:buFont typeface="Wingdings" panose="05000000000000000000" pitchFamily="2" charset="2"/>
              <a:buNone/>
            </a:pPr>
            <a:r>
              <a:rPr lang="en-US" altLang="en-US" sz="2400" dirty="0">
                <a:latin typeface="Greekth" panose="02020803070505020304" pitchFamily="18" charset="0"/>
              </a:rPr>
              <a:t>	</a:t>
            </a:r>
            <a:r>
              <a:rPr lang="en-US" altLang="en-US" sz="2000" dirty="0">
                <a:latin typeface="Arial Narrow" panose="020B0606020202030204" pitchFamily="34" charset="0"/>
              </a:rPr>
              <a:t>1:34, 49; 3:16-18, 35; 5:19, 23, 26; 6:40; 10:34-36; 11:27; 19:7; 20:31</a:t>
            </a:r>
            <a:endParaRPr lang="en-US" altLang="en-US" sz="2400" dirty="0">
              <a:latin typeface="Greekth" panose="02020803070505020304" pitchFamily="18" charset="0"/>
            </a:endParaRPr>
          </a:p>
        </p:txBody>
      </p:sp>
      <p:sp>
        <p:nvSpPr>
          <p:cNvPr id="153605" name="Rectangle 5">
            <a:extLst>
              <a:ext uri="{FF2B5EF4-FFF2-40B4-BE49-F238E27FC236}">
                <a16:creationId xmlns:a16="http://schemas.microsoft.com/office/drawing/2014/main" id="{824A0254-4D90-78F2-5315-9B4FCE1138A5}"/>
              </a:ext>
            </a:extLst>
          </p:cNvPr>
          <p:cNvSpPr>
            <a:spLocks noGrp="1" noChangeArrowheads="1"/>
          </p:cNvSpPr>
          <p:nvPr>
            <p:ph type="body" sz="half" idx="2"/>
          </p:nvPr>
        </p:nvSpPr>
        <p:spPr>
          <a:xfrm>
            <a:off x="6443579" y="1824038"/>
            <a:ext cx="4588042" cy="4495800"/>
          </a:xfrm>
          <a:solidFill>
            <a:srgbClr val="000408"/>
          </a:solidFill>
          <a:ln w="28575">
            <a:solidFill>
              <a:schemeClr val="tx1"/>
            </a:solidFill>
            <a:miter lim="800000"/>
            <a:headEnd/>
            <a:tailEnd/>
          </a:ln>
        </p:spPr>
        <p:txBody>
          <a:bodyPr/>
          <a:lstStyle/>
          <a:p>
            <a:pPr>
              <a:lnSpc>
                <a:spcPct val="90000"/>
              </a:lnSpc>
              <a:buFont typeface="Wingdings" panose="05000000000000000000" pitchFamily="2" charset="2"/>
              <a:buNone/>
            </a:pPr>
            <a:endParaRPr lang="en-US" altLang="en-US" sz="2000" b="1" dirty="0">
              <a:effectLst>
                <a:outerShdw blurRad="38100" dist="38100" dir="2700000" algn="tl">
                  <a:srgbClr val="1F1F5F"/>
                </a:outerShdw>
              </a:effectLst>
            </a:endParaRPr>
          </a:p>
          <a:p>
            <a:pPr>
              <a:lnSpc>
                <a:spcPct val="90000"/>
              </a:lnSpc>
              <a:buFont typeface="Wingdings" panose="05000000000000000000" pitchFamily="2" charset="2"/>
              <a:buNone/>
            </a:pPr>
            <a:r>
              <a:rPr lang="en-US" altLang="en-US" sz="2400" b="1" dirty="0">
                <a:solidFill>
                  <a:srgbClr val="FFCC00"/>
                </a:solidFill>
                <a:effectLst/>
              </a:rPr>
              <a:t>The one key word in the prologue that is </a:t>
            </a:r>
            <a:r>
              <a:rPr lang="en-US" altLang="en-US" sz="2400" b="1" u="sng" dirty="0">
                <a:solidFill>
                  <a:srgbClr val="FFCC00"/>
                </a:solidFill>
                <a:effectLst/>
              </a:rPr>
              <a:t>not</a:t>
            </a:r>
            <a:r>
              <a:rPr lang="en-US" altLang="en-US" sz="2400" b="1" dirty="0">
                <a:solidFill>
                  <a:srgbClr val="FFCC00"/>
                </a:solidFill>
                <a:effectLst/>
              </a:rPr>
              <a:t> found later in the Fourth Gospel is </a:t>
            </a:r>
            <a:r>
              <a:rPr lang="en-US" altLang="en-US" sz="2400" b="1" dirty="0">
                <a:solidFill>
                  <a:srgbClr val="FFCC00"/>
                </a:solidFill>
                <a:effectLst/>
                <a:latin typeface="Greekth" panose="02020803070505020304" pitchFamily="18" charset="0"/>
              </a:rPr>
              <a:t>lo&lt;</a:t>
            </a:r>
            <a:r>
              <a:rPr lang="en-US" altLang="en-US" sz="2400" b="1" dirty="0" err="1">
                <a:solidFill>
                  <a:srgbClr val="FFCC00"/>
                </a:solidFill>
                <a:effectLst/>
                <a:latin typeface="Greekth" panose="02020803070505020304" pitchFamily="18" charset="0"/>
              </a:rPr>
              <a:t>goj</a:t>
            </a:r>
            <a:r>
              <a:rPr lang="en-US" altLang="en-US" sz="2400" b="1" dirty="0">
                <a:solidFill>
                  <a:srgbClr val="FFCC00"/>
                </a:solidFill>
                <a:effectLst/>
              </a:rPr>
              <a:t> (= </a:t>
            </a:r>
            <a:r>
              <a:rPr lang="en-US" altLang="en-US" sz="2400" b="1" i="1" dirty="0">
                <a:solidFill>
                  <a:srgbClr val="FFCC00"/>
                </a:solidFill>
                <a:effectLst/>
              </a:rPr>
              <a:t>Logos</a:t>
            </a:r>
            <a:r>
              <a:rPr lang="en-US" altLang="en-US" sz="2400" b="1" dirty="0">
                <a:solidFill>
                  <a:srgbClr val="FFCC00"/>
                </a:solidFill>
                <a:effectLst/>
              </a:rPr>
              <a:t>).</a:t>
            </a:r>
          </a:p>
          <a:p>
            <a:pPr>
              <a:lnSpc>
                <a:spcPct val="90000"/>
              </a:lnSpc>
              <a:buFont typeface="Wingdings" panose="05000000000000000000" pitchFamily="2" charset="2"/>
              <a:buBlip>
                <a:blip r:embed="rId2"/>
              </a:buBlip>
            </a:pPr>
            <a:r>
              <a:rPr lang="en-US" altLang="en-US" sz="2400" i="1" dirty="0">
                <a:effectLst>
                  <a:outerShdw blurRad="38100" dist="38100" dir="2700000" algn="tl">
                    <a:srgbClr val="1F1F5F"/>
                  </a:outerShdw>
                </a:effectLst>
                <a:latin typeface="Arial Narrow" panose="020B0606020202030204" pitchFamily="34" charset="0"/>
              </a:rPr>
              <a:t>The Fourth Gospel reserves this word to describe the Son as pre-existent with the Father before he came into the world.</a:t>
            </a:r>
          </a:p>
          <a:p>
            <a:pPr>
              <a:lnSpc>
                <a:spcPct val="90000"/>
              </a:lnSpc>
              <a:buFont typeface="Wingdings" panose="05000000000000000000" pitchFamily="2" charset="2"/>
              <a:buBlip>
                <a:blip r:embed="rId2"/>
              </a:buBlip>
            </a:pPr>
            <a:r>
              <a:rPr lang="en-US" altLang="en-US" sz="2400" i="1" dirty="0">
                <a:effectLst>
                  <a:outerShdw blurRad="38100" dist="38100" dir="2700000" algn="tl">
                    <a:srgbClr val="1F1F5F"/>
                  </a:outerShdw>
                </a:effectLst>
                <a:latin typeface="Arial Narrow" panose="020B0606020202030204" pitchFamily="34" charset="0"/>
              </a:rPr>
              <a:t>After Jesus is born and begins his ministry, the Fourth Gospel shifts the vocabulary to </a:t>
            </a:r>
            <a:r>
              <a:rPr lang="en-US" altLang="en-US" sz="2400" dirty="0" err="1">
                <a:effectLst>
                  <a:outerShdw blurRad="38100" dist="38100" dir="2700000" algn="tl">
                    <a:srgbClr val="1F1F5F"/>
                  </a:outerShdw>
                </a:effectLst>
                <a:latin typeface="Greekth" panose="02020803070505020304" pitchFamily="18" charset="0"/>
              </a:rPr>
              <a:t>ui</a:t>
            </a:r>
            <a:r>
              <a:rPr lang="en-US" altLang="en-US" sz="2400" dirty="0">
                <a:effectLst>
                  <a:outerShdw blurRad="38100" dist="38100" dir="2700000" algn="tl">
                    <a:srgbClr val="1F1F5F"/>
                  </a:outerShdw>
                </a:effectLst>
                <a:latin typeface="Greekth" panose="02020803070505020304" pitchFamily="18" charset="0"/>
              </a:rPr>
              <a:t>[</a:t>
            </a:r>
            <a:r>
              <a:rPr lang="en-US" altLang="en-US" sz="2400" dirty="0" err="1">
                <a:effectLst>
                  <a:outerShdw blurRad="38100" dist="38100" dir="2700000" algn="tl">
                    <a:srgbClr val="1F1F5F"/>
                  </a:outerShdw>
                </a:effectLst>
                <a:latin typeface="Greekth" panose="02020803070505020304" pitchFamily="18" charset="0"/>
              </a:rPr>
              <a:t>oj</a:t>
            </a:r>
            <a:r>
              <a:rPr lang="en-US" altLang="en-US" sz="2400" i="1" dirty="0">
                <a:effectLst>
                  <a:outerShdw blurRad="38100" dist="38100" dir="2700000" algn="tl">
                    <a:srgbClr val="1F1F5F"/>
                  </a:outerShdw>
                </a:effectLst>
                <a:latin typeface="Greekth" panose="02020803070505020304" pitchFamily="18" charset="0"/>
              </a:rPr>
              <a:t> </a:t>
            </a:r>
            <a:r>
              <a:rPr lang="en-US" altLang="en-US" sz="2400" i="1" dirty="0">
                <a:effectLst>
                  <a:outerShdw blurRad="38100" dist="38100" dir="2700000" algn="tl">
                    <a:srgbClr val="1F1F5F"/>
                  </a:outerShdw>
                </a:effectLst>
                <a:latin typeface="Arial Narrow" panose="020B0606020202030204" pitchFamily="34" charset="0"/>
              </a:rPr>
              <a:t>(= Son).</a:t>
            </a:r>
          </a:p>
        </p:txBody>
      </p:sp>
    </p:spTree>
    <p:extLst>
      <p:ext uri="{BB962C8B-B14F-4D97-AF65-F5344CB8AC3E}">
        <p14:creationId xmlns:p14="http://schemas.microsoft.com/office/powerpoint/2010/main" val="3587266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53604">
                                            <p:txEl>
                                              <p:pRg st="0" end="0"/>
                                            </p:txEl>
                                          </p:spTgt>
                                        </p:tgtEl>
                                        <p:attrNameLst>
                                          <p:attrName>style.visibility</p:attrName>
                                        </p:attrNameLst>
                                      </p:cBhvr>
                                      <p:to>
                                        <p:strVal val="visible"/>
                                      </p:to>
                                    </p:set>
                                    <p:animEffect transition="in" filter="wipe(up)">
                                      <p:cBhvr>
                                        <p:cTn id="7" dur="500"/>
                                        <p:tgtEl>
                                          <p:spTgt spid="153604">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53604">
                                            <p:txEl>
                                              <p:pRg st="1" end="1"/>
                                            </p:txEl>
                                          </p:spTgt>
                                        </p:tgtEl>
                                        <p:attrNameLst>
                                          <p:attrName>style.visibility</p:attrName>
                                        </p:attrNameLst>
                                      </p:cBhvr>
                                      <p:to>
                                        <p:strVal val="visible"/>
                                      </p:to>
                                    </p:set>
                                    <p:animEffect transition="in" filter="wipe(up)">
                                      <p:cBhvr>
                                        <p:cTn id="10" dur="500"/>
                                        <p:tgtEl>
                                          <p:spTgt spid="153604">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153604">
                                            <p:txEl>
                                              <p:pRg st="2" end="2"/>
                                            </p:txEl>
                                          </p:spTgt>
                                        </p:tgtEl>
                                        <p:attrNameLst>
                                          <p:attrName>style.visibility</p:attrName>
                                        </p:attrNameLst>
                                      </p:cBhvr>
                                      <p:to>
                                        <p:strVal val="visible"/>
                                      </p:to>
                                    </p:set>
                                    <p:animEffect transition="in" filter="wipe(up)">
                                      <p:cBhvr>
                                        <p:cTn id="15" dur="500"/>
                                        <p:tgtEl>
                                          <p:spTgt spid="153604">
                                            <p:txEl>
                                              <p:pRg st="2" end="2"/>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153604">
                                            <p:txEl>
                                              <p:pRg st="3" end="3"/>
                                            </p:txEl>
                                          </p:spTgt>
                                        </p:tgtEl>
                                        <p:attrNameLst>
                                          <p:attrName>style.visibility</p:attrName>
                                        </p:attrNameLst>
                                      </p:cBhvr>
                                      <p:to>
                                        <p:strVal val="visible"/>
                                      </p:to>
                                    </p:set>
                                    <p:animEffect transition="in" filter="wipe(up)">
                                      <p:cBhvr>
                                        <p:cTn id="18" dur="500"/>
                                        <p:tgtEl>
                                          <p:spTgt spid="153604">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p:cTn id="22" dur="1" fill="hold">
                                          <p:stCondLst>
                                            <p:cond delay="0"/>
                                          </p:stCondLst>
                                        </p:cTn>
                                        <p:tgtEl>
                                          <p:spTgt spid="153604">
                                            <p:txEl>
                                              <p:pRg st="4" end="4"/>
                                            </p:txEl>
                                          </p:spTgt>
                                        </p:tgtEl>
                                        <p:attrNameLst>
                                          <p:attrName>style.visibility</p:attrName>
                                        </p:attrNameLst>
                                      </p:cBhvr>
                                      <p:to>
                                        <p:strVal val="visible"/>
                                      </p:to>
                                    </p:set>
                                    <p:animEffect transition="in" filter="wipe(up)">
                                      <p:cBhvr>
                                        <p:cTn id="23" dur="500"/>
                                        <p:tgtEl>
                                          <p:spTgt spid="153604">
                                            <p:txEl>
                                              <p:pRg st="4" end="4"/>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153604">
                                            <p:txEl>
                                              <p:pRg st="5" end="5"/>
                                            </p:txEl>
                                          </p:spTgt>
                                        </p:tgtEl>
                                        <p:attrNameLst>
                                          <p:attrName>style.visibility</p:attrName>
                                        </p:attrNameLst>
                                      </p:cBhvr>
                                      <p:to>
                                        <p:strVal val="visible"/>
                                      </p:to>
                                    </p:set>
                                    <p:animEffect transition="in" filter="wipe(up)">
                                      <p:cBhvr>
                                        <p:cTn id="26" dur="500"/>
                                        <p:tgtEl>
                                          <p:spTgt spid="153604">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53604">
                                            <p:txEl>
                                              <p:pRg st="6" end="6"/>
                                            </p:txEl>
                                          </p:spTgt>
                                        </p:tgtEl>
                                        <p:attrNameLst>
                                          <p:attrName>style.visibility</p:attrName>
                                        </p:attrNameLst>
                                      </p:cBhvr>
                                      <p:to>
                                        <p:strVal val="visible"/>
                                      </p:to>
                                    </p:set>
                                    <p:animEffect transition="in" filter="wipe(up)">
                                      <p:cBhvr>
                                        <p:cTn id="31" dur="500"/>
                                        <p:tgtEl>
                                          <p:spTgt spid="153604">
                                            <p:txEl>
                                              <p:pRg st="6" end="6"/>
                                            </p:txEl>
                                          </p:spTgt>
                                        </p:tgtEl>
                                      </p:cBhvr>
                                    </p:animEffect>
                                  </p:childTnLst>
                                </p:cTn>
                              </p:par>
                              <p:par>
                                <p:cTn id="32" presetID="22" presetClass="entr" presetSubtype="1" fill="hold" nodeType="withEffect">
                                  <p:stCondLst>
                                    <p:cond delay="0"/>
                                  </p:stCondLst>
                                  <p:childTnLst>
                                    <p:set>
                                      <p:cBhvr>
                                        <p:cTn id="33" dur="1" fill="hold">
                                          <p:stCondLst>
                                            <p:cond delay="0"/>
                                          </p:stCondLst>
                                        </p:cTn>
                                        <p:tgtEl>
                                          <p:spTgt spid="153604">
                                            <p:txEl>
                                              <p:pRg st="7" end="7"/>
                                            </p:txEl>
                                          </p:spTgt>
                                        </p:tgtEl>
                                        <p:attrNameLst>
                                          <p:attrName>style.visibility</p:attrName>
                                        </p:attrNameLst>
                                      </p:cBhvr>
                                      <p:to>
                                        <p:strVal val="visible"/>
                                      </p:to>
                                    </p:set>
                                    <p:animEffect transition="in" filter="wipe(up)">
                                      <p:cBhvr>
                                        <p:cTn id="34" dur="500"/>
                                        <p:tgtEl>
                                          <p:spTgt spid="153604">
                                            <p:txEl>
                                              <p:pRg st="7" end="7"/>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nodeType="clickEffect">
                                  <p:stCondLst>
                                    <p:cond delay="0"/>
                                  </p:stCondLst>
                                  <p:childTnLst>
                                    <p:set>
                                      <p:cBhvr>
                                        <p:cTn id="38" dur="1" fill="hold">
                                          <p:stCondLst>
                                            <p:cond delay="0"/>
                                          </p:stCondLst>
                                        </p:cTn>
                                        <p:tgtEl>
                                          <p:spTgt spid="153604">
                                            <p:txEl>
                                              <p:pRg st="8" end="8"/>
                                            </p:txEl>
                                          </p:spTgt>
                                        </p:tgtEl>
                                        <p:attrNameLst>
                                          <p:attrName>style.visibility</p:attrName>
                                        </p:attrNameLst>
                                      </p:cBhvr>
                                      <p:to>
                                        <p:strVal val="visible"/>
                                      </p:to>
                                    </p:set>
                                    <p:animEffect transition="in" filter="wipe(up)">
                                      <p:cBhvr>
                                        <p:cTn id="39" dur="500"/>
                                        <p:tgtEl>
                                          <p:spTgt spid="153604">
                                            <p:txEl>
                                              <p:pRg st="8" end="8"/>
                                            </p:txEl>
                                          </p:spTgt>
                                        </p:tgtEl>
                                      </p:cBhvr>
                                    </p:animEffect>
                                  </p:childTnLst>
                                </p:cTn>
                              </p:par>
                              <p:par>
                                <p:cTn id="40" presetID="22" presetClass="entr" presetSubtype="1" fill="hold" nodeType="withEffect">
                                  <p:stCondLst>
                                    <p:cond delay="0"/>
                                  </p:stCondLst>
                                  <p:childTnLst>
                                    <p:set>
                                      <p:cBhvr>
                                        <p:cTn id="41" dur="1" fill="hold">
                                          <p:stCondLst>
                                            <p:cond delay="0"/>
                                          </p:stCondLst>
                                        </p:cTn>
                                        <p:tgtEl>
                                          <p:spTgt spid="153604">
                                            <p:txEl>
                                              <p:pRg st="9" end="9"/>
                                            </p:txEl>
                                          </p:spTgt>
                                        </p:tgtEl>
                                        <p:attrNameLst>
                                          <p:attrName>style.visibility</p:attrName>
                                        </p:attrNameLst>
                                      </p:cBhvr>
                                      <p:to>
                                        <p:strVal val="visible"/>
                                      </p:to>
                                    </p:set>
                                    <p:animEffect transition="in" filter="wipe(up)">
                                      <p:cBhvr>
                                        <p:cTn id="42" dur="500"/>
                                        <p:tgtEl>
                                          <p:spTgt spid="153604">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53605">
                                            <p:bg/>
                                          </p:spTgt>
                                        </p:tgtEl>
                                        <p:attrNameLst>
                                          <p:attrName>style.visibility</p:attrName>
                                        </p:attrNameLst>
                                      </p:cBhvr>
                                      <p:to>
                                        <p:strVal val="visible"/>
                                      </p:to>
                                    </p:set>
                                    <p:animEffect transition="in" filter="blinds(horizontal)">
                                      <p:cBhvr>
                                        <p:cTn id="47" dur="500"/>
                                        <p:tgtEl>
                                          <p:spTgt spid="153605">
                                            <p:bg/>
                                          </p:spTgt>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53605">
                                            <p:txEl>
                                              <p:pRg st="1" end="1"/>
                                            </p:txEl>
                                          </p:spTgt>
                                        </p:tgtEl>
                                        <p:attrNameLst>
                                          <p:attrName>style.visibility</p:attrName>
                                        </p:attrNameLst>
                                      </p:cBhvr>
                                      <p:to>
                                        <p:strVal val="visible"/>
                                      </p:to>
                                    </p:set>
                                    <p:animEffect transition="in" filter="blinds(horizontal)">
                                      <p:cBhvr>
                                        <p:cTn id="50" dur="500"/>
                                        <p:tgtEl>
                                          <p:spTgt spid="153605">
                                            <p:txEl>
                                              <p:pRg st="1" end="1"/>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153605">
                                            <p:txEl>
                                              <p:pRg st="2" end="2"/>
                                            </p:txEl>
                                          </p:spTgt>
                                        </p:tgtEl>
                                        <p:attrNameLst>
                                          <p:attrName>style.visibility</p:attrName>
                                        </p:attrNameLst>
                                      </p:cBhvr>
                                      <p:to>
                                        <p:strVal val="visible"/>
                                      </p:to>
                                    </p:set>
                                    <p:animEffect transition="in" filter="wipe(left)">
                                      <p:cBhvr>
                                        <p:cTn id="55" dur="500"/>
                                        <p:tgtEl>
                                          <p:spTgt spid="153605">
                                            <p:txEl>
                                              <p:pRg st="2" end="2"/>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153605">
                                            <p:txEl>
                                              <p:pRg st="3" end="3"/>
                                            </p:txEl>
                                          </p:spTgt>
                                        </p:tgtEl>
                                        <p:attrNameLst>
                                          <p:attrName>style.visibility</p:attrName>
                                        </p:attrNameLst>
                                      </p:cBhvr>
                                      <p:to>
                                        <p:strVal val="visible"/>
                                      </p:to>
                                    </p:set>
                                    <p:animEffect transition="in" filter="wipe(left)">
                                      <p:cBhvr>
                                        <p:cTn id="60" dur="500"/>
                                        <p:tgtEl>
                                          <p:spTgt spid="15360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5"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am">
  <a:themeElements>
    <a:clrScheme name="Beam 13">
      <a:dk1>
        <a:srgbClr val="1F1F5F"/>
      </a:dk1>
      <a:lt1>
        <a:srgbClr val="FFFFFF"/>
      </a:lt1>
      <a:dk2>
        <a:srgbClr val="00182E"/>
      </a:dk2>
      <a:lt2>
        <a:srgbClr val="FFFFFF"/>
      </a:lt2>
      <a:accent1>
        <a:srgbClr val="3366FF"/>
      </a:accent1>
      <a:accent2>
        <a:srgbClr val="7B46D0"/>
      </a:accent2>
      <a:accent3>
        <a:srgbClr val="AAABAD"/>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
      <a:clrScheme name="Beam 10">
        <a:dk1>
          <a:srgbClr val="000080"/>
        </a:dk1>
        <a:lt1>
          <a:srgbClr val="FFFFFF"/>
        </a:lt1>
        <a:dk2>
          <a:srgbClr val="000066"/>
        </a:dk2>
        <a:lt2>
          <a:srgbClr val="FFFFFF"/>
        </a:lt2>
        <a:accent1>
          <a:srgbClr val="3366FF"/>
        </a:accent1>
        <a:accent2>
          <a:srgbClr val="7B46D0"/>
        </a:accent2>
        <a:accent3>
          <a:srgbClr val="AAAAB8"/>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11">
        <a:dk1>
          <a:srgbClr val="000080"/>
        </a:dk1>
        <a:lt1>
          <a:srgbClr val="FFFFFF"/>
        </a:lt1>
        <a:dk2>
          <a:srgbClr val="00002E"/>
        </a:dk2>
        <a:lt2>
          <a:srgbClr val="FFFFFF"/>
        </a:lt2>
        <a:accent1>
          <a:srgbClr val="3366FF"/>
        </a:accent1>
        <a:accent2>
          <a:srgbClr val="7B46D0"/>
        </a:accent2>
        <a:accent3>
          <a:srgbClr val="AAAAAD"/>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12">
        <a:dk1>
          <a:srgbClr val="000080"/>
        </a:dk1>
        <a:lt1>
          <a:srgbClr val="FFFFFF"/>
        </a:lt1>
        <a:dk2>
          <a:srgbClr val="00182E"/>
        </a:dk2>
        <a:lt2>
          <a:srgbClr val="FFFFFF"/>
        </a:lt2>
        <a:accent1>
          <a:srgbClr val="3366FF"/>
        </a:accent1>
        <a:accent2>
          <a:srgbClr val="7B46D0"/>
        </a:accent2>
        <a:accent3>
          <a:srgbClr val="AAABAD"/>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13">
        <a:dk1>
          <a:srgbClr val="1F1F5F"/>
        </a:dk1>
        <a:lt1>
          <a:srgbClr val="FFFFFF"/>
        </a:lt1>
        <a:dk2>
          <a:srgbClr val="00182E"/>
        </a:dk2>
        <a:lt2>
          <a:srgbClr val="FFFFFF"/>
        </a:lt2>
        <a:accent1>
          <a:srgbClr val="3366FF"/>
        </a:accent1>
        <a:accent2>
          <a:srgbClr val="7B46D0"/>
        </a:accent2>
        <a:accent3>
          <a:srgbClr val="AAABAD"/>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639</TotalTime>
  <Words>3984</Words>
  <Application>Microsoft Office PowerPoint</Application>
  <PresentationFormat>Widescreen</PresentationFormat>
  <Paragraphs>279</Paragraphs>
  <Slides>36</Slides>
  <Notes>0</Notes>
  <HiddenSlides>0</HiddenSlides>
  <MMClips>0</MMClips>
  <ScaleCrop>false</ScaleCrop>
  <HeadingPairs>
    <vt:vector size="6" baseType="variant">
      <vt:variant>
        <vt:lpstr>Fonts Used</vt:lpstr>
      </vt:variant>
      <vt:variant>
        <vt:i4>21</vt:i4>
      </vt:variant>
      <vt:variant>
        <vt:lpstr>Theme</vt:lpstr>
      </vt:variant>
      <vt:variant>
        <vt:i4>2</vt:i4>
      </vt:variant>
      <vt:variant>
        <vt:lpstr>Slide Titles</vt:lpstr>
      </vt:variant>
      <vt:variant>
        <vt:i4>36</vt:i4>
      </vt:variant>
    </vt:vector>
  </HeadingPairs>
  <TitlesOfParts>
    <vt:vector size="59" baseType="lpstr">
      <vt:lpstr>Arial</vt:lpstr>
      <vt:lpstr>Times New Roman</vt:lpstr>
      <vt:lpstr>Arial Narrow</vt:lpstr>
      <vt:lpstr>Freestyle Script</vt:lpstr>
      <vt:lpstr>Berlin Sans FB Demi</vt:lpstr>
      <vt:lpstr>Book Antiqua</vt:lpstr>
      <vt:lpstr>Bradley Hand ITC</vt:lpstr>
      <vt:lpstr>Georgia</vt:lpstr>
      <vt:lpstr>Calibri Light</vt:lpstr>
      <vt:lpstr>Greekth</vt:lpstr>
      <vt:lpstr>Sitka Banner Semibold</vt:lpstr>
      <vt:lpstr>Impact</vt:lpstr>
      <vt:lpstr>Comic Sans MS</vt:lpstr>
      <vt:lpstr>Eras Bold ITC</vt:lpstr>
      <vt:lpstr>Old English Text MT</vt:lpstr>
      <vt:lpstr>HebrewTh</vt:lpstr>
      <vt:lpstr>Agency FB</vt:lpstr>
      <vt:lpstr>Wingdings</vt:lpstr>
      <vt:lpstr>Arial Black</vt:lpstr>
      <vt:lpstr>Calibri</vt:lpstr>
      <vt:lpstr>Mistral</vt:lpstr>
      <vt:lpstr>Office Theme</vt:lpstr>
      <vt:lpstr>Beam</vt:lpstr>
      <vt:lpstr>THE PROLOGUE TO JOHN’S GOSPEL: Part 1</vt:lpstr>
      <vt:lpstr>1st Quarter 2025</vt:lpstr>
      <vt:lpstr>PowerPoint Presentation</vt:lpstr>
      <vt:lpstr>PowerPoint Presentation</vt:lpstr>
      <vt:lpstr>PowerPoint Presentation</vt:lpstr>
      <vt:lpstr>John’s Gospel begins differently than the Synoptics.</vt:lpstr>
      <vt:lpstr>PowerPoint Presentation</vt:lpstr>
      <vt:lpstr>The Theological Prologue (1:1-18)</vt:lpstr>
      <vt:lpstr>The Prologue resonates with themes that permeate the Fourth Gospel</vt:lpstr>
      <vt:lpstr>Jesus acts and speaks as the incarnate expression of God’s speech.</vt:lpstr>
      <vt:lpstr>The Pre-existent Word</vt:lpstr>
      <vt:lpstr>PowerPoint Presentation</vt:lpstr>
      <vt:lpstr>TALKING POINTS</vt:lpstr>
      <vt:lpstr>The Meaning of the Logos</vt:lpstr>
      <vt:lpstr>Creation of the Universe</vt:lpstr>
      <vt:lpstr>Double Meanings and Translation</vt:lpstr>
      <vt:lpstr>John, the First Witness</vt:lpstr>
      <vt:lpstr>PowerPoint Presentation</vt:lpstr>
      <vt:lpstr>TALKING POINTS</vt:lpstr>
      <vt:lpstr>THE PROLOGUE TO JOHN’S GOSPEL: Part 2</vt:lpstr>
      <vt:lpstr>THE LOGOS COMING INTO THE WORLD</vt:lpstr>
      <vt:lpstr>THE “WORLD” IN JOHN’S GOSPEL</vt:lpstr>
      <vt:lpstr>JESUS AND “THE JEWS”</vt:lpstr>
      <vt:lpstr>THOSE WHO RECEIVED HIM AND BELIEVED IN HIS NAME</vt:lpstr>
      <vt:lpstr>PowerPoint Presentation</vt:lpstr>
      <vt:lpstr>TALKING POINTS</vt:lpstr>
      <vt:lpstr>THE LOGOS THEOLOGY</vt:lpstr>
      <vt:lpstr>PowerPoint Presentation</vt:lpstr>
      <vt:lpstr>THE RETURN OF THE DIVINE GLORY</vt:lpstr>
      <vt:lpstr>THE PRIMACY OF THE SON</vt:lpstr>
      <vt:lpstr>THE FULNESS OF HIS GRACE</vt:lpstr>
      <vt:lpstr>PowerPoint Presentation</vt:lpstr>
      <vt:lpstr>PowerPoint Presentation</vt:lpstr>
      <vt:lpstr>Codex Sinaiticus (x) from ca. AD 300</vt:lpstr>
      <vt:lpstr>PowerPoint Presentation</vt:lpstr>
      <vt:lpstr>TALKING POINTS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Lewis</dc:creator>
  <cp:lastModifiedBy>Daniel Lewis</cp:lastModifiedBy>
  <cp:revision>30</cp:revision>
  <dcterms:created xsi:type="dcterms:W3CDTF">2024-11-11T12:51:15Z</dcterms:created>
  <dcterms:modified xsi:type="dcterms:W3CDTF">2025-02-17T14:03:12Z</dcterms:modified>
</cp:coreProperties>
</file>