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2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2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28.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29.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30.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32.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3.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34.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8" r:id="rId3"/>
    <p:sldMasterId id="2147483707" r:id="rId4"/>
    <p:sldMasterId id="2147483721" r:id="rId5"/>
    <p:sldMasterId id="2147483733" r:id="rId6"/>
    <p:sldMasterId id="2147483748" r:id="rId7"/>
    <p:sldMasterId id="2147483761" r:id="rId8"/>
    <p:sldMasterId id="2147483775" r:id="rId9"/>
    <p:sldMasterId id="2147483797" r:id="rId10"/>
    <p:sldMasterId id="2147483816" r:id="rId11"/>
    <p:sldMasterId id="2147483833" r:id="rId12"/>
    <p:sldMasterId id="2147483848" r:id="rId13"/>
    <p:sldMasterId id="2147483866" r:id="rId14"/>
    <p:sldMasterId id="2147483906" r:id="rId15"/>
    <p:sldMasterId id="2147483921" r:id="rId16"/>
    <p:sldMasterId id="2147483938" r:id="rId17"/>
    <p:sldMasterId id="2147483960" r:id="rId18"/>
    <p:sldMasterId id="2147483978" r:id="rId19"/>
    <p:sldMasterId id="2147483997" r:id="rId20"/>
    <p:sldMasterId id="2147484015" r:id="rId21"/>
    <p:sldMasterId id="2147484033" r:id="rId22"/>
    <p:sldMasterId id="2147484049" r:id="rId23"/>
    <p:sldMasterId id="2147484067" r:id="rId24"/>
    <p:sldMasterId id="2147484086" r:id="rId25"/>
    <p:sldMasterId id="2147484103" r:id="rId26"/>
    <p:sldMasterId id="2147484119" r:id="rId27"/>
    <p:sldMasterId id="2147484131" r:id="rId28"/>
    <p:sldMasterId id="2147484149" r:id="rId29"/>
    <p:sldMasterId id="2147484161" r:id="rId30"/>
    <p:sldMasterId id="2147484180" r:id="rId31"/>
    <p:sldMasterId id="2147484194" r:id="rId32"/>
    <p:sldMasterId id="2147484212" r:id="rId33"/>
    <p:sldMasterId id="2147484230" r:id="rId34"/>
    <p:sldMasterId id="2147484249" r:id="rId35"/>
  </p:sldMasterIdLst>
  <p:notesMasterIdLst>
    <p:notesMasterId r:id="rId258"/>
  </p:notesMasterIdLst>
  <p:sldIdLst>
    <p:sldId id="257" r:id="rId36"/>
    <p:sldId id="752" r:id="rId37"/>
    <p:sldId id="753" r:id="rId38"/>
    <p:sldId id="755" r:id="rId39"/>
    <p:sldId id="261" r:id="rId40"/>
    <p:sldId id="306" r:id="rId41"/>
    <p:sldId id="265" r:id="rId42"/>
    <p:sldId id="322" r:id="rId43"/>
    <p:sldId id="2566" r:id="rId44"/>
    <p:sldId id="614" r:id="rId45"/>
    <p:sldId id="2581" r:id="rId46"/>
    <p:sldId id="2582" r:id="rId47"/>
    <p:sldId id="2591" r:id="rId48"/>
    <p:sldId id="2586" r:id="rId49"/>
    <p:sldId id="2592" r:id="rId50"/>
    <p:sldId id="2595" r:id="rId51"/>
    <p:sldId id="2594" r:id="rId52"/>
    <p:sldId id="279" r:id="rId53"/>
    <p:sldId id="2599" r:id="rId54"/>
    <p:sldId id="2593" r:id="rId55"/>
    <p:sldId id="2576" r:id="rId56"/>
    <p:sldId id="327" r:id="rId57"/>
    <p:sldId id="267" r:id="rId58"/>
    <p:sldId id="269" r:id="rId59"/>
    <p:sldId id="275" r:id="rId60"/>
    <p:sldId id="263" r:id="rId61"/>
    <p:sldId id="293" r:id="rId62"/>
    <p:sldId id="273" r:id="rId63"/>
    <p:sldId id="490" r:id="rId64"/>
    <p:sldId id="294" r:id="rId65"/>
    <p:sldId id="295" r:id="rId66"/>
    <p:sldId id="296" r:id="rId67"/>
    <p:sldId id="264" r:id="rId68"/>
    <p:sldId id="505" r:id="rId69"/>
    <p:sldId id="270" r:id="rId70"/>
    <p:sldId id="291" r:id="rId71"/>
    <p:sldId id="292" r:id="rId72"/>
    <p:sldId id="271" r:id="rId73"/>
    <p:sldId id="272" r:id="rId74"/>
    <p:sldId id="492" r:id="rId75"/>
    <p:sldId id="493" r:id="rId76"/>
    <p:sldId id="495" r:id="rId77"/>
    <p:sldId id="494" r:id="rId78"/>
    <p:sldId id="496" r:id="rId79"/>
    <p:sldId id="497" r:id="rId80"/>
    <p:sldId id="747" r:id="rId81"/>
    <p:sldId id="746" r:id="rId82"/>
    <p:sldId id="744" r:id="rId83"/>
    <p:sldId id="750" r:id="rId84"/>
    <p:sldId id="751" r:id="rId85"/>
    <p:sldId id="489" r:id="rId86"/>
    <p:sldId id="258" r:id="rId87"/>
    <p:sldId id="491" r:id="rId88"/>
    <p:sldId id="506" r:id="rId89"/>
    <p:sldId id="2609" r:id="rId90"/>
    <p:sldId id="2600" r:id="rId91"/>
    <p:sldId id="2602" r:id="rId92"/>
    <p:sldId id="321" r:id="rId93"/>
    <p:sldId id="538" r:id="rId94"/>
    <p:sldId id="2605" r:id="rId95"/>
    <p:sldId id="2606" r:id="rId96"/>
    <p:sldId id="2607" r:id="rId97"/>
    <p:sldId id="2608" r:id="rId98"/>
    <p:sldId id="543" r:id="rId99"/>
    <p:sldId id="559" r:id="rId100"/>
    <p:sldId id="285" r:id="rId101"/>
    <p:sldId id="471" r:id="rId102"/>
    <p:sldId id="472" r:id="rId103"/>
    <p:sldId id="2625" r:id="rId104"/>
    <p:sldId id="485" r:id="rId105"/>
    <p:sldId id="486" r:id="rId106"/>
    <p:sldId id="2632" r:id="rId107"/>
    <p:sldId id="2626" r:id="rId108"/>
    <p:sldId id="284" r:id="rId109"/>
    <p:sldId id="2697" r:id="rId110"/>
    <p:sldId id="2631" r:id="rId111"/>
    <p:sldId id="561" r:id="rId112"/>
    <p:sldId id="2610" r:id="rId113"/>
    <p:sldId id="2613" r:id="rId114"/>
    <p:sldId id="2611" r:id="rId115"/>
    <p:sldId id="457" r:id="rId116"/>
    <p:sldId id="2612" r:id="rId117"/>
    <p:sldId id="2624" r:id="rId118"/>
    <p:sldId id="260" r:id="rId119"/>
    <p:sldId id="280" r:id="rId120"/>
    <p:sldId id="262" r:id="rId121"/>
    <p:sldId id="2617" r:id="rId122"/>
    <p:sldId id="2627" r:id="rId123"/>
    <p:sldId id="546" r:id="rId124"/>
    <p:sldId id="547" r:id="rId125"/>
    <p:sldId id="548" r:id="rId126"/>
    <p:sldId id="549" r:id="rId127"/>
    <p:sldId id="550" r:id="rId128"/>
    <p:sldId id="699" r:id="rId129"/>
    <p:sldId id="700" r:id="rId130"/>
    <p:sldId id="2634" r:id="rId131"/>
    <p:sldId id="2628" r:id="rId132"/>
    <p:sldId id="2635" r:id="rId133"/>
    <p:sldId id="2636" r:id="rId134"/>
    <p:sldId id="2637" r:id="rId135"/>
    <p:sldId id="2638" r:id="rId136"/>
    <p:sldId id="2639" r:id="rId137"/>
    <p:sldId id="2641" r:id="rId138"/>
    <p:sldId id="266" r:id="rId139"/>
    <p:sldId id="2642" r:id="rId140"/>
    <p:sldId id="2643" r:id="rId141"/>
    <p:sldId id="2644" r:id="rId142"/>
    <p:sldId id="2645" r:id="rId143"/>
    <p:sldId id="2646" r:id="rId144"/>
    <p:sldId id="356" r:id="rId145"/>
    <p:sldId id="2629" r:id="rId146"/>
    <p:sldId id="2647" r:id="rId147"/>
    <p:sldId id="2648" r:id="rId148"/>
    <p:sldId id="320" r:id="rId149"/>
    <p:sldId id="478" r:id="rId150"/>
    <p:sldId id="479" r:id="rId151"/>
    <p:sldId id="480" r:id="rId152"/>
    <p:sldId id="2649" r:id="rId153"/>
    <p:sldId id="2650" r:id="rId154"/>
    <p:sldId id="2651" r:id="rId155"/>
    <p:sldId id="2652" r:id="rId156"/>
    <p:sldId id="2653" r:id="rId157"/>
    <p:sldId id="2630" r:id="rId158"/>
    <p:sldId id="2654" r:id="rId159"/>
    <p:sldId id="2655" r:id="rId160"/>
    <p:sldId id="2656" r:id="rId161"/>
    <p:sldId id="2657" r:id="rId162"/>
    <p:sldId id="2658" r:id="rId163"/>
    <p:sldId id="2659" r:id="rId164"/>
    <p:sldId id="2660" r:id="rId165"/>
    <p:sldId id="2661" r:id="rId166"/>
    <p:sldId id="2662" r:id="rId167"/>
    <p:sldId id="2664" r:id="rId168"/>
    <p:sldId id="2665" r:id="rId169"/>
    <p:sldId id="2703" r:id="rId170"/>
    <p:sldId id="564" r:id="rId171"/>
    <p:sldId id="565" r:id="rId172"/>
    <p:sldId id="276" r:id="rId173"/>
    <p:sldId id="2666" r:id="rId174"/>
    <p:sldId id="566" r:id="rId175"/>
    <p:sldId id="290" r:id="rId176"/>
    <p:sldId id="567" r:id="rId177"/>
    <p:sldId id="568" r:id="rId178"/>
    <p:sldId id="571" r:id="rId179"/>
    <p:sldId id="281" r:id="rId180"/>
    <p:sldId id="282" r:id="rId181"/>
    <p:sldId id="283" r:id="rId182"/>
    <p:sldId id="2667" r:id="rId183"/>
    <p:sldId id="2669" r:id="rId184"/>
    <p:sldId id="2670" r:id="rId185"/>
    <p:sldId id="2671" r:id="rId186"/>
    <p:sldId id="303" r:id="rId187"/>
    <p:sldId id="304" r:id="rId188"/>
    <p:sldId id="2673" r:id="rId189"/>
    <p:sldId id="307" r:id="rId190"/>
    <p:sldId id="308" r:id="rId191"/>
    <p:sldId id="2672" r:id="rId192"/>
    <p:sldId id="2674" r:id="rId193"/>
    <p:sldId id="2675" r:id="rId194"/>
    <p:sldId id="2676" r:id="rId195"/>
    <p:sldId id="2677" r:id="rId196"/>
    <p:sldId id="274" r:id="rId197"/>
    <p:sldId id="2678" r:id="rId198"/>
    <p:sldId id="2679" r:id="rId199"/>
    <p:sldId id="2680" r:id="rId200"/>
    <p:sldId id="315" r:id="rId201"/>
    <p:sldId id="2681" r:id="rId202"/>
    <p:sldId id="311" r:id="rId203"/>
    <p:sldId id="312" r:id="rId204"/>
    <p:sldId id="314" r:id="rId205"/>
    <p:sldId id="316" r:id="rId206"/>
    <p:sldId id="355" r:id="rId207"/>
    <p:sldId id="2682" r:id="rId208"/>
    <p:sldId id="357" r:id="rId209"/>
    <p:sldId id="358" r:id="rId210"/>
    <p:sldId id="359" r:id="rId211"/>
    <p:sldId id="392" r:id="rId212"/>
    <p:sldId id="2683" r:id="rId213"/>
    <p:sldId id="2684" r:id="rId214"/>
    <p:sldId id="2685" r:id="rId215"/>
    <p:sldId id="2686" r:id="rId216"/>
    <p:sldId id="259" r:id="rId217"/>
    <p:sldId id="2687" r:id="rId218"/>
    <p:sldId id="2690" r:id="rId219"/>
    <p:sldId id="2691" r:id="rId220"/>
    <p:sldId id="2688" r:id="rId221"/>
    <p:sldId id="2692" r:id="rId222"/>
    <p:sldId id="2704" r:id="rId223"/>
    <p:sldId id="2693" r:id="rId224"/>
    <p:sldId id="2694" r:id="rId225"/>
    <p:sldId id="2705" r:id="rId226"/>
    <p:sldId id="2695" r:id="rId227"/>
    <p:sldId id="2696" r:id="rId228"/>
    <p:sldId id="572" r:id="rId229"/>
    <p:sldId id="573" r:id="rId230"/>
    <p:sldId id="574" r:id="rId231"/>
    <p:sldId id="581" r:id="rId232"/>
    <p:sldId id="575" r:id="rId233"/>
    <p:sldId id="576" r:id="rId234"/>
    <p:sldId id="2706" r:id="rId235"/>
    <p:sldId id="2698" r:id="rId236"/>
    <p:sldId id="2699" r:id="rId237"/>
    <p:sldId id="277" r:id="rId238"/>
    <p:sldId id="278" r:id="rId239"/>
    <p:sldId id="2707" r:id="rId240"/>
    <p:sldId id="536" r:id="rId241"/>
    <p:sldId id="537" r:id="rId242"/>
    <p:sldId id="541" r:id="rId243"/>
    <p:sldId id="542" r:id="rId244"/>
    <p:sldId id="2604" r:id="rId245"/>
    <p:sldId id="544" r:id="rId246"/>
    <p:sldId id="553" r:id="rId247"/>
    <p:sldId id="554" r:id="rId248"/>
    <p:sldId id="555" r:id="rId249"/>
    <p:sldId id="556" r:id="rId250"/>
    <p:sldId id="557" r:id="rId251"/>
    <p:sldId id="560" r:id="rId252"/>
    <p:sldId id="2700" r:id="rId253"/>
    <p:sldId id="562" r:id="rId254"/>
    <p:sldId id="563" r:id="rId255"/>
    <p:sldId id="2701" r:id="rId256"/>
    <p:sldId id="2702" r:id="rId257"/>
  </p:sldIdLst>
  <p:sldSz cx="12192000" cy="6858000"/>
  <p:notesSz cx="6858000" cy="9144000"/>
  <p:embeddedFontLst>
    <p:embeddedFont>
      <p:font typeface="Agency FB" panose="020B0503020202020204" pitchFamily="34" charset="0"/>
      <p:regular r:id="rId259"/>
      <p:bold r:id="rId260"/>
    </p:embeddedFont>
    <p:embeddedFont>
      <p:font typeface="Arial Black" panose="020B0A04020102020204" pitchFamily="34" charset="0"/>
      <p:bold r:id="rId261"/>
    </p:embeddedFont>
    <p:embeddedFont>
      <p:font typeface="Arial Narrow" panose="020B0606020202030204" pitchFamily="34" charset="0"/>
      <p:regular r:id="rId262"/>
      <p:bold r:id="rId263"/>
      <p:italic r:id="rId264"/>
      <p:boldItalic r:id="rId265"/>
    </p:embeddedFont>
    <p:embeddedFont>
      <p:font typeface="Arial Rounded MT Bold" panose="020F0704030504030204" pitchFamily="34" charset="0"/>
      <p:regular r:id="rId266"/>
    </p:embeddedFont>
    <p:embeddedFont>
      <p:font typeface="Bahnschrift SemiBold Condensed" panose="020B0502040204020203" pitchFamily="34" charset="0"/>
      <p:bold r:id="rId267"/>
    </p:embeddedFont>
    <p:embeddedFont>
      <p:font typeface="Baskerville Old Face" panose="02020602080505020303" pitchFamily="18" charset="0"/>
      <p:regular r:id="rId268"/>
    </p:embeddedFont>
    <p:embeddedFont>
      <p:font typeface="Berlin Sans FB Demi" panose="020E0802020502020306" pitchFamily="34" charset="0"/>
      <p:bold r:id="rId269"/>
    </p:embeddedFont>
    <p:embeddedFont>
      <p:font typeface="Bernard MT Condensed" panose="02050806060905020404" pitchFamily="18" charset="0"/>
      <p:regular r:id="rId270"/>
    </p:embeddedFont>
    <p:embeddedFont>
      <p:font typeface="Book Antiqua" panose="02040602050305030304" pitchFamily="18" charset="0"/>
      <p:regular r:id="rId271"/>
      <p:bold r:id="rId272"/>
      <p:italic r:id="rId273"/>
      <p:boldItalic r:id="rId274"/>
    </p:embeddedFont>
    <p:embeddedFont>
      <p:font typeface="Bookman Old Style" panose="02050604050505020204" pitchFamily="18" charset="0"/>
      <p:regular r:id="rId275"/>
      <p:bold r:id="rId276"/>
      <p:italic r:id="rId277"/>
      <p:boldItalic r:id="rId278"/>
    </p:embeddedFont>
    <p:embeddedFont>
      <p:font typeface="Bradley Hand ITC" panose="03070402050302030203" pitchFamily="66" charset="0"/>
      <p:regular r:id="rId279"/>
    </p:embeddedFont>
    <p:embeddedFont>
      <p:font typeface="Brush Script MT" panose="03060802040406070304" pitchFamily="66" charset="0"/>
      <p:italic r:id="rId280"/>
    </p:embeddedFont>
    <p:embeddedFont>
      <p:font typeface="Century" panose="02040604050505020304" pitchFamily="18" charset="0"/>
      <p:regular r:id="rId281"/>
    </p:embeddedFont>
    <p:embeddedFont>
      <p:font typeface="Century Gothic" panose="020B0502020202020204" pitchFamily="34" charset="0"/>
      <p:regular r:id="rId282"/>
      <p:bold r:id="rId283"/>
      <p:italic r:id="rId284"/>
      <p:boldItalic r:id="rId285"/>
    </p:embeddedFont>
    <p:embeddedFont>
      <p:font typeface="Century Schoolbook" panose="02040604050505020304" pitchFamily="18" charset="0"/>
      <p:regular r:id="rId286"/>
      <p:bold r:id="rId287"/>
      <p:italic r:id="rId288"/>
      <p:boldItalic r:id="rId289"/>
    </p:embeddedFont>
    <p:embeddedFont>
      <p:font typeface="Comic Sans MS" panose="030F0702030302020204" pitchFamily="66" charset="0"/>
      <p:regular r:id="rId290"/>
      <p:bold r:id="rId291"/>
      <p:italic r:id="rId292"/>
      <p:boldItalic r:id="rId293"/>
    </p:embeddedFont>
    <p:embeddedFont>
      <p:font typeface="Cooper Black" panose="0208090404030B020404" pitchFamily="18" charset="0"/>
      <p:regular r:id="rId294"/>
    </p:embeddedFont>
    <p:embeddedFont>
      <p:font typeface="Corbel" panose="020B0503020204020204" pitchFamily="34" charset="0"/>
      <p:regular r:id="rId295"/>
      <p:bold r:id="rId296"/>
      <p:italic r:id="rId297"/>
      <p:boldItalic r:id="rId298"/>
    </p:embeddedFont>
    <p:embeddedFont>
      <p:font typeface="Eras Bold ITC" panose="020B0907030504020204" pitchFamily="34" charset="0"/>
      <p:regular r:id="rId299"/>
    </p:embeddedFont>
    <p:embeddedFont>
      <p:font typeface="Eras Demi ITC" panose="020B0805030504020804" pitchFamily="34" charset="0"/>
      <p:regular r:id="rId300"/>
    </p:embeddedFont>
    <p:embeddedFont>
      <p:font typeface="Franklin Gothic Book" panose="020B0503020102020204" pitchFamily="34" charset="0"/>
      <p:regular r:id="rId301"/>
      <p:italic r:id="rId302"/>
    </p:embeddedFont>
    <p:embeddedFont>
      <p:font typeface="Franklin Gothic Medium" panose="020B0603020102020204" pitchFamily="34" charset="0"/>
      <p:regular r:id="rId303"/>
      <p:italic r:id="rId304"/>
    </p:embeddedFont>
    <p:embeddedFont>
      <p:font typeface="Freestyle Script" panose="030804020302050B0404" pitchFamily="66" charset="0"/>
      <p:regular r:id="rId305"/>
    </p:embeddedFont>
    <p:embeddedFont>
      <p:font typeface="Garamond" panose="02020404030301010803" pitchFamily="18" charset="0"/>
      <p:regular r:id="rId306"/>
      <p:bold r:id="rId307"/>
      <p:italic r:id="rId308"/>
    </p:embeddedFont>
    <p:embeddedFont>
      <p:font typeface="Georgia" panose="02040502050405020303" pitchFamily="18" charset="0"/>
      <p:regular r:id="rId309"/>
      <p:bold r:id="rId310"/>
      <p:italic r:id="rId311"/>
      <p:boldItalic r:id="rId312"/>
    </p:embeddedFont>
    <p:embeddedFont>
      <p:font typeface="Gill Sans MT" panose="020B0502020104020203" pitchFamily="34" charset="0"/>
      <p:regular r:id="rId313"/>
      <p:bold r:id="rId314"/>
      <p:italic r:id="rId315"/>
      <p:boldItalic r:id="rId316"/>
    </p:embeddedFont>
    <p:embeddedFont>
      <p:font typeface="Greekth" panose="02020803070505020304" pitchFamily="18" charset="0"/>
      <p:bold r:id="rId317"/>
    </p:embeddedFont>
    <p:embeddedFont>
      <p:font typeface="Haettenschweiler" panose="020B0706040902060204" pitchFamily="34" charset="0"/>
      <p:regular r:id="rId318"/>
    </p:embeddedFont>
    <p:embeddedFont>
      <p:font typeface="HebrewTh" pitchFamily="2" charset="0"/>
      <p:regular r:id="rId319"/>
    </p:embeddedFont>
    <p:embeddedFont>
      <p:font typeface="Impact" panose="020B0806030902050204" pitchFamily="34" charset="0"/>
      <p:regular r:id="rId320"/>
    </p:embeddedFont>
    <p:embeddedFont>
      <p:font typeface="Lucida Bright" panose="02040602050505020304" pitchFamily="18" charset="0"/>
      <p:regular r:id="rId321"/>
      <p:bold r:id="rId322"/>
      <p:italic r:id="rId323"/>
      <p:boldItalic r:id="rId324"/>
    </p:embeddedFont>
    <p:embeddedFont>
      <p:font typeface="Lucida Fax" panose="02060602050505020204" pitchFamily="18" charset="0"/>
      <p:regular r:id="rId325"/>
      <p:bold r:id="rId326"/>
      <p:italic r:id="rId327"/>
      <p:boldItalic r:id="rId328"/>
    </p:embeddedFont>
    <p:embeddedFont>
      <p:font typeface="Lucida Sans Unicode" panose="020B0602030504020204" pitchFamily="34" charset="0"/>
      <p:regular r:id="rId329"/>
    </p:embeddedFont>
    <p:embeddedFont>
      <p:font typeface="Matura MT Script Capitals" panose="03020802060602070202" pitchFamily="66" charset="0"/>
      <p:regular r:id="rId330"/>
    </p:embeddedFont>
    <p:embeddedFont>
      <p:font typeface="Mistral" panose="03090702030407020403" pitchFamily="66" charset="0"/>
      <p:regular r:id="rId331"/>
    </p:embeddedFont>
    <p:embeddedFont>
      <p:font typeface="Monotype Corsiva" panose="03010101010201010101" pitchFamily="66" charset="0"/>
      <p:italic r:id="rId332"/>
    </p:embeddedFont>
    <p:embeddedFont>
      <p:font typeface="MS Shell Dlg 2" panose="020B0604030504040204" pitchFamily="34" charset="0"/>
      <p:regular r:id="rId333"/>
      <p:bold r:id="rId334"/>
    </p:embeddedFont>
    <p:embeddedFont>
      <p:font typeface="Old English Text MT" panose="03040902040508030806" pitchFamily="66" charset="0"/>
      <p:regular r:id="rId335"/>
    </p:embeddedFont>
    <p:embeddedFont>
      <p:font typeface="Papyrus" panose="03070502060502030205" pitchFamily="66" charset="0"/>
      <p:regular r:id="rId336"/>
    </p:embeddedFont>
    <p:embeddedFont>
      <p:font typeface="Pristina" panose="03060402040406080204" pitchFamily="66" charset="0"/>
      <p:regular r:id="rId337"/>
    </p:embeddedFont>
    <p:embeddedFont>
      <p:font typeface="Rockwell Extra Bold" panose="02060903040505020403" pitchFamily="18" charset="0"/>
      <p:bold r:id="rId338"/>
    </p:embeddedFont>
    <p:embeddedFont>
      <p:font typeface="Tahoma" panose="020B0604030504040204" pitchFamily="34" charset="0"/>
      <p:regular r:id="rId339"/>
      <p:bold r:id="rId340"/>
    </p:embeddedFont>
    <p:embeddedFont>
      <p:font typeface="Trebuchet MS" panose="020B0603020202020204" pitchFamily="34" charset="0"/>
      <p:regular r:id="rId341"/>
      <p:bold r:id="rId342"/>
      <p:italic r:id="rId343"/>
      <p:boldItalic r:id="rId344"/>
    </p:embeddedFont>
    <p:embeddedFont>
      <p:font typeface="Wingdings 2" panose="05020102010507070707" pitchFamily="18" charset="2"/>
      <p:regular r:id="rId345"/>
    </p:embeddedFont>
    <p:embeddedFont>
      <p:font typeface="Wingdings 3" panose="05040102010807070707" pitchFamily="18" charset="2"/>
      <p:regular r:id="rId3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E2E9CD"/>
    <a:srgbClr val="E6ECD4"/>
    <a:srgbClr val="66FF33"/>
    <a:srgbClr val="33CC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9" d="100"/>
          <a:sy n="99" d="100"/>
        </p:scale>
        <p:origin x="1026" y="90"/>
      </p:cViewPr>
      <p:guideLst/>
    </p:cSldViewPr>
  </p:slideViewPr>
  <p:notesTextViewPr>
    <p:cViewPr>
      <p:scale>
        <a:sx n="1" d="1"/>
        <a:sy n="1" d="1"/>
      </p:scale>
      <p:origin x="0" y="0"/>
    </p:cViewPr>
  </p:notesTextViewPr>
  <p:sorterViewPr>
    <p:cViewPr>
      <p:scale>
        <a:sx n="100" d="100"/>
        <a:sy n="100" d="100"/>
      </p:scale>
      <p:origin x="0" y="-529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99" Type="http://schemas.openxmlformats.org/officeDocument/2006/relationships/font" Target="fonts/font41.fntdata"/><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324" Type="http://schemas.openxmlformats.org/officeDocument/2006/relationships/font" Target="fonts/font66.fntdata"/><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font" Target="fonts/font10.fntdata"/><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335" Type="http://schemas.openxmlformats.org/officeDocument/2006/relationships/font" Target="fonts/font77.fntdata"/><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279" Type="http://schemas.openxmlformats.org/officeDocument/2006/relationships/font" Target="fonts/font21.fntdata"/><Relationship Id="rId43" Type="http://schemas.openxmlformats.org/officeDocument/2006/relationships/slide" Target="slides/slide8.xml"/><Relationship Id="rId139" Type="http://schemas.openxmlformats.org/officeDocument/2006/relationships/slide" Target="slides/slide104.xml"/><Relationship Id="rId290" Type="http://schemas.openxmlformats.org/officeDocument/2006/relationships/font" Target="fonts/font32.fntdata"/><Relationship Id="rId304" Type="http://schemas.openxmlformats.org/officeDocument/2006/relationships/font" Target="fonts/font46.fntdata"/><Relationship Id="rId346" Type="http://schemas.openxmlformats.org/officeDocument/2006/relationships/font" Target="fonts/font88.fntdata"/><Relationship Id="rId85" Type="http://schemas.openxmlformats.org/officeDocument/2006/relationships/slide" Target="slides/slide50.xml"/><Relationship Id="rId150" Type="http://schemas.openxmlformats.org/officeDocument/2006/relationships/slide" Target="slides/slide115.xml"/><Relationship Id="rId192" Type="http://schemas.openxmlformats.org/officeDocument/2006/relationships/slide" Target="slides/slide157.xml"/><Relationship Id="rId206" Type="http://schemas.openxmlformats.org/officeDocument/2006/relationships/slide" Target="slides/slide171.xml"/><Relationship Id="rId248" Type="http://schemas.openxmlformats.org/officeDocument/2006/relationships/slide" Target="slides/slide213.xml"/><Relationship Id="rId12" Type="http://schemas.openxmlformats.org/officeDocument/2006/relationships/slideMaster" Target="slideMasters/slideMaster12.xml"/><Relationship Id="rId108" Type="http://schemas.openxmlformats.org/officeDocument/2006/relationships/slide" Target="slides/slide73.xml"/><Relationship Id="rId315" Type="http://schemas.openxmlformats.org/officeDocument/2006/relationships/font" Target="fonts/font57.fntdata"/><Relationship Id="rId54" Type="http://schemas.openxmlformats.org/officeDocument/2006/relationships/slide" Target="slides/slide19.xml"/><Relationship Id="rId96" Type="http://schemas.openxmlformats.org/officeDocument/2006/relationships/slide" Target="slides/slide61.xml"/><Relationship Id="rId161" Type="http://schemas.openxmlformats.org/officeDocument/2006/relationships/slide" Target="slides/slide126.xml"/><Relationship Id="rId217" Type="http://schemas.openxmlformats.org/officeDocument/2006/relationships/slide" Target="slides/slide182.xml"/><Relationship Id="rId259" Type="http://schemas.openxmlformats.org/officeDocument/2006/relationships/font" Target="fonts/font1.fntdata"/><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font" Target="fonts/font12.fntdata"/><Relationship Id="rId326" Type="http://schemas.openxmlformats.org/officeDocument/2006/relationships/font" Target="fonts/font68.fntdata"/><Relationship Id="rId65" Type="http://schemas.openxmlformats.org/officeDocument/2006/relationships/slide" Target="slides/slide30.xml"/><Relationship Id="rId130" Type="http://schemas.openxmlformats.org/officeDocument/2006/relationships/slide" Target="slides/slide95.xml"/><Relationship Id="rId172" Type="http://schemas.openxmlformats.org/officeDocument/2006/relationships/slide" Target="slides/slide137.xml"/><Relationship Id="rId228" Type="http://schemas.openxmlformats.org/officeDocument/2006/relationships/slide" Target="slides/slide193.xml"/><Relationship Id="rId281" Type="http://schemas.openxmlformats.org/officeDocument/2006/relationships/font" Target="fonts/font23.fntdata"/><Relationship Id="rId337" Type="http://schemas.openxmlformats.org/officeDocument/2006/relationships/font" Target="fonts/font79.fntdata"/><Relationship Id="rId34" Type="http://schemas.openxmlformats.org/officeDocument/2006/relationships/slideMaster" Target="slideMasters/slideMaster34.xml"/><Relationship Id="rId76" Type="http://schemas.openxmlformats.org/officeDocument/2006/relationships/slide" Target="slides/slide41.xml"/><Relationship Id="rId141" Type="http://schemas.openxmlformats.org/officeDocument/2006/relationships/slide" Target="slides/slide106.xml"/><Relationship Id="rId7" Type="http://schemas.openxmlformats.org/officeDocument/2006/relationships/slideMaster" Target="slideMasters/slideMaster7.xml"/><Relationship Id="rId183" Type="http://schemas.openxmlformats.org/officeDocument/2006/relationships/slide" Target="slides/slide148.xml"/><Relationship Id="rId239" Type="http://schemas.openxmlformats.org/officeDocument/2006/relationships/slide" Target="slides/slide204.xml"/><Relationship Id="rId250" Type="http://schemas.openxmlformats.org/officeDocument/2006/relationships/slide" Target="slides/slide215.xml"/><Relationship Id="rId292" Type="http://schemas.openxmlformats.org/officeDocument/2006/relationships/font" Target="fonts/font34.fntdata"/><Relationship Id="rId306" Type="http://schemas.openxmlformats.org/officeDocument/2006/relationships/font" Target="fonts/font48.fntdata"/><Relationship Id="rId45" Type="http://schemas.openxmlformats.org/officeDocument/2006/relationships/slide" Target="slides/slide10.xml"/><Relationship Id="rId87" Type="http://schemas.openxmlformats.org/officeDocument/2006/relationships/slide" Target="slides/slide52.xml"/><Relationship Id="rId110" Type="http://schemas.openxmlformats.org/officeDocument/2006/relationships/slide" Target="slides/slide75.xml"/><Relationship Id="rId348" Type="http://schemas.openxmlformats.org/officeDocument/2006/relationships/viewProps" Target="viewProps.xml"/><Relationship Id="rId152" Type="http://schemas.openxmlformats.org/officeDocument/2006/relationships/slide" Target="slides/slide117.xml"/><Relationship Id="rId194" Type="http://schemas.openxmlformats.org/officeDocument/2006/relationships/slide" Target="slides/slide159.xml"/><Relationship Id="rId208" Type="http://schemas.openxmlformats.org/officeDocument/2006/relationships/slide" Target="slides/slide173.xml"/><Relationship Id="rId261" Type="http://schemas.openxmlformats.org/officeDocument/2006/relationships/font" Target="fonts/font3.fntdata"/><Relationship Id="rId14" Type="http://schemas.openxmlformats.org/officeDocument/2006/relationships/slideMaster" Target="slideMasters/slideMaster14.xml"/><Relationship Id="rId56" Type="http://schemas.openxmlformats.org/officeDocument/2006/relationships/slide" Target="slides/slide21.xml"/><Relationship Id="rId317" Type="http://schemas.openxmlformats.org/officeDocument/2006/relationships/font" Target="fonts/font59.fntdata"/><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font" Target="fonts/font14.fntdata"/><Relationship Id="rId293" Type="http://schemas.openxmlformats.org/officeDocument/2006/relationships/font" Target="fonts/font35.fntdata"/><Relationship Id="rId307" Type="http://schemas.openxmlformats.org/officeDocument/2006/relationships/font" Target="fonts/font49.fntdata"/><Relationship Id="rId328" Type="http://schemas.openxmlformats.org/officeDocument/2006/relationships/font" Target="fonts/font70.fntdata"/><Relationship Id="rId349" Type="http://schemas.openxmlformats.org/officeDocument/2006/relationships/theme" Target="theme/theme1.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font" Target="fonts/font4.fntdata"/><Relationship Id="rId283" Type="http://schemas.openxmlformats.org/officeDocument/2006/relationships/font" Target="fonts/font25.fntdata"/><Relationship Id="rId318" Type="http://schemas.openxmlformats.org/officeDocument/2006/relationships/font" Target="fonts/font60.fntdata"/><Relationship Id="rId339" Type="http://schemas.openxmlformats.org/officeDocument/2006/relationships/font" Target="fonts/font81.fntdata"/><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350"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font" Target="fonts/font15.fntdata"/><Relationship Id="rId294" Type="http://schemas.openxmlformats.org/officeDocument/2006/relationships/font" Target="fonts/font36.fntdata"/><Relationship Id="rId308" Type="http://schemas.openxmlformats.org/officeDocument/2006/relationships/font" Target="fonts/font50.fntdata"/><Relationship Id="rId329" Type="http://schemas.openxmlformats.org/officeDocument/2006/relationships/font" Target="fonts/font71.fntdata"/><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340" Type="http://schemas.openxmlformats.org/officeDocument/2006/relationships/font" Target="fonts/font82.fntdata"/><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font" Target="fonts/font5.fntdata"/><Relationship Id="rId284" Type="http://schemas.openxmlformats.org/officeDocument/2006/relationships/font" Target="fonts/font26.fntdata"/><Relationship Id="rId319" Type="http://schemas.openxmlformats.org/officeDocument/2006/relationships/font" Target="fonts/font61.fntdata"/><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330" Type="http://schemas.openxmlformats.org/officeDocument/2006/relationships/font" Target="fonts/font72.fntdata"/><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font" Target="fonts/font16.fntdata"/><Relationship Id="rId295" Type="http://schemas.openxmlformats.org/officeDocument/2006/relationships/font" Target="fonts/font37.fntdata"/><Relationship Id="rId309" Type="http://schemas.openxmlformats.org/officeDocument/2006/relationships/font" Target="fonts/font51.fntdata"/><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320" Type="http://schemas.openxmlformats.org/officeDocument/2006/relationships/font" Target="fonts/font62.fntdata"/><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341" Type="http://schemas.openxmlformats.org/officeDocument/2006/relationships/font" Target="fonts/font83.fntdata"/><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font" Target="fonts/font6.fntdata"/><Relationship Id="rId285" Type="http://schemas.openxmlformats.org/officeDocument/2006/relationships/font" Target="fonts/font27.fntdata"/><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310" Type="http://schemas.openxmlformats.org/officeDocument/2006/relationships/font" Target="fonts/font52.fntdata"/><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331" Type="http://schemas.openxmlformats.org/officeDocument/2006/relationships/font" Target="fonts/font73.fntdata"/><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font" Target="fonts/font17.fntdata"/><Relationship Id="rId296" Type="http://schemas.openxmlformats.org/officeDocument/2006/relationships/font" Target="fonts/font38.fntdata"/><Relationship Id="rId300" Type="http://schemas.openxmlformats.org/officeDocument/2006/relationships/font" Target="fonts/font42.fntdata"/><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321" Type="http://schemas.openxmlformats.org/officeDocument/2006/relationships/font" Target="fonts/font63.fntdata"/><Relationship Id="rId342" Type="http://schemas.openxmlformats.org/officeDocument/2006/relationships/font" Target="fonts/font84.fntdata"/><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font" Target="fonts/font7.fntdata"/><Relationship Id="rId286" Type="http://schemas.openxmlformats.org/officeDocument/2006/relationships/font" Target="fonts/font28.fntdata"/><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311" Type="http://schemas.openxmlformats.org/officeDocument/2006/relationships/font" Target="fonts/font53.fntdata"/><Relationship Id="rId332" Type="http://schemas.openxmlformats.org/officeDocument/2006/relationships/font" Target="fonts/font74.fntdata"/><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font" Target="fonts/font18.fntdata"/><Relationship Id="rId297" Type="http://schemas.openxmlformats.org/officeDocument/2006/relationships/font" Target="fonts/font39.fntdata"/><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301" Type="http://schemas.openxmlformats.org/officeDocument/2006/relationships/font" Target="fonts/font43.fntdata"/><Relationship Id="rId322" Type="http://schemas.openxmlformats.org/officeDocument/2006/relationships/font" Target="fonts/font64.fntdata"/><Relationship Id="rId343" Type="http://schemas.openxmlformats.org/officeDocument/2006/relationships/font" Target="fonts/font85.fntdata"/><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font" Target="fonts/font8.fntdata"/><Relationship Id="rId287" Type="http://schemas.openxmlformats.org/officeDocument/2006/relationships/font" Target="fonts/font29.fntdata"/><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312" Type="http://schemas.openxmlformats.org/officeDocument/2006/relationships/font" Target="fonts/font54.fntdata"/><Relationship Id="rId333" Type="http://schemas.openxmlformats.org/officeDocument/2006/relationships/font" Target="fonts/font75.fntdata"/><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font" Target="fonts/font19.fntdata"/><Relationship Id="rId298" Type="http://schemas.openxmlformats.org/officeDocument/2006/relationships/font" Target="fonts/font40.fntdata"/><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302" Type="http://schemas.openxmlformats.org/officeDocument/2006/relationships/font" Target="fonts/font44.fntdata"/><Relationship Id="rId323" Type="http://schemas.openxmlformats.org/officeDocument/2006/relationships/font" Target="fonts/font65.fntdata"/><Relationship Id="rId344" Type="http://schemas.openxmlformats.org/officeDocument/2006/relationships/font" Target="fonts/font86.fntdata"/><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font" Target="fonts/font9.fntdata"/><Relationship Id="rId288" Type="http://schemas.openxmlformats.org/officeDocument/2006/relationships/font" Target="fonts/font30.fntdata"/><Relationship Id="rId106" Type="http://schemas.openxmlformats.org/officeDocument/2006/relationships/slide" Target="slides/slide71.xml"/><Relationship Id="rId127" Type="http://schemas.openxmlformats.org/officeDocument/2006/relationships/slide" Target="slides/slide92.xml"/><Relationship Id="rId313" Type="http://schemas.openxmlformats.org/officeDocument/2006/relationships/font" Target="fonts/font55.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334" Type="http://schemas.openxmlformats.org/officeDocument/2006/relationships/font" Target="fonts/font76.fntdata"/><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font" Target="fonts/font20.fntdata"/><Relationship Id="rId303" Type="http://schemas.openxmlformats.org/officeDocument/2006/relationships/font" Target="fonts/font45.fntdata"/><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345" Type="http://schemas.openxmlformats.org/officeDocument/2006/relationships/font" Target="fonts/font87.fntdata"/><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107" Type="http://schemas.openxmlformats.org/officeDocument/2006/relationships/slide" Target="slides/slide72.xml"/><Relationship Id="rId289" Type="http://schemas.openxmlformats.org/officeDocument/2006/relationships/font" Target="fonts/font31.fntdata"/><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314" Type="http://schemas.openxmlformats.org/officeDocument/2006/relationships/font" Target="fonts/font56.fntdata"/><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64" Type="http://schemas.openxmlformats.org/officeDocument/2006/relationships/slide" Target="slides/slide29.xml"/><Relationship Id="rId118" Type="http://schemas.openxmlformats.org/officeDocument/2006/relationships/slide" Target="slides/slide83.xml"/><Relationship Id="rId325" Type="http://schemas.openxmlformats.org/officeDocument/2006/relationships/font" Target="fonts/font67.fntdata"/><Relationship Id="rId171" Type="http://schemas.openxmlformats.org/officeDocument/2006/relationships/slide" Target="slides/slide136.xml"/><Relationship Id="rId227" Type="http://schemas.openxmlformats.org/officeDocument/2006/relationships/slide" Target="slides/slide192.xml"/><Relationship Id="rId269" Type="http://schemas.openxmlformats.org/officeDocument/2006/relationships/font" Target="fonts/font11.fntdata"/><Relationship Id="rId33" Type="http://schemas.openxmlformats.org/officeDocument/2006/relationships/slideMaster" Target="slideMasters/slideMaster33.xml"/><Relationship Id="rId129" Type="http://schemas.openxmlformats.org/officeDocument/2006/relationships/slide" Target="slides/slide94.xml"/><Relationship Id="rId280" Type="http://schemas.openxmlformats.org/officeDocument/2006/relationships/font" Target="fonts/font22.fntdata"/><Relationship Id="rId336" Type="http://schemas.openxmlformats.org/officeDocument/2006/relationships/font" Target="fonts/font78.fntdata"/><Relationship Id="rId75" Type="http://schemas.openxmlformats.org/officeDocument/2006/relationships/slide" Target="slides/slide40.xml"/><Relationship Id="rId140" Type="http://schemas.openxmlformats.org/officeDocument/2006/relationships/slide" Target="slides/slide105.xml"/><Relationship Id="rId182" Type="http://schemas.openxmlformats.org/officeDocument/2006/relationships/slide" Target="slides/slide147.xml"/><Relationship Id="rId6" Type="http://schemas.openxmlformats.org/officeDocument/2006/relationships/slideMaster" Target="slideMasters/slideMaster6.xml"/><Relationship Id="rId238" Type="http://schemas.openxmlformats.org/officeDocument/2006/relationships/slide" Target="slides/slide203.xml"/><Relationship Id="rId291" Type="http://schemas.openxmlformats.org/officeDocument/2006/relationships/font" Target="fonts/font33.fntdata"/><Relationship Id="rId305" Type="http://schemas.openxmlformats.org/officeDocument/2006/relationships/font" Target="fonts/font47.fntdata"/><Relationship Id="rId347" Type="http://schemas.openxmlformats.org/officeDocument/2006/relationships/presProps" Target="presProps.xml"/><Relationship Id="rId44" Type="http://schemas.openxmlformats.org/officeDocument/2006/relationships/slide" Target="slides/slide9.xml"/><Relationship Id="rId86" Type="http://schemas.openxmlformats.org/officeDocument/2006/relationships/slide" Target="slides/slide51.xml"/><Relationship Id="rId151" Type="http://schemas.openxmlformats.org/officeDocument/2006/relationships/slide" Target="slides/slide116.xml"/><Relationship Id="rId193" Type="http://schemas.openxmlformats.org/officeDocument/2006/relationships/slide" Target="slides/slide158.xml"/><Relationship Id="rId207" Type="http://schemas.openxmlformats.org/officeDocument/2006/relationships/slide" Target="slides/slide172.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font" Target="fonts/font2.fntdata"/><Relationship Id="rId316" Type="http://schemas.openxmlformats.org/officeDocument/2006/relationships/font" Target="fonts/font58.fntdata"/><Relationship Id="rId55" Type="http://schemas.openxmlformats.org/officeDocument/2006/relationships/slide" Target="slides/slide20.xml"/><Relationship Id="rId97" Type="http://schemas.openxmlformats.org/officeDocument/2006/relationships/slide" Target="slides/slide62.xml"/><Relationship Id="rId120" Type="http://schemas.openxmlformats.org/officeDocument/2006/relationships/slide" Target="slides/slide85.xml"/><Relationship Id="rId162" Type="http://schemas.openxmlformats.org/officeDocument/2006/relationships/slide" Target="slides/slide127.xml"/><Relationship Id="rId218" Type="http://schemas.openxmlformats.org/officeDocument/2006/relationships/slide" Target="slides/slide183.xml"/><Relationship Id="rId271" Type="http://schemas.openxmlformats.org/officeDocument/2006/relationships/font" Target="fonts/font13.fntdata"/><Relationship Id="rId24" Type="http://schemas.openxmlformats.org/officeDocument/2006/relationships/slideMaster" Target="slideMasters/slideMaster24.xml"/><Relationship Id="rId66" Type="http://schemas.openxmlformats.org/officeDocument/2006/relationships/slide" Target="slides/slide31.xml"/><Relationship Id="rId131" Type="http://schemas.openxmlformats.org/officeDocument/2006/relationships/slide" Target="slides/slide96.xml"/><Relationship Id="rId327" Type="http://schemas.openxmlformats.org/officeDocument/2006/relationships/font" Target="fonts/font69.fntdata"/><Relationship Id="rId173" Type="http://schemas.openxmlformats.org/officeDocument/2006/relationships/slide" Target="slides/slide138.xml"/><Relationship Id="rId229" Type="http://schemas.openxmlformats.org/officeDocument/2006/relationships/slide" Target="slides/slide194.xml"/><Relationship Id="rId240" Type="http://schemas.openxmlformats.org/officeDocument/2006/relationships/slide" Target="slides/slide205.xml"/><Relationship Id="rId35" Type="http://schemas.openxmlformats.org/officeDocument/2006/relationships/slideMaster" Target="slideMasters/slideMaster35.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font" Target="fonts/font24.fntdata"/><Relationship Id="rId338" Type="http://schemas.openxmlformats.org/officeDocument/2006/relationships/font" Target="fonts/font8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CB9F6-D7EE-49BE-A446-0294F80FC6F3}" type="doc">
      <dgm:prSet loTypeId="urn:microsoft.com/office/officeart/2005/8/layout/cycle1" loCatId="cycle" qsTypeId="urn:microsoft.com/office/officeart/2005/8/quickstyle/simple1" qsCatId="simple" csTypeId="urn:microsoft.com/office/officeart/2005/8/colors/accent1_2" csCatId="accent1"/>
      <dgm:spPr/>
    </dgm:pt>
    <dgm:pt modelId="{D5355A5B-CF13-4F5F-BD00-667A91C2B4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Messiah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2:18-27</a:t>
          </a:r>
        </a:p>
      </dgm:t>
    </dgm:pt>
    <dgm:pt modelId="{89699F1E-E2F1-4B13-AC1D-A9558FB96CA1}" type="parTrans" cxnId="{B20D6A3C-DD88-4810-B77B-44B9D63A1CD0}">
      <dgm:prSet/>
      <dgm:spPr/>
    </dgm:pt>
    <dgm:pt modelId="{3CCDD28D-43EC-41AC-B330-4340B196760B}" type="sibTrans" cxnId="{B20D6A3C-DD88-4810-B77B-44B9D63A1CD0}">
      <dgm:prSet/>
      <dgm:spPr/>
    </dgm:pt>
    <dgm:pt modelId="{2B790B0F-BA74-483A-873D-860474CC1AD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In the flesh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4:1-6</a:t>
          </a:r>
        </a:p>
      </dgm:t>
    </dgm:pt>
    <dgm:pt modelId="{F805E867-E778-4ECF-A271-D0F04F984F81}" type="parTrans" cxnId="{83FB6D1E-0E3A-4130-94B0-A1B1A4377A4A}">
      <dgm:prSet/>
      <dgm:spPr/>
    </dgm:pt>
    <dgm:pt modelId="{BD3A632B-21C9-4AE7-B7D9-1F6C4BBBEA43}" type="sibTrans" cxnId="{83FB6D1E-0E3A-4130-94B0-A1B1A4377A4A}">
      <dgm:prSet/>
      <dgm:spPr/>
    </dgm:pt>
    <dgm:pt modelId="{9E9EAB37-1D0C-4EAD-96B8-5FC5B2298B8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God’s 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4:13-15</a:t>
          </a:r>
        </a:p>
      </dgm:t>
    </dgm:pt>
    <dgm:pt modelId="{349B8E36-6E5D-4CB4-B53D-22CFD447C0E3}" type="parTrans" cxnId="{3079CDB1-E480-4705-B803-3B00B01DC3BE}">
      <dgm:prSet/>
      <dgm:spPr/>
    </dgm:pt>
    <dgm:pt modelId="{55D1AA0F-22B8-4909-8D12-A225B3A75F23}" type="sibTrans" cxnId="{3079CDB1-E480-4705-B803-3B00B01DC3BE}">
      <dgm:prSet/>
      <dgm:spPr/>
    </dgm:pt>
    <dgm:pt modelId="{D171471A-5811-494D-972C-28A1342F029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Messiah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5:1</a:t>
          </a:r>
        </a:p>
      </dgm:t>
    </dgm:pt>
    <dgm:pt modelId="{75E4078A-6485-48AD-BF61-19374ED71FC7}" type="parTrans" cxnId="{3EF85F72-66E0-4BAA-BF74-0183730C8442}">
      <dgm:prSet/>
      <dgm:spPr/>
    </dgm:pt>
    <dgm:pt modelId="{8B983270-CD5C-46D6-AA7E-322B7AEC673A}" type="sibTrans" cxnId="{3EF85F72-66E0-4BAA-BF74-0183730C8442}">
      <dgm:prSet/>
      <dgm:spPr/>
    </dgm:pt>
    <dgm:pt modelId="{C5037FA3-8AEB-462F-9951-5B536524ACE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Water,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Blood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Spirit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5:6-12</a:t>
          </a:r>
        </a:p>
      </dgm:t>
    </dgm:pt>
    <dgm:pt modelId="{EF4A356B-1AAB-4623-BA66-4A9A61B035EF}" type="parTrans" cxnId="{67087B99-FB2B-4DFF-959C-75A463E53A21}">
      <dgm:prSet/>
      <dgm:spPr/>
    </dgm:pt>
    <dgm:pt modelId="{8AD63775-B71A-478B-8D9D-E3778ED588A7}" type="sibTrans" cxnId="{67087B99-FB2B-4DFF-959C-75A463E53A21}">
      <dgm:prSet/>
      <dgm:spPr/>
    </dgm:pt>
    <dgm:pt modelId="{20DB2C2C-1795-44A6-B410-888CEB4254A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Name Son of God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5:13-15</a:t>
          </a:r>
        </a:p>
      </dgm:t>
    </dgm:pt>
    <dgm:pt modelId="{108329C0-F288-4A0D-A18D-F7F502E751CB}" type="parTrans" cxnId="{8E71FD40-9054-49D8-8E64-75488B781B59}">
      <dgm:prSet/>
      <dgm:spPr/>
    </dgm:pt>
    <dgm:pt modelId="{DA63FAB5-E52C-45DA-9698-35642AF78BA4}" type="sibTrans" cxnId="{8E71FD40-9054-49D8-8E64-75488B781B59}">
      <dgm:prSet/>
      <dgm:spPr/>
    </dgm:pt>
    <dgm:pt modelId="{BCB17F13-0155-47F7-A8AA-DE5A0116460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Son is True God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5:20</a:t>
          </a:r>
        </a:p>
      </dgm:t>
    </dgm:pt>
    <dgm:pt modelId="{4C8D1C25-F693-4B41-8008-1BE3BE13CE33}" type="parTrans" cxnId="{98256308-5856-47A6-8FD0-7851CEE52148}">
      <dgm:prSet/>
      <dgm:spPr/>
    </dgm:pt>
    <dgm:pt modelId="{77134E5E-2E3C-4504-AE0F-F3A259D7C9E1}" type="sibTrans" cxnId="{98256308-5856-47A6-8FD0-7851CEE52148}">
      <dgm:prSet/>
      <dgm:spPr/>
    </dgm:pt>
    <dgm:pt modelId="{23FF3507-31E6-4930-9F75-EBF2F0557BC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Incarnate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1:1-4</a:t>
          </a:r>
        </a:p>
      </dgm:t>
    </dgm:pt>
    <dgm:pt modelId="{C469A3FE-53BB-4928-BA99-58B05418C2BE}" type="parTrans" cxnId="{EDE7CEB4-87B4-4BF8-A7C3-DDF976C40DB1}">
      <dgm:prSet/>
      <dgm:spPr/>
    </dgm:pt>
    <dgm:pt modelId="{A2557FAF-3978-4011-A6D8-264BC8DBBA5C}" type="sibTrans" cxnId="{EDE7CEB4-87B4-4BF8-A7C3-DDF976C40DB1}">
      <dgm:prSet/>
      <dgm:spPr/>
    </dgm:pt>
    <dgm:pt modelId="{D9B65EB7-A171-4239-966F-CAD78234A415}" type="pres">
      <dgm:prSet presAssocID="{4BCCB9F6-D7EE-49BE-A446-0294F80FC6F3}" presName="cycle" presStyleCnt="0">
        <dgm:presLayoutVars>
          <dgm:dir/>
          <dgm:resizeHandles val="exact"/>
        </dgm:presLayoutVars>
      </dgm:prSet>
      <dgm:spPr/>
    </dgm:pt>
    <dgm:pt modelId="{59A2D1CA-0CAA-4E7C-80FB-B227055510E2}" type="pres">
      <dgm:prSet presAssocID="{D5355A5B-CF13-4F5F-BD00-667A91C2B45C}" presName="dummy" presStyleCnt="0"/>
      <dgm:spPr/>
    </dgm:pt>
    <dgm:pt modelId="{73E9EB57-A94A-4E62-8B53-C3C495C5D129}" type="pres">
      <dgm:prSet presAssocID="{D5355A5B-CF13-4F5F-BD00-667A91C2B45C}" presName="node" presStyleLbl="revTx" presStyleIdx="0" presStyleCnt="8">
        <dgm:presLayoutVars>
          <dgm:bulletEnabled val="1"/>
        </dgm:presLayoutVars>
      </dgm:prSet>
      <dgm:spPr/>
    </dgm:pt>
    <dgm:pt modelId="{3551713C-0521-42B7-A86F-D9C978BDFAD3}" type="pres">
      <dgm:prSet presAssocID="{3CCDD28D-43EC-41AC-B330-4340B196760B}" presName="sibTrans" presStyleLbl="node1" presStyleIdx="0" presStyleCnt="8"/>
      <dgm:spPr/>
    </dgm:pt>
    <dgm:pt modelId="{79D3BC5A-7620-467C-AAC4-8CC3EF6BF937}" type="pres">
      <dgm:prSet presAssocID="{2B790B0F-BA74-483A-873D-860474CC1AD3}" presName="dummy" presStyleCnt="0"/>
      <dgm:spPr/>
    </dgm:pt>
    <dgm:pt modelId="{C2655F34-5553-44F6-85D2-5AE1DF50DEE9}" type="pres">
      <dgm:prSet presAssocID="{2B790B0F-BA74-483A-873D-860474CC1AD3}" presName="node" presStyleLbl="revTx" presStyleIdx="1" presStyleCnt="8">
        <dgm:presLayoutVars>
          <dgm:bulletEnabled val="1"/>
        </dgm:presLayoutVars>
      </dgm:prSet>
      <dgm:spPr/>
    </dgm:pt>
    <dgm:pt modelId="{81C6D2A3-12BB-48B2-A798-ED3556EB8291}" type="pres">
      <dgm:prSet presAssocID="{BD3A632B-21C9-4AE7-B7D9-1F6C4BBBEA43}" presName="sibTrans" presStyleLbl="node1" presStyleIdx="1" presStyleCnt="8"/>
      <dgm:spPr/>
    </dgm:pt>
    <dgm:pt modelId="{F092C634-52D5-4977-AAC4-E8EF478F7756}" type="pres">
      <dgm:prSet presAssocID="{9E9EAB37-1D0C-4EAD-96B8-5FC5B2298B8C}" presName="dummy" presStyleCnt="0"/>
      <dgm:spPr/>
    </dgm:pt>
    <dgm:pt modelId="{F53669AB-FC00-4FD2-995F-EC741496885D}" type="pres">
      <dgm:prSet presAssocID="{9E9EAB37-1D0C-4EAD-96B8-5FC5B2298B8C}" presName="node" presStyleLbl="revTx" presStyleIdx="2" presStyleCnt="8">
        <dgm:presLayoutVars>
          <dgm:bulletEnabled val="1"/>
        </dgm:presLayoutVars>
      </dgm:prSet>
      <dgm:spPr/>
    </dgm:pt>
    <dgm:pt modelId="{7D89CD99-0C16-47FE-B1F0-539A35B49F26}" type="pres">
      <dgm:prSet presAssocID="{55D1AA0F-22B8-4909-8D12-A225B3A75F23}" presName="sibTrans" presStyleLbl="node1" presStyleIdx="2" presStyleCnt="8"/>
      <dgm:spPr/>
    </dgm:pt>
    <dgm:pt modelId="{D917682F-D837-4740-BFE3-4467DE27C703}" type="pres">
      <dgm:prSet presAssocID="{D171471A-5811-494D-972C-28A1342F0291}" presName="dummy" presStyleCnt="0"/>
      <dgm:spPr/>
    </dgm:pt>
    <dgm:pt modelId="{1D515D14-A853-484D-A843-7A36F71C644D}" type="pres">
      <dgm:prSet presAssocID="{D171471A-5811-494D-972C-28A1342F0291}" presName="node" presStyleLbl="revTx" presStyleIdx="3" presStyleCnt="8">
        <dgm:presLayoutVars>
          <dgm:bulletEnabled val="1"/>
        </dgm:presLayoutVars>
      </dgm:prSet>
      <dgm:spPr/>
    </dgm:pt>
    <dgm:pt modelId="{10D7D7CF-EE8F-4F26-9FAD-AB4F96316481}" type="pres">
      <dgm:prSet presAssocID="{8B983270-CD5C-46D6-AA7E-322B7AEC673A}" presName="sibTrans" presStyleLbl="node1" presStyleIdx="3" presStyleCnt="8"/>
      <dgm:spPr/>
    </dgm:pt>
    <dgm:pt modelId="{F1443199-AD76-41FA-9D88-7CFC1454A242}" type="pres">
      <dgm:prSet presAssocID="{C5037FA3-8AEB-462F-9951-5B536524ACE1}" presName="dummy" presStyleCnt="0"/>
      <dgm:spPr/>
    </dgm:pt>
    <dgm:pt modelId="{7F68750A-B2BA-4701-BB06-6ECCB0F96620}" type="pres">
      <dgm:prSet presAssocID="{C5037FA3-8AEB-462F-9951-5B536524ACE1}" presName="node" presStyleLbl="revTx" presStyleIdx="4" presStyleCnt="8">
        <dgm:presLayoutVars>
          <dgm:bulletEnabled val="1"/>
        </dgm:presLayoutVars>
      </dgm:prSet>
      <dgm:spPr/>
    </dgm:pt>
    <dgm:pt modelId="{F59B40B6-70C1-4EEC-BD2A-682096D6B9A1}" type="pres">
      <dgm:prSet presAssocID="{8AD63775-B71A-478B-8D9D-E3778ED588A7}" presName="sibTrans" presStyleLbl="node1" presStyleIdx="4" presStyleCnt="8"/>
      <dgm:spPr/>
    </dgm:pt>
    <dgm:pt modelId="{187577E9-EF26-43DE-A11B-A2271B509204}" type="pres">
      <dgm:prSet presAssocID="{20DB2C2C-1795-44A6-B410-888CEB4254A9}" presName="dummy" presStyleCnt="0"/>
      <dgm:spPr/>
    </dgm:pt>
    <dgm:pt modelId="{2B6A94E3-C012-446E-9034-4E0E31631984}" type="pres">
      <dgm:prSet presAssocID="{20DB2C2C-1795-44A6-B410-888CEB4254A9}" presName="node" presStyleLbl="revTx" presStyleIdx="5" presStyleCnt="8">
        <dgm:presLayoutVars>
          <dgm:bulletEnabled val="1"/>
        </dgm:presLayoutVars>
      </dgm:prSet>
      <dgm:spPr/>
    </dgm:pt>
    <dgm:pt modelId="{41775C60-FC08-4FA7-B1DD-D3120B9C1ED2}" type="pres">
      <dgm:prSet presAssocID="{DA63FAB5-E52C-45DA-9698-35642AF78BA4}" presName="sibTrans" presStyleLbl="node1" presStyleIdx="5" presStyleCnt="8"/>
      <dgm:spPr/>
    </dgm:pt>
    <dgm:pt modelId="{2235B365-CD9B-405F-B4C0-BCE49DFF272C}" type="pres">
      <dgm:prSet presAssocID="{BCB17F13-0155-47F7-A8AA-DE5A01164604}" presName="dummy" presStyleCnt="0"/>
      <dgm:spPr/>
    </dgm:pt>
    <dgm:pt modelId="{B2D265F4-67F2-4D18-A966-805828702455}" type="pres">
      <dgm:prSet presAssocID="{BCB17F13-0155-47F7-A8AA-DE5A01164604}" presName="node" presStyleLbl="revTx" presStyleIdx="6" presStyleCnt="8">
        <dgm:presLayoutVars>
          <dgm:bulletEnabled val="1"/>
        </dgm:presLayoutVars>
      </dgm:prSet>
      <dgm:spPr/>
    </dgm:pt>
    <dgm:pt modelId="{AA612C3B-4346-47C7-8D32-EA94B2C3D2D0}" type="pres">
      <dgm:prSet presAssocID="{77134E5E-2E3C-4504-AE0F-F3A259D7C9E1}" presName="sibTrans" presStyleLbl="node1" presStyleIdx="6" presStyleCnt="8"/>
      <dgm:spPr/>
    </dgm:pt>
    <dgm:pt modelId="{94CA0B3B-E1E6-454D-88B2-C0FC64E4CE64}" type="pres">
      <dgm:prSet presAssocID="{23FF3507-31E6-4930-9F75-EBF2F0557BCE}" presName="dummy" presStyleCnt="0"/>
      <dgm:spPr/>
    </dgm:pt>
    <dgm:pt modelId="{A7486754-684C-4CA5-B4A1-3351DF5F9C63}" type="pres">
      <dgm:prSet presAssocID="{23FF3507-31E6-4930-9F75-EBF2F0557BCE}" presName="node" presStyleLbl="revTx" presStyleIdx="7" presStyleCnt="8">
        <dgm:presLayoutVars>
          <dgm:bulletEnabled val="1"/>
        </dgm:presLayoutVars>
      </dgm:prSet>
      <dgm:spPr/>
    </dgm:pt>
    <dgm:pt modelId="{6CE949EB-6DB5-4FD4-9F78-99018F35F9DA}" type="pres">
      <dgm:prSet presAssocID="{A2557FAF-3978-4011-A6D8-264BC8DBBA5C}" presName="sibTrans" presStyleLbl="node1" presStyleIdx="7" presStyleCnt="8"/>
      <dgm:spPr/>
    </dgm:pt>
  </dgm:ptLst>
  <dgm:cxnLst>
    <dgm:cxn modelId="{EFFA0204-DD0F-4844-A0A2-8769680A9E7E}" type="presOf" srcId="{BD3A632B-21C9-4AE7-B7D9-1F6C4BBBEA43}" destId="{81C6D2A3-12BB-48B2-A798-ED3556EB8291}" srcOrd="0" destOrd="0" presId="urn:microsoft.com/office/officeart/2005/8/layout/cycle1"/>
    <dgm:cxn modelId="{98256308-5856-47A6-8FD0-7851CEE52148}" srcId="{4BCCB9F6-D7EE-49BE-A446-0294F80FC6F3}" destId="{BCB17F13-0155-47F7-A8AA-DE5A01164604}" srcOrd="6" destOrd="0" parTransId="{4C8D1C25-F693-4B41-8008-1BE3BE13CE33}" sibTransId="{77134E5E-2E3C-4504-AE0F-F3A259D7C9E1}"/>
    <dgm:cxn modelId="{BB4AFD08-887C-4CB1-A88F-0B9BEDCC93B8}" type="presOf" srcId="{BCB17F13-0155-47F7-A8AA-DE5A01164604}" destId="{B2D265F4-67F2-4D18-A966-805828702455}" srcOrd="0" destOrd="0" presId="urn:microsoft.com/office/officeart/2005/8/layout/cycle1"/>
    <dgm:cxn modelId="{3AAB860F-B997-4A1F-8794-67BFE398E569}" type="presOf" srcId="{20DB2C2C-1795-44A6-B410-888CEB4254A9}" destId="{2B6A94E3-C012-446E-9034-4E0E31631984}" srcOrd="0" destOrd="0" presId="urn:microsoft.com/office/officeart/2005/8/layout/cycle1"/>
    <dgm:cxn modelId="{83FB6D1E-0E3A-4130-94B0-A1B1A4377A4A}" srcId="{4BCCB9F6-D7EE-49BE-A446-0294F80FC6F3}" destId="{2B790B0F-BA74-483A-873D-860474CC1AD3}" srcOrd="1" destOrd="0" parTransId="{F805E867-E778-4ECF-A271-D0F04F984F81}" sibTransId="{BD3A632B-21C9-4AE7-B7D9-1F6C4BBBEA43}"/>
    <dgm:cxn modelId="{B20D6A3C-DD88-4810-B77B-44B9D63A1CD0}" srcId="{4BCCB9F6-D7EE-49BE-A446-0294F80FC6F3}" destId="{D5355A5B-CF13-4F5F-BD00-667A91C2B45C}" srcOrd="0" destOrd="0" parTransId="{89699F1E-E2F1-4B13-AC1D-A9558FB96CA1}" sibTransId="{3CCDD28D-43EC-41AC-B330-4340B196760B}"/>
    <dgm:cxn modelId="{8E71FD40-9054-49D8-8E64-75488B781B59}" srcId="{4BCCB9F6-D7EE-49BE-A446-0294F80FC6F3}" destId="{20DB2C2C-1795-44A6-B410-888CEB4254A9}" srcOrd="5" destOrd="0" parTransId="{108329C0-F288-4A0D-A18D-F7F502E751CB}" sibTransId="{DA63FAB5-E52C-45DA-9698-35642AF78BA4}"/>
    <dgm:cxn modelId="{E997AA5C-F251-42EC-B65C-BB858CC3D117}" type="presOf" srcId="{2B790B0F-BA74-483A-873D-860474CC1AD3}" destId="{C2655F34-5553-44F6-85D2-5AE1DF50DEE9}" srcOrd="0" destOrd="0" presId="urn:microsoft.com/office/officeart/2005/8/layout/cycle1"/>
    <dgm:cxn modelId="{1D83CB5F-2D37-46ED-A7BF-F4EEAF05F716}" type="presOf" srcId="{3CCDD28D-43EC-41AC-B330-4340B196760B}" destId="{3551713C-0521-42B7-A86F-D9C978BDFAD3}" srcOrd="0" destOrd="0" presId="urn:microsoft.com/office/officeart/2005/8/layout/cycle1"/>
    <dgm:cxn modelId="{89C7C948-418B-4A2A-9C14-63D490957478}" type="presOf" srcId="{77134E5E-2E3C-4504-AE0F-F3A259D7C9E1}" destId="{AA612C3B-4346-47C7-8D32-EA94B2C3D2D0}" srcOrd="0" destOrd="0" presId="urn:microsoft.com/office/officeart/2005/8/layout/cycle1"/>
    <dgm:cxn modelId="{88596849-8414-488F-855A-0C35B87E2C71}" type="presOf" srcId="{23FF3507-31E6-4930-9F75-EBF2F0557BCE}" destId="{A7486754-684C-4CA5-B4A1-3351DF5F9C63}" srcOrd="0" destOrd="0" presId="urn:microsoft.com/office/officeart/2005/8/layout/cycle1"/>
    <dgm:cxn modelId="{3EF85F72-66E0-4BAA-BF74-0183730C8442}" srcId="{4BCCB9F6-D7EE-49BE-A446-0294F80FC6F3}" destId="{D171471A-5811-494D-972C-28A1342F0291}" srcOrd="3" destOrd="0" parTransId="{75E4078A-6485-48AD-BF61-19374ED71FC7}" sibTransId="{8B983270-CD5C-46D6-AA7E-322B7AEC673A}"/>
    <dgm:cxn modelId="{1B267B73-35CB-46CB-A3CA-1BE4BAEA869A}" type="presOf" srcId="{A2557FAF-3978-4011-A6D8-264BC8DBBA5C}" destId="{6CE949EB-6DB5-4FD4-9F78-99018F35F9DA}" srcOrd="0" destOrd="0" presId="urn:microsoft.com/office/officeart/2005/8/layout/cycle1"/>
    <dgm:cxn modelId="{75800578-3291-4443-A87C-00A1C62720C7}" type="presOf" srcId="{9E9EAB37-1D0C-4EAD-96B8-5FC5B2298B8C}" destId="{F53669AB-FC00-4FD2-995F-EC741496885D}" srcOrd="0" destOrd="0" presId="urn:microsoft.com/office/officeart/2005/8/layout/cycle1"/>
    <dgm:cxn modelId="{49379E7B-30BD-4374-B308-819D86F931DF}" type="presOf" srcId="{DA63FAB5-E52C-45DA-9698-35642AF78BA4}" destId="{41775C60-FC08-4FA7-B1DD-D3120B9C1ED2}" srcOrd="0" destOrd="0" presId="urn:microsoft.com/office/officeart/2005/8/layout/cycle1"/>
    <dgm:cxn modelId="{3613B67C-40EB-4CD5-B75C-88412ABCA134}" type="presOf" srcId="{4BCCB9F6-D7EE-49BE-A446-0294F80FC6F3}" destId="{D9B65EB7-A171-4239-966F-CAD78234A415}" srcOrd="0" destOrd="0" presId="urn:microsoft.com/office/officeart/2005/8/layout/cycle1"/>
    <dgm:cxn modelId="{4D53E694-10CC-43D8-88B9-9F8846A53444}" type="presOf" srcId="{8B983270-CD5C-46D6-AA7E-322B7AEC673A}" destId="{10D7D7CF-EE8F-4F26-9FAD-AB4F96316481}" srcOrd="0" destOrd="0" presId="urn:microsoft.com/office/officeart/2005/8/layout/cycle1"/>
    <dgm:cxn modelId="{67087B99-FB2B-4DFF-959C-75A463E53A21}" srcId="{4BCCB9F6-D7EE-49BE-A446-0294F80FC6F3}" destId="{C5037FA3-8AEB-462F-9951-5B536524ACE1}" srcOrd="4" destOrd="0" parTransId="{EF4A356B-1AAB-4623-BA66-4A9A61B035EF}" sibTransId="{8AD63775-B71A-478B-8D9D-E3778ED588A7}"/>
    <dgm:cxn modelId="{802E7DA7-A410-4ABB-A5ED-D0DEFDDF47E8}" type="presOf" srcId="{C5037FA3-8AEB-462F-9951-5B536524ACE1}" destId="{7F68750A-B2BA-4701-BB06-6ECCB0F96620}" srcOrd="0" destOrd="0" presId="urn:microsoft.com/office/officeart/2005/8/layout/cycle1"/>
    <dgm:cxn modelId="{3079CDB1-E480-4705-B803-3B00B01DC3BE}" srcId="{4BCCB9F6-D7EE-49BE-A446-0294F80FC6F3}" destId="{9E9EAB37-1D0C-4EAD-96B8-5FC5B2298B8C}" srcOrd="2" destOrd="0" parTransId="{349B8E36-6E5D-4CB4-B53D-22CFD447C0E3}" sibTransId="{55D1AA0F-22B8-4909-8D12-A225B3A75F23}"/>
    <dgm:cxn modelId="{EDE7CEB4-87B4-4BF8-A7C3-DDF976C40DB1}" srcId="{4BCCB9F6-D7EE-49BE-A446-0294F80FC6F3}" destId="{23FF3507-31E6-4930-9F75-EBF2F0557BCE}" srcOrd="7" destOrd="0" parTransId="{C469A3FE-53BB-4928-BA99-58B05418C2BE}" sibTransId="{A2557FAF-3978-4011-A6D8-264BC8DBBA5C}"/>
    <dgm:cxn modelId="{ED4593BE-133C-47C2-B583-C71A87E73A0D}" type="presOf" srcId="{D171471A-5811-494D-972C-28A1342F0291}" destId="{1D515D14-A853-484D-A843-7A36F71C644D}" srcOrd="0" destOrd="0" presId="urn:microsoft.com/office/officeart/2005/8/layout/cycle1"/>
    <dgm:cxn modelId="{09BF91C3-7192-418B-A23E-DE4D919E9851}" type="presOf" srcId="{D5355A5B-CF13-4F5F-BD00-667A91C2B45C}" destId="{73E9EB57-A94A-4E62-8B53-C3C495C5D129}" srcOrd="0" destOrd="0" presId="urn:microsoft.com/office/officeart/2005/8/layout/cycle1"/>
    <dgm:cxn modelId="{33090AF4-0258-434A-A5F5-5216DEA36F9F}" type="presOf" srcId="{55D1AA0F-22B8-4909-8D12-A225B3A75F23}" destId="{7D89CD99-0C16-47FE-B1F0-539A35B49F26}" srcOrd="0" destOrd="0" presId="urn:microsoft.com/office/officeart/2005/8/layout/cycle1"/>
    <dgm:cxn modelId="{E23A3EFC-5E8F-4F2F-8DB8-A01D2979F6F9}" type="presOf" srcId="{8AD63775-B71A-478B-8D9D-E3778ED588A7}" destId="{F59B40B6-70C1-4EEC-BD2A-682096D6B9A1}" srcOrd="0" destOrd="0" presId="urn:microsoft.com/office/officeart/2005/8/layout/cycle1"/>
    <dgm:cxn modelId="{FEA92F7E-E296-4EAE-A657-0D0A2F0BCAD2}" type="presParOf" srcId="{D9B65EB7-A171-4239-966F-CAD78234A415}" destId="{59A2D1CA-0CAA-4E7C-80FB-B227055510E2}" srcOrd="0" destOrd="0" presId="urn:microsoft.com/office/officeart/2005/8/layout/cycle1"/>
    <dgm:cxn modelId="{99C8EC1A-66D5-420E-8991-3454EA1E18E2}" type="presParOf" srcId="{D9B65EB7-A171-4239-966F-CAD78234A415}" destId="{73E9EB57-A94A-4E62-8B53-C3C495C5D129}" srcOrd="1" destOrd="0" presId="urn:microsoft.com/office/officeart/2005/8/layout/cycle1"/>
    <dgm:cxn modelId="{BC0B408F-B026-421F-BA06-C7A14CE4D84B}" type="presParOf" srcId="{D9B65EB7-A171-4239-966F-CAD78234A415}" destId="{3551713C-0521-42B7-A86F-D9C978BDFAD3}" srcOrd="2" destOrd="0" presId="urn:microsoft.com/office/officeart/2005/8/layout/cycle1"/>
    <dgm:cxn modelId="{0814B493-028E-4B27-AA37-C184D078B902}" type="presParOf" srcId="{D9B65EB7-A171-4239-966F-CAD78234A415}" destId="{79D3BC5A-7620-467C-AAC4-8CC3EF6BF937}" srcOrd="3" destOrd="0" presId="urn:microsoft.com/office/officeart/2005/8/layout/cycle1"/>
    <dgm:cxn modelId="{5750AAC4-DB26-4BE9-80F4-26BBC39EC118}" type="presParOf" srcId="{D9B65EB7-A171-4239-966F-CAD78234A415}" destId="{C2655F34-5553-44F6-85D2-5AE1DF50DEE9}" srcOrd="4" destOrd="0" presId="urn:microsoft.com/office/officeart/2005/8/layout/cycle1"/>
    <dgm:cxn modelId="{68B0BF42-3E57-498E-948E-4731CC4BB321}" type="presParOf" srcId="{D9B65EB7-A171-4239-966F-CAD78234A415}" destId="{81C6D2A3-12BB-48B2-A798-ED3556EB8291}" srcOrd="5" destOrd="0" presId="urn:microsoft.com/office/officeart/2005/8/layout/cycle1"/>
    <dgm:cxn modelId="{E28644D7-A642-42EC-BAA2-1180153CBD15}" type="presParOf" srcId="{D9B65EB7-A171-4239-966F-CAD78234A415}" destId="{F092C634-52D5-4977-AAC4-E8EF478F7756}" srcOrd="6" destOrd="0" presId="urn:microsoft.com/office/officeart/2005/8/layout/cycle1"/>
    <dgm:cxn modelId="{A13451C8-7913-4CAA-A349-1356FCD9A382}" type="presParOf" srcId="{D9B65EB7-A171-4239-966F-CAD78234A415}" destId="{F53669AB-FC00-4FD2-995F-EC741496885D}" srcOrd="7" destOrd="0" presId="urn:microsoft.com/office/officeart/2005/8/layout/cycle1"/>
    <dgm:cxn modelId="{4C9C1B6F-E2FE-4156-86A3-4314C0F55E0D}" type="presParOf" srcId="{D9B65EB7-A171-4239-966F-CAD78234A415}" destId="{7D89CD99-0C16-47FE-B1F0-539A35B49F26}" srcOrd="8" destOrd="0" presId="urn:microsoft.com/office/officeart/2005/8/layout/cycle1"/>
    <dgm:cxn modelId="{CE1910E7-FA6C-4D33-B45B-4C8F92D70525}" type="presParOf" srcId="{D9B65EB7-A171-4239-966F-CAD78234A415}" destId="{D917682F-D837-4740-BFE3-4467DE27C703}" srcOrd="9" destOrd="0" presId="urn:microsoft.com/office/officeart/2005/8/layout/cycle1"/>
    <dgm:cxn modelId="{18DD8A5C-FFA4-4B4D-9906-142C04E559B9}" type="presParOf" srcId="{D9B65EB7-A171-4239-966F-CAD78234A415}" destId="{1D515D14-A853-484D-A843-7A36F71C644D}" srcOrd="10" destOrd="0" presId="urn:microsoft.com/office/officeart/2005/8/layout/cycle1"/>
    <dgm:cxn modelId="{CC1BFD8E-918F-4960-9217-4035783C213E}" type="presParOf" srcId="{D9B65EB7-A171-4239-966F-CAD78234A415}" destId="{10D7D7CF-EE8F-4F26-9FAD-AB4F96316481}" srcOrd="11" destOrd="0" presId="urn:microsoft.com/office/officeart/2005/8/layout/cycle1"/>
    <dgm:cxn modelId="{425E37A8-2AEF-4E60-9CFF-93B950096B65}" type="presParOf" srcId="{D9B65EB7-A171-4239-966F-CAD78234A415}" destId="{F1443199-AD76-41FA-9D88-7CFC1454A242}" srcOrd="12" destOrd="0" presId="urn:microsoft.com/office/officeart/2005/8/layout/cycle1"/>
    <dgm:cxn modelId="{7146048D-750B-41F4-BC67-7BAE23B133B6}" type="presParOf" srcId="{D9B65EB7-A171-4239-966F-CAD78234A415}" destId="{7F68750A-B2BA-4701-BB06-6ECCB0F96620}" srcOrd="13" destOrd="0" presId="urn:microsoft.com/office/officeart/2005/8/layout/cycle1"/>
    <dgm:cxn modelId="{08D1F8CF-BC11-42AE-B102-5A49DD512195}" type="presParOf" srcId="{D9B65EB7-A171-4239-966F-CAD78234A415}" destId="{F59B40B6-70C1-4EEC-BD2A-682096D6B9A1}" srcOrd="14" destOrd="0" presId="urn:microsoft.com/office/officeart/2005/8/layout/cycle1"/>
    <dgm:cxn modelId="{3121871A-0D01-4A33-8E02-070F75F9F0C7}" type="presParOf" srcId="{D9B65EB7-A171-4239-966F-CAD78234A415}" destId="{187577E9-EF26-43DE-A11B-A2271B509204}" srcOrd="15" destOrd="0" presId="urn:microsoft.com/office/officeart/2005/8/layout/cycle1"/>
    <dgm:cxn modelId="{EF9AE30F-D988-463F-A5A4-C8811763265A}" type="presParOf" srcId="{D9B65EB7-A171-4239-966F-CAD78234A415}" destId="{2B6A94E3-C012-446E-9034-4E0E31631984}" srcOrd="16" destOrd="0" presId="urn:microsoft.com/office/officeart/2005/8/layout/cycle1"/>
    <dgm:cxn modelId="{4434F71F-B1BF-4F7A-A3BB-DF9A84DD02FD}" type="presParOf" srcId="{D9B65EB7-A171-4239-966F-CAD78234A415}" destId="{41775C60-FC08-4FA7-B1DD-D3120B9C1ED2}" srcOrd="17" destOrd="0" presId="urn:microsoft.com/office/officeart/2005/8/layout/cycle1"/>
    <dgm:cxn modelId="{986AC016-8DC5-46C0-A1A2-AA97872F6642}" type="presParOf" srcId="{D9B65EB7-A171-4239-966F-CAD78234A415}" destId="{2235B365-CD9B-405F-B4C0-BCE49DFF272C}" srcOrd="18" destOrd="0" presId="urn:microsoft.com/office/officeart/2005/8/layout/cycle1"/>
    <dgm:cxn modelId="{0A9A37FC-7A15-40CC-8B38-5F89E51A04E8}" type="presParOf" srcId="{D9B65EB7-A171-4239-966F-CAD78234A415}" destId="{B2D265F4-67F2-4D18-A966-805828702455}" srcOrd="19" destOrd="0" presId="urn:microsoft.com/office/officeart/2005/8/layout/cycle1"/>
    <dgm:cxn modelId="{7418AB2D-D026-439D-8FBF-6BB4F82690AC}" type="presParOf" srcId="{D9B65EB7-A171-4239-966F-CAD78234A415}" destId="{AA612C3B-4346-47C7-8D32-EA94B2C3D2D0}" srcOrd="20" destOrd="0" presId="urn:microsoft.com/office/officeart/2005/8/layout/cycle1"/>
    <dgm:cxn modelId="{7F3D843E-95CF-4616-B006-0E2DE44D8B80}" type="presParOf" srcId="{D9B65EB7-A171-4239-966F-CAD78234A415}" destId="{94CA0B3B-E1E6-454D-88B2-C0FC64E4CE64}" srcOrd="21" destOrd="0" presId="urn:microsoft.com/office/officeart/2005/8/layout/cycle1"/>
    <dgm:cxn modelId="{8A35462D-F13D-48CE-98A8-DD6F74C0B014}" type="presParOf" srcId="{D9B65EB7-A171-4239-966F-CAD78234A415}" destId="{A7486754-684C-4CA5-B4A1-3351DF5F9C63}" srcOrd="22" destOrd="0" presId="urn:microsoft.com/office/officeart/2005/8/layout/cycle1"/>
    <dgm:cxn modelId="{139A766C-1BDA-4E07-831C-E11864297D34}" type="presParOf" srcId="{D9B65EB7-A171-4239-966F-CAD78234A415}" destId="{6CE949EB-6DB5-4FD4-9F78-99018F35F9DA}"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D5E921-51E5-4C20-B832-FABD6247E181}" type="doc">
      <dgm:prSet loTypeId="urn:microsoft.com/office/officeart/2005/8/layout/cycle1" loCatId="cycle" qsTypeId="urn:microsoft.com/office/officeart/2005/8/quickstyle/simple1" qsCatId="simple" csTypeId="urn:microsoft.com/office/officeart/2005/8/colors/accent1_2" csCatId="accent1"/>
      <dgm:spPr/>
    </dgm:pt>
    <dgm:pt modelId="{995278BB-A969-43A5-BE16-E0D36DAA402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not hatred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2:9-11</a:t>
          </a:r>
        </a:p>
      </dgm:t>
    </dgm:pt>
    <dgm:pt modelId="{C75879A8-1066-401B-B2AE-0715A16F280B}" type="parTrans" cxnId="{A8CB3613-9492-46C1-A2FC-94DB75DA08AE}">
      <dgm:prSet/>
      <dgm:spPr/>
    </dgm:pt>
    <dgm:pt modelId="{4014D6D3-6637-43BD-A247-4BE6380E6AC0}" type="sibTrans" cxnId="{A8CB3613-9492-46C1-A2FC-94DB75DA08AE}">
      <dgm:prSet/>
      <dgm:spPr/>
    </dgm:pt>
    <dgm:pt modelId="{2BD7B2E5-0CCC-4206-9A2C-78A25083DA9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Brotherly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3:11-14</a:t>
          </a:r>
        </a:p>
      </dgm:t>
    </dgm:pt>
    <dgm:pt modelId="{BEDDDBFB-4002-4AA6-A910-C6117A47621F}" type="parTrans" cxnId="{A49FF1B7-B081-4EE9-8A20-E58F8902AA85}">
      <dgm:prSet/>
      <dgm:spPr/>
    </dgm:pt>
    <dgm:pt modelId="{0EC509D3-662D-4FE5-BEC9-2A55206D5AAF}" type="sibTrans" cxnId="{A49FF1B7-B081-4EE9-8A20-E58F8902AA85}">
      <dgm:prSet/>
      <dgm:spPr/>
    </dgm:pt>
    <dgm:pt modelId="{63F01604-7E7B-44FB-981C-7A0C238DFE6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Love in Action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3:16-18</a:t>
          </a:r>
        </a:p>
      </dgm:t>
    </dgm:pt>
    <dgm:pt modelId="{85927450-76A9-46E7-AA79-5537141C6E66}" type="parTrans" cxnId="{DFE04F71-37F7-4641-B0F9-1435C6306FED}">
      <dgm:prSet/>
      <dgm:spPr/>
    </dgm:pt>
    <dgm:pt modelId="{2E55B6AB-21A8-48CB-B591-A57C9E714901}" type="sibTrans" cxnId="{DFE04F71-37F7-4641-B0F9-1435C6306FED}">
      <dgm:prSet/>
      <dgm:spPr/>
    </dgm:pt>
    <dgm:pt modelId="{549D026A-1537-49D8-8A17-4312CCD2E4C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New Birth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calls for 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4:7-12</a:t>
          </a:r>
        </a:p>
      </dgm:t>
    </dgm:pt>
    <dgm:pt modelId="{05E76F61-83F6-47A6-BD02-D9683776AA3F}" type="parTrans" cxnId="{B7106661-7E2C-499A-9AEA-263232A35596}">
      <dgm:prSet/>
      <dgm:spPr/>
    </dgm:pt>
    <dgm:pt modelId="{AA4828BD-BB56-43D2-A664-9F8D2A47C32D}" type="sibTrans" cxnId="{B7106661-7E2C-499A-9AEA-263232A35596}">
      <dgm:prSet/>
      <dgm:spPr/>
    </dgm:pt>
    <dgm:pt modelId="{E2A71BEB-A848-439F-8DAC-A4BAF9E39B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God is 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4:16-21</a:t>
          </a:r>
        </a:p>
      </dgm:t>
    </dgm:pt>
    <dgm:pt modelId="{0B3365FC-00D4-482B-8C16-8AF6485BE84A}" type="parTrans" cxnId="{8D4307B9-3835-44B4-9D9A-BB108C32FC6F}">
      <dgm:prSet/>
      <dgm:spPr/>
    </dgm:pt>
    <dgm:pt modelId="{2900AB00-092A-4EA0-B09C-2BA491282B65}" type="sibTrans" cxnId="{8D4307B9-3835-44B4-9D9A-BB108C32FC6F}">
      <dgm:prSet/>
      <dgm:spPr/>
    </dgm:pt>
    <dgm:pt modelId="{92BB47A3-F5E2-4A1A-96BF-D573022296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Expressed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In obedience &amp; faith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5:2-5</a:t>
          </a:r>
        </a:p>
      </dgm:t>
    </dgm:pt>
    <dgm:pt modelId="{7F3AF0E9-DAE4-4877-92F8-F044919C8DE1}" type="parTrans" cxnId="{B4C5DE91-A1D1-4227-9477-E45C5065840D}">
      <dgm:prSet/>
      <dgm:spPr/>
    </dgm:pt>
    <dgm:pt modelId="{AF17BF43-4940-4FB4-B841-BC6C3EC60477}" type="sibTrans" cxnId="{B4C5DE91-A1D1-4227-9477-E45C5065840D}">
      <dgm:prSet/>
      <dgm:spPr/>
    </dgm:pt>
    <dgm:pt modelId="{9824F43F-0080-45BF-BC38-C0D1842A58F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New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Commandment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2:7-8</a:t>
          </a:r>
        </a:p>
      </dgm:t>
    </dgm:pt>
    <dgm:pt modelId="{4D8851CE-0E82-4585-9DA0-D586B2369BBD}" type="parTrans" cxnId="{E7FC49BF-7EF6-4ECA-9A79-EC53FEF96A06}">
      <dgm:prSet/>
      <dgm:spPr/>
    </dgm:pt>
    <dgm:pt modelId="{4294C1B1-1D88-4584-B922-EADBA757E29D}" type="sibTrans" cxnId="{E7FC49BF-7EF6-4ECA-9A79-EC53FEF96A06}">
      <dgm:prSet/>
      <dgm:spPr/>
    </dgm:pt>
    <dgm:pt modelId="{8BF2C06C-7F8A-4C4C-AF31-1E9E95088656}" type="pres">
      <dgm:prSet presAssocID="{79D5E921-51E5-4C20-B832-FABD6247E181}" presName="cycle" presStyleCnt="0">
        <dgm:presLayoutVars>
          <dgm:dir/>
          <dgm:resizeHandles val="exact"/>
        </dgm:presLayoutVars>
      </dgm:prSet>
      <dgm:spPr/>
    </dgm:pt>
    <dgm:pt modelId="{E8057899-670D-449B-A995-9B60F7B98C2E}" type="pres">
      <dgm:prSet presAssocID="{995278BB-A969-43A5-BE16-E0D36DAA402D}" presName="dummy" presStyleCnt="0"/>
      <dgm:spPr/>
    </dgm:pt>
    <dgm:pt modelId="{2ADF5A80-8F5D-40A5-A379-7006B26A332F}" type="pres">
      <dgm:prSet presAssocID="{995278BB-A969-43A5-BE16-E0D36DAA402D}" presName="node" presStyleLbl="revTx" presStyleIdx="0" presStyleCnt="7">
        <dgm:presLayoutVars>
          <dgm:bulletEnabled val="1"/>
        </dgm:presLayoutVars>
      </dgm:prSet>
      <dgm:spPr/>
    </dgm:pt>
    <dgm:pt modelId="{83169043-8417-4A3C-BA7B-E390DDAF2B01}" type="pres">
      <dgm:prSet presAssocID="{4014D6D3-6637-43BD-A247-4BE6380E6AC0}" presName="sibTrans" presStyleLbl="node1" presStyleIdx="0" presStyleCnt="7"/>
      <dgm:spPr/>
    </dgm:pt>
    <dgm:pt modelId="{AAC7E798-6A51-40A8-870F-CD84195BD924}" type="pres">
      <dgm:prSet presAssocID="{2BD7B2E5-0CCC-4206-9A2C-78A25083DA9B}" presName="dummy" presStyleCnt="0"/>
      <dgm:spPr/>
    </dgm:pt>
    <dgm:pt modelId="{09F49C23-2F0B-4290-97FB-920AE7ADE0E4}" type="pres">
      <dgm:prSet presAssocID="{2BD7B2E5-0CCC-4206-9A2C-78A25083DA9B}" presName="node" presStyleLbl="revTx" presStyleIdx="1" presStyleCnt="7">
        <dgm:presLayoutVars>
          <dgm:bulletEnabled val="1"/>
        </dgm:presLayoutVars>
      </dgm:prSet>
      <dgm:spPr/>
    </dgm:pt>
    <dgm:pt modelId="{33E6E165-D8A8-4237-AE03-DCD4195DF15D}" type="pres">
      <dgm:prSet presAssocID="{0EC509D3-662D-4FE5-BEC9-2A55206D5AAF}" presName="sibTrans" presStyleLbl="node1" presStyleIdx="1" presStyleCnt="7"/>
      <dgm:spPr/>
    </dgm:pt>
    <dgm:pt modelId="{BB15BB1D-55FF-4548-A456-D4753A6E7451}" type="pres">
      <dgm:prSet presAssocID="{63F01604-7E7B-44FB-981C-7A0C238DFE6A}" presName="dummy" presStyleCnt="0"/>
      <dgm:spPr/>
    </dgm:pt>
    <dgm:pt modelId="{C9E401D9-A768-445D-B1F9-53292AFB540D}" type="pres">
      <dgm:prSet presAssocID="{63F01604-7E7B-44FB-981C-7A0C238DFE6A}" presName="node" presStyleLbl="revTx" presStyleIdx="2" presStyleCnt="7">
        <dgm:presLayoutVars>
          <dgm:bulletEnabled val="1"/>
        </dgm:presLayoutVars>
      </dgm:prSet>
      <dgm:spPr/>
    </dgm:pt>
    <dgm:pt modelId="{343A4E21-3FA1-4F69-9D23-C08B821DCCAF}" type="pres">
      <dgm:prSet presAssocID="{2E55B6AB-21A8-48CB-B591-A57C9E714901}" presName="sibTrans" presStyleLbl="node1" presStyleIdx="2" presStyleCnt="7"/>
      <dgm:spPr/>
    </dgm:pt>
    <dgm:pt modelId="{C87FA54F-FACB-46C8-BD79-817E01EC2CB7}" type="pres">
      <dgm:prSet presAssocID="{549D026A-1537-49D8-8A17-4312CCD2E4CA}" presName="dummy" presStyleCnt="0"/>
      <dgm:spPr/>
    </dgm:pt>
    <dgm:pt modelId="{169703A3-3F09-49DF-8A32-F0E70BB47F84}" type="pres">
      <dgm:prSet presAssocID="{549D026A-1537-49D8-8A17-4312CCD2E4CA}" presName="node" presStyleLbl="revTx" presStyleIdx="3" presStyleCnt="7">
        <dgm:presLayoutVars>
          <dgm:bulletEnabled val="1"/>
        </dgm:presLayoutVars>
      </dgm:prSet>
      <dgm:spPr/>
    </dgm:pt>
    <dgm:pt modelId="{931BE0E3-2D96-4C45-8B39-C23336C9F358}" type="pres">
      <dgm:prSet presAssocID="{AA4828BD-BB56-43D2-A664-9F8D2A47C32D}" presName="sibTrans" presStyleLbl="node1" presStyleIdx="3" presStyleCnt="7"/>
      <dgm:spPr/>
    </dgm:pt>
    <dgm:pt modelId="{D0135A51-FC4F-4A98-ACA2-BAE3F6556765}" type="pres">
      <dgm:prSet presAssocID="{E2A71BEB-A848-439F-8DAC-A4BAF9E39B87}" presName="dummy" presStyleCnt="0"/>
      <dgm:spPr/>
    </dgm:pt>
    <dgm:pt modelId="{84CBEB08-7BD9-419C-A42A-A57E0F58EBDC}" type="pres">
      <dgm:prSet presAssocID="{E2A71BEB-A848-439F-8DAC-A4BAF9E39B87}" presName="node" presStyleLbl="revTx" presStyleIdx="4" presStyleCnt="7">
        <dgm:presLayoutVars>
          <dgm:bulletEnabled val="1"/>
        </dgm:presLayoutVars>
      </dgm:prSet>
      <dgm:spPr/>
    </dgm:pt>
    <dgm:pt modelId="{D7CDE254-A59D-419B-9B0A-268F9CF39949}" type="pres">
      <dgm:prSet presAssocID="{2900AB00-092A-4EA0-B09C-2BA491282B65}" presName="sibTrans" presStyleLbl="node1" presStyleIdx="4" presStyleCnt="7"/>
      <dgm:spPr/>
    </dgm:pt>
    <dgm:pt modelId="{626C97CE-4DAC-4C75-8B69-1A0B11105B36}" type="pres">
      <dgm:prSet presAssocID="{92BB47A3-F5E2-4A1A-96BF-D57302229683}" presName="dummy" presStyleCnt="0"/>
      <dgm:spPr/>
    </dgm:pt>
    <dgm:pt modelId="{207DF734-17F2-4DCC-B0A6-B0BBB015C630}" type="pres">
      <dgm:prSet presAssocID="{92BB47A3-F5E2-4A1A-96BF-D57302229683}" presName="node" presStyleLbl="revTx" presStyleIdx="5" presStyleCnt="7">
        <dgm:presLayoutVars>
          <dgm:bulletEnabled val="1"/>
        </dgm:presLayoutVars>
      </dgm:prSet>
      <dgm:spPr/>
    </dgm:pt>
    <dgm:pt modelId="{F23FB910-237D-445A-BBBC-4A2934ED3C7E}" type="pres">
      <dgm:prSet presAssocID="{AF17BF43-4940-4FB4-B841-BC6C3EC60477}" presName="sibTrans" presStyleLbl="node1" presStyleIdx="5" presStyleCnt="7"/>
      <dgm:spPr/>
    </dgm:pt>
    <dgm:pt modelId="{298C20A4-94D8-48C9-BDD0-45F098E07361}" type="pres">
      <dgm:prSet presAssocID="{9824F43F-0080-45BF-BC38-C0D1842A58F4}" presName="dummy" presStyleCnt="0"/>
      <dgm:spPr/>
    </dgm:pt>
    <dgm:pt modelId="{0FC8E394-3C5B-4E9F-B047-EC2CA06B5C73}" type="pres">
      <dgm:prSet presAssocID="{9824F43F-0080-45BF-BC38-C0D1842A58F4}" presName="node" presStyleLbl="revTx" presStyleIdx="6" presStyleCnt="7">
        <dgm:presLayoutVars>
          <dgm:bulletEnabled val="1"/>
        </dgm:presLayoutVars>
      </dgm:prSet>
      <dgm:spPr/>
    </dgm:pt>
    <dgm:pt modelId="{AD5BEC59-7253-4EFE-B160-772FBF0D1912}" type="pres">
      <dgm:prSet presAssocID="{4294C1B1-1D88-4584-B922-EADBA757E29D}" presName="sibTrans" presStyleLbl="node1" presStyleIdx="6" presStyleCnt="7"/>
      <dgm:spPr/>
    </dgm:pt>
  </dgm:ptLst>
  <dgm:cxnLst>
    <dgm:cxn modelId="{F5012D02-FF1B-4C7B-9A94-2988C23D2B7E}" type="presOf" srcId="{AA4828BD-BB56-43D2-A664-9F8D2A47C32D}" destId="{931BE0E3-2D96-4C45-8B39-C23336C9F358}" srcOrd="0" destOrd="0" presId="urn:microsoft.com/office/officeart/2005/8/layout/cycle1"/>
    <dgm:cxn modelId="{BEFED704-F0B7-469E-8340-ACB3671CB402}" type="presOf" srcId="{549D026A-1537-49D8-8A17-4312CCD2E4CA}" destId="{169703A3-3F09-49DF-8A32-F0E70BB47F84}" srcOrd="0" destOrd="0" presId="urn:microsoft.com/office/officeart/2005/8/layout/cycle1"/>
    <dgm:cxn modelId="{A8CB3613-9492-46C1-A2FC-94DB75DA08AE}" srcId="{79D5E921-51E5-4C20-B832-FABD6247E181}" destId="{995278BB-A969-43A5-BE16-E0D36DAA402D}" srcOrd="0" destOrd="0" parTransId="{C75879A8-1066-401B-B2AE-0715A16F280B}" sibTransId="{4014D6D3-6637-43BD-A247-4BE6380E6AC0}"/>
    <dgm:cxn modelId="{124A7825-FE05-47FE-931C-A6BC511516ED}" type="presOf" srcId="{9824F43F-0080-45BF-BC38-C0D1842A58F4}" destId="{0FC8E394-3C5B-4E9F-B047-EC2CA06B5C73}" srcOrd="0" destOrd="0" presId="urn:microsoft.com/office/officeart/2005/8/layout/cycle1"/>
    <dgm:cxn modelId="{7E42BD25-BE1D-4846-BC32-F070618C29FC}" type="presOf" srcId="{79D5E921-51E5-4C20-B832-FABD6247E181}" destId="{8BF2C06C-7F8A-4C4C-AF31-1E9E95088656}" srcOrd="0" destOrd="0" presId="urn:microsoft.com/office/officeart/2005/8/layout/cycle1"/>
    <dgm:cxn modelId="{1045B72A-A83E-4740-AF40-9B12B10F7033}" type="presOf" srcId="{4294C1B1-1D88-4584-B922-EADBA757E29D}" destId="{AD5BEC59-7253-4EFE-B160-772FBF0D1912}" srcOrd="0" destOrd="0" presId="urn:microsoft.com/office/officeart/2005/8/layout/cycle1"/>
    <dgm:cxn modelId="{62AC6139-BE02-4CA6-A5F2-94C5C1D86918}" type="presOf" srcId="{2BD7B2E5-0CCC-4206-9A2C-78A25083DA9B}" destId="{09F49C23-2F0B-4290-97FB-920AE7ADE0E4}" srcOrd="0" destOrd="0" presId="urn:microsoft.com/office/officeart/2005/8/layout/cycle1"/>
    <dgm:cxn modelId="{B7106661-7E2C-499A-9AEA-263232A35596}" srcId="{79D5E921-51E5-4C20-B832-FABD6247E181}" destId="{549D026A-1537-49D8-8A17-4312CCD2E4CA}" srcOrd="3" destOrd="0" parTransId="{05E76F61-83F6-47A6-BD02-D9683776AA3F}" sibTransId="{AA4828BD-BB56-43D2-A664-9F8D2A47C32D}"/>
    <dgm:cxn modelId="{FF74186B-11FE-4C8F-BF30-EB156D9965BF}" type="presOf" srcId="{4014D6D3-6637-43BD-A247-4BE6380E6AC0}" destId="{83169043-8417-4A3C-BA7B-E390DDAF2B01}" srcOrd="0" destOrd="0" presId="urn:microsoft.com/office/officeart/2005/8/layout/cycle1"/>
    <dgm:cxn modelId="{DFE04F71-37F7-4641-B0F9-1435C6306FED}" srcId="{79D5E921-51E5-4C20-B832-FABD6247E181}" destId="{63F01604-7E7B-44FB-981C-7A0C238DFE6A}" srcOrd="2" destOrd="0" parTransId="{85927450-76A9-46E7-AA79-5537141C6E66}" sibTransId="{2E55B6AB-21A8-48CB-B591-A57C9E714901}"/>
    <dgm:cxn modelId="{22BA0B83-33FE-4DFF-B25C-9BD66E2D6DE0}" type="presOf" srcId="{AF17BF43-4940-4FB4-B841-BC6C3EC60477}" destId="{F23FB910-237D-445A-BBBC-4A2934ED3C7E}" srcOrd="0" destOrd="0" presId="urn:microsoft.com/office/officeart/2005/8/layout/cycle1"/>
    <dgm:cxn modelId="{FA370E89-37C7-4BEE-9F15-573EB486AA34}" type="presOf" srcId="{2E55B6AB-21A8-48CB-B591-A57C9E714901}" destId="{343A4E21-3FA1-4F69-9D23-C08B821DCCAF}" srcOrd="0" destOrd="0" presId="urn:microsoft.com/office/officeart/2005/8/layout/cycle1"/>
    <dgm:cxn modelId="{B4C5DE91-A1D1-4227-9477-E45C5065840D}" srcId="{79D5E921-51E5-4C20-B832-FABD6247E181}" destId="{92BB47A3-F5E2-4A1A-96BF-D57302229683}" srcOrd="5" destOrd="0" parTransId="{7F3AF0E9-DAE4-4877-92F8-F044919C8DE1}" sibTransId="{AF17BF43-4940-4FB4-B841-BC6C3EC60477}"/>
    <dgm:cxn modelId="{EB69449A-3A06-4374-91DD-2B54BA0B42B7}" type="presOf" srcId="{92BB47A3-F5E2-4A1A-96BF-D57302229683}" destId="{207DF734-17F2-4DCC-B0A6-B0BBB015C630}" srcOrd="0" destOrd="0" presId="urn:microsoft.com/office/officeart/2005/8/layout/cycle1"/>
    <dgm:cxn modelId="{7524709C-425E-45EC-A993-42827F7BAB11}" type="presOf" srcId="{995278BB-A969-43A5-BE16-E0D36DAA402D}" destId="{2ADF5A80-8F5D-40A5-A379-7006B26A332F}" srcOrd="0" destOrd="0" presId="urn:microsoft.com/office/officeart/2005/8/layout/cycle1"/>
    <dgm:cxn modelId="{7727869F-2866-4B72-A6E3-5CB9700FCB24}" type="presOf" srcId="{63F01604-7E7B-44FB-981C-7A0C238DFE6A}" destId="{C9E401D9-A768-445D-B1F9-53292AFB540D}" srcOrd="0" destOrd="0" presId="urn:microsoft.com/office/officeart/2005/8/layout/cycle1"/>
    <dgm:cxn modelId="{A49FF1B7-B081-4EE9-8A20-E58F8902AA85}" srcId="{79D5E921-51E5-4C20-B832-FABD6247E181}" destId="{2BD7B2E5-0CCC-4206-9A2C-78A25083DA9B}" srcOrd="1" destOrd="0" parTransId="{BEDDDBFB-4002-4AA6-A910-C6117A47621F}" sibTransId="{0EC509D3-662D-4FE5-BEC9-2A55206D5AAF}"/>
    <dgm:cxn modelId="{8D4307B9-3835-44B4-9D9A-BB108C32FC6F}" srcId="{79D5E921-51E5-4C20-B832-FABD6247E181}" destId="{E2A71BEB-A848-439F-8DAC-A4BAF9E39B87}" srcOrd="4" destOrd="0" parTransId="{0B3365FC-00D4-482B-8C16-8AF6485BE84A}" sibTransId="{2900AB00-092A-4EA0-B09C-2BA491282B65}"/>
    <dgm:cxn modelId="{79CA68BC-5783-4E18-94F7-FE4A8F05FDFA}" type="presOf" srcId="{2900AB00-092A-4EA0-B09C-2BA491282B65}" destId="{D7CDE254-A59D-419B-9B0A-268F9CF39949}" srcOrd="0" destOrd="0" presId="urn:microsoft.com/office/officeart/2005/8/layout/cycle1"/>
    <dgm:cxn modelId="{E7FC49BF-7EF6-4ECA-9A79-EC53FEF96A06}" srcId="{79D5E921-51E5-4C20-B832-FABD6247E181}" destId="{9824F43F-0080-45BF-BC38-C0D1842A58F4}" srcOrd="6" destOrd="0" parTransId="{4D8851CE-0E82-4585-9DA0-D586B2369BBD}" sibTransId="{4294C1B1-1D88-4584-B922-EADBA757E29D}"/>
    <dgm:cxn modelId="{78C6CDCD-5D80-4611-803C-7BED5E9D388D}" type="presOf" srcId="{0EC509D3-662D-4FE5-BEC9-2A55206D5AAF}" destId="{33E6E165-D8A8-4237-AE03-DCD4195DF15D}" srcOrd="0" destOrd="0" presId="urn:microsoft.com/office/officeart/2005/8/layout/cycle1"/>
    <dgm:cxn modelId="{1B8C10F7-76DD-44DA-9AA0-060C5661DB78}" type="presOf" srcId="{E2A71BEB-A848-439F-8DAC-A4BAF9E39B87}" destId="{84CBEB08-7BD9-419C-A42A-A57E0F58EBDC}" srcOrd="0" destOrd="0" presId="urn:microsoft.com/office/officeart/2005/8/layout/cycle1"/>
    <dgm:cxn modelId="{55AE1FA2-8C2B-42D7-940C-49C4A54B4765}" type="presParOf" srcId="{8BF2C06C-7F8A-4C4C-AF31-1E9E95088656}" destId="{E8057899-670D-449B-A995-9B60F7B98C2E}" srcOrd="0" destOrd="0" presId="urn:microsoft.com/office/officeart/2005/8/layout/cycle1"/>
    <dgm:cxn modelId="{B6F93836-2CF7-42DB-B4C5-1B96BE75CB72}" type="presParOf" srcId="{8BF2C06C-7F8A-4C4C-AF31-1E9E95088656}" destId="{2ADF5A80-8F5D-40A5-A379-7006B26A332F}" srcOrd="1" destOrd="0" presId="urn:microsoft.com/office/officeart/2005/8/layout/cycle1"/>
    <dgm:cxn modelId="{D8B62ADF-172F-471F-83CA-153CA0BC1408}" type="presParOf" srcId="{8BF2C06C-7F8A-4C4C-AF31-1E9E95088656}" destId="{83169043-8417-4A3C-BA7B-E390DDAF2B01}" srcOrd="2" destOrd="0" presId="urn:microsoft.com/office/officeart/2005/8/layout/cycle1"/>
    <dgm:cxn modelId="{AB2656C4-6E88-4B6A-BF40-4A77081E8944}" type="presParOf" srcId="{8BF2C06C-7F8A-4C4C-AF31-1E9E95088656}" destId="{AAC7E798-6A51-40A8-870F-CD84195BD924}" srcOrd="3" destOrd="0" presId="urn:microsoft.com/office/officeart/2005/8/layout/cycle1"/>
    <dgm:cxn modelId="{3F050D27-55C2-4885-A926-49FDD4E64947}" type="presParOf" srcId="{8BF2C06C-7F8A-4C4C-AF31-1E9E95088656}" destId="{09F49C23-2F0B-4290-97FB-920AE7ADE0E4}" srcOrd="4" destOrd="0" presId="urn:microsoft.com/office/officeart/2005/8/layout/cycle1"/>
    <dgm:cxn modelId="{9EACDE74-BD9F-42AD-B5F9-84085AFF04DE}" type="presParOf" srcId="{8BF2C06C-7F8A-4C4C-AF31-1E9E95088656}" destId="{33E6E165-D8A8-4237-AE03-DCD4195DF15D}" srcOrd="5" destOrd="0" presId="urn:microsoft.com/office/officeart/2005/8/layout/cycle1"/>
    <dgm:cxn modelId="{1D7E4A94-A777-4FF2-885A-836119466A94}" type="presParOf" srcId="{8BF2C06C-7F8A-4C4C-AF31-1E9E95088656}" destId="{BB15BB1D-55FF-4548-A456-D4753A6E7451}" srcOrd="6" destOrd="0" presId="urn:microsoft.com/office/officeart/2005/8/layout/cycle1"/>
    <dgm:cxn modelId="{8AA4DB61-8A77-49DA-AE85-D93D14ABAC6F}" type="presParOf" srcId="{8BF2C06C-7F8A-4C4C-AF31-1E9E95088656}" destId="{C9E401D9-A768-445D-B1F9-53292AFB540D}" srcOrd="7" destOrd="0" presId="urn:microsoft.com/office/officeart/2005/8/layout/cycle1"/>
    <dgm:cxn modelId="{A185C659-67C0-4F0F-9065-1E396C5292C5}" type="presParOf" srcId="{8BF2C06C-7F8A-4C4C-AF31-1E9E95088656}" destId="{343A4E21-3FA1-4F69-9D23-C08B821DCCAF}" srcOrd="8" destOrd="0" presId="urn:microsoft.com/office/officeart/2005/8/layout/cycle1"/>
    <dgm:cxn modelId="{2B69FB21-CA6C-49FA-9160-5DD10315C86E}" type="presParOf" srcId="{8BF2C06C-7F8A-4C4C-AF31-1E9E95088656}" destId="{C87FA54F-FACB-46C8-BD79-817E01EC2CB7}" srcOrd="9" destOrd="0" presId="urn:microsoft.com/office/officeart/2005/8/layout/cycle1"/>
    <dgm:cxn modelId="{B64E5167-9EE6-4AC5-97B1-78F49DC32569}" type="presParOf" srcId="{8BF2C06C-7F8A-4C4C-AF31-1E9E95088656}" destId="{169703A3-3F09-49DF-8A32-F0E70BB47F84}" srcOrd="10" destOrd="0" presId="urn:microsoft.com/office/officeart/2005/8/layout/cycle1"/>
    <dgm:cxn modelId="{9AB2B55B-BC7E-4001-B4C4-D9AF39C718CD}" type="presParOf" srcId="{8BF2C06C-7F8A-4C4C-AF31-1E9E95088656}" destId="{931BE0E3-2D96-4C45-8B39-C23336C9F358}" srcOrd="11" destOrd="0" presId="urn:microsoft.com/office/officeart/2005/8/layout/cycle1"/>
    <dgm:cxn modelId="{E2AB3EAF-7F87-4B5D-AE78-F91361906E17}" type="presParOf" srcId="{8BF2C06C-7F8A-4C4C-AF31-1E9E95088656}" destId="{D0135A51-FC4F-4A98-ACA2-BAE3F6556765}" srcOrd="12" destOrd="0" presId="urn:microsoft.com/office/officeart/2005/8/layout/cycle1"/>
    <dgm:cxn modelId="{815CAAB3-F49A-413C-AD87-E4FEE387FBF8}" type="presParOf" srcId="{8BF2C06C-7F8A-4C4C-AF31-1E9E95088656}" destId="{84CBEB08-7BD9-419C-A42A-A57E0F58EBDC}" srcOrd="13" destOrd="0" presId="urn:microsoft.com/office/officeart/2005/8/layout/cycle1"/>
    <dgm:cxn modelId="{1DBF8C29-A129-48A5-BA3A-0F4B8B2CCAA7}" type="presParOf" srcId="{8BF2C06C-7F8A-4C4C-AF31-1E9E95088656}" destId="{D7CDE254-A59D-419B-9B0A-268F9CF39949}" srcOrd="14" destOrd="0" presId="urn:microsoft.com/office/officeart/2005/8/layout/cycle1"/>
    <dgm:cxn modelId="{D70B8361-52AF-453B-ADD8-262FDA269F2B}" type="presParOf" srcId="{8BF2C06C-7F8A-4C4C-AF31-1E9E95088656}" destId="{626C97CE-4DAC-4C75-8B69-1A0B11105B36}" srcOrd="15" destOrd="0" presId="urn:microsoft.com/office/officeart/2005/8/layout/cycle1"/>
    <dgm:cxn modelId="{061AF004-B51E-4C1B-BB42-F898FF6E7B34}" type="presParOf" srcId="{8BF2C06C-7F8A-4C4C-AF31-1E9E95088656}" destId="{207DF734-17F2-4DCC-B0A6-B0BBB015C630}" srcOrd="16" destOrd="0" presId="urn:microsoft.com/office/officeart/2005/8/layout/cycle1"/>
    <dgm:cxn modelId="{ABDB678A-43B5-4644-BAC3-82A9B170A75B}" type="presParOf" srcId="{8BF2C06C-7F8A-4C4C-AF31-1E9E95088656}" destId="{F23FB910-237D-445A-BBBC-4A2934ED3C7E}" srcOrd="17" destOrd="0" presId="urn:microsoft.com/office/officeart/2005/8/layout/cycle1"/>
    <dgm:cxn modelId="{059957CA-4E28-4311-B588-024D2EDB3733}" type="presParOf" srcId="{8BF2C06C-7F8A-4C4C-AF31-1E9E95088656}" destId="{298C20A4-94D8-48C9-BDD0-45F098E07361}" srcOrd="18" destOrd="0" presId="urn:microsoft.com/office/officeart/2005/8/layout/cycle1"/>
    <dgm:cxn modelId="{3B76B195-DC4E-4DBC-80CB-A127FE1EF195}" type="presParOf" srcId="{8BF2C06C-7F8A-4C4C-AF31-1E9E95088656}" destId="{0FC8E394-3C5B-4E9F-B047-EC2CA06B5C73}" srcOrd="19" destOrd="0" presId="urn:microsoft.com/office/officeart/2005/8/layout/cycle1"/>
    <dgm:cxn modelId="{5923769D-47E3-42DA-B1D3-D5FFCBCD2945}" type="presParOf" srcId="{8BF2C06C-7F8A-4C4C-AF31-1E9E95088656}" destId="{AD5BEC59-7253-4EFE-B160-772FBF0D1912}"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401AAB-6245-4AA2-BB0B-4C25CE13ADDA}" type="doc">
      <dgm:prSet loTypeId="urn:microsoft.com/office/officeart/2005/8/layout/cycle1" loCatId="cycle" qsTypeId="urn:microsoft.com/office/officeart/2005/8/quickstyle/simple1" qsCatId="simple" csTypeId="urn:microsoft.com/office/officeart/2005/8/colors/accent1_2" csCatId="accent1"/>
      <dgm:spPr/>
    </dgm:pt>
    <dgm:pt modelId="{87C685D4-5224-411E-B01A-6DE2C6D4C51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Light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1:5-7</a:t>
          </a:r>
        </a:p>
      </dgm:t>
    </dgm:pt>
    <dgm:pt modelId="{DE25DBDD-5F95-44F1-95C3-DB17EE89B45B}" type="parTrans" cxnId="{E9D28657-1B58-412F-82B3-A0E67F600A71}">
      <dgm:prSet/>
      <dgm:spPr/>
    </dgm:pt>
    <dgm:pt modelId="{FBD41FB1-FC58-4155-9CA3-D15BF7B900FC}" type="sibTrans" cxnId="{E9D28657-1B58-412F-82B3-A0E67F600A71}">
      <dgm:prSet/>
      <dgm:spPr/>
    </dgm:pt>
    <dgm:pt modelId="{740BE2DD-0B9F-429B-828C-B79A385912B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Forgiveness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1:8—2:2</a:t>
          </a:r>
        </a:p>
      </dgm:t>
    </dgm:pt>
    <dgm:pt modelId="{3ED73A21-C775-450C-8621-03BCD57F1096}" type="parTrans" cxnId="{E04C82B8-41DB-46B3-80D8-4169B5998448}">
      <dgm:prSet/>
      <dgm:spPr/>
    </dgm:pt>
    <dgm:pt modelId="{344CA115-5BC0-49A9-8602-5CB53051A44F}" type="sibTrans" cxnId="{E04C82B8-41DB-46B3-80D8-4169B5998448}">
      <dgm:prSet/>
      <dgm:spPr/>
    </dgm:pt>
    <dgm:pt modelId="{AA50AA22-7864-4F0D-9562-044D3DB8DB6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Obedience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2:3-8</a:t>
          </a:r>
        </a:p>
      </dgm:t>
    </dgm:pt>
    <dgm:pt modelId="{DF6E79C9-BB7A-4966-A7E5-3D78F996A4F3}" type="parTrans" cxnId="{FEA6D0FD-9133-4A87-BAA5-321F18AD7CB9}">
      <dgm:prSet/>
      <dgm:spPr/>
    </dgm:pt>
    <dgm:pt modelId="{2A92162D-D0F0-49C8-A08E-8EB749FC1A52}" type="sibTrans" cxnId="{FEA6D0FD-9133-4A87-BAA5-321F18AD7CB9}">
      <dgm:prSet/>
      <dgm:spPr/>
    </dgm:pt>
    <dgm:pt modelId="{77C4EF5D-36C5-4CA5-A5B7-01AF0470E7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Overcoming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2:12-17</a:t>
          </a:r>
        </a:p>
      </dgm:t>
    </dgm:pt>
    <dgm:pt modelId="{2A2B04F4-9AD0-47B6-A61A-5D2C543DD033}" type="parTrans" cxnId="{1C55C48C-46F7-4108-990C-F1888C9C02D0}">
      <dgm:prSet/>
      <dgm:spPr/>
    </dgm:pt>
    <dgm:pt modelId="{FCD90B8A-DB79-4CA4-811E-68A54DD51138}" type="sibTrans" cxnId="{1C55C48C-46F7-4108-990C-F1888C9C02D0}">
      <dgm:prSet/>
      <dgm:spPr/>
    </dgm:pt>
    <dgm:pt modelId="{B6309F44-F849-46D1-9BBD-00F433C79D0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New Life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2:28—3:10</a:t>
          </a:r>
        </a:p>
      </dgm:t>
    </dgm:pt>
    <dgm:pt modelId="{73D03F5D-676E-4DA7-923D-31A95AF6DD8E}" type="parTrans" cxnId="{D9444A60-14FF-47AC-A48F-87B8C48D7B8F}">
      <dgm:prSet/>
      <dgm:spPr/>
    </dgm:pt>
    <dgm:pt modelId="{548969F5-1E9C-4FC7-BDE8-85B6C55783A5}" type="sibTrans" cxnId="{D9444A60-14FF-47AC-A48F-87B8C48D7B8F}">
      <dgm:prSet/>
      <dgm:spPr/>
    </dgm:pt>
    <dgm:pt modelId="{956360DE-CC35-4D44-B703-20372251639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Sin unto Death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5:16-17</a:t>
          </a:r>
        </a:p>
      </dgm:t>
    </dgm:pt>
    <dgm:pt modelId="{D6C81349-35C2-4B7C-9BA8-07B6822EB6FC}" type="parTrans" cxnId="{2F45B7E9-4FDC-4EC4-BD48-EFF2CDD4F063}">
      <dgm:prSet/>
      <dgm:spPr/>
    </dgm:pt>
    <dgm:pt modelId="{681D2A6C-7D2B-456D-AEE6-EBDEB1B1E9DA}" type="sibTrans" cxnId="{2F45B7E9-4FDC-4EC4-BD48-EFF2CDD4F063}">
      <dgm:prSet/>
      <dgm:spPr/>
    </dgm:pt>
    <dgm:pt modelId="{D666FF14-3FD9-4E10-B666-772A9CE7DC9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Safety from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The Evil 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5:18-19</a:t>
          </a:r>
        </a:p>
      </dgm:t>
    </dgm:pt>
    <dgm:pt modelId="{BEE9B7E7-2E6F-42D6-8FA5-ADDFC139D3CA}" type="parTrans" cxnId="{90492BDA-98FF-442B-A559-A7B1E50EA49B}">
      <dgm:prSet/>
      <dgm:spPr/>
    </dgm:pt>
    <dgm:pt modelId="{5027C5BD-1185-4540-8648-AEBC1EBEB564}" type="sibTrans" cxnId="{90492BDA-98FF-442B-A559-A7B1E50EA49B}">
      <dgm:prSet/>
      <dgm:spPr/>
    </dgm:pt>
    <dgm:pt modelId="{628353D5-9712-4CDD-9486-6704E81EBB0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Avoid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Haettenschweiler" panose="020B0706040902060204" pitchFamily="34" charset="0"/>
              <a:cs typeface="Arial" panose="020B0604020202020204" pitchFamily="34" charset="0"/>
            </a:rPr>
            <a:t>Idolatry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Narrow" panose="020B0606020202030204" pitchFamily="34" charset="0"/>
              <a:cs typeface="Arial" panose="020B0604020202020204" pitchFamily="34" charset="0"/>
            </a:rPr>
            <a:t>5:21</a:t>
          </a:r>
        </a:p>
      </dgm:t>
    </dgm:pt>
    <dgm:pt modelId="{7E292640-1AE7-4DE9-A62B-B0D201A109B3}" type="parTrans" cxnId="{A9BB794C-C54E-449F-A6E2-880F80379442}">
      <dgm:prSet/>
      <dgm:spPr/>
    </dgm:pt>
    <dgm:pt modelId="{E25D9BFA-D302-4F39-A63A-53164300FC23}" type="sibTrans" cxnId="{A9BB794C-C54E-449F-A6E2-880F80379442}">
      <dgm:prSet/>
      <dgm:spPr/>
    </dgm:pt>
    <dgm:pt modelId="{1EB3E56A-57ED-40AA-A3A3-DB495AD5DD83}" type="pres">
      <dgm:prSet presAssocID="{10401AAB-6245-4AA2-BB0B-4C25CE13ADDA}" presName="cycle" presStyleCnt="0">
        <dgm:presLayoutVars>
          <dgm:dir/>
          <dgm:resizeHandles val="exact"/>
        </dgm:presLayoutVars>
      </dgm:prSet>
      <dgm:spPr/>
    </dgm:pt>
    <dgm:pt modelId="{B1F39D1A-E41F-4389-87B4-8D7FC5C862DD}" type="pres">
      <dgm:prSet presAssocID="{87C685D4-5224-411E-B01A-6DE2C6D4C512}" presName="dummy" presStyleCnt="0"/>
      <dgm:spPr/>
    </dgm:pt>
    <dgm:pt modelId="{F8774A14-90F6-4B4E-9DF8-7885B212D58E}" type="pres">
      <dgm:prSet presAssocID="{87C685D4-5224-411E-B01A-6DE2C6D4C512}" presName="node" presStyleLbl="revTx" presStyleIdx="0" presStyleCnt="8">
        <dgm:presLayoutVars>
          <dgm:bulletEnabled val="1"/>
        </dgm:presLayoutVars>
      </dgm:prSet>
      <dgm:spPr/>
    </dgm:pt>
    <dgm:pt modelId="{C919201E-56F6-4A8A-B93D-36992048C8FF}" type="pres">
      <dgm:prSet presAssocID="{FBD41FB1-FC58-4155-9CA3-D15BF7B900FC}" presName="sibTrans" presStyleLbl="node1" presStyleIdx="0" presStyleCnt="8"/>
      <dgm:spPr/>
    </dgm:pt>
    <dgm:pt modelId="{550B6D9A-CC53-40E9-AAB3-9D04B86E2064}" type="pres">
      <dgm:prSet presAssocID="{740BE2DD-0B9F-429B-828C-B79A385912BE}" presName="dummy" presStyleCnt="0"/>
      <dgm:spPr/>
    </dgm:pt>
    <dgm:pt modelId="{92A2E3AB-593D-45E4-A204-B72C36718749}" type="pres">
      <dgm:prSet presAssocID="{740BE2DD-0B9F-429B-828C-B79A385912BE}" presName="node" presStyleLbl="revTx" presStyleIdx="1" presStyleCnt="8">
        <dgm:presLayoutVars>
          <dgm:bulletEnabled val="1"/>
        </dgm:presLayoutVars>
      </dgm:prSet>
      <dgm:spPr/>
    </dgm:pt>
    <dgm:pt modelId="{DCDFA2F7-428A-4767-94EF-8D2A946E3059}" type="pres">
      <dgm:prSet presAssocID="{344CA115-5BC0-49A9-8602-5CB53051A44F}" presName="sibTrans" presStyleLbl="node1" presStyleIdx="1" presStyleCnt="8"/>
      <dgm:spPr/>
    </dgm:pt>
    <dgm:pt modelId="{38610978-4A6F-4C7A-8907-C87818000916}" type="pres">
      <dgm:prSet presAssocID="{AA50AA22-7864-4F0D-9562-044D3DB8DB68}" presName="dummy" presStyleCnt="0"/>
      <dgm:spPr/>
    </dgm:pt>
    <dgm:pt modelId="{8D76D11F-4F59-4B17-9707-7D12C507355B}" type="pres">
      <dgm:prSet presAssocID="{AA50AA22-7864-4F0D-9562-044D3DB8DB68}" presName="node" presStyleLbl="revTx" presStyleIdx="2" presStyleCnt="8">
        <dgm:presLayoutVars>
          <dgm:bulletEnabled val="1"/>
        </dgm:presLayoutVars>
      </dgm:prSet>
      <dgm:spPr/>
    </dgm:pt>
    <dgm:pt modelId="{6C213A58-BD08-47C3-AC7A-AC721EBAF047}" type="pres">
      <dgm:prSet presAssocID="{2A92162D-D0F0-49C8-A08E-8EB749FC1A52}" presName="sibTrans" presStyleLbl="node1" presStyleIdx="2" presStyleCnt="8"/>
      <dgm:spPr/>
    </dgm:pt>
    <dgm:pt modelId="{E17357CD-3DD8-41A5-B7BB-25BB881A5705}" type="pres">
      <dgm:prSet presAssocID="{77C4EF5D-36C5-4CA5-A5B7-01AF0470E7FA}" presName="dummy" presStyleCnt="0"/>
      <dgm:spPr/>
    </dgm:pt>
    <dgm:pt modelId="{476694DA-800E-45D5-9203-0EE1A51C5F3E}" type="pres">
      <dgm:prSet presAssocID="{77C4EF5D-36C5-4CA5-A5B7-01AF0470E7FA}" presName="node" presStyleLbl="revTx" presStyleIdx="3" presStyleCnt="8">
        <dgm:presLayoutVars>
          <dgm:bulletEnabled val="1"/>
        </dgm:presLayoutVars>
      </dgm:prSet>
      <dgm:spPr/>
    </dgm:pt>
    <dgm:pt modelId="{909259CF-76B5-49F6-A58A-60AE69722F6B}" type="pres">
      <dgm:prSet presAssocID="{FCD90B8A-DB79-4CA4-811E-68A54DD51138}" presName="sibTrans" presStyleLbl="node1" presStyleIdx="3" presStyleCnt="8"/>
      <dgm:spPr/>
    </dgm:pt>
    <dgm:pt modelId="{5A1E9E32-DDEC-4209-BB1A-0B6298A546F7}" type="pres">
      <dgm:prSet presAssocID="{B6309F44-F849-46D1-9BBD-00F433C79D06}" presName="dummy" presStyleCnt="0"/>
      <dgm:spPr/>
    </dgm:pt>
    <dgm:pt modelId="{78DEE8FE-7986-4784-9123-18DD642F45CF}" type="pres">
      <dgm:prSet presAssocID="{B6309F44-F849-46D1-9BBD-00F433C79D06}" presName="node" presStyleLbl="revTx" presStyleIdx="4" presStyleCnt="8">
        <dgm:presLayoutVars>
          <dgm:bulletEnabled val="1"/>
        </dgm:presLayoutVars>
      </dgm:prSet>
      <dgm:spPr/>
    </dgm:pt>
    <dgm:pt modelId="{7EDEAEFA-04AB-493A-BC80-FCA8E9CD4F26}" type="pres">
      <dgm:prSet presAssocID="{548969F5-1E9C-4FC7-BDE8-85B6C55783A5}" presName="sibTrans" presStyleLbl="node1" presStyleIdx="4" presStyleCnt="8"/>
      <dgm:spPr/>
    </dgm:pt>
    <dgm:pt modelId="{87D1676A-3114-4AFF-9AEF-9FE6D6A9E610}" type="pres">
      <dgm:prSet presAssocID="{956360DE-CC35-4D44-B703-20372251639E}" presName="dummy" presStyleCnt="0"/>
      <dgm:spPr/>
    </dgm:pt>
    <dgm:pt modelId="{962AFED3-581F-4A2D-A9ED-ACE7FA45AA3D}" type="pres">
      <dgm:prSet presAssocID="{956360DE-CC35-4D44-B703-20372251639E}" presName="node" presStyleLbl="revTx" presStyleIdx="5" presStyleCnt="8">
        <dgm:presLayoutVars>
          <dgm:bulletEnabled val="1"/>
        </dgm:presLayoutVars>
      </dgm:prSet>
      <dgm:spPr/>
    </dgm:pt>
    <dgm:pt modelId="{1E8D03D9-A7E1-4044-BDF4-31FDE96EE405}" type="pres">
      <dgm:prSet presAssocID="{681D2A6C-7D2B-456D-AEE6-EBDEB1B1E9DA}" presName="sibTrans" presStyleLbl="node1" presStyleIdx="5" presStyleCnt="8"/>
      <dgm:spPr/>
    </dgm:pt>
    <dgm:pt modelId="{68DC4006-20BE-4CD5-AF45-43D3813F55E3}" type="pres">
      <dgm:prSet presAssocID="{D666FF14-3FD9-4E10-B666-772A9CE7DC9E}" presName="dummy" presStyleCnt="0"/>
      <dgm:spPr/>
    </dgm:pt>
    <dgm:pt modelId="{969513E2-EC81-4CBB-808A-28F2CAEC1309}" type="pres">
      <dgm:prSet presAssocID="{D666FF14-3FD9-4E10-B666-772A9CE7DC9E}" presName="node" presStyleLbl="revTx" presStyleIdx="6" presStyleCnt="8">
        <dgm:presLayoutVars>
          <dgm:bulletEnabled val="1"/>
        </dgm:presLayoutVars>
      </dgm:prSet>
      <dgm:spPr/>
    </dgm:pt>
    <dgm:pt modelId="{112F08C7-1DB0-4252-9C61-6E61FAEE0DB6}" type="pres">
      <dgm:prSet presAssocID="{5027C5BD-1185-4540-8648-AEBC1EBEB564}" presName="sibTrans" presStyleLbl="node1" presStyleIdx="6" presStyleCnt="8"/>
      <dgm:spPr/>
    </dgm:pt>
    <dgm:pt modelId="{FBC9CA5A-9C04-440A-AFC3-01655F69AAD1}" type="pres">
      <dgm:prSet presAssocID="{628353D5-9712-4CDD-9486-6704E81EBB07}" presName="dummy" presStyleCnt="0"/>
      <dgm:spPr/>
    </dgm:pt>
    <dgm:pt modelId="{50680097-1D3C-4A0E-B30B-51B7A0936BD0}" type="pres">
      <dgm:prSet presAssocID="{628353D5-9712-4CDD-9486-6704E81EBB07}" presName="node" presStyleLbl="revTx" presStyleIdx="7" presStyleCnt="8">
        <dgm:presLayoutVars>
          <dgm:bulletEnabled val="1"/>
        </dgm:presLayoutVars>
      </dgm:prSet>
      <dgm:spPr/>
    </dgm:pt>
    <dgm:pt modelId="{AC6E1842-709E-4A82-879D-C0E2AC029C6C}" type="pres">
      <dgm:prSet presAssocID="{E25D9BFA-D302-4F39-A63A-53164300FC23}" presName="sibTrans" presStyleLbl="node1" presStyleIdx="7" presStyleCnt="8"/>
      <dgm:spPr/>
    </dgm:pt>
  </dgm:ptLst>
  <dgm:cxnLst>
    <dgm:cxn modelId="{E985CE04-5C2F-447B-A470-7B6FFF36F026}" type="presOf" srcId="{D666FF14-3FD9-4E10-B666-772A9CE7DC9E}" destId="{969513E2-EC81-4CBB-808A-28F2CAEC1309}" srcOrd="0" destOrd="0" presId="urn:microsoft.com/office/officeart/2005/8/layout/cycle1"/>
    <dgm:cxn modelId="{9C055E08-9703-436B-8C17-4BB3FE95F286}" type="presOf" srcId="{AA50AA22-7864-4F0D-9562-044D3DB8DB68}" destId="{8D76D11F-4F59-4B17-9707-7D12C507355B}" srcOrd="0" destOrd="0" presId="urn:microsoft.com/office/officeart/2005/8/layout/cycle1"/>
    <dgm:cxn modelId="{93F94B08-E397-4A0D-AE75-BE659BA89676}" type="presOf" srcId="{681D2A6C-7D2B-456D-AEE6-EBDEB1B1E9DA}" destId="{1E8D03D9-A7E1-4044-BDF4-31FDE96EE405}" srcOrd="0" destOrd="0" presId="urn:microsoft.com/office/officeart/2005/8/layout/cycle1"/>
    <dgm:cxn modelId="{E434430D-CB13-4031-898B-59F18B9FBE20}" type="presOf" srcId="{344CA115-5BC0-49A9-8602-5CB53051A44F}" destId="{DCDFA2F7-428A-4767-94EF-8D2A946E3059}" srcOrd="0" destOrd="0" presId="urn:microsoft.com/office/officeart/2005/8/layout/cycle1"/>
    <dgm:cxn modelId="{55C72C18-E8EF-42D1-9E16-E4B27ABABF34}" type="presOf" srcId="{5027C5BD-1185-4540-8648-AEBC1EBEB564}" destId="{112F08C7-1DB0-4252-9C61-6E61FAEE0DB6}" srcOrd="0" destOrd="0" presId="urn:microsoft.com/office/officeart/2005/8/layout/cycle1"/>
    <dgm:cxn modelId="{115CCB28-2345-4027-8881-EF247BD6795F}" type="presOf" srcId="{548969F5-1E9C-4FC7-BDE8-85B6C55783A5}" destId="{7EDEAEFA-04AB-493A-BC80-FCA8E9CD4F26}" srcOrd="0" destOrd="0" presId="urn:microsoft.com/office/officeart/2005/8/layout/cycle1"/>
    <dgm:cxn modelId="{B084002D-1B65-44F2-91C6-EF748642C509}" type="presOf" srcId="{FCD90B8A-DB79-4CA4-811E-68A54DD51138}" destId="{909259CF-76B5-49F6-A58A-60AE69722F6B}" srcOrd="0" destOrd="0" presId="urn:microsoft.com/office/officeart/2005/8/layout/cycle1"/>
    <dgm:cxn modelId="{23649738-9AC7-431C-A95C-200B0CC8A70C}" type="presOf" srcId="{628353D5-9712-4CDD-9486-6704E81EBB07}" destId="{50680097-1D3C-4A0E-B30B-51B7A0936BD0}" srcOrd="0" destOrd="0" presId="urn:microsoft.com/office/officeart/2005/8/layout/cycle1"/>
    <dgm:cxn modelId="{4BE06B5C-18E3-4605-BE28-EEF3D3EAF49E}" type="presOf" srcId="{87C685D4-5224-411E-B01A-6DE2C6D4C512}" destId="{F8774A14-90F6-4B4E-9DF8-7885B212D58E}" srcOrd="0" destOrd="0" presId="urn:microsoft.com/office/officeart/2005/8/layout/cycle1"/>
    <dgm:cxn modelId="{D9444A60-14FF-47AC-A48F-87B8C48D7B8F}" srcId="{10401AAB-6245-4AA2-BB0B-4C25CE13ADDA}" destId="{B6309F44-F849-46D1-9BBD-00F433C79D06}" srcOrd="4" destOrd="0" parTransId="{73D03F5D-676E-4DA7-923D-31A95AF6DD8E}" sibTransId="{548969F5-1E9C-4FC7-BDE8-85B6C55783A5}"/>
    <dgm:cxn modelId="{8C741369-8636-45FA-9330-392E72B4EAD0}" type="presOf" srcId="{10401AAB-6245-4AA2-BB0B-4C25CE13ADDA}" destId="{1EB3E56A-57ED-40AA-A3A3-DB495AD5DD83}" srcOrd="0" destOrd="0" presId="urn:microsoft.com/office/officeart/2005/8/layout/cycle1"/>
    <dgm:cxn modelId="{B8533169-6D31-402C-8D4A-49E4E693CDAB}" type="presOf" srcId="{77C4EF5D-36C5-4CA5-A5B7-01AF0470E7FA}" destId="{476694DA-800E-45D5-9203-0EE1A51C5F3E}" srcOrd="0" destOrd="0" presId="urn:microsoft.com/office/officeart/2005/8/layout/cycle1"/>
    <dgm:cxn modelId="{A9BB794C-C54E-449F-A6E2-880F80379442}" srcId="{10401AAB-6245-4AA2-BB0B-4C25CE13ADDA}" destId="{628353D5-9712-4CDD-9486-6704E81EBB07}" srcOrd="7" destOrd="0" parTransId="{7E292640-1AE7-4DE9-A62B-B0D201A109B3}" sibTransId="{E25D9BFA-D302-4F39-A63A-53164300FC23}"/>
    <dgm:cxn modelId="{B4694956-230F-418C-A6E6-CF6641A6ED2A}" type="presOf" srcId="{2A92162D-D0F0-49C8-A08E-8EB749FC1A52}" destId="{6C213A58-BD08-47C3-AC7A-AC721EBAF047}" srcOrd="0" destOrd="0" presId="urn:microsoft.com/office/officeart/2005/8/layout/cycle1"/>
    <dgm:cxn modelId="{E9D28657-1B58-412F-82B3-A0E67F600A71}" srcId="{10401AAB-6245-4AA2-BB0B-4C25CE13ADDA}" destId="{87C685D4-5224-411E-B01A-6DE2C6D4C512}" srcOrd="0" destOrd="0" parTransId="{DE25DBDD-5F95-44F1-95C3-DB17EE89B45B}" sibTransId="{FBD41FB1-FC58-4155-9CA3-D15BF7B900FC}"/>
    <dgm:cxn modelId="{E22C5D59-219C-41B2-8CD6-ED860903B891}" type="presOf" srcId="{B6309F44-F849-46D1-9BBD-00F433C79D06}" destId="{78DEE8FE-7986-4784-9123-18DD642F45CF}" srcOrd="0" destOrd="0" presId="urn:microsoft.com/office/officeart/2005/8/layout/cycle1"/>
    <dgm:cxn modelId="{CFAAA189-52A2-4510-9B06-D1469C7351E1}" type="presOf" srcId="{956360DE-CC35-4D44-B703-20372251639E}" destId="{962AFED3-581F-4A2D-A9ED-ACE7FA45AA3D}" srcOrd="0" destOrd="0" presId="urn:microsoft.com/office/officeart/2005/8/layout/cycle1"/>
    <dgm:cxn modelId="{1C55C48C-46F7-4108-990C-F1888C9C02D0}" srcId="{10401AAB-6245-4AA2-BB0B-4C25CE13ADDA}" destId="{77C4EF5D-36C5-4CA5-A5B7-01AF0470E7FA}" srcOrd="3" destOrd="0" parTransId="{2A2B04F4-9AD0-47B6-A61A-5D2C543DD033}" sibTransId="{FCD90B8A-DB79-4CA4-811E-68A54DD51138}"/>
    <dgm:cxn modelId="{524FBAB3-4EC7-4910-A719-7427200FF2CB}" type="presOf" srcId="{E25D9BFA-D302-4F39-A63A-53164300FC23}" destId="{AC6E1842-709E-4A82-879D-C0E2AC029C6C}" srcOrd="0" destOrd="0" presId="urn:microsoft.com/office/officeart/2005/8/layout/cycle1"/>
    <dgm:cxn modelId="{E04C82B8-41DB-46B3-80D8-4169B5998448}" srcId="{10401AAB-6245-4AA2-BB0B-4C25CE13ADDA}" destId="{740BE2DD-0B9F-429B-828C-B79A385912BE}" srcOrd="1" destOrd="0" parTransId="{3ED73A21-C775-450C-8621-03BCD57F1096}" sibTransId="{344CA115-5BC0-49A9-8602-5CB53051A44F}"/>
    <dgm:cxn modelId="{17176CCB-A23B-4A18-86E3-A90947716455}" type="presOf" srcId="{FBD41FB1-FC58-4155-9CA3-D15BF7B900FC}" destId="{C919201E-56F6-4A8A-B93D-36992048C8FF}" srcOrd="0" destOrd="0" presId="urn:microsoft.com/office/officeart/2005/8/layout/cycle1"/>
    <dgm:cxn modelId="{90492BDA-98FF-442B-A559-A7B1E50EA49B}" srcId="{10401AAB-6245-4AA2-BB0B-4C25CE13ADDA}" destId="{D666FF14-3FD9-4E10-B666-772A9CE7DC9E}" srcOrd="6" destOrd="0" parTransId="{BEE9B7E7-2E6F-42D6-8FA5-ADDFC139D3CA}" sibTransId="{5027C5BD-1185-4540-8648-AEBC1EBEB564}"/>
    <dgm:cxn modelId="{3B6683DB-5D53-49E4-B2E9-4E73FBDA9BA6}" type="presOf" srcId="{740BE2DD-0B9F-429B-828C-B79A385912BE}" destId="{92A2E3AB-593D-45E4-A204-B72C36718749}" srcOrd="0" destOrd="0" presId="urn:microsoft.com/office/officeart/2005/8/layout/cycle1"/>
    <dgm:cxn modelId="{2F45B7E9-4FDC-4EC4-BD48-EFF2CDD4F063}" srcId="{10401AAB-6245-4AA2-BB0B-4C25CE13ADDA}" destId="{956360DE-CC35-4D44-B703-20372251639E}" srcOrd="5" destOrd="0" parTransId="{D6C81349-35C2-4B7C-9BA8-07B6822EB6FC}" sibTransId="{681D2A6C-7D2B-456D-AEE6-EBDEB1B1E9DA}"/>
    <dgm:cxn modelId="{FEA6D0FD-9133-4A87-BAA5-321F18AD7CB9}" srcId="{10401AAB-6245-4AA2-BB0B-4C25CE13ADDA}" destId="{AA50AA22-7864-4F0D-9562-044D3DB8DB68}" srcOrd="2" destOrd="0" parTransId="{DF6E79C9-BB7A-4966-A7E5-3D78F996A4F3}" sibTransId="{2A92162D-D0F0-49C8-A08E-8EB749FC1A52}"/>
    <dgm:cxn modelId="{9330E28E-6DBB-4D32-97C6-C850B245FEDF}" type="presParOf" srcId="{1EB3E56A-57ED-40AA-A3A3-DB495AD5DD83}" destId="{B1F39D1A-E41F-4389-87B4-8D7FC5C862DD}" srcOrd="0" destOrd="0" presId="urn:microsoft.com/office/officeart/2005/8/layout/cycle1"/>
    <dgm:cxn modelId="{5D82BC3E-733E-43DC-9229-A5DBE65F9830}" type="presParOf" srcId="{1EB3E56A-57ED-40AA-A3A3-DB495AD5DD83}" destId="{F8774A14-90F6-4B4E-9DF8-7885B212D58E}" srcOrd="1" destOrd="0" presId="urn:microsoft.com/office/officeart/2005/8/layout/cycle1"/>
    <dgm:cxn modelId="{C16C7A50-9326-4FE2-97AD-198D8A8A2187}" type="presParOf" srcId="{1EB3E56A-57ED-40AA-A3A3-DB495AD5DD83}" destId="{C919201E-56F6-4A8A-B93D-36992048C8FF}" srcOrd="2" destOrd="0" presId="urn:microsoft.com/office/officeart/2005/8/layout/cycle1"/>
    <dgm:cxn modelId="{768BFB32-D6EE-4CA5-A2E2-40AEBD408DCA}" type="presParOf" srcId="{1EB3E56A-57ED-40AA-A3A3-DB495AD5DD83}" destId="{550B6D9A-CC53-40E9-AAB3-9D04B86E2064}" srcOrd="3" destOrd="0" presId="urn:microsoft.com/office/officeart/2005/8/layout/cycle1"/>
    <dgm:cxn modelId="{AB5D49C1-03CA-479E-B5A0-F7125C13293C}" type="presParOf" srcId="{1EB3E56A-57ED-40AA-A3A3-DB495AD5DD83}" destId="{92A2E3AB-593D-45E4-A204-B72C36718749}" srcOrd="4" destOrd="0" presId="urn:microsoft.com/office/officeart/2005/8/layout/cycle1"/>
    <dgm:cxn modelId="{4AF11FD7-1056-4C6D-ABC1-FCA71A83AA13}" type="presParOf" srcId="{1EB3E56A-57ED-40AA-A3A3-DB495AD5DD83}" destId="{DCDFA2F7-428A-4767-94EF-8D2A946E3059}" srcOrd="5" destOrd="0" presId="urn:microsoft.com/office/officeart/2005/8/layout/cycle1"/>
    <dgm:cxn modelId="{366C0E7E-29E3-45C4-B051-D806B9AE4B5D}" type="presParOf" srcId="{1EB3E56A-57ED-40AA-A3A3-DB495AD5DD83}" destId="{38610978-4A6F-4C7A-8907-C87818000916}" srcOrd="6" destOrd="0" presId="urn:microsoft.com/office/officeart/2005/8/layout/cycle1"/>
    <dgm:cxn modelId="{950AE342-C662-4ED6-AB3B-C0D485266C59}" type="presParOf" srcId="{1EB3E56A-57ED-40AA-A3A3-DB495AD5DD83}" destId="{8D76D11F-4F59-4B17-9707-7D12C507355B}" srcOrd="7" destOrd="0" presId="urn:microsoft.com/office/officeart/2005/8/layout/cycle1"/>
    <dgm:cxn modelId="{6F347AFF-E6AD-410F-ACD0-482922D8FAE3}" type="presParOf" srcId="{1EB3E56A-57ED-40AA-A3A3-DB495AD5DD83}" destId="{6C213A58-BD08-47C3-AC7A-AC721EBAF047}" srcOrd="8" destOrd="0" presId="urn:microsoft.com/office/officeart/2005/8/layout/cycle1"/>
    <dgm:cxn modelId="{881F3B08-8173-4FB9-8FD7-70705031FE8A}" type="presParOf" srcId="{1EB3E56A-57ED-40AA-A3A3-DB495AD5DD83}" destId="{E17357CD-3DD8-41A5-B7BB-25BB881A5705}" srcOrd="9" destOrd="0" presId="urn:microsoft.com/office/officeart/2005/8/layout/cycle1"/>
    <dgm:cxn modelId="{CD410DC4-D351-49B5-AB60-30B4F0C0509B}" type="presParOf" srcId="{1EB3E56A-57ED-40AA-A3A3-DB495AD5DD83}" destId="{476694DA-800E-45D5-9203-0EE1A51C5F3E}" srcOrd="10" destOrd="0" presId="urn:microsoft.com/office/officeart/2005/8/layout/cycle1"/>
    <dgm:cxn modelId="{F48C43AB-135D-46B4-9575-2AEAA47F1BA0}" type="presParOf" srcId="{1EB3E56A-57ED-40AA-A3A3-DB495AD5DD83}" destId="{909259CF-76B5-49F6-A58A-60AE69722F6B}" srcOrd="11" destOrd="0" presId="urn:microsoft.com/office/officeart/2005/8/layout/cycle1"/>
    <dgm:cxn modelId="{0F5D1FCA-2E40-4B03-982E-6D1F5179832F}" type="presParOf" srcId="{1EB3E56A-57ED-40AA-A3A3-DB495AD5DD83}" destId="{5A1E9E32-DDEC-4209-BB1A-0B6298A546F7}" srcOrd="12" destOrd="0" presId="urn:microsoft.com/office/officeart/2005/8/layout/cycle1"/>
    <dgm:cxn modelId="{7EC555E0-BA31-4DCA-AD76-5635A0362755}" type="presParOf" srcId="{1EB3E56A-57ED-40AA-A3A3-DB495AD5DD83}" destId="{78DEE8FE-7986-4784-9123-18DD642F45CF}" srcOrd="13" destOrd="0" presId="urn:microsoft.com/office/officeart/2005/8/layout/cycle1"/>
    <dgm:cxn modelId="{2ED3E0BC-79A5-4503-9D8B-D21FD6424144}" type="presParOf" srcId="{1EB3E56A-57ED-40AA-A3A3-DB495AD5DD83}" destId="{7EDEAEFA-04AB-493A-BC80-FCA8E9CD4F26}" srcOrd="14" destOrd="0" presId="urn:microsoft.com/office/officeart/2005/8/layout/cycle1"/>
    <dgm:cxn modelId="{C122E413-0026-438E-A1AB-0369013F16B4}" type="presParOf" srcId="{1EB3E56A-57ED-40AA-A3A3-DB495AD5DD83}" destId="{87D1676A-3114-4AFF-9AEF-9FE6D6A9E610}" srcOrd="15" destOrd="0" presId="urn:microsoft.com/office/officeart/2005/8/layout/cycle1"/>
    <dgm:cxn modelId="{8BC51C91-35B8-4567-9185-0959CB67B4F0}" type="presParOf" srcId="{1EB3E56A-57ED-40AA-A3A3-DB495AD5DD83}" destId="{962AFED3-581F-4A2D-A9ED-ACE7FA45AA3D}" srcOrd="16" destOrd="0" presId="urn:microsoft.com/office/officeart/2005/8/layout/cycle1"/>
    <dgm:cxn modelId="{B10491D0-F2B3-4FB5-86B4-E7076F96378D}" type="presParOf" srcId="{1EB3E56A-57ED-40AA-A3A3-DB495AD5DD83}" destId="{1E8D03D9-A7E1-4044-BDF4-31FDE96EE405}" srcOrd="17" destOrd="0" presId="urn:microsoft.com/office/officeart/2005/8/layout/cycle1"/>
    <dgm:cxn modelId="{981E135B-333B-494E-A09D-72A4BE7A29F3}" type="presParOf" srcId="{1EB3E56A-57ED-40AA-A3A3-DB495AD5DD83}" destId="{68DC4006-20BE-4CD5-AF45-43D3813F55E3}" srcOrd="18" destOrd="0" presId="urn:microsoft.com/office/officeart/2005/8/layout/cycle1"/>
    <dgm:cxn modelId="{D7B6974C-B196-4D7E-9629-F454CB53B7A0}" type="presParOf" srcId="{1EB3E56A-57ED-40AA-A3A3-DB495AD5DD83}" destId="{969513E2-EC81-4CBB-808A-28F2CAEC1309}" srcOrd="19" destOrd="0" presId="urn:microsoft.com/office/officeart/2005/8/layout/cycle1"/>
    <dgm:cxn modelId="{1C06305E-B43F-44D0-BD75-EB21115BF090}" type="presParOf" srcId="{1EB3E56A-57ED-40AA-A3A3-DB495AD5DD83}" destId="{112F08C7-1DB0-4252-9C61-6E61FAEE0DB6}" srcOrd="20" destOrd="0" presId="urn:microsoft.com/office/officeart/2005/8/layout/cycle1"/>
    <dgm:cxn modelId="{2D5DB379-47C8-4B45-A87E-A850A8741B23}" type="presParOf" srcId="{1EB3E56A-57ED-40AA-A3A3-DB495AD5DD83}" destId="{FBC9CA5A-9C04-440A-AFC3-01655F69AAD1}" srcOrd="21" destOrd="0" presId="urn:microsoft.com/office/officeart/2005/8/layout/cycle1"/>
    <dgm:cxn modelId="{FD367A31-F30B-43F6-A7BF-66D11EA591BC}" type="presParOf" srcId="{1EB3E56A-57ED-40AA-A3A3-DB495AD5DD83}" destId="{50680097-1D3C-4A0E-B30B-51B7A0936BD0}" srcOrd="22" destOrd="0" presId="urn:microsoft.com/office/officeart/2005/8/layout/cycle1"/>
    <dgm:cxn modelId="{7A008AF4-AFF2-404A-BD05-5D7BEFB27061}" type="presParOf" srcId="{1EB3E56A-57ED-40AA-A3A3-DB495AD5DD83}" destId="{AC6E1842-709E-4A82-879D-C0E2AC029C6C}" srcOrd="23"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9EB57-A94A-4E62-8B53-C3C495C5D129}">
      <dsp:nvSpPr>
        <dsp:cNvPr id="0" name=""/>
        <dsp:cNvSpPr/>
      </dsp:nvSpPr>
      <dsp:spPr>
        <a:xfrm>
          <a:off x="2918401" y="285789"/>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Messiah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2:18-27</a:t>
          </a:r>
        </a:p>
      </dsp:txBody>
      <dsp:txXfrm>
        <a:off x="2918401" y="285789"/>
        <a:ext cx="867201" cy="867201"/>
      </dsp:txXfrm>
    </dsp:sp>
    <dsp:sp modelId="{3551713C-0521-42B7-A86F-D9C978BDFAD3}">
      <dsp:nvSpPr>
        <dsp:cNvPr id="0" name=""/>
        <dsp:cNvSpPr/>
      </dsp:nvSpPr>
      <dsp:spPr>
        <a:xfrm>
          <a:off x="82939" y="366308"/>
          <a:ext cx="4829983" cy="4829983"/>
        </a:xfrm>
        <a:prstGeom prst="circularArrow">
          <a:avLst>
            <a:gd name="adj1" fmla="val 3501"/>
            <a:gd name="adj2" fmla="val 217103"/>
            <a:gd name="adj3" fmla="val 19268648"/>
            <a:gd name="adj4" fmla="val 183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655F34-5553-44F6-85D2-5AE1DF50DEE9}">
      <dsp:nvSpPr>
        <dsp:cNvPr id="0" name=""/>
        <dsp:cNvSpPr/>
      </dsp:nvSpPr>
      <dsp:spPr>
        <a:xfrm>
          <a:off x="4126240" y="1493628"/>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In the flesh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4:1-6</a:t>
          </a:r>
        </a:p>
      </dsp:txBody>
      <dsp:txXfrm>
        <a:off x="4126240" y="1493628"/>
        <a:ext cx="867201" cy="867201"/>
      </dsp:txXfrm>
    </dsp:sp>
    <dsp:sp modelId="{81C6D2A3-12BB-48B2-A798-ED3556EB8291}">
      <dsp:nvSpPr>
        <dsp:cNvPr id="0" name=""/>
        <dsp:cNvSpPr/>
      </dsp:nvSpPr>
      <dsp:spPr>
        <a:xfrm>
          <a:off x="82939" y="366308"/>
          <a:ext cx="4829983" cy="4829983"/>
        </a:xfrm>
        <a:prstGeom prst="circularArrow">
          <a:avLst>
            <a:gd name="adj1" fmla="val 3501"/>
            <a:gd name="adj2" fmla="val 217103"/>
            <a:gd name="adj3" fmla="val 434463"/>
            <a:gd name="adj4" fmla="val 209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669AB-FC00-4FD2-995F-EC741496885D}">
      <dsp:nvSpPr>
        <dsp:cNvPr id="0" name=""/>
        <dsp:cNvSpPr/>
      </dsp:nvSpPr>
      <dsp:spPr>
        <a:xfrm>
          <a:off x="4126240" y="3201770"/>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God’s 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4:13-15</a:t>
          </a:r>
        </a:p>
      </dsp:txBody>
      <dsp:txXfrm>
        <a:off x="4126240" y="3201770"/>
        <a:ext cx="867201" cy="867201"/>
      </dsp:txXfrm>
    </dsp:sp>
    <dsp:sp modelId="{7D89CD99-0C16-47FE-B1F0-539A35B49F26}">
      <dsp:nvSpPr>
        <dsp:cNvPr id="0" name=""/>
        <dsp:cNvSpPr/>
      </dsp:nvSpPr>
      <dsp:spPr>
        <a:xfrm>
          <a:off x="82939" y="366308"/>
          <a:ext cx="4829983" cy="4829983"/>
        </a:xfrm>
        <a:prstGeom prst="circularArrow">
          <a:avLst>
            <a:gd name="adj1" fmla="val 3501"/>
            <a:gd name="adj2" fmla="val 217103"/>
            <a:gd name="adj3" fmla="val 3068648"/>
            <a:gd name="adj4" fmla="val 21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15D14-A853-484D-A843-7A36F71C644D}">
      <dsp:nvSpPr>
        <dsp:cNvPr id="0" name=""/>
        <dsp:cNvSpPr/>
      </dsp:nvSpPr>
      <dsp:spPr>
        <a:xfrm>
          <a:off x="2918401" y="4409609"/>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Messiah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5:1</a:t>
          </a:r>
        </a:p>
      </dsp:txBody>
      <dsp:txXfrm>
        <a:off x="2918401" y="4409609"/>
        <a:ext cx="867201" cy="867201"/>
      </dsp:txXfrm>
    </dsp:sp>
    <dsp:sp modelId="{10D7D7CF-EE8F-4F26-9FAD-AB4F96316481}">
      <dsp:nvSpPr>
        <dsp:cNvPr id="0" name=""/>
        <dsp:cNvSpPr/>
      </dsp:nvSpPr>
      <dsp:spPr>
        <a:xfrm>
          <a:off x="82939" y="366308"/>
          <a:ext cx="4829983" cy="4829983"/>
        </a:xfrm>
        <a:prstGeom prst="circularArrow">
          <a:avLst>
            <a:gd name="adj1" fmla="val 3501"/>
            <a:gd name="adj2" fmla="val 217103"/>
            <a:gd name="adj3" fmla="val 5834463"/>
            <a:gd name="adj4" fmla="val 47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8750A-B2BA-4701-BB06-6ECCB0F96620}">
      <dsp:nvSpPr>
        <dsp:cNvPr id="0" name=""/>
        <dsp:cNvSpPr/>
      </dsp:nvSpPr>
      <dsp:spPr>
        <a:xfrm>
          <a:off x="1210259" y="4409609"/>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Water,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Blood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Spirit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5:6-12</a:t>
          </a:r>
        </a:p>
      </dsp:txBody>
      <dsp:txXfrm>
        <a:off x="1210259" y="4409609"/>
        <a:ext cx="867201" cy="867201"/>
      </dsp:txXfrm>
    </dsp:sp>
    <dsp:sp modelId="{F59B40B6-70C1-4EEC-BD2A-682096D6B9A1}">
      <dsp:nvSpPr>
        <dsp:cNvPr id="0" name=""/>
        <dsp:cNvSpPr/>
      </dsp:nvSpPr>
      <dsp:spPr>
        <a:xfrm>
          <a:off x="82939" y="366308"/>
          <a:ext cx="4829983" cy="4829983"/>
        </a:xfrm>
        <a:prstGeom prst="circularArrow">
          <a:avLst>
            <a:gd name="adj1" fmla="val 3501"/>
            <a:gd name="adj2" fmla="val 217103"/>
            <a:gd name="adj3" fmla="val 8468648"/>
            <a:gd name="adj4" fmla="val 75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6A94E3-C012-446E-9034-4E0E31631984}">
      <dsp:nvSpPr>
        <dsp:cNvPr id="0" name=""/>
        <dsp:cNvSpPr/>
      </dsp:nvSpPr>
      <dsp:spPr>
        <a:xfrm>
          <a:off x="2420" y="3201770"/>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Name Son of God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5:13-15</a:t>
          </a:r>
        </a:p>
      </dsp:txBody>
      <dsp:txXfrm>
        <a:off x="2420" y="3201770"/>
        <a:ext cx="867201" cy="867201"/>
      </dsp:txXfrm>
    </dsp:sp>
    <dsp:sp modelId="{41775C60-FC08-4FA7-B1DD-D3120B9C1ED2}">
      <dsp:nvSpPr>
        <dsp:cNvPr id="0" name=""/>
        <dsp:cNvSpPr/>
      </dsp:nvSpPr>
      <dsp:spPr>
        <a:xfrm>
          <a:off x="82939" y="366308"/>
          <a:ext cx="4829983" cy="4829983"/>
        </a:xfrm>
        <a:prstGeom prst="circularArrow">
          <a:avLst>
            <a:gd name="adj1" fmla="val 3501"/>
            <a:gd name="adj2" fmla="val 217103"/>
            <a:gd name="adj3" fmla="val 11234463"/>
            <a:gd name="adj4" fmla="val 101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D265F4-67F2-4D18-A966-805828702455}">
      <dsp:nvSpPr>
        <dsp:cNvPr id="0" name=""/>
        <dsp:cNvSpPr/>
      </dsp:nvSpPr>
      <dsp:spPr>
        <a:xfrm>
          <a:off x="2420" y="1493628"/>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Son is True God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5:20</a:t>
          </a:r>
        </a:p>
      </dsp:txBody>
      <dsp:txXfrm>
        <a:off x="2420" y="1493628"/>
        <a:ext cx="867201" cy="867201"/>
      </dsp:txXfrm>
    </dsp:sp>
    <dsp:sp modelId="{AA612C3B-4346-47C7-8D32-EA94B2C3D2D0}">
      <dsp:nvSpPr>
        <dsp:cNvPr id="0" name=""/>
        <dsp:cNvSpPr/>
      </dsp:nvSpPr>
      <dsp:spPr>
        <a:xfrm>
          <a:off x="82939" y="366308"/>
          <a:ext cx="4829983" cy="4829983"/>
        </a:xfrm>
        <a:prstGeom prst="circularArrow">
          <a:avLst>
            <a:gd name="adj1" fmla="val 3501"/>
            <a:gd name="adj2" fmla="val 217103"/>
            <a:gd name="adj3" fmla="val 13868648"/>
            <a:gd name="adj4" fmla="val 129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86754-684C-4CA5-B4A1-3351DF5F9C63}">
      <dsp:nvSpPr>
        <dsp:cNvPr id="0" name=""/>
        <dsp:cNvSpPr/>
      </dsp:nvSpPr>
      <dsp:spPr>
        <a:xfrm>
          <a:off x="1210259" y="285789"/>
          <a:ext cx="867201" cy="86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Incarnate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1:1-4</a:t>
          </a:r>
        </a:p>
      </dsp:txBody>
      <dsp:txXfrm>
        <a:off x="1210259" y="285789"/>
        <a:ext cx="867201" cy="867201"/>
      </dsp:txXfrm>
    </dsp:sp>
    <dsp:sp modelId="{6CE949EB-6DB5-4FD4-9F78-99018F35F9DA}">
      <dsp:nvSpPr>
        <dsp:cNvPr id="0" name=""/>
        <dsp:cNvSpPr/>
      </dsp:nvSpPr>
      <dsp:spPr>
        <a:xfrm>
          <a:off x="82939" y="366308"/>
          <a:ext cx="4829983" cy="4829983"/>
        </a:xfrm>
        <a:prstGeom prst="circularArrow">
          <a:avLst>
            <a:gd name="adj1" fmla="val 3501"/>
            <a:gd name="adj2" fmla="val 217103"/>
            <a:gd name="adj3" fmla="val 16634463"/>
            <a:gd name="adj4" fmla="val 155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F5A80-8F5D-40A5-A379-7006B26A332F}">
      <dsp:nvSpPr>
        <dsp:cNvPr id="0" name=""/>
        <dsp:cNvSpPr/>
      </dsp:nvSpPr>
      <dsp:spPr>
        <a:xfrm>
          <a:off x="2564299" y="136476"/>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not hatred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2:9-11</a:t>
          </a:r>
        </a:p>
      </dsp:txBody>
      <dsp:txXfrm>
        <a:off x="2564299" y="136476"/>
        <a:ext cx="764785" cy="764785"/>
      </dsp:txXfrm>
    </dsp:sp>
    <dsp:sp modelId="{83169043-8417-4A3C-BA7B-E390DDAF2B01}">
      <dsp:nvSpPr>
        <dsp:cNvPr id="0" name=""/>
        <dsp:cNvSpPr/>
      </dsp:nvSpPr>
      <dsp:spPr>
        <a:xfrm>
          <a:off x="176747" y="177160"/>
          <a:ext cx="3961330" cy="3961330"/>
        </a:xfrm>
        <a:prstGeom prst="circularArrow">
          <a:avLst>
            <a:gd name="adj1" fmla="val 3765"/>
            <a:gd name="adj2" fmla="val 234906"/>
            <a:gd name="adj3" fmla="val 19826636"/>
            <a:gd name="adj4" fmla="val 18605863"/>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49C23-2F0B-4290-97FB-920AE7ADE0E4}">
      <dsp:nvSpPr>
        <dsp:cNvPr id="0" name=""/>
        <dsp:cNvSpPr/>
      </dsp:nvSpPr>
      <dsp:spPr>
        <a:xfrm>
          <a:off x="3548515" y="1370644"/>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Brotherly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3:11-14</a:t>
          </a:r>
        </a:p>
      </dsp:txBody>
      <dsp:txXfrm>
        <a:off x="3548515" y="1370644"/>
        <a:ext cx="764785" cy="764785"/>
      </dsp:txXfrm>
    </dsp:sp>
    <dsp:sp modelId="{33E6E165-D8A8-4237-AE03-DCD4195DF15D}">
      <dsp:nvSpPr>
        <dsp:cNvPr id="0" name=""/>
        <dsp:cNvSpPr/>
      </dsp:nvSpPr>
      <dsp:spPr>
        <a:xfrm>
          <a:off x="176747" y="177160"/>
          <a:ext cx="3961330" cy="3961330"/>
        </a:xfrm>
        <a:prstGeom prst="circularArrow">
          <a:avLst>
            <a:gd name="adj1" fmla="val 3765"/>
            <a:gd name="adj2" fmla="val 234906"/>
            <a:gd name="adj3" fmla="val 1229758"/>
            <a:gd name="adj4" fmla="val 21557675"/>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E401D9-A768-445D-B1F9-53292AFB540D}">
      <dsp:nvSpPr>
        <dsp:cNvPr id="0" name=""/>
        <dsp:cNvSpPr/>
      </dsp:nvSpPr>
      <dsp:spPr>
        <a:xfrm>
          <a:off x="3197252" y="2909626"/>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Love in Action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3:16-18</a:t>
          </a:r>
        </a:p>
      </dsp:txBody>
      <dsp:txXfrm>
        <a:off x="3197252" y="2909626"/>
        <a:ext cx="764785" cy="764785"/>
      </dsp:txXfrm>
    </dsp:sp>
    <dsp:sp modelId="{343A4E21-3FA1-4F69-9D23-C08B821DCCAF}">
      <dsp:nvSpPr>
        <dsp:cNvPr id="0" name=""/>
        <dsp:cNvSpPr/>
      </dsp:nvSpPr>
      <dsp:spPr>
        <a:xfrm>
          <a:off x="176747" y="177160"/>
          <a:ext cx="3961330" cy="3961330"/>
        </a:xfrm>
        <a:prstGeom prst="circularArrow">
          <a:avLst>
            <a:gd name="adj1" fmla="val 3765"/>
            <a:gd name="adj2" fmla="val 234906"/>
            <a:gd name="adj3" fmla="val 4437016"/>
            <a:gd name="adj4" fmla="val 3308195"/>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703A3-3F09-49DF-8A32-F0E70BB47F84}">
      <dsp:nvSpPr>
        <dsp:cNvPr id="0" name=""/>
        <dsp:cNvSpPr/>
      </dsp:nvSpPr>
      <dsp:spPr>
        <a:xfrm>
          <a:off x="1775019" y="3594537"/>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New Birth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calls for 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4:7-12</a:t>
          </a:r>
        </a:p>
      </dsp:txBody>
      <dsp:txXfrm>
        <a:off x="1775019" y="3594537"/>
        <a:ext cx="764785" cy="764785"/>
      </dsp:txXfrm>
    </dsp:sp>
    <dsp:sp modelId="{931BE0E3-2D96-4C45-8B39-C23336C9F358}">
      <dsp:nvSpPr>
        <dsp:cNvPr id="0" name=""/>
        <dsp:cNvSpPr/>
      </dsp:nvSpPr>
      <dsp:spPr>
        <a:xfrm>
          <a:off x="176747" y="177160"/>
          <a:ext cx="3961330" cy="3961330"/>
        </a:xfrm>
        <a:prstGeom prst="circularArrow">
          <a:avLst>
            <a:gd name="adj1" fmla="val 3765"/>
            <a:gd name="adj2" fmla="val 234906"/>
            <a:gd name="adj3" fmla="val 7256899"/>
            <a:gd name="adj4" fmla="val 6128078"/>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BEB08-7BD9-419C-A42A-A57E0F58EBDC}">
      <dsp:nvSpPr>
        <dsp:cNvPr id="0" name=""/>
        <dsp:cNvSpPr/>
      </dsp:nvSpPr>
      <dsp:spPr>
        <a:xfrm>
          <a:off x="352786" y="2909626"/>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God is 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4:16-21</a:t>
          </a:r>
        </a:p>
      </dsp:txBody>
      <dsp:txXfrm>
        <a:off x="352786" y="2909626"/>
        <a:ext cx="764785" cy="764785"/>
      </dsp:txXfrm>
    </dsp:sp>
    <dsp:sp modelId="{D7CDE254-A59D-419B-9B0A-268F9CF39949}">
      <dsp:nvSpPr>
        <dsp:cNvPr id="0" name=""/>
        <dsp:cNvSpPr/>
      </dsp:nvSpPr>
      <dsp:spPr>
        <a:xfrm>
          <a:off x="176747" y="177160"/>
          <a:ext cx="3961330" cy="3961330"/>
        </a:xfrm>
        <a:prstGeom prst="circularArrow">
          <a:avLst>
            <a:gd name="adj1" fmla="val 3765"/>
            <a:gd name="adj2" fmla="val 234906"/>
            <a:gd name="adj3" fmla="val 10607419"/>
            <a:gd name="adj4" fmla="val 9335336"/>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DF734-17F2-4DCC-B0A6-B0BBB015C630}">
      <dsp:nvSpPr>
        <dsp:cNvPr id="0" name=""/>
        <dsp:cNvSpPr/>
      </dsp:nvSpPr>
      <dsp:spPr>
        <a:xfrm>
          <a:off x="1523" y="1370644"/>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Expressed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In obedience &amp; faith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5:2-5</a:t>
          </a:r>
        </a:p>
      </dsp:txBody>
      <dsp:txXfrm>
        <a:off x="1523" y="1370644"/>
        <a:ext cx="764785" cy="764785"/>
      </dsp:txXfrm>
    </dsp:sp>
    <dsp:sp modelId="{F23FB910-237D-445A-BBBC-4A2934ED3C7E}">
      <dsp:nvSpPr>
        <dsp:cNvPr id="0" name=""/>
        <dsp:cNvSpPr/>
      </dsp:nvSpPr>
      <dsp:spPr>
        <a:xfrm>
          <a:off x="176747" y="177160"/>
          <a:ext cx="3961330" cy="3961330"/>
        </a:xfrm>
        <a:prstGeom prst="circularArrow">
          <a:avLst>
            <a:gd name="adj1" fmla="val 3765"/>
            <a:gd name="adj2" fmla="val 234906"/>
            <a:gd name="adj3" fmla="val 13559231"/>
            <a:gd name="adj4" fmla="val 12338458"/>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E394-3C5B-4E9F-B047-EC2CA06B5C73}">
      <dsp:nvSpPr>
        <dsp:cNvPr id="0" name=""/>
        <dsp:cNvSpPr/>
      </dsp:nvSpPr>
      <dsp:spPr>
        <a:xfrm>
          <a:off x="985739" y="136476"/>
          <a:ext cx="764785" cy="764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New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Commandment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2:7-8</a:t>
          </a:r>
        </a:p>
      </dsp:txBody>
      <dsp:txXfrm>
        <a:off x="985739" y="136476"/>
        <a:ext cx="764785" cy="764785"/>
      </dsp:txXfrm>
    </dsp:sp>
    <dsp:sp modelId="{AD5BEC59-7253-4EFE-B160-772FBF0D1912}">
      <dsp:nvSpPr>
        <dsp:cNvPr id="0" name=""/>
        <dsp:cNvSpPr/>
      </dsp:nvSpPr>
      <dsp:spPr>
        <a:xfrm>
          <a:off x="176747" y="177160"/>
          <a:ext cx="3961330" cy="3961330"/>
        </a:xfrm>
        <a:prstGeom prst="circularArrow">
          <a:avLst>
            <a:gd name="adj1" fmla="val 3765"/>
            <a:gd name="adj2" fmla="val 234906"/>
            <a:gd name="adj3" fmla="val 16740590"/>
            <a:gd name="adj4" fmla="val 15424504"/>
            <a:gd name="adj5" fmla="val 43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74A14-90F6-4B4E-9DF8-7885B212D58E}">
      <dsp:nvSpPr>
        <dsp:cNvPr id="0" name=""/>
        <dsp:cNvSpPr/>
      </dsp:nvSpPr>
      <dsp:spPr>
        <a:xfrm>
          <a:off x="2199697" y="214549"/>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Light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1:5-7</a:t>
          </a:r>
        </a:p>
      </dsp:txBody>
      <dsp:txXfrm>
        <a:off x="2199697" y="214549"/>
        <a:ext cx="653639" cy="653639"/>
      </dsp:txXfrm>
    </dsp:sp>
    <dsp:sp modelId="{C919201E-56F6-4A8A-B93D-36992048C8FF}">
      <dsp:nvSpPr>
        <dsp:cNvPr id="0" name=""/>
        <dsp:cNvSpPr/>
      </dsp:nvSpPr>
      <dsp:spPr>
        <a:xfrm>
          <a:off x="62514" y="275239"/>
          <a:ext cx="3640521" cy="3640521"/>
        </a:xfrm>
        <a:prstGeom prst="circularArrow">
          <a:avLst>
            <a:gd name="adj1" fmla="val 3501"/>
            <a:gd name="adj2" fmla="val 217103"/>
            <a:gd name="adj3" fmla="val 19268648"/>
            <a:gd name="adj4" fmla="val 183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2E3AB-593D-45E4-A204-B72C36718749}">
      <dsp:nvSpPr>
        <dsp:cNvPr id="0" name=""/>
        <dsp:cNvSpPr/>
      </dsp:nvSpPr>
      <dsp:spPr>
        <a:xfrm>
          <a:off x="3110086" y="1124938"/>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Forgiveness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1:8—2:2</a:t>
          </a:r>
        </a:p>
      </dsp:txBody>
      <dsp:txXfrm>
        <a:off x="3110086" y="1124938"/>
        <a:ext cx="653639" cy="653639"/>
      </dsp:txXfrm>
    </dsp:sp>
    <dsp:sp modelId="{DCDFA2F7-428A-4767-94EF-8D2A946E3059}">
      <dsp:nvSpPr>
        <dsp:cNvPr id="0" name=""/>
        <dsp:cNvSpPr/>
      </dsp:nvSpPr>
      <dsp:spPr>
        <a:xfrm>
          <a:off x="62514" y="275239"/>
          <a:ext cx="3640521" cy="3640521"/>
        </a:xfrm>
        <a:prstGeom prst="circularArrow">
          <a:avLst>
            <a:gd name="adj1" fmla="val 3501"/>
            <a:gd name="adj2" fmla="val 217103"/>
            <a:gd name="adj3" fmla="val 434463"/>
            <a:gd name="adj4" fmla="val 209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6D11F-4F59-4B17-9707-7D12C507355B}">
      <dsp:nvSpPr>
        <dsp:cNvPr id="0" name=""/>
        <dsp:cNvSpPr/>
      </dsp:nvSpPr>
      <dsp:spPr>
        <a:xfrm>
          <a:off x="3110086" y="2412422"/>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Obedience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2:3-8</a:t>
          </a:r>
        </a:p>
      </dsp:txBody>
      <dsp:txXfrm>
        <a:off x="3110086" y="2412422"/>
        <a:ext cx="653639" cy="653639"/>
      </dsp:txXfrm>
    </dsp:sp>
    <dsp:sp modelId="{6C213A58-BD08-47C3-AC7A-AC721EBAF047}">
      <dsp:nvSpPr>
        <dsp:cNvPr id="0" name=""/>
        <dsp:cNvSpPr/>
      </dsp:nvSpPr>
      <dsp:spPr>
        <a:xfrm>
          <a:off x="62514" y="275239"/>
          <a:ext cx="3640521" cy="3640521"/>
        </a:xfrm>
        <a:prstGeom prst="circularArrow">
          <a:avLst>
            <a:gd name="adj1" fmla="val 3501"/>
            <a:gd name="adj2" fmla="val 217103"/>
            <a:gd name="adj3" fmla="val 3068648"/>
            <a:gd name="adj4" fmla="val 21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694DA-800E-45D5-9203-0EE1A51C5F3E}">
      <dsp:nvSpPr>
        <dsp:cNvPr id="0" name=""/>
        <dsp:cNvSpPr/>
      </dsp:nvSpPr>
      <dsp:spPr>
        <a:xfrm>
          <a:off x="2199697" y="3322811"/>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Overcoming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2:12-17</a:t>
          </a:r>
        </a:p>
      </dsp:txBody>
      <dsp:txXfrm>
        <a:off x="2199697" y="3322811"/>
        <a:ext cx="653639" cy="653639"/>
      </dsp:txXfrm>
    </dsp:sp>
    <dsp:sp modelId="{909259CF-76B5-49F6-A58A-60AE69722F6B}">
      <dsp:nvSpPr>
        <dsp:cNvPr id="0" name=""/>
        <dsp:cNvSpPr/>
      </dsp:nvSpPr>
      <dsp:spPr>
        <a:xfrm>
          <a:off x="62514" y="275239"/>
          <a:ext cx="3640521" cy="3640521"/>
        </a:xfrm>
        <a:prstGeom prst="circularArrow">
          <a:avLst>
            <a:gd name="adj1" fmla="val 3501"/>
            <a:gd name="adj2" fmla="val 217103"/>
            <a:gd name="adj3" fmla="val 5834463"/>
            <a:gd name="adj4" fmla="val 47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DEE8FE-7986-4784-9123-18DD642F45CF}">
      <dsp:nvSpPr>
        <dsp:cNvPr id="0" name=""/>
        <dsp:cNvSpPr/>
      </dsp:nvSpPr>
      <dsp:spPr>
        <a:xfrm>
          <a:off x="912213" y="3322811"/>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New Life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2:28—3:10</a:t>
          </a:r>
        </a:p>
      </dsp:txBody>
      <dsp:txXfrm>
        <a:off x="912213" y="3322811"/>
        <a:ext cx="653639" cy="653639"/>
      </dsp:txXfrm>
    </dsp:sp>
    <dsp:sp modelId="{7EDEAEFA-04AB-493A-BC80-FCA8E9CD4F26}">
      <dsp:nvSpPr>
        <dsp:cNvPr id="0" name=""/>
        <dsp:cNvSpPr/>
      </dsp:nvSpPr>
      <dsp:spPr>
        <a:xfrm>
          <a:off x="62514" y="275239"/>
          <a:ext cx="3640521" cy="3640521"/>
        </a:xfrm>
        <a:prstGeom prst="circularArrow">
          <a:avLst>
            <a:gd name="adj1" fmla="val 3501"/>
            <a:gd name="adj2" fmla="val 217103"/>
            <a:gd name="adj3" fmla="val 8468648"/>
            <a:gd name="adj4" fmla="val 75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2AFED3-581F-4A2D-A9ED-ACE7FA45AA3D}">
      <dsp:nvSpPr>
        <dsp:cNvPr id="0" name=""/>
        <dsp:cNvSpPr/>
      </dsp:nvSpPr>
      <dsp:spPr>
        <a:xfrm>
          <a:off x="1824" y="2412422"/>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Sin unto Death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5:16-17</a:t>
          </a:r>
        </a:p>
      </dsp:txBody>
      <dsp:txXfrm>
        <a:off x="1824" y="2412422"/>
        <a:ext cx="653639" cy="653639"/>
      </dsp:txXfrm>
    </dsp:sp>
    <dsp:sp modelId="{1E8D03D9-A7E1-4044-BDF4-31FDE96EE405}">
      <dsp:nvSpPr>
        <dsp:cNvPr id="0" name=""/>
        <dsp:cNvSpPr/>
      </dsp:nvSpPr>
      <dsp:spPr>
        <a:xfrm>
          <a:off x="62514" y="275239"/>
          <a:ext cx="3640521" cy="3640521"/>
        </a:xfrm>
        <a:prstGeom prst="circularArrow">
          <a:avLst>
            <a:gd name="adj1" fmla="val 3501"/>
            <a:gd name="adj2" fmla="val 217103"/>
            <a:gd name="adj3" fmla="val 11234463"/>
            <a:gd name="adj4" fmla="val 101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513E2-EC81-4CBB-808A-28F2CAEC1309}">
      <dsp:nvSpPr>
        <dsp:cNvPr id="0" name=""/>
        <dsp:cNvSpPr/>
      </dsp:nvSpPr>
      <dsp:spPr>
        <a:xfrm>
          <a:off x="1824" y="1124938"/>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Safety from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The Evil 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5:18-19</a:t>
          </a:r>
        </a:p>
      </dsp:txBody>
      <dsp:txXfrm>
        <a:off x="1824" y="1124938"/>
        <a:ext cx="653639" cy="653639"/>
      </dsp:txXfrm>
    </dsp:sp>
    <dsp:sp modelId="{112F08C7-1DB0-4252-9C61-6E61FAEE0DB6}">
      <dsp:nvSpPr>
        <dsp:cNvPr id="0" name=""/>
        <dsp:cNvSpPr/>
      </dsp:nvSpPr>
      <dsp:spPr>
        <a:xfrm>
          <a:off x="62514" y="275239"/>
          <a:ext cx="3640521" cy="3640521"/>
        </a:xfrm>
        <a:prstGeom prst="circularArrow">
          <a:avLst>
            <a:gd name="adj1" fmla="val 3501"/>
            <a:gd name="adj2" fmla="val 217103"/>
            <a:gd name="adj3" fmla="val 13868648"/>
            <a:gd name="adj4" fmla="val 12914249"/>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80097-1D3C-4A0E-B30B-51B7A0936BD0}">
      <dsp:nvSpPr>
        <dsp:cNvPr id="0" name=""/>
        <dsp:cNvSpPr/>
      </dsp:nvSpPr>
      <dsp:spPr>
        <a:xfrm>
          <a:off x="912213" y="214549"/>
          <a:ext cx="653639" cy="6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Avoid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Haettenschweiler" panose="020B0706040902060204" pitchFamily="34" charset="0"/>
              <a:cs typeface="Arial" panose="020B0604020202020204" pitchFamily="34" charset="0"/>
            </a:rPr>
            <a:t>Idolatry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kern="1200" cap="none" normalizeH="0" baseline="0">
              <a:ln>
                <a:noFill/>
              </a:ln>
              <a:solidFill>
                <a:schemeClr val="tx1"/>
              </a:solidFill>
              <a:effectLst/>
              <a:latin typeface="Arial Narrow" panose="020B0606020202030204" pitchFamily="34" charset="0"/>
              <a:cs typeface="Arial" panose="020B0604020202020204" pitchFamily="34" charset="0"/>
            </a:rPr>
            <a:t>5:21</a:t>
          </a:r>
        </a:p>
      </dsp:txBody>
      <dsp:txXfrm>
        <a:off x="912213" y="214549"/>
        <a:ext cx="653639" cy="653639"/>
      </dsp:txXfrm>
    </dsp:sp>
    <dsp:sp modelId="{AC6E1842-709E-4A82-879D-C0E2AC029C6C}">
      <dsp:nvSpPr>
        <dsp:cNvPr id="0" name=""/>
        <dsp:cNvSpPr/>
      </dsp:nvSpPr>
      <dsp:spPr>
        <a:xfrm>
          <a:off x="62514" y="275239"/>
          <a:ext cx="3640521" cy="3640521"/>
        </a:xfrm>
        <a:prstGeom prst="circularArrow">
          <a:avLst>
            <a:gd name="adj1" fmla="val 3501"/>
            <a:gd name="adj2" fmla="val 217103"/>
            <a:gd name="adj3" fmla="val 16634463"/>
            <a:gd name="adj4" fmla="val 15548434"/>
            <a:gd name="adj5" fmla="val 408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4E987-C2C3-48EA-B745-EE0DD2A81364}"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7BEB6-22A4-44EA-8622-8718E3883D33}" type="slidenum">
              <a:rPr lang="en-US" smtClean="0"/>
              <a:t>‹#›</a:t>
            </a:fld>
            <a:endParaRPr lang="en-US"/>
          </a:p>
        </p:txBody>
      </p:sp>
    </p:spTree>
    <p:extLst>
      <p:ext uri="{BB962C8B-B14F-4D97-AF65-F5344CB8AC3E}">
        <p14:creationId xmlns:p14="http://schemas.microsoft.com/office/powerpoint/2010/main" val="118121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70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88020F-0EEA-470C-A112-0513CC0D486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9775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2.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2.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EDCA69E-243D-4004-9452-0510EEF7088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38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7271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013B-B5F4-B31D-2CD1-89F3E530E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690D72-011C-6BF2-1D79-E70D15888F8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ACBF3D6-8500-5E97-EBED-A9C9F519C6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D61F2C4-6E5F-82AC-4FC3-E752E91B5A2B}"/>
              </a:ext>
            </a:extLst>
          </p:cNvPr>
          <p:cNvSpPr>
            <a:spLocks noGrp="1"/>
          </p:cNvSpPr>
          <p:nvPr>
            <p:ph type="sldNum" sz="quarter" idx="12"/>
          </p:nvPr>
        </p:nvSpPr>
        <p:spPr/>
        <p:txBody>
          <a:bodyPr/>
          <a:lstStyle>
            <a:lvl1pPr>
              <a:defRPr/>
            </a:lvl1pPr>
          </a:lstStyle>
          <a:p>
            <a:fld id="{C8FC3A61-0C49-49C6-95B8-427740C19B80}" type="slidenum">
              <a:rPr lang="en-US" altLang="en-US"/>
              <a:pPr/>
              <a:t>‹#›</a:t>
            </a:fld>
            <a:endParaRPr lang="en-US" altLang="en-US"/>
          </a:p>
        </p:txBody>
      </p:sp>
    </p:spTree>
    <p:extLst>
      <p:ext uri="{BB962C8B-B14F-4D97-AF65-F5344CB8AC3E}">
        <p14:creationId xmlns:p14="http://schemas.microsoft.com/office/powerpoint/2010/main" val="41000200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FC936C-E7AF-CD57-2DE6-B3C47B876DF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9EB5405-0759-76D2-27D5-3E72C79E1A3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B5BAA4E-E543-4102-8AA9-E2EAE365ABA5}"/>
              </a:ext>
            </a:extLst>
          </p:cNvPr>
          <p:cNvSpPr>
            <a:spLocks noGrp="1"/>
          </p:cNvSpPr>
          <p:nvPr>
            <p:ph type="sldNum" sz="quarter" idx="12"/>
          </p:nvPr>
        </p:nvSpPr>
        <p:spPr/>
        <p:txBody>
          <a:bodyPr/>
          <a:lstStyle>
            <a:lvl1pPr>
              <a:defRPr/>
            </a:lvl1pPr>
          </a:lstStyle>
          <a:p>
            <a:fld id="{CB612F60-E755-4A21-82A9-D551B5DFF938}" type="slidenum">
              <a:rPr lang="en-US" altLang="en-US"/>
              <a:pPr/>
              <a:t>‹#›</a:t>
            </a:fld>
            <a:endParaRPr lang="en-US" altLang="en-US"/>
          </a:p>
        </p:txBody>
      </p:sp>
    </p:spTree>
    <p:extLst>
      <p:ext uri="{BB962C8B-B14F-4D97-AF65-F5344CB8AC3E}">
        <p14:creationId xmlns:p14="http://schemas.microsoft.com/office/powerpoint/2010/main" val="395569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E2A-C3A4-52C4-B3FC-3AE839AE14CE}"/>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FE234E-9132-4AFD-C69C-358220FF570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EE769-F162-AF47-F11E-E152C1DE391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646A1-1348-3182-7734-6BEADB2D85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2C0B52-DA48-DE53-20A8-C274426BBCF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B6EA619-D948-D2C4-660C-9110EA82F574}"/>
              </a:ext>
            </a:extLst>
          </p:cNvPr>
          <p:cNvSpPr>
            <a:spLocks noGrp="1"/>
          </p:cNvSpPr>
          <p:nvPr>
            <p:ph type="sldNum" sz="quarter" idx="12"/>
          </p:nvPr>
        </p:nvSpPr>
        <p:spPr/>
        <p:txBody>
          <a:bodyPr/>
          <a:lstStyle>
            <a:lvl1pPr>
              <a:defRPr/>
            </a:lvl1pPr>
          </a:lstStyle>
          <a:p>
            <a:fld id="{40B7CFF6-9ACB-4E43-9337-C172951203A0}" type="slidenum">
              <a:rPr lang="en-US" altLang="en-US"/>
              <a:pPr/>
              <a:t>‹#›</a:t>
            </a:fld>
            <a:endParaRPr lang="en-US" altLang="en-US"/>
          </a:p>
        </p:txBody>
      </p:sp>
    </p:spTree>
    <p:extLst>
      <p:ext uri="{BB962C8B-B14F-4D97-AF65-F5344CB8AC3E}">
        <p14:creationId xmlns:p14="http://schemas.microsoft.com/office/powerpoint/2010/main" val="6105443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CAA6-1DF9-FE93-53BD-A3C2317F90B6}"/>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0971D5-1FE5-E977-A101-5F5A5AD54A9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A5D289-5FAC-EFD1-4A1D-D807B10490B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7446-8139-1A4D-BF3A-D76A69E019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62FEB32-4B5C-D3C8-703C-F855C7132C1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A4EE3B-A5FD-B377-6CC2-3C59685EEDA1}"/>
              </a:ext>
            </a:extLst>
          </p:cNvPr>
          <p:cNvSpPr>
            <a:spLocks noGrp="1"/>
          </p:cNvSpPr>
          <p:nvPr>
            <p:ph type="sldNum" sz="quarter" idx="12"/>
          </p:nvPr>
        </p:nvSpPr>
        <p:spPr/>
        <p:txBody>
          <a:bodyPr/>
          <a:lstStyle>
            <a:lvl1pPr>
              <a:defRPr/>
            </a:lvl1pPr>
          </a:lstStyle>
          <a:p>
            <a:fld id="{CB8358CF-9F1C-4A50-B953-34F3703E2D8D}" type="slidenum">
              <a:rPr lang="en-US" altLang="en-US"/>
              <a:pPr/>
              <a:t>‹#›</a:t>
            </a:fld>
            <a:endParaRPr lang="en-US" altLang="en-US"/>
          </a:p>
        </p:txBody>
      </p:sp>
    </p:spTree>
    <p:extLst>
      <p:ext uri="{BB962C8B-B14F-4D97-AF65-F5344CB8AC3E}">
        <p14:creationId xmlns:p14="http://schemas.microsoft.com/office/powerpoint/2010/main" val="32353316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AF57-4199-759E-753C-AD0437040E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422CD0-F870-4C8F-C192-51C0D67483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2EBB7-3CEC-0CF3-AF5C-145CC703E8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0E10B2-E4CE-3DFD-E979-604E146D696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E65191-90DF-DC37-0774-85A41135246A}"/>
              </a:ext>
            </a:extLst>
          </p:cNvPr>
          <p:cNvSpPr>
            <a:spLocks noGrp="1"/>
          </p:cNvSpPr>
          <p:nvPr>
            <p:ph type="sldNum" sz="quarter" idx="12"/>
          </p:nvPr>
        </p:nvSpPr>
        <p:spPr/>
        <p:txBody>
          <a:bodyPr/>
          <a:lstStyle>
            <a:lvl1pPr>
              <a:defRPr/>
            </a:lvl1pPr>
          </a:lstStyle>
          <a:p>
            <a:fld id="{0C8539DD-B4FF-41FD-8C45-7ACA789F7969}" type="slidenum">
              <a:rPr lang="en-US" altLang="en-US"/>
              <a:pPr/>
              <a:t>‹#›</a:t>
            </a:fld>
            <a:endParaRPr lang="en-US" altLang="en-US"/>
          </a:p>
        </p:txBody>
      </p:sp>
    </p:spTree>
    <p:extLst>
      <p:ext uri="{BB962C8B-B14F-4D97-AF65-F5344CB8AC3E}">
        <p14:creationId xmlns:p14="http://schemas.microsoft.com/office/powerpoint/2010/main" val="16210646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806C17-398B-E3A8-F748-6D46EFC179E1}"/>
              </a:ext>
            </a:extLst>
          </p:cNvPr>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0EFB1-F299-8585-8D4D-4CDF9D9178DC}"/>
              </a:ext>
            </a:extLst>
          </p:cNvPr>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7B1C4-4F39-BEDA-0154-65F9FD5E1B2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B3DF1E-53F4-8E1D-76ED-0B215127A0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CB29B3-373A-6938-1C56-2328D529D721}"/>
              </a:ext>
            </a:extLst>
          </p:cNvPr>
          <p:cNvSpPr>
            <a:spLocks noGrp="1"/>
          </p:cNvSpPr>
          <p:nvPr>
            <p:ph type="sldNum" sz="quarter" idx="12"/>
          </p:nvPr>
        </p:nvSpPr>
        <p:spPr/>
        <p:txBody>
          <a:bodyPr/>
          <a:lstStyle>
            <a:lvl1pPr>
              <a:defRPr/>
            </a:lvl1pPr>
          </a:lstStyle>
          <a:p>
            <a:fld id="{4C42FC46-6786-4AC2-BF40-1A3FBAA7163D}" type="slidenum">
              <a:rPr lang="en-US" altLang="en-US"/>
              <a:pPr/>
              <a:t>‹#›</a:t>
            </a:fld>
            <a:endParaRPr lang="en-US" altLang="en-US"/>
          </a:p>
        </p:txBody>
      </p:sp>
    </p:spTree>
    <p:extLst>
      <p:ext uri="{BB962C8B-B14F-4D97-AF65-F5344CB8AC3E}">
        <p14:creationId xmlns:p14="http://schemas.microsoft.com/office/powerpoint/2010/main" val="138070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614F-D8A5-908A-2881-3FC71F7AAF2F}"/>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39A8917-9364-FDB2-CE7F-808E684CD009}"/>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71D4C-EEAD-C333-8135-0A2A8E368403}"/>
              </a:ext>
            </a:extLst>
          </p:cNvPr>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D9D59D-ADC0-038E-7574-5EB2755D0CE5}"/>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94670F-3E54-45C7-CFD3-AE85FE65CB42}"/>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79D07B-0160-8931-6662-B38834749FC6}"/>
              </a:ext>
            </a:extLst>
          </p:cNvPr>
          <p:cNvSpPr>
            <a:spLocks noGrp="1"/>
          </p:cNvSpPr>
          <p:nvPr>
            <p:ph type="sldNum" sz="quarter" idx="12"/>
          </p:nvPr>
        </p:nvSpPr>
        <p:spPr>
          <a:xfrm>
            <a:off x="9042400" y="6248400"/>
            <a:ext cx="2540000" cy="457200"/>
          </a:xfrm>
        </p:spPr>
        <p:txBody>
          <a:bodyPr/>
          <a:lstStyle>
            <a:lvl1pPr>
              <a:defRPr/>
            </a:lvl1pPr>
          </a:lstStyle>
          <a:p>
            <a:fld id="{BC569FF1-7351-482C-85B0-38EF324421F9}" type="slidenum">
              <a:rPr lang="en-US" altLang="en-US"/>
              <a:pPr/>
              <a:t>‹#›</a:t>
            </a:fld>
            <a:endParaRPr lang="en-US" altLang="en-US"/>
          </a:p>
        </p:txBody>
      </p:sp>
    </p:spTree>
    <p:extLst>
      <p:ext uri="{BB962C8B-B14F-4D97-AF65-F5344CB8AC3E}">
        <p14:creationId xmlns:p14="http://schemas.microsoft.com/office/powerpoint/2010/main" val="39033480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4839-9AEC-287A-E487-610540A53DEA}"/>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4BA46E-9B10-CD81-E734-9A7F11D6A834}"/>
              </a:ext>
            </a:extLst>
          </p:cNvPr>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8D45A-D37A-BE40-D4C0-E76CB8749A45}"/>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4BE68F-F6C6-26E6-40C7-E1B2EF61C00E}"/>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A332969-30D7-BDB1-0579-A21D630601BD}"/>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3F1657-3C20-17ED-512F-F9211E49EA9D}"/>
              </a:ext>
            </a:extLst>
          </p:cNvPr>
          <p:cNvSpPr>
            <a:spLocks noGrp="1"/>
          </p:cNvSpPr>
          <p:nvPr>
            <p:ph type="sldNum" sz="quarter" idx="12"/>
          </p:nvPr>
        </p:nvSpPr>
        <p:spPr>
          <a:xfrm>
            <a:off x="9042400" y="6248400"/>
            <a:ext cx="2540000" cy="457200"/>
          </a:xfrm>
        </p:spPr>
        <p:txBody>
          <a:bodyPr/>
          <a:lstStyle>
            <a:lvl1pPr>
              <a:defRPr/>
            </a:lvl1pPr>
          </a:lstStyle>
          <a:p>
            <a:fld id="{189DFDA8-303D-4C6E-9D89-B16CCBA006A7}" type="slidenum">
              <a:rPr lang="en-US" altLang="en-US"/>
              <a:pPr/>
              <a:t>‹#›</a:t>
            </a:fld>
            <a:endParaRPr lang="en-US" altLang="en-US"/>
          </a:p>
        </p:txBody>
      </p:sp>
    </p:spTree>
    <p:extLst>
      <p:ext uri="{BB962C8B-B14F-4D97-AF65-F5344CB8AC3E}">
        <p14:creationId xmlns:p14="http://schemas.microsoft.com/office/powerpoint/2010/main" val="19481423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401" y="1997077"/>
            <a:ext cx="10363200"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800" y="3886200"/>
            <a:ext cx="8534401"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1000" y="2803525"/>
            <a:ext cx="211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1159572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277258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86046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857611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1317316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2201"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2201"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8194774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24086174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1899302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371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5665364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371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1334026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23084781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4250511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7601" y="6245225"/>
            <a:ext cx="2844800"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41754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1862935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600" y="292100"/>
            <a:ext cx="10972801"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7601" y="6245225"/>
            <a:ext cx="2844800"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607331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7601" y="6245225"/>
            <a:ext cx="2844800"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37928185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7601" y="6245225"/>
            <a:ext cx="2844800"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1274636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7601" y="6245225"/>
            <a:ext cx="2844800"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14226784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7601" y="6245225"/>
            <a:ext cx="2844800"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8927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600" y="19050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600" y="4038600"/>
            <a:ext cx="10972801"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7601" y="6245225"/>
            <a:ext cx="2844800"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0629237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7601" y="6245225"/>
            <a:ext cx="2844800"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15433685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600" y="292100"/>
            <a:ext cx="10972801"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7601" y="6245225"/>
            <a:ext cx="2844800"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42481938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92000"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6096" y="2743200"/>
            <a:ext cx="11359806"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1039" y="4901184"/>
            <a:ext cx="9429920"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6675" y="1435605"/>
            <a:ext cx="2898648" cy="274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28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58F5D36-BC58-CABA-60B8-AB1D56EFA776}"/>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F89F2BEB-EE98-D42D-288E-6503E4ED872C}"/>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1089572A-C4FB-CCF1-CF86-A52D55EC622C}"/>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29398065-F545-50BC-15EB-EC40B5ABC1B3}"/>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CE972C93-C724-09B2-E09A-62462E00B2B5}"/>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103A1DAB-C069-FE89-DC79-6399FE8A766C}"/>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BBA869D0-615A-1164-0DF9-208ACE37468D}"/>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3409985F-4B38-8315-18B4-A0B65AA6A105}"/>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4D5D8812-00F3-8557-5047-FE41091B3483}"/>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18C61548-5941-D06A-7D1E-C5C7531D6482}"/>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BC578406-1487-7841-E088-7D5E5E1AC630}"/>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D1A2AFB8-BBF7-F195-CAE4-C15B8CC0BB15}"/>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FD2C5C57-D16D-A95A-EDD6-297BD5A87980}"/>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EEB625FD-D984-4B0E-B428-CACB5C242F7F}" type="slidenum">
              <a:rPr lang="en-US" altLang="en-US"/>
              <a:pPr/>
              <a:t>‹#›</a:t>
            </a:fld>
            <a:endParaRPr lang="en-US" altLang="en-US"/>
          </a:p>
        </p:txBody>
      </p:sp>
    </p:spTree>
    <p:extLst>
      <p:ext uri="{BB962C8B-B14F-4D97-AF65-F5344CB8AC3E}">
        <p14:creationId xmlns:p14="http://schemas.microsoft.com/office/powerpoint/2010/main" val="4073603638"/>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21641723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56B22E59-0674-8473-DE8E-0457C24EFD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FEAAB8B-FD0E-6741-1FE8-209C20587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E8300BB-0043-2FE0-5756-114E373C73C0}"/>
              </a:ext>
            </a:extLst>
          </p:cNvPr>
          <p:cNvSpPr>
            <a:spLocks noGrp="1" noChangeArrowheads="1"/>
          </p:cNvSpPr>
          <p:nvPr>
            <p:ph type="sldNum" sz="quarter" idx="12"/>
          </p:nvPr>
        </p:nvSpPr>
        <p:spPr>
          <a:ln/>
        </p:spPr>
        <p:txBody>
          <a:bodyPr/>
          <a:lstStyle>
            <a:lvl1pPr>
              <a:defRPr/>
            </a:lvl1pPr>
          </a:lstStyle>
          <a:p>
            <a:fld id="{B5BF7D67-56DC-4E9E-A7E1-5ECBD3DE9400}" type="slidenum">
              <a:rPr lang="en-US" altLang="en-US"/>
              <a:pPr/>
              <a:t>‹#›</a:t>
            </a:fld>
            <a:endParaRPr lang="en-US" altLang="en-US"/>
          </a:p>
        </p:txBody>
      </p:sp>
    </p:spTree>
    <p:extLst>
      <p:ext uri="{BB962C8B-B14F-4D97-AF65-F5344CB8AC3E}">
        <p14:creationId xmlns:p14="http://schemas.microsoft.com/office/powerpoint/2010/main" val="2601275203"/>
      </p:ext>
    </p:extLst>
  </p:cSld>
  <p:clrMapOvr>
    <a:masterClrMapping/>
  </p:clrMapOvr>
  <p:transition>
    <p:blinds/>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32D1ECBA-43CF-95EE-1969-BB8A5916A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0BAC5AA8-21A1-7328-5579-6F956EFA8F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D608F54-0836-8A1E-201B-BED03F210096}"/>
              </a:ext>
            </a:extLst>
          </p:cNvPr>
          <p:cNvSpPr>
            <a:spLocks noGrp="1" noChangeArrowheads="1"/>
          </p:cNvSpPr>
          <p:nvPr>
            <p:ph type="sldNum" sz="quarter" idx="12"/>
          </p:nvPr>
        </p:nvSpPr>
        <p:spPr>
          <a:ln/>
        </p:spPr>
        <p:txBody>
          <a:bodyPr/>
          <a:lstStyle>
            <a:lvl1pPr>
              <a:defRPr/>
            </a:lvl1pPr>
          </a:lstStyle>
          <a:p>
            <a:fld id="{DD2D2104-FD7B-41C9-A709-173F26251BBE}" type="slidenum">
              <a:rPr lang="en-US" altLang="en-US"/>
              <a:pPr/>
              <a:t>‹#›</a:t>
            </a:fld>
            <a:endParaRPr lang="en-US" altLang="en-US"/>
          </a:p>
        </p:txBody>
      </p:sp>
    </p:spTree>
    <p:extLst>
      <p:ext uri="{BB962C8B-B14F-4D97-AF65-F5344CB8AC3E}">
        <p14:creationId xmlns:p14="http://schemas.microsoft.com/office/powerpoint/2010/main" val="3337008986"/>
      </p:ext>
    </p:extLst>
  </p:cSld>
  <p:clrMapOvr>
    <a:masterClrMapping/>
  </p:clrMapOvr>
  <p:transition>
    <p:blinds/>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4456C0E-37D9-17BC-3BE4-D2D4CE6B5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457511A1-F072-C530-8B62-9ABE5F8835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C930EFE-C82E-DEF0-8F49-67EC6862213D}"/>
              </a:ext>
            </a:extLst>
          </p:cNvPr>
          <p:cNvSpPr>
            <a:spLocks noGrp="1" noChangeArrowheads="1"/>
          </p:cNvSpPr>
          <p:nvPr>
            <p:ph type="sldNum" sz="quarter" idx="12"/>
          </p:nvPr>
        </p:nvSpPr>
        <p:spPr>
          <a:ln/>
        </p:spPr>
        <p:txBody>
          <a:bodyPr/>
          <a:lstStyle>
            <a:lvl1pPr>
              <a:defRPr/>
            </a:lvl1pPr>
          </a:lstStyle>
          <a:p>
            <a:fld id="{D1B7CAE2-0C2B-4E9C-AC37-041008B5129C}" type="slidenum">
              <a:rPr lang="en-US" altLang="en-US"/>
              <a:pPr/>
              <a:t>‹#›</a:t>
            </a:fld>
            <a:endParaRPr lang="en-US" altLang="en-US"/>
          </a:p>
        </p:txBody>
      </p:sp>
    </p:spTree>
    <p:extLst>
      <p:ext uri="{BB962C8B-B14F-4D97-AF65-F5344CB8AC3E}">
        <p14:creationId xmlns:p14="http://schemas.microsoft.com/office/powerpoint/2010/main" val="3066807151"/>
      </p:ext>
    </p:extLst>
  </p:cSld>
  <p:clrMapOvr>
    <a:masterClrMapping/>
  </p:clrMapOvr>
  <p:transition>
    <p:blinds/>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2274B45E-1B6D-671C-A987-C97DA3EA27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FF084E94-62AE-8BCA-BBC2-C89157BBE5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1C839A85-CD84-7A13-2A5F-C1866C4524CA}"/>
              </a:ext>
            </a:extLst>
          </p:cNvPr>
          <p:cNvSpPr>
            <a:spLocks noGrp="1" noChangeArrowheads="1"/>
          </p:cNvSpPr>
          <p:nvPr>
            <p:ph type="sldNum" sz="quarter" idx="12"/>
          </p:nvPr>
        </p:nvSpPr>
        <p:spPr>
          <a:ln/>
        </p:spPr>
        <p:txBody>
          <a:bodyPr/>
          <a:lstStyle>
            <a:lvl1pPr>
              <a:defRPr/>
            </a:lvl1pPr>
          </a:lstStyle>
          <a:p>
            <a:fld id="{D8AD949A-DC8D-4425-AFB5-E6CE91D13CAA}" type="slidenum">
              <a:rPr lang="en-US" altLang="en-US"/>
              <a:pPr/>
              <a:t>‹#›</a:t>
            </a:fld>
            <a:endParaRPr lang="en-US" altLang="en-US"/>
          </a:p>
        </p:txBody>
      </p:sp>
    </p:spTree>
    <p:extLst>
      <p:ext uri="{BB962C8B-B14F-4D97-AF65-F5344CB8AC3E}">
        <p14:creationId xmlns:p14="http://schemas.microsoft.com/office/powerpoint/2010/main" val="3199717584"/>
      </p:ext>
    </p:extLst>
  </p:cSld>
  <p:clrMapOvr>
    <a:masterClrMapping/>
  </p:clrMapOvr>
  <p:transition>
    <p:blinds/>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094C08E4-03B3-DF17-9A40-82403227FD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D271B189-8228-618F-706D-5FEEC8132E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29C21CA4-3D3B-CE02-3C87-3F59F39CB808}"/>
              </a:ext>
            </a:extLst>
          </p:cNvPr>
          <p:cNvSpPr>
            <a:spLocks noGrp="1" noChangeArrowheads="1"/>
          </p:cNvSpPr>
          <p:nvPr>
            <p:ph type="sldNum" sz="quarter" idx="12"/>
          </p:nvPr>
        </p:nvSpPr>
        <p:spPr>
          <a:ln/>
        </p:spPr>
        <p:txBody>
          <a:bodyPr/>
          <a:lstStyle>
            <a:lvl1pPr>
              <a:defRPr/>
            </a:lvl1pPr>
          </a:lstStyle>
          <a:p>
            <a:fld id="{27295F0B-C0F5-44BE-B30D-1F5735DD9DAD}" type="slidenum">
              <a:rPr lang="en-US" altLang="en-US"/>
              <a:pPr/>
              <a:t>‹#›</a:t>
            </a:fld>
            <a:endParaRPr lang="en-US" altLang="en-US"/>
          </a:p>
        </p:txBody>
      </p:sp>
    </p:spTree>
    <p:extLst>
      <p:ext uri="{BB962C8B-B14F-4D97-AF65-F5344CB8AC3E}">
        <p14:creationId xmlns:p14="http://schemas.microsoft.com/office/powerpoint/2010/main" val="961003006"/>
      </p:ext>
    </p:extLst>
  </p:cSld>
  <p:clrMapOvr>
    <a:masterClrMapping/>
  </p:clrMapOvr>
  <p:transition>
    <p:blinds/>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B00B9C0D-4ADF-F89A-9A1F-A012B2DEE8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BE8B0147-4FFD-E76A-A6F5-7987E122A6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FF0E3A86-F8F9-7E7F-3B06-F4236F1464EE}"/>
              </a:ext>
            </a:extLst>
          </p:cNvPr>
          <p:cNvSpPr>
            <a:spLocks noGrp="1" noChangeArrowheads="1"/>
          </p:cNvSpPr>
          <p:nvPr>
            <p:ph type="sldNum" sz="quarter" idx="12"/>
          </p:nvPr>
        </p:nvSpPr>
        <p:spPr>
          <a:ln/>
        </p:spPr>
        <p:txBody>
          <a:bodyPr/>
          <a:lstStyle>
            <a:lvl1pPr>
              <a:defRPr/>
            </a:lvl1pPr>
          </a:lstStyle>
          <a:p>
            <a:fld id="{817E24B9-BD51-4B26-A00D-96626462B539}" type="slidenum">
              <a:rPr lang="en-US" altLang="en-US"/>
              <a:pPr/>
              <a:t>‹#›</a:t>
            </a:fld>
            <a:endParaRPr lang="en-US" altLang="en-US"/>
          </a:p>
        </p:txBody>
      </p:sp>
    </p:spTree>
    <p:extLst>
      <p:ext uri="{BB962C8B-B14F-4D97-AF65-F5344CB8AC3E}">
        <p14:creationId xmlns:p14="http://schemas.microsoft.com/office/powerpoint/2010/main" val="3546174200"/>
      </p:ext>
    </p:extLst>
  </p:cSld>
  <p:clrMapOvr>
    <a:masterClrMapping/>
  </p:clrMapOvr>
  <p:transition>
    <p:blinds/>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A694C4A0-773E-F049-F975-4D36BB4331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489A8EDE-29E9-B99E-B4E4-0380854965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F88CE84E-3698-E685-7CC6-372E4B04EB28}"/>
              </a:ext>
            </a:extLst>
          </p:cNvPr>
          <p:cNvSpPr>
            <a:spLocks noGrp="1" noChangeArrowheads="1"/>
          </p:cNvSpPr>
          <p:nvPr>
            <p:ph type="sldNum" sz="quarter" idx="12"/>
          </p:nvPr>
        </p:nvSpPr>
        <p:spPr>
          <a:ln/>
        </p:spPr>
        <p:txBody>
          <a:bodyPr/>
          <a:lstStyle>
            <a:lvl1pPr>
              <a:defRPr/>
            </a:lvl1pPr>
          </a:lstStyle>
          <a:p>
            <a:fld id="{B9BA2B50-9B15-4308-8926-5991B96C309E}" type="slidenum">
              <a:rPr lang="en-US" altLang="en-US"/>
              <a:pPr/>
              <a:t>‹#›</a:t>
            </a:fld>
            <a:endParaRPr lang="en-US" altLang="en-US"/>
          </a:p>
        </p:txBody>
      </p:sp>
    </p:spTree>
    <p:extLst>
      <p:ext uri="{BB962C8B-B14F-4D97-AF65-F5344CB8AC3E}">
        <p14:creationId xmlns:p14="http://schemas.microsoft.com/office/powerpoint/2010/main" val="3947540021"/>
      </p:ext>
    </p:extLst>
  </p:cSld>
  <p:clrMapOvr>
    <a:masterClrMapping/>
  </p:clrMapOvr>
  <p:transition>
    <p:blinds/>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0BF5D3E8-6D87-F32A-80DB-86F2B979B7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4ADDE71-0743-7FA7-E942-2F613F279A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5B8803C-315E-FE26-69A2-389C73BE9F63}"/>
              </a:ext>
            </a:extLst>
          </p:cNvPr>
          <p:cNvSpPr>
            <a:spLocks noGrp="1" noChangeArrowheads="1"/>
          </p:cNvSpPr>
          <p:nvPr>
            <p:ph type="sldNum" sz="quarter" idx="12"/>
          </p:nvPr>
        </p:nvSpPr>
        <p:spPr>
          <a:ln/>
        </p:spPr>
        <p:txBody>
          <a:bodyPr/>
          <a:lstStyle>
            <a:lvl1pPr>
              <a:defRPr/>
            </a:lvl1pPr>
          </a:lstStyle>
          <a:p>
            <a:fld id="{81C3C704-4B47-4D77-B20A-F271E7CF9763}" type="slidenum">
              <a:rPr lang="en-US" altLang="en-US"/>
              <a:pPr/>
              <a:t>‹#›</a:t>
            </a:fld>
            <a:endParaRPr lang="en-US" altLang="en-US"/>
          </a:p>
        </p:txBody>
      </p:sp>
    </p:spTree>
    <p:extLst>
      <p:ext uri="{BB962C8B-B14F-4D97-AF65-F5344CB8AC3E}">
        <p14:creationId xmlns:p14="http://schemas.microsoft.com/office/powerpoint/2010/main" val="2448574034"/>
      </p:ext>
    </p:extLst>
  </p:cSld>
  <p:clrMapOvr>
    <a:masterClrMapping/>
  </p:clrMapOvr>
  <p:transition>
    <p:blinds/>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481DBBB-0074-534D-35A4-32FB7A0324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4A66923-9607-3C5D-809C-E5BE437F81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66D47C2-81F6-8A45-8697-7292FE33CD3C}"/>
              </a:ext>
            </a:extLst>
          </p:cNvPr>
          <p:cNvSpPr>
            <a:spLocks noGrp="1" noChangeArrowheads="1"/>
          </p:cNvSpPr>
          <p:nvPr>
            <p:ph type="sldNum" sz="quarter" idx="12"/>
          </p:nvPr>
        </p:nvSpPr>
        <p:spPr>
          <a:ln/>
        </p:spPr>
        <p:txBody>
          <a:bodyPr/>
          <a:lstStyle>
            <a:lvl1pPr>
              <a:defRPr/>
            </a:lvl1pPr>
          </a:lstStyle>
          <a:p>
            <a:fld id="{1C268C85-5060-408B-9BB9-F160BDB84D2A}" type="slidenum">
              <a:rPr lang="en-US" altLang="en-US"/>
              <a:pPr/>
              <a:t>‹#›</a:t>
            </a:fld>
            <a:endParaRPr lang="en-US" altLang="en-US"/>
          </a:p>
        </p:txBody>
      </p:sp>
    </p:spTree>
    <p:extLst>
      <p:ext uri="{BB962C8B-B14F-4D97-AF65-F5344CB8AC3E}">
        <p14:creationId xmlns:p14="http://schemas.microsoft.com/office/powerpoint/2010/main" val="3436689241"/>
      </p:ext>
    </p:extLst>
  </p:cSld>
  <p:clrMapOvr>
    <a:masterClrMapping/>
  </p:clrMapOvr>
  <p:transition>
    <p:blinds/>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49F3267E-2ACF-3A79-7583-AF2B94038D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0E7BADF-BC80-DAA8-B15B-44049F74DD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8016004D-D9BD-1541-EBA9-13BF63EADFEA}"/>
              </a:ext>
            </a:extLst>
          </p:cNvPr>
          <p:cNvSpPr>
            <a:spLocks noGrp="1" noChangeArrowheads="1"/>
          </p:cNvSpPr>
          <p:nvPr>
            <p:ph type="sldNum" sz="quarter" idx="12"/>
          </p:nvPr>
        </p:nvSpPr>
        <p:spPr>
          <a:ln/>
        </p:spPr>
        <p:txBody>
          <a:bodyPr/>
          <a:lstStyle>
            <a:lvl1pPr>
              <a:defRPr/>
            </a:lvl1pPr>
          </a:lstStyle>
          <a:p>
            <a:fld id="{4A78D9E1-87AA-4985-BA5A-80F01CC2D249}" type="slidenum">
              <a:rPr lang="en-US" altLang="en-US"/>
              <a:pPr/>
              <a:t>‹#›</a:t>
            </a:fld>
            <a:endParaRPr lang="en-US" altLang="en-US"/>
          </a:p>
        </p:txBody>
      </p:sp>
    </p:spTree>
    <p:extLst>
      <p:ext uri="{BB962C8B-B14F-4D97-AF65-F5344CB8AC3E}">
        <p14:creationId xmlns:p14="http://schemas.microsoft.com/office/powerpoint/2010/main" val="2262256127"/>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4751564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55231120-0750-88F9-A156-6A93263A2F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F480037A-D2D6-50B3-0C6F-6A357D68F5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C163DD70-69E5-5FCF-B1AF-1FF003EB0218}"/>
              </a:ext>
            </a:extLst>
          </p:cNvPr>
          <p:cNvSpPr>
            <a:spLocks noGrp="1" noChangeArrowheads="1"/>
          </p:cNvSpPr>
          <p:nvPr>
            <p:ph type="sldNum" sz="quarter" idx="12"/>
          </p:nvPr>
        </p:nvSpPr>
        <p:spPr>
          <a:ln/>
        </p:spPr>
        <p:txBody>
          <a:bodyPr/>
          <a:lstStyle>
            <a:lvl1pPr>
              <a:defRPr/>
            </a:lvl1pPr>
          </a:lstStyle>
          <a:p>
            <a:fld id="{37EA99C5-B620-470B-8732-879842BE44C7}" type="slidenum">
              <a:rPr lang="en-US" altLang="en-US"/>
              <a:pPr/>
              <a:t>‹#›</a:t>
            </a:fld>
            <a:endParaRPr lang="en-US" altLang="en-US"/>
          </a:p>
        </p:txBody>
      </p:sp>
    </p:spTree>
    <p:extLst>
      <p:ext uri="{BB962C8B-B14F-4D97-AF65-F5344CB8AC3E}">
        <p14:creationId xmlns:p14="http://schemas.microsoft.com/office/powerpoint/2010/main" val="1693540731"/>
      </p:ext>
    </p:extLst>
  </p:cSld>
  <p:clrMapOvr>
    <a:masterClrMapping/>
  </p:clrMapOvr>
  <p:transition>
    <p:blinds/>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A2B7253-5D61-8A01-CBD2-C7329641FA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E8FB8421-6793-22D8-8DFA-6D44D53809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984D7A6-6256-A608-16AC-D449E9423CFB}"/>
              </a:ext>
            </a:extLst>
          </p:cNvPr>
          <p:cNvSpPr>
            <a:spLocks noGrp="1" noChangeArrowheads="1"/>
          </p:cNvSpPr>
          <p:nvPr>
            <p:ph type="sldNum" sz="quarter" idx="12"/>
          </p:nvPr>
        </p:nvSpPr>
        <p:spPr>
          <a:ln/>
        </p:spPr>
        <p:txBody>
          <a:bodyPr/>
          <a:lstStyle>
            <a:lvl1pPr>
              <a:defRPr/>
            </a:lvl1pPr>
          </a:lstStyle>
          <a:p>
            <a:fld id="{4AF121B4-0C08-4225-8551-4A722A5741EE}" type="slidenum">
              <a:rPr lang="en-US" altLang="en-US"/>
              <a:pPr/>
              <a:t>‹#›</a:t>
            </a:fld>
            <a:endParaRPr lang="en-US" altLang="en-US"/>
          </a:p>
        </p:txBody>
      </p:sp>
    </p:spTree>
    <p:extLst>
      <p:ext uri="{BB962C8B-B14F-4D97-AF65-F5344CB8AC3E}">
        <p14:creationId xmlns:p14="http://schemas.microsoft.com/office/powerpoint/2010/main" val="3544552771"/>
      </p:ext>
    </p:extLst>
  </p:cSld>
  <p:clrMapOvr>
    <a:masterClrMapping/>
  </p:clrMapOvr>
  <p:transition>
    <p:blinds/>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3C6CD01-D7B0-89E8-3B15-76D4837569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5B9526F5-3FAF-CF5E-43A6-3E13F1EBED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13F4E32-6FBE-69E6-35CC-F299A0E15A31}"/>
              </a:ext>
            </a:extLst>
          </p:cNvPr>
          <p:cNvSpPr>
            <a:spLocks noGrp="1" noChangeArrowheads="1"/>
          </p:cNvSpPr>
          <p:nvPr>
            <p:ph type="sldNum" sz="quarter" idx="12"/>
          </p:nvPr>
        </p:nvSpPr>
        <p:spPr>
          <a:ln/>
        </p:spPr>
        <p:txBody>
          <a:bodyPr/>
          <a:lstStyle>
            <a:lvl1pPr>
              <a:defRPr/>
            </a:lvl1pPr>
          </a:lstStyle>
          <a:p>
            <a:fld id="{8AE70F5C-3875-475F-9EB7-7372FA234F35}" type="slidenum">
              <a:rPr lang="en-US" altLang="en-US"/>
              <a:pPr/>
              <a:t>‹#›</a:t>
            </a:fld>
            <a:endParaRPr lang="en-US" altLang="en-US"/>
          </a:p>
        </p:txBody>
      </p:sp>
    </p:spTree>
    <p:extLst>
      <p:ext uri="{BB962C8B-B14F-4D97-AF65-F5344CB8AC3E}">
        <p14:creationId xmlns:p14="http://schemas.microsoft.com/office/powerpoint/2010/main" val="1094825148"/>
      </p:ext>
    </p:extLst>
  </p:cSld>
  <p:clrMapOvr>
    <a:masterClrMapping/>
  </p:clrMapOvr>
  <p:transition>
    <p:blinds/>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9B8C6329-E951-A633-8610-9E9312E341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F8711F56-51F4-466F-A1F5-D3439B42F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77FCCA3A-B0B4-9FA8-B18D-5C8D09ED6FCE}"/>
              </a:ext>
            </a:extLst>
          </p:cNvPr>
          <p:cNvSpPr>
            <a:spLocks noGrp="1" noChangeArrowheads="1"/>
          </p:cNvSpPr>
          <p:nvPr>
            <p:ph type="sldNum" sz="quarter" idx="12"/>
          </p:nvPr>
        </p:nvSpPr>
        <p:spPr>
          <a:ln/>
        </p:spPr>
        <p:txBody>
          <a:bodyPr/>
          <a:lstStyle>
            <a:lvl1pPr>
              <a:defRPr/>
            </a:lvl1pPr>
          </a:lstStyle>
          <a:p>
            <a:fld id="{EA362ED4-3C41-4FBD-8DD4-7B9798CB87DB}" type="slidenum">
              <a:rPr lang="en-US" altLang="en-US"/>
              <a:pPr/>
              <a:t>‹#›</a:t>
            </a:fld>
            <a:endParaRPr lang="en-US" altLang="en-US"/>
          </a:p>
        </p:txBody>
      </p:sp>
    </p:spTree>
    <p:extLst>
      <p:ext uri="{BB962C8B-B14F-4D97-AF65-F5344CB8AC3E}">
        <p14:creationId xmlns:p14="http://schemas.microsoft.com/office/powerpoint/2010/main" val="2284906977"/>
      </p:ext>
    </p:extLst>
  </p:cSld>
  <p:clrMapOvr>
    <a:masterClrMapping/>
  </p:clrMapOvr>
  <p:transition>
    <p:blinds/>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82F5A968-9E1A-18CB-6475-F710D497C9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E6624A1C-AEA4-B764-8172-3595075AD7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10490EB-8AD5-E40B-3BE6-20532EB712F2}"/>
              </a:ext>
            </a:extLst>
          </p:cNvPr>
          <p:cNvSpPr>
            <a:spLocks noGrp="1" noChangeArrowheads="1"/>
          </p:cNvSpPr>
          <p:nvPr>
            <p:ph type="sldNum" sz="quarter" idx="12"/>
          </p:nvPr>
        </p:nvSpPr>
        <p:spPr>
          <a:ln/>
        </p:spPr>
        <p:txBody>
          <a:bodyPr/>
          <a:lstStyle>
            <a:lvl1pPr>
              <a:defRPr/>
            </a:lvl1pPr>
          </a:lstStyle>
          <a:p>
            <a:fld id="{CBF87FA9-24FF-4857-8CF2-16AB2F3A289F}" type="slidenum">
              <a:rPr lang="en-US" altLang="en-US"/>
              <a:pPr/>
              <a:t>‹#›</a:t>
            </a:fld>
            <a:endParaRPr lang="en-US" altLang="en-US"/>
          </a:p>
        </p:txBody>
      </p:sp>
    </p:spTree>
    <p:extLst>
      <p:ext uri="{BB962C8B-B14F-4D97-AF65-F5344CB8AC3E}">
        <p14:creationId xmlns:p14="http://schemas.microsoft.com/office/powerpoint/2010/main" val="3397345487"/>
      </p:ext>
    </p:extLst>
  </p:cSld>
  <p:clrMapOvr>
    <a:masterClrMapping/>
  </p:clrMapOvr>
  <p:transition>
    <p:blinds/>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B0D1B230-B3B4-5B48-DF74-8056C937D8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82602782-59FC-A85A-3923-7CB181C5DB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757651F5-0B24-3916-7A93-9CE053F8EE82}"/>
              </a:ext>
            </a:extLst>
          </p:cNvPr>
          <p:cNvSpPr>
            <a:spLocks noGrp="1" noChangeArrowheads="1"/>
          </p:cNvSpPr>
          <p:nvPr>
            <p:ph type="sldNum" sz="quarter" idx="12"/>
          </p:nvPr>
        </p:nvSpPr>
        <p:spPr>
          <a:ln/>
        </p:spPr>
        <p:txBody>
          <a:bodyPr/>
          <a:lstStyle>
            <a:lvl1pPr>
              <a:defRPr/>
            </a:lvl1pPr>
          </a:lstStyle>
          <a:p>
            <a:fld id="{0E6CC134-EE15-4464-975F-BDBE7B917D15}" type="slidenum">
              <a:rPr lang="en-US" altLang="en-US"/>
              <a:pPr/>
              <a:t>‹#›</a:t>
            </a:fld>
            <a:endParaRPr lang="en-US" altLang="en-US"/>
          </a:p>
        </p:txBody>
      </p:sp>
    </p:spTree>
    <p:extLst>
      <p:ext uri="{BB962C8B-B14F-4D97-AF65-F5344CB8AC3E}">
        <p14:creationId xmlns:p14="http://schemas.microsoft.com/office/powerpoint/2010/main" val="112614504"/>
      </p:ext>
    </p:extLst>
  </p:cSld>
  <p:clrMapOvr>
    <a:masterClrMapping/>
  </p:clrMapOvr>
  <p:transition>
    <p:blinds/>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2CB05B03-03EA-3CC0-5D4D-68E9207DC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5051118-C52E-FA87-ABB1-6F6C790FA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9A2933F-BC8A-A5A2-309E-8469549CD538}"/>
              </a:ext>
            </a:extLst>
          </p:cNvPr>
          <p:cNvSpPr>
            <a:spLocks noGrp="1" noChangeArrowheads="1"/>
          </p:cNvSpPr>
          <p:nvPr>
            <p:ph type="sldNum" sz="quarter" idx="12"/>
          </p:nvPr>
        </p:nvSpPr>
        <p:spPr>
          <a:ln/>
        </p:spPr>
        <p:txBody>
          <a:bodyPr/>
          <a:lstStyle>
            <a:lvl1pPr>
              <a:defRPr/>
            </a:lvl1pPr>
          </a:lstStyle>
          <a:p>
            <a:fld id="{39F0AF8F-AE09-45CB-9A63-739E00D02803}" type="slidenum">
              <a:rPr lang="en-US" altLang="en-US"/>
              <a:pPr/>
              <a:t>‹#›</a:t>
            </a:fld>
            <a:endParaRPr lang="en-US" altLang="en-US"/>
          </a:p>
        </p:txBody>
      </p:sp>
    </p:spTree>
    <p:extLst>
      <p:ext uri="{BB962C8B-B14F-4D97-AF65-F5344CB8AC3E}">
        <p14:creationId xmlns:p14="http://schemas.microsoft.com/office/powerpoint/2010/main" val="2117448552"/>
      </p:ext>
    </p:extLst>
  </p:cSld>
  <p:clrMapOvr>
    <a:masterClrMapping/>
  </p:clrMapOvr>
  <p:transition>
    <p:blinds/>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DAA7CE5D-D653-CF9F-B2B1-BFF9EC15B6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5FB3A13-D8B4-CBAC-A0EE-83AB226D2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159C553-F657-0CFA-C099-19C30B5EC93C}"/>
              </a:ext>
            </a:extLst>
          </p:cNvPr>
          <p:cNvSpPr>
            <a:spLocks noGrp="1" noChangeArrowheads="1"/>
          </p:cNvSpPr>
          <p:nvPr>
            <p:ph type="sldNum" sz="quarter" idx="12"/>
          </p:nvPr>
        </p:nvSpPr>
        <p:spPr>
          <a:ln/>
        </p:spPr>
        <p:txBody>
          <a:bodyPr/>
          <a:lstStyle>
            <a:lvl1pPr>
              <a:defRPr/>
            </a:lvl1pPr>
          </a:lstStyle>
          <a:p>
            <a:fld id="{5937EA07-488B-492B-BA2A-4FD890AF32B0}" type="slidenum">
              <a:rPr lang="en-US" altLang="en-US"/>
              <a:pPr/>
              <a:t>‹#›</a:t>
            </a:fld>
            <a:endParaRPr lang="en-US" altLang="en-US"/>
          </a:p>
        </p:txBody>
      </p:sp>
    </p:spTree>
    <p:extLst>
      <p:ext uri="{BB962C8B-B14F-4D97-AF65-F5344CB8AC3E}">
        <p14:creationId xmlns:p14="http://schemas.microsoft.com/office/powerpoint/2010/main" val="2205987507"/>
      </p:ext>
    </p:extLst>
  </p:cSld>
  <p:clrMapOvr>
    <a:masterClrMapping/>
  </p:clrMapOvr>
  <p:transition>
    <p:pull di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8B51D-6A2E-C579-2D31-B7EC6231D8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67CA69-DC68-7167-1D41-9E4268C2D2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8690262-44F5-13F8-44E2-1FB9010AF459}"/>
              </a:ext>
            </a:extLst>
          </p:cNvPr>
          <p:cNvSpPr>
            <a:spLocks noGrp="1" noChangeArrowheads="1"/>
          </p:cNvSpPr>
          <p:nvPr>
            <p:ph type="sldNum" sz="quarter" idx="12"/>
          </p:nvPr>
        </p:nvSpPr>
        <p:spPr>
          <a:ln/>
        </p:spPr>
        <p:txBody>
          <a:bodyPr/>
          <a:lstStyle>
            <a:lvl1pPr>
              <a:defRPr/>
            </a:lvl1pPr>
          </a:lstStyle>
          <a:p>
            <a:fld id="{814E8635-3004-40BC-993A-AD52113FCB43}" type="slidenum">
              <a:rPr lang="en-US" altLang="en-US"/>
              <a:pPr/>
              <a:t>‹#›</a:t>
            </a:fld>
            <a:endParaRPr lang="en-US" altLang="en-US"/>
          </a:p>
        </p:txBody>
      </p:sp>
    </p:spTree>
    <p:extLst>
      <p:ext uri="{BB962C8B-B14F-4D97-AF65-F5344CB8AC3E}">
        <p14:creationId xmlns:p14="http://schemas.microsoft.com/office/powerpoint/2010/main" val="3512288699"/>
      </p:ext>
    </p:extLst>
  </p:cSld>
  <p:clrMapOvr>
    <a:masterClrMapping/>
  </p:clrMapOvr>
  <p:transition>
    <p:pull di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EDF9028-99D9-9046-26A6-0E2E05A0A5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B11DA4-008C-09B5-613A-C154A39E9D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0101273-CF2A-A71E-7F1C-2336AB788E36}"/>
              </a:ext>
            </a:extLst>
          </p:cNvPr>
          <p:cNvSpPr>
            <a:spLocks noGrp="1" noChangeArrowheads="1"/>
          </p:cNvSpPr>
          <p:nvPr>
            <p:ph type="sldNum" sz="quarter" idx="12"/>
          </p:nvPr>
        </p:nvSpPr>
        <p:spPr>
          <a:ln/>
        </p:spPr>
        <p:txBody>
          <a:bodyPr/>
          <a:lstStyle>
            <a:lvl1pPr>
              <a:defRPr/>
            </a:lvl1pPr>
          </a:lstStyle>
          <a:p>
            <a:fld id="{36F9239C-AEAF-4E1C-B922-309E5C99E9C7}" type="slidenum">
              <a:rPr lang="en-US" altLang="en-US"/>
              <a:pPr/>
              <a:t>‹#›</a:t>
            </a:fld>
            <a:endParaRPr lang="en-US" altLang="en-US"/>
          </a:p>
        </p:txBody>
      </p:sp>
    </p:spTree>
    <p:extLst>
      <p:ext uri="{BB962C8B-B14F-4D97-AF65-F5344CB8AC3E}">
        <p14:creationId xmlns:p14="http://schemas.microsoft.com/office/powerpoint/2010/main" val="154090646"/>
      </p:ext>
    </p:extLst>
  </p:cSld>
  <p:clrMapOvr>
    <a:masterClrMapping/>
  </p:clrMapOvr>
  <p:transition>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39455680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184117-45A5-072A-3081-0C245D8F9C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835B3CC-5A2A-A6CD-B191-98B6E01EC3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5694808-D89E-628A-14CD-10ADA3BEAF98}"/>
              </a:ext>
            </a:extLst>
          </p:cNvPr>
          <p:cNvSpPr>
            <a:spLocks noGrp="1" noChangeArrowheads="1"/>
          </p:cNvSpPr>
          <p:nvPr>
            <p:ph type="sldNum" sz="quarter" idx="12"/>
          </p:nvPr>
        </p:nvSpPr>
        <p:spPr>
          <a:ln/>
        </p:spPr>
        <p:txBody>
          <a:bodyPr/>
          <a:lstStyle>
            <a:lvl1pPr>
              <a:defRPr/>
            </a:lvl1pPr>
          </a:lstStyle>
          <a:p>
            <a:fld id="{25B164C9-CD4C-41FF-B026-8F9BAF634473}" type="slidenum">
              <a:rPr lang="en-US" altLang="en-US"/>
              <a:pPr/>
              <a:t>‹#›</a:t>
            </a:fld>
            <a:endParaRPr lang="en-US" altLang="en-US"/>
          </a:p>
        </p:txBody>
      </p:sp>
    </p:spTree>
    <p:extLst>
      <p:ext uri="{BB962C8B-B14F-4D97-AF65-F5344CB8AC3E}">
        <p14:creationId xmlns:p14="http://schemas.microsoft.com/office/powerpoint/2010/main" val="3898130267"/>
      </p:ext>
    </p:extLst>
  </p:cSld>
  <p:clrMapOvr>
    <a:masterClrMapping/>
  </p:clrMapOvr>
  <p:transition>
    <p:pull di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598470-AAAC-7471-4403-6B0D055525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99BB281-263A-AB11-0BB9-1C202B3641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6CC7D98-197C-B24A-8635-AE5AAE5BEEE8}"/>
              </a:ext>
            </a:extLst>
          </p:cNvPr>
          <p:cNvSpPr>
            <a:spLocks noGrp="1" noChangeArrowheads="1"/>
          </p:cNvSpPr>
          <p:nvPr>
            <p:ph type="sldNum" sz="quarter" idx="12"/>
          </p:nvPr>
        </p:nvSpPr>
        <p:spPr>
          <a:ln/>
        </p:spPr>
        <p:txBody>
          <a:bodyPr/>
          <a:lstStyle>
            <a:lvl1pPr>
              <a:defRPr/>
            </a:lvl1pPr>
          </a:lstStyle>
          <a:p>
            <a:fld id="{0F060779-58EF-4372-9EFE-48536C85A11D}" type="slidenum">
              <a:rPr lang="en-US" altLang="en-US"/>
              <a:pPr/>
              <a:t>‹#›</a:t>
            </a:fld>
            <a:endParaRPr lang="en-US" altLang="en-US"/>
          </a:p>
        </p:txBody>
      </p:sp>
    </p:spTree>
    <p:extLst>
      <p:ext uri="{BB962C8B-B14F-4D97-AF65-F5344CB8AC3E}">
        <p14:creationId xmlns:p14="http://schemas.microsoft.com/office/powerpoint/2010/main" val="456941225"/>
      </p:ext>
    </p:extLst>
  </p:cSld>
  <p:clrMapOvr>
    <a:masterClrMapping/>
  </p:clrMapOvr>
  <p:transition>
    <p:pull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A542E3-772D-3CF9-104B-3E658ADFC5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4616CBF-BDC2-7072-47E8-44A91E1D17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2264560-8694-ABC2-0737-BBAC40735135}"/>
              </a:ext>
            </a:extLst>
          </p:cNvPr>
          <p:cNvSpPr>
            <a:spLocks noGrp="1" noChangeArrowheads="1"/>
          </p:cNvSpPr>
          <p:nvPr>
            <p:ph type="sldNum" sz="quarter" idx="12"/>
          </p:nvPr>
        </p:nvSpPr>
        <p:spPr>
          <a:ln/>
        </p:spPr>
        <p:txBody>
          <a:bodyPr/>
          <a:lstStyle>
            <a:lvl1pPr>
              <a:defRPr/>
            </a:lvl1pPr>
          </a:lstStyle>
          <a:p>
            <a:fld id="{74299F32-4CA7-4FBF-8FA1-07F5CC3572BF}" type="slidenum">
              <a:rPr lang="en-US" altLang="en-US"/>
              <a:pPr/>
              <a:t>‹#›</a:t>
            </a:fld>
            <a:endParaRPr lang="en-US" altLang="en-US"/>
          </a:p>
        </p:txBody>
      </p:sp>
    </p:spTree>
    <p:extLst>
      <p:ext uri="{BB962C8B-B14F-4D97-AF65-F5344CB8AC3E}">
        <p14:creationId xmlns:p14="http://schemas.microsoft.com/office/powerpoint/2010/main" val="267482900"/>
      </p:ext>
    </p:extLst>
  </p:cSld>
  <p:clrMapOvr>
    <a:masterClrMapping/>
  </p:clrMapOvr>
  <p:transition>
    <p:pull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4BD1CF-B924-4FB6-2610-824F7D9CF5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B9F9BA-C313-6BB7-FC78-06531909F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AF5583F-B725-A11F-6F15-31E5F96FDDC6}"/>
              </a:ext>
            </a:extLst>
          </p:cNvPr>
          <p:cNvSpPr>
            <a:spLocks noGrp="1" noChangeArrowheads="1"/>
          </p:cNvSpPr>
          <p:nvPr>
            <p:ph type="sldNum" sz="quarter" idx="12"/>
          </p:nvPr>
        </p:nvSpPr>
        <p:spPr>
          <a:ln/>
        </p:spPr>
        <p:txBody>
          <a:bodyPr/>
          <a:lstStyle>
            <a:lvl1pPr>
              <a:defRPr/>
            </a:lvl1pPr>
          </a:lstStyle>
          <a:p>
            <a:fld id="{6EF119DC-E957-411A-9992-04269EC45E99}" type="slidenum">
              <a:rPr lang="en-US" altLang="en-US"/>
              <a:pPr/>
              <a:t>‹#›</a:t>
            </a:fld>
            <a:endParaRPr lang="en-US" altLang="en-US"/>
          </a:p>
        </p:txBody>
      </p:sp>
    </p:spTree>
    <p:extLst>
      <p:ext uri="{BB962C8B-B14F-4D97-AF65-F5344CB8AC3E}">
        <p14:creationId xmlns:p14="http://schemas.microsoft.com/office/powerpoint/2010/main" val="878674573"/>
      </p:ext>
    </p:extLst>
  </p:cSld>
  <p:clrMapOvr>
    <a:masterClrMapping/>
  </p:clrMapOvr>
  <p:transition>
    <p:pull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57ACF51-E8CF-3D5B-9FE7-89243FF0D0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DCE2FA6-08C5-C4E6-EECD-74788A8A96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F080B8-06B2-B6F1-CC14-FF14218243DC}"/>
              </a:ext>
            </a:extLst>
          </p:cNvPr>
          <p:cNvSpPr>
            <a:spLocks noGrp="1" noChangeArrowheads="1"/>
          </p:cNvSpPr>
          <p:nvPr>
            <p:ph type="sldNum" sz="quarter" idx="12"/>
          </p:nvPr>
        </p:nvSpPr>
        <p:spPr>
          <a:ln/>
        </p:spPr>
        <p:txBody>
          <a:bodyPr/>
          <a:lstStyle>
            <a:lvl1pPr>
              <a:defRPr/>
            </a:lvl1pPr>
          </a:lstStyle>
          <a:p>
            <a:fld id="{30A41B56-297D-4EAB-A3BC-BFFA874766B9}" type="slidenum">
              <a:rPr lang="en-US" altLang="en-US"/>
              <a:pPr/>
              <a:t>‹#›</a:t>
            </a:fld>
            <a:endParaRPr lang="en-US" altLang="en-US"/>
          </a:p>
        </p:txBody>
      </p:sp>
    </p:spTree>
    <p:extLst>
      <p:ext uri="{BB962C8B-B14F-4D97-AF65-F5344CB8AC3E}">
        <p14:creationId xmlns:p14="http://schemas.microsoft.com/office/powerpoint/2010/main" val="4005272375"/>
      </p:ext>
    </p:extLst>
  </p:cSld>
  <p:clrMapOvr>
    <a:masterClrMapping/>
  </p:clrMapOvr>
  <p:transition>
    <p:pull di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A2A3531-2CAC-8952-447F-EFB874F58A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7A931C-BBE1-461F-4855-8B7EEF0B00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8ACB621-C38C-1927-0634-98D4F3918B46}"/>
              </a:ext>
            </a:extLst>
          </p:cNvPr>
          <p:cNvSpPr>
            <a:spLocks noGrp="1" noChangeArrowheads="1"/>
          </p:cNvSpPr>
          <p:nvPr>
            <p:ph type="sldNum" sz="quarter" idx="12"/>
          </p:nvPr>
        </p:nvSpPr>
        <p:spPr>
          <a:ln/>
        </p:spPr>
        <p:txBody>
          <a:bodyPr/>
          <a:lstStyle>
            <a:lvl1pPr>
              <a:defRPr/>
            </a:lvl1pPr>
          </a:lstStyle>
          <a:p>
            <a:fld id="{9DDBE44E-BF80-4EFB-96CD-E99514FE3E8C}" type="slidenum">
              <a:rPr lang="en-US" altLang="en-US"/>
              <a:pPr/>
              <a:t>‹#›</a:t>
            </a:fld>
            <a:endParaRPr lang="en-US" altLang="en-US"/>
          </a:p>
        </p:txBody>
      </p:sp>
    </p:spTree>
    <p:extLst>
      <p:ext uri="{BB962C8B-B14F-4D97-AF65-F5344CB8AC3E}">
        <p14:creationId xmlns:p14="http://schemas.microsoft.com/office/powerpoint/2010/main" val="2370815871"/>
      </p:ext>
    </p:extLst>
  </p:cSld>
  <p:clrMapOvr>
    <a:masterClrMapping/>
  </p:clrMapOvr>
  <p:transition>
    <p:pull dir="d"/>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44FF9E-19D4-AAD1-D4E1-6B08DC795A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F9D7BC-FEEB-A5EA-7B78-D3AA3E12B1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6A4A82-9BE3-9E8E-3FD8-C725F2BA8872}"/>
              </a:ext>
            </a:extLst>
          </p:cNvPr>
          <p:cNvSpPr>
            <a:spLocks noGrp="1" noChangeArrowheads="1"/>
          </p:cNvSpPr>
          <p:nvPr>
            <p:ph type="sldNum" sz="quarter" idx="12"/>
          </p:nvPr>
        </p:nvSpPr>
        <p:spPr>
          <a:ln/>
        </p:spPr>
        <p:txBody>
          <a:bodyPr/>
          <a:lstStyle>
            <a:lvl1pPr>
              <a:defRPr/>
            </a:lvl1pPr>
          </a:lstStyle>
          <a:p>
            <a:fld id="{6F52F6AD-3080-4DE6-BA5D-B4D9CDFEFAE6}" type="slidenum">
              <a:rPr lang="en-US" altLang="en-US"/>
              <a:pPr/>
              <a:t>‹#›</a:t>
            </a:fld>
            <a:endParaRPr lang="en-US" altLang="en-US"/>
          </a:p>
        </p:txBody>
      </p:sp>
    </p:spTree>
    <p:extLst>
      <p:ext uri="{BB962C8B-B14F-4D97-AF65-F5344CB8AC3E}">
        <p14:creationId xmlns:p14="http://schemas.microsoft.com/office/powerpoint/2010/main" val="351782547"/>
      </p:ext>
    </p:extLst>
  </p:cSld>
  <p:clrMapOvr>
    <a:masterClrMapping/>
  </p:clrMapOvr>
  <p:transition>
    <p:pull di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678C9-C54C-D4B6-C195-F88746D2E5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60713E-DC85-48BA-9F19-0C28DF9EA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476590-0FA9-F4BC-5E42-F33B0BB7ED61}"/>
              </a:ext>
            </a:extLst>
          </p:cNvPr>
          <p:cNvSpPr>
            <a:spLocks noGrp="1" noChangeArrowheads="1"/>
          </p:cNvSpPr>
          <p:nvPr>
            <p:ph type="sldNum" sz="quarter" idx="12"/>
          </p:nvPr>
        </p:nvSpPr>
        <p:spPr>
          <a:ln/>
        </p:spPr>
        <p:txBody>
          <a:bodyPr/>
          <a:lstStyle>
            <a:lvl1pPr>
              <a:defRPr/>
            </a:lvl1pPr>
          </a:lstStyle>
          <a:p>
            <a:fld id="{15D61C84-03B4-4C69-94AD-2EC048825C22}" type="slidenum">
              <a:rPr lang="en-US" altLang="en-US"/>
              <a:pPr/>
              <a:t>‹#›</a:t>
            </a:fld>
            <a:endParaRPr lang="en-US" altLang="en-US"/>
          </a:p>
        </p:txBody>
      </p:sp>
    </p:spTree>
    <p:extLst>
      <p:ext uri="{BB962C8B-B14F-4D97-AF65-F5344CB8AC3E}">
        <p14:creationId xmlns:p14="http://schemas.microsoft.com/office/powerpoint/2010/main" val="2604851598"/>
      </p:ext>
    </p:extLst>
  </p:cSld>
  <p:clrMapOvr>
    <a:masterClrMapping/>
  </p:clrMapOvr>
  <p:transition>
    <p:pull dir="d"/>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AEA951-8AF9-1E27-A143-A3CEBCF5BC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94B022-7071-A000-1D60-5D4041AC74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E7E3E6-3C01-F3BF-8750-D83C8424F5D5}"/>
              </a:ext>
            </a:extLst>
          </p:cNvPr>
          <p:cNvSpPr>
            <a:spLocks noGrp="1" noChangeArrowheads="1"/>
          </p:cNvSpPr>
          <p:nvPr>
            <p:ph type="sldNum" sz="quarter" idx="12"/>
          </p:nvPr>
        </p:nvSpPr>
        <p:spPr>
          <a:ln/>
        </p:spPr>
        <p:txBody>
          <a:bodyPr/>
          <a:lstStyle>
            <a:lvl1pPr>
              <a:defRPr/>
            </a:lvl1pPr>
          </a:lstStyle>
          <a:p>
            <a:fld id="{39C33662-A337-4921-9BB8-7BEDC77D52C3}" type="slidenum">
              <a:rPr lang="en-US" altLang="en-US"/>
              <a:pPr/>
              <a:t>‹#›</a:t>
            </a:fld>
            <a:endParaRPr lang="en-US" altLang="en-US"/>
          </a:p>
        </p:txBody>
      </p:sp>
    </p:spTree>
    <p:extLst>
      <p:ext uri="{BB962C8B-B14F-4D97-AF65-F5344CB8AC3E}">
        <p14:creationId xmlns:p14="http://schemas.microsoft.com/office/powerpoint/2010/main" val="385902008"/>
      </p:ext>
    </p:extLst>
  </p:cSld>
  <p:clrMapOvr>
    <a:masterClrMapping/>
  </p:clrMapOvr>
  <p:transition>
    <p:pull dir="d"/>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BB498F-1B49-9E66-183E-7162E1FBD9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A8AD184-972D-8C60-92FD-1F74FF5F10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9CA164-A302-3D61-DDCB-05A98AF43573}"/>
              </a:ext>
            </a:extLst>
          </p:cNvPr>
          <p:cNvSpPr>
            <a:spLocks noGrp="1" noChangeArrowheads="1"/>
          </p:cNvSpPr>
          <p:nvPr>
            <p:ph type="sldNum" sz="quarter" idx="12"/>
          </p:nvPr>
        </p:nvSpPr>
        <p:spPr>
          <a:ln/>
        </p:spPr>
        <p:txBody>
          <a:bodyPr/>
          <a:lstStyle>
            <a:lvl1pPr>
              <a:defRPr/>
            </a:lvl1pPr>
          </a:lstStyle>
          <a:p>
            <a:fld id="{A8D33293-B84A-40DA-83D1-8B3A9219972D}" type="slidenum">
              <a:rPr lang="en-US" altLang="en-US"/>
              <a:pPr/>
              <a:t>‹#›</a:t>
            </a:fld>
            <a:endParaRPr lang="en-US" altLang="en-US"/>
          </a:p>
        </p:txBody>
      </p:sp>
    </p:spTree>
    <p:extLst>
      <p:ext uri="{BB962C8B-B14F-4D97-AF65-F5344CB8AC3E}">
        <p14:creationId xmlns:p14="http://schemas.microsoft.com/office/powerpoint/2010/main" val="797264722"/>
      </p:ext>
    </p:extLst>
  </p:cSld>
  <p:clrMapOvr>
    <a:masterClrMapping/>
  </p:clrMapOvr>
  <p:transition>
    <p:pull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14286034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559789-D3C3-D42A-8F3B-37CE72F47B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A63163-A793-0967-D326-34D63E819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7E023AE-8B34-582E-1B86-18BBF7BAA5FE}"/>
              </a:ext>
            </a:extLst>
          </p:cNvPr>
          <p:cNvSpPr>
            <a:spLocks noGrp="1" noChangeArrowheads="1"/>
          </p:cNvSpPr>
          <p:nvPr>
            <p:ph type="sldNum" sz="quarter" idx="12"/>
          </p:nvPr>
        </p:nvSpPr>
        <p:spPr>
          <a:ln/>
        </p:spPr>
        <p:txBody>
          <a:bodyPr/>
          <a:lstStyle>
            <a:lvl1pPr>
              <a:defRPr/>
            </a:lvl1pPr>
          </a:lstStyle>
          <a:p>
            <a:fld id="{D8BA2278-C3FE-4069-87D2-464B836F88D1}" type="slidenum">
              <a:rPr lang="en-US" altLang="en-US"/>
              <a:pPr/>
              <a:t>‹#›</a:t>
            </a:fld>
            <a:endParaRPr lang="en-US" altLang="en-US"/>
          </a:p>
        </p:txBody>
      </p:sp>
    </p:spTree>
    <p:extLst>
      <p:ext uri="{BB962C8B-B14F-4D97-AF65-F5344CB8AC3E}">
        <p14:creationId xmlns:p14="http://schemas.microsoft.com/office/powerpoint/2010/main" val="753883762"/>
      </p:ext>
    </p:extLst>
  </p:cSld>
  <p:clrMapOvr>
    <a:masterClrMapping/>
  </p:clrMapOvr>
  <p:transition>
    <p:pull dir="d"/>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94CFAE-1FFD-6CF9-AFD4-63E8778C1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80B572-207D-1621-A295-52A4C7758F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D9E9D07-27D0-72B7-1C1D-B9A3B8CDE6C6}"/>
              </a:ext>
            </a:extLst>
          </p:cNvPr>
          <p:cNvSpPr>
            <a:spLocks noGrp="1" noChangeArrowheads="1"/>
          </p:cNvSpPr>
          <p:nvPr>
            <p:ph type="sldNum" sz="quarter" idx="12"/>
          </p:nvPr>
        </p:nvSpPr>
        <p:spPr>
          <a:ln/>
        </p:spPr>
        <p:txBody>
          <a:bodyPr/>
          <a:lstStyle>
            <a:lvl1pPr>
              <a:defRPr/>
            </a:lvl1pPr>
          </a:lstStyle>
          <a:p>
            <a:fld id="{3A98889A-B9A6-49AB-BEAB-C86B2E3E41DC}" type="slidenum">
              <a:rPr lang="en-US" altLang="en-US"/>
              <a:pPr/>
              <a:t>‹#›</a:t>
            </a:fld>
            <a:endParaRPr lang="en-US" altLang="en-US"/>
          </a:p>
        </p:txBody>
      </p:sp>
    </p:spTree>
    <p:extLst>
      <p:ext uri="{BB962C8B-B14F-4D97-AF65-F5344CB8AC3E}">
        <p14:creationId xmlns:p14="http://schemas.microsoft.com/office/powerpoint/2010/main" val="2825301179"/>
      </p:ext>
    </p:extLst>
  </p:cSld>
  <p:clrMapOvr>
    <a:masterClrMapping/>
  </p:clrMapOvr>
  <p:transition>
    <p:pull dir="d"/>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0886BE-FD2B-7C11-CB45-A63385D340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8B1F46D-74DB-D508-5B7A-3DD512E973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44074F-645F-AD88-D94C-24853180A548}"/>
              </a:ext>
            </a:extLst>
          </p:cNvPr>
          <p:cNvSpPr>
            <a:spLocks noGrp="1" noChangeArrowheads="1"/>
          </p:cNvSpPr>
          <p:nvPr>
            <p:ph type="sldNum" sz="quarter" idx="12"/>
          </p:nvPr>
        </p:nvSpPr>
        <p:spPr>
          <a:ln/>
        </p:spPr>
        <p:txBody>
          <a:bodyPr/>
          <a:lstStyle>
            <a:lvl1pPr>
              <a:defRPr/>
            </a:lvl1pPr>
          </a:lstStyle>
          <a:p>
            <a:fld id="{795E0DC2-D393-4657-98F0-1D7C5AF65510}" type="slidenum">
              <a:rPr lang="en-US" altLang="en-US"/>
              <a:pPr/>
              <a:t>‹#›</a:t>
            </a:fld>
            <a:endParaRPr lang="en-US" altLang="en-US"/>
          </a:p>
        </p:txBody>
      </p:sp>
    </p:spTree>
    <p:extLst>
      <p:ext uri="{BB962C8B-B14F-4D97-AF65-F5344CB8AC3E}">
        <p14:creationId xmlns:p14="http://schemas.microsoft.com/office/powerpoint/2010/main" val="1427174268"/>
      </p:ext>
    </p:extLst>
  </p:cSld>
  <p:clrMapOvr>
    <a:masterClrMapping/>
  </p:clrMapOvr>
  <p:transition>
    <p:pull di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A9FB6B0-C3BD-E602-5C30-B34EC44245C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CD67313-411C-5B22-855B-62F00AEB663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B51DC2D-197F-13C7-BE8A-7AA4421CF762}"/>
              </a:ext>
            </a:extLst>
          </p:cNvPr>
          <p:cNvSpPr>
            <a:spLocks noGrp="1"/>
          </p:cNvSpPr>
          <p:nvPr>
            <p:ph type="sldNum" sz="quarter" idx="12"/>
          </p:nvPr>
        </p:nvSpPr>
        <p:spPr/>
        <p:txBody>
          <a:bodyPr/>
          <a:lstStyle>
            <a:lvl1pPr>
              <a:defRPr/>
            </a:lvl1pPr>
          </a:lstStyle>
          <a:p>
            <a:pPr>
              <a:defRPr/>
            </a:pPr>
            <a:fld id="{3D194BDD-95CE-49C6-805B-361E849676DC}" type="slidenum">
              <a:rPr lang="en-US" altLang="en-US"/>
              <a:pPr>
                <a:defRPr/>
              </a:pPr>
              <a:t>‹#›</a:t>
            </a:fld>
            <a:endParaRPr lang="en-US" altLang="en-US"/>
          </a:p>
        </p:txBody>
      </p:sp>
    </p:spTree>
    <p:extLst>
      <p:ext uri="{BB962C8B-B14F-4D97-AF65-F5344CB8AC3E}">
        <p14:creationId xmlns:p14="http://schemas.microsoft.com/office/powerpoint/2010/main" val="33440575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8CEA05-49E6-3109-9191-5736AE32153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B187AC2-C475-637B-3E73-AD2109E3D40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6EF5FBD-ABEE-B3FC-E92F-DC3B19619532}"/>
              </a:ext>
            </a:extLst>
          </p:cNvPr>
          <p:cNvSpPr>
            <a:spLocks noGrp="1"/>
          </p:cNvSpPr>
          <p:nvPr>
            <p:ph type="sldNum" sz="quarter" idx="12"/>
          </p:nvPr>
        </p:nvSpPr>
        <p:spPr/>
        <p:txBody>
          <a:bodyPr/>
          <a:lstStyle>
            <a:lvl1pPr>
              <a:defRPr/>
            </a:lvl1pPr>
          </a:lstStyle>
          <a:p>
            <a:pPr>
              <a:defRPr/>
            </a:pPr>
            <a:fld id="{D6B2A51C-A0AB-45B9-9221-4159D33778AF}" type="slidenum">
              <a:rPr lang="en-US" altLang="en-US"/>
              <a:pPr>
                <a:defRPr/>
              </a:pPr>
              <a:t>‹#›</a:t>
            </a:fld>
            <a:endParaRPr lang="en-US" altLang="en-US"/>
          </a:p>
        </p:txBody>
      </p:sp>
    </p:spTree>
    <p:extLst>
      <p:ext uri="{BB962C8B-B14F-4D97-AF65-F5344CB8AC3E}">
        <p14:creationId xmlns:p14="http://schemas.microsoft.com/office/powerpoint/2010/main" val="2719938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01E75-6933-2DFB-CCC5-175B84F500F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B1F13DD-8CDE-706A-EA8C-914960A0B90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9D14E5C-6AF4-6BAF-DE28-C7CD17448E3B}"/>
              </a:ext>
            </a:extLst>
          </p:cNvPr>
          <p:cNvSpPr>
            <a:spLocks noGrp="1"/>
          </p:cNvSpPr>
          <p:nvPr>
            <p:ph type="sldNum" sz="quarter" idx="12"/>
          </p:nvPr>
        </p:nvSpPr>
        <p:spPr/>
        <p:txBody>
          <a:bodyPr/>
          <a:lstStyle>
            <a:lvl1pPr>
              <a:defRPr/>
            </a:lvl1pPr>
          </a:lstStyle>
          <a:p>
            <a:pPr>
              <a:defRPr/>
            </a:pPr>
            <a:fld id="{FE5EEC57-C076-4BE9-889A-EC616749D477}" type="slidenum">
              <a:rPr lang="en-US" altLang="en-US"/>
              <a:pPr>
                <a:defRPr/>
              </a:pPr>
              <a:t>‹#›</a:t>
            </a:fld>
            <a:endParaRPr lang="en-US" altLang="en-US"/>
          </a:p>
        </p:txBody>
      </p:sp>
    </p:spTree>
    <p:extLst>
      <p:ext uri="{BB962C8B-B14F-4D97-AF65-F5344CB8AC3E}">
        <p14:creationId xmlns:p14="http://schemas.microsoft.com/office/powerpoint/2010/main" val="34837729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BB0EE11-0995-699A-D390-490C9B4618C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9461090-4F24-CBA7-4698-F8CF86CD8FB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20E49C9-9A3E-EAA0-482E-EDA1D3296775}"/>
              </a:ext>
            </a:extLst>
          </p:cNvPr>
          <p:cNvSpPr>
            <a:spLocks noGrp="1"/>
          </p:cNvSpPr>
          <p:nvPr>
            <p:ph type="sldNum" sz="quarter" idx="12"/>
          </p:nvPr>
        </p:nvSpPr>
        <p:spPr/>
        <p:txBody>
          <a:bodyPr/>
          <a:lstStyle>
            <a:lvl1pPr>
              <a:defRPr/>
            </a:lvl1pPr>
          </a:lstStyle>
          <a:p>
            <a:pPr>
              <a:defRPr/>
            </a:pPr>
            <a:fld id="{5CF01073-3B20-4D36-ADA1-2D97A0FA9448}" type="slidenum">
              <a:rPr lang="en-US" altLang="en-US"/>
              <a:pPr>
                <a:defRPr/>
              </a:pPr>
              <a:t>‹#›</a:t>
            </a:fld>
            <a:endParaRPr lang="en-US" altLang="en-US"/>
          </a:p>
        </p:txBody>
      </p:sp>
    </p:spTree>
    <p:extLst>
      <p:ext uri="{BB962C8B-B14F-4D97-AF65-F5344CB8AC3E}">
        <p14:creationId xmlns:p14="http://schemas.microsoft.com/office/powerpoint/2010/main" val="29200520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15865D-4DFB-AA27-FB56-193B6B479700}"/>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DE3CCDDC-48DF-0BA9-F3C8-40D9642AA97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03331DCD-D188-665C-26FC-73B29B2CEEB0}"/>
              </a:ext>
            </a:extLst>
          </p:cNvPr>
          <p:cNvSpPr>
            <a:spLocks noGrp="1"/>
          </p:cNvSpPr>
          <p:nvPr>
            <p:ph type="sldNum" sz="quarter" idx="12"/>
          </p:nvPr>
        </p:nvSpPr>
        <p:spPr/>
        <p:txBody>
          <a:bodyPr/>
          <a:lstStyle>
            <a:lvl1pPr>
              <a:defRPr/>
            </a:lvl1pPr>
          </a:lstStyle>
          <a:p>
            <a:pPr>
              <a:defRPr/>
            </a:pPr>
            <a:fld id="{A61BEEED-8AE5-4191-8130-DF1E629B4282}" type="slidenum">
              <a:rPr lang="en-US" altLang="en-US"/>
              <a:pPr>
                <a:defRPr/>
              </a:pPr>
              <a:t>‹#›</a:t>
            </a:fld>
            <a:endParaRPr lang="en-US" altLang="en-US"/>
          </a:p>
        </p:txBody>
      </p:sp>
    </p:spTree>
    <p:extLst>
      <p:ext uri="{BB962C8B-B14F-4D97-AF65-F5344CB8AC3E}">
        <p14:creationId xmlns:p14="http://schemas.microsoft.com/office/powerpoint/2010/main" val="28223347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1550DCE-A806-32A5-1B30-14B1E8A776D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18EC8754-F79E-FA59-8FC1-D22CE4154CB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5ADEE71-3597-FAE1-686A-082F13E8B37B}"/>
              </a:ext>
            </a:extLst>
          </p:cNvPr>
          <p:cNvSpPr>
            <a:spLocks noGrp="1"/>
          </p:cNvSpPr>
          <p:nvPr>
            <p:ph type="sldNum" sz="quarter" idx="12"/>
          </p:nvPr>
        </p:nvSpPr>
        <p:spPr/>
        <p:txBody>
          <a:bodyPr/>
          <a:lstStyle>
            <a:lvl1pPr>
              <a:defRPr/>
            </a:lvl1pPr>
          </a:lstStyle>
          <a:p>
            <a:pPr>
              <a:defRPr/>
            </a:pPr>
            <a:fld id="{E466F619-CDCB-4F4D-834F-79477EAB0882}" type="slidenum">
              <a:rPr lang="en-US" altLang="en-US"/>
              <a:pPr>
                <a:defRPr/>
              </a:pPr>
              <a:t>‹#›</a:t>
            </a:fld>
            <a:endParaRPr lang="en-US" altLang="en-US"/>
          </a:p>
        </p:txBody>
      </p:sp>
    </p:spTree>
    <p:extLst>
      <p:ext uri="{BB962C8B-B14F-4D97-AF65-F5344CB8AC3E}">
        <p14:creationId xmlns:p14="http://schemas.microsoft.com/office/powerpoint/2010/main" val="3866789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05208-80BE-DDEF-B438-20EAB828F9A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D5F5C39C-F659-E9C6-A232-A27580DC487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4A2F7D24-8B39-3B68-065B-B046AC287BE6}"/>
              </a:ext>
            </a:extLst>
          </p:cNvPr>
          <p:cNvSpPr>
            <a:spLocks noGrp="1"/>
          </p:cNvSpPr>
          <p:nvPr>
            <p:ph type="sldNum" sz="quarter" idx="12"/>
          </p:nvPr>
        </p:nvSpPr>
        <p:spPr/>
        <p:txBody>
          <a:bodyPr/>
          <a:lstStyle>
            <a:lvl1pPr>
              <a:defRPr/>
            </a:lvl1pPr>
          </a:lstStyle>
          <a:p>
            <a:pPr>
              <a:defRPr/>
            </a:pPr>
            <a:fld id="{64A5A90D-0FAB-41C3-98AF-78A3B5DA6D6A}" type="slidenum">
              <a:rPr lang="en-US" altLang="en-US"/>
              <a:pPr>
                <a:defRPr/>
              </a:pPr>
              <a:t>‹#›</a:t>
            </a:fld>
            <a:endParaRPr lang="en-US" altLang="en-US"/>
          </a:p>
        </p:txBody>
      </p:sp>
    </p:spTree>
    <p:extLst>
      <p:ext uri="{BB962C8B-B14F-4D97-AF65-F5344CB8AC3E}">
        <p14:creationId xmlns:p14="http://schemas.microsoft.com/office/powerpoint/2010/main" val="887236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6640116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DE9D8-DE8B-0DEA-4C71-602D904EAE1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EA3F7F2-C4FF-F6A2-6E28-4A155447416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53B796C-DD46-9E05-76ED-6E95E8BB4BAC}"/>
              </a:ext>
            </a:extLst>
          </p:cNvPr>
          <p:cNvSpPr>
            <a:spLocks noGrp="1"/>
          </p:cNvSpPr>
          <p:nvPr>
            <p:ph type="sldNum" sz="quarter" idx="12"/>
          </p:nvPr>
        </p:nvSpPr>
        <p:spPr/>
        <p:txBody>
          <a:bodyPr/>
          <a:lstStyle>
            <a:lvl1pPr>
              <a:defRPr/>
            </a:lvl1pPr>
          </a:lstStyle>
          <a:p>
            <a:pPr>
              <a:defRPr/>
            </a:pPr>
            <a:fld id="{09941241-F3B4-40C2-AEFF-5EFA262B666F}" type="slidenum">
              <a:rPr lang="en-US" altLang="en-US"/>
              <a:pPr>
                <a:defRPr/>
              </a:pPr>
              <a:t>‹#›</a:t>
            </a:fld>
            <a:endParaRPr lang="en-US" altLang="en-US"/>
          </a:p>
        </p:txBody>
      </p:sp>
    </p:spTree>
    <p:extLst>
      <p:ext uri="{BB962C8B-B14F-4D97-AF65-F5344CB8AC3E}">
        <p14:creationId xmlns:p14="http://schemas.microsoft.com/office/powerpoint/2010/main" val="12694751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0C78A3-EFCB-7ADC-F160-F057DE8E915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A419A96-29DF-962D-6BAE-68222D08938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2278D2BC-02A2-B4D3-299B-84F213CA5060}"/>
              </a:ext>
            </a:extLst>
          </p:cNvPr>
          <p:cNvSpPr>
            <a:spLocks noGrp="1"/>
          </p:cNvSpPr>
          <p:nvPr>
            <p:ph type="sldNum" sz="quarter" idx="12"/>
          </p:nvPr>
        </p:nvSpPr>
        <p:spPr/>
        <p:txBody>
          <a:bodyPr/>
          <a:lstStyle>
            <a:lvl1pPr>
              <a:defRPr/>
            </a:lvl1pPr>
          </a:lstStyle>
          <a:p>
            <a:pPr>
              <a:defRPr/>
            </a:pPr>
            <a:fld id="{2BC6E706-E34D-4D6F-A024-4D7B22A82D2D}" type="slidenum">
              <a:rPr lang="en-US" altLang="en-US"/>
              <a:pPr>
                <a:defRPr/>
              </a:pPr>
              <a:t>‹#›</a:t>
            </a:fld>
            <a:endParaRPr lang="en-US" altLang="en-US"/>
          </a:p>
        </p:txBody>
      </p:sp>
    </p:spTree>
    <p:extLst>
      <p:ext uri="{BB962C8B-B14F-4D97-AF65-F5344CB8AC3E}">
        <p14:creationId xmlns:p14="http://schemas.microsoft.com/office/powerpoint/2010/main" val="10591738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A87400D-30B2-E75F-4B95-024D075E8A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3097CE-7CF7-3825-DB66-E7455FA7F7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0004FC-380F-EFAE-FB5C-2E863FE6A9AF}"/>
              </a:ext>
            </a:extLst>
          </p:cNvPr>
          <p:cNvSpPr>
            <a:spLocks noGrp="1"/>
          </p:cNvSpPr>
          <p:nvPr>
            <p:ph type="sldNum" sz="quarter" idx="12"/>
          </p:nvPr>
        </p:nvSpPr>
        <p:spPr/>
        <p:txBody>
          <a:bodyPr/>
          <a:lstStyle>
            <a:lvl1pPr>
              <a:defRPr/>
            </a:lvl1pPr>
          </a:lstStyle>
          <a:p>
            <a:pPr>
              <a:defRPr/>
            </a:pPr>
            <a:fld id="{37D1C3F5-A0E4-432A-80E9-1DEA970A62AB}" type="slidenum">
              <a:rPr lang="en-US" altLang="en-US"/>
              <a:pPr>
                <a:defRPr/>
              </a:pPr>
              <a:t>‹#›</a:t>
            </a:fld>
            <a:endParaRPr lang="en-US" altLang="en-US"/>
          </a:p>
        </p:txBody>
      </p:sp>
    </p:spTree>
    <p:extLst>
      <p:ext uri="{BB962C8B-B14F-4D97-AF65-F5344CB8AC3E}">
        <p14:creationId xmlns:p14="http://schemas.microsoft.com/office/powerpoint/2010/main" val="42035304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2B468F-7D37-EEAB-A08E-C679F4A0371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7AE21C5-B5D2-1317-E4F3-941465830B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040097C-46D4-8A86-4183-4FF751CD02E9}"/>
              </a:ext>
            </a:extLst>
          </p:cNvPr>
          <p:cNvSpPr>
            <a:spLocks noGrp="1"/>
          </p:cNvSpPr>
          <p:nvPr>
            <p:ph type="sldNum" sz="quarter" idx="12"/>
          </p:nvPr>
        </p:nvSpPr>
        <p:spPr/>
        <p:txBody>
          <a:bodyPr/>
          <a:lstStyle>
            <a:lvl1pPr>
              <a:defRPr/>
            </a:lvl1pPr>
          </a:lstStyle>
          <a:p>
            <a:pPr>
              <a:defRPr/>
            </a:pPr>
            <a:fld id="{40A116CE-E57B-4CBD-B610-8BC4DB1E9C1F}" type="slidenum">
              <a:rPr lang="en-US" altLang="en-US"/>
              <a:pPr>
                <a:defRPr/>
              </a:pPr>
              <a:t>‹#›</a:t>
            </a:fld>
            <a:endParaRPr lang="en-US" altLang="en-US"/>
          </a:p>
        </p:txBody>
      </p:sp>
    </p:spTree>
    <p:extLst>
      <p:ext uri="{BB962C8B-B14F-4D97-AF65-F5344CB8AC3E}">
        <p14:creationId xmlns:p14="http://schemas.microsoft.com/office/powerpoint/2010/main" val="12386724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0242090-F7F7-93F7-0A85-A2CCC120D27B}"/>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10D63A3-522B-A884-D14D-94D802D65AF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Slide Number Placeholder 6">
            <a:extLst>
              <a:ext uri="{FF2B5EF4-FFF2-40B4-BE49-F238E27FC236}">
                <a16:creationId xmlns:a16="http://schemas.microsoft.com/office/drawing/2014/main" id="{9ECF59A9-0081-4B9A-0256-EC51FB571694}"/>
              </a:ext>
            </a:extLst>
          </p:cNvPr>
          <p:cNvSpPr>
            <a:spLocks noGrp="1" noChangeArrowheads="1"/>
          </p:cNvSpPr>
          <p:nvPr>
            <p:ph type="sldNum" sz="quarter" idx="12"/>
          </p:nvPr>
        </p:nvSpPr>
        <p:spPr/>
        <p:txBody>
          <a:bodyPr/>
          <a:lstStyle>
            <a:lvl1pPr>
              <a:defRPr/>
            </a:lvl1pPr>
          </a:lstStyle>
          <a:p>
            <a:pPr>
              <a:defRPr/>
            </a:pPr>
            <a:fld id="{EDEEE275-9C18-4083-9056-28FE02392373}" type="slidenum">
              <a:rPr lang="en-US" altLang="en-US"/>
              <a:pPr>
                <a:defRPr/>
              </a:pPr>
              <a:t>‹#›</a:t>
            </a:fld>
            <a:endParaRPr lang="en-US" altLang="en-US"/>
          </a:p>
        </p:txBody>
      </p:sp>
    </p:spTree>
    <p:extLst>
      <p:ext uri="{BB962C8B-B14F-4D97-AF65-F5344CB8AC3E}">
        <p14:creationId xmlns:p14="http://schemas.microsoft.com/office/powerpoint/2010/main" val="19211929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FC21B82B-16D0-264A-7313-05DC02ACEC1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F4711C9-8DEE-90D8-D3B9-D73221A4A84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D0F4CCA-78B9-BBB5-74C8-295CDE8DD0AB}"/>
              </a:ext>
            </a:extLst>
          </p:cNvPr>
          <p:cNvSpPr>
            <a:spLocks noGrp="1" noChangeArrowheads="1"/>
          </p:cNvSpPr>
          <p:nvPr>
            <p:ph type="sldNum" sz="quarter" idx="12"/>
          </p:nvPr>
        </p:nvSpPr>
        <p:spPr/>
        <p:txBody>
          <a:bodyPr/>
          <a:lstStyle>
            <a:lvl1pPr>
              <a:defRPr/>
            </a:lvl1pPr>
          </a:lstStyle>
          <a:p>
            <a:pPr>
              <a:defRPr/>
            </a:pPr>
            <a:fld id="{81D13DB6-245C-4E16-8E81-5B3AB25B4967}" type="slidenum">
              <a:rPr lang="en-US" altLang="en-US"/>
              <a:pPr>
                <a:defRPr/>
              </a:pPr>
              <a:t>‹#›</a:t>
            </a:fld>
            <a:endParaRPr lang="en-US" altLang="en-US"/>
          </a:p>
        </p:txBody>
      </p:sp>
    </p:spTree>
    <p:extLst>
      <p:ext uri="{BB962C8B-B14F-4D97-AF65-F5344CB8AC3E}">
        <p14:creationId xmlns:p14="http://schemas.microsoft.com/office/powerpoint/2010/main" val="1970196884"/>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4E1FA22-6CE5-34B7-B178-614A26B2B233}"/>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188284D0-F1F7-F134-7779-775390C58C4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C1637949-28F3-0E29-D974-F392CA96E71C}"/>
              </a:ext>
            </a:extLst>
          </p:cNvPr>
          <p:cNvSpPr>
            <a:spLocks noGrp="1" noChangeArrowheads="1"/>
          </p:cNvSpPr>
          <p:nvPr>
            <p:ph type="sldNum" sz="quarter" idx="12"/>
          </p:nvPr>
        </p:nvSpPr>
        <p:spPr/>
        <p:txBody>
          <a:bodyPr/>
          <a:lstStyle>
            <a:lvl1pPr>
              <a:defRPr/>
            </a:lvl1pPr>
          </a:lstStyle>
          <a:p>
            <a:pPr>
              <a:defRPr/>
            </a:pPr>
            <a:fld id="{A892E9BC-B14F-4EC7-B65B-1F9102BBC918}" type="slidenum">
              <a:rPr lang="en-US" altLang="en-US"/>
              <a:pPr>
                <a:defRPr/>
              </a:pPr>
              <a:t>‹#›</a:t>
            </a:fld>
            <a:endParaRPr lang="en-US" altLang="en-US"/>
          </a:p>
        </p:txBody>
      </p:sp>
    </p:spTree>
    <p:extLst>
      <p:ext uri="{BB962C8B-B14F-4D97-AF65-F5344CB8AC3E}">
        <p14:creationId xmlns:p14="http://schemas.microsoft.com/office/powerpoint/2010/main" val="36330801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53B1896-3A4D-BDD4-3D1A-4B2BB6839CFF}"/>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BE42AC85-5145-8EEC-5E86-11FB8AB94DB1}"/>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18A59855-F864-FE0C-4299-945BADA33C97}"/>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0DC49018-94FC-205E-1C0D-4B6935F13046}"/>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1C3B05B8-E3C5-DBF1-439E-15277A569E50}"/>
              </a:ext>
            </a:extLst>
          </p:cNvPr>
          <p:cNvSpPr>
            <a:spLocks noGrp="1" noChangeArrowheads="1"/>
          </p:cNvSpPr>
          <p:nvPr>
            <p:ph type="sldNum" sz="quarter" idx="4"/>
          </p:nvPr>
        </p:nvSpPr>
        <p:spPr/>
        <p:txBody>
          <a:bodyPr/>
          <a:lstStyle>
            <a:lvl1pPr>
              <a:defRPr/>
            </a:lvl1pPr>
          </a:lstStyle>
          <a:p>
            <a:fld id="{19F2E0CE-74FC-4236-89F3-FCEEC56745C7}" type="slidenum">
              <a:rPr lang="en-US" altLang="en-US"/>
              <a:pPr/>
              <a:t>‹#›</a:t>
            </a:fld>
            <a:endParaRPr lang="en-US" altLang="en-US"/>
          </a:p>
        </p:txBody>
      </p:sp>
    </p:spTree>
    <p:extLst>
      <p:ext uri="{BB962C8B-B14F-4D97-AF65-F5344CB8AC3E}">
        <p14:creationId xmlns:p14="http://schemas.microsoft.com/office/powerpoint/2010/main" val="2410856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6EF0-F5C8-F530-A2EC-7393D165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0B6C0-3DB4-16C3-B6FE-2805569DE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6C350-C35C-F25E-0187-3FE14ABCC0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144EDC-5634-540C-F257-E14FD8BF82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D85E3C-91CA-E5CC-CA8A-F3135CE390F9}"/>
              </a:ext>
            </a:extLst>
          </p:cNvPr>
          <p:cNvSpPr>
            <a:spLocks noGrp="1"/>
          </p:cNvSpPr>
          <p:nvPr>
            <p:ph type="sldNum" sz="quarter" idx="12"/>
          </p:nvPr>
        </p:nvSpPr>
        <p:spPr/>
        <p:txBody>
          <a:bodyPr/>
          <a:lstStyle>
            <a:lvl1pPr>
              <a:defRPr/>
            </a:lvl1pPr>
          </a:lstStyle>
          <a:p>
            <a:fld id="{1AE1E3F6-B88D-4629-87F6-2F273379B775}" type="slidenum">
              <a:rPr lang="en-US" altLang="en-US"/>
              <a:pPr/>
              <a:t>‹#›</a:t>
            </a:fld>
            <a:endParaRPr lang="en-US" altLang="en-US"/>
          </a:p>
        </p:txBody>
      </p:sp>
    </p:spTree>
    <p:extLst>
      <p:ext uri="{BB962C8B-B14F-4D97-AF65-F5344CB8AC3E}">
        <p14:creationId xmlns:p14="http://schemas.microsoft.com/office/powerpoint/2010/main" val="5610657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671B-EE5D-8604-71F8-06F08ADD809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83AB80-B49A-0CF8-8DF3-A79C5E63F25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D11FE4E-2F33-2A2D-266E-764672B10E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8356D3-0568-9DD3-67B9-76E46AB7B2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9F4A62-4A35-7518-A456-D2FCDE1C002A}"/>
              </a:ext>
            </a:extLst>
          </p:cNvPr>
          <p:cNvSpPr>
            <a:spLocks noGrp="1"/>
          </p:cNvSpPr>
          <p:nvPr>
            <p:ph type="sldNum" sz="quarter" idx="12"/>
          </p:nvPr>
        </p:nvSpPr>
        <p:spPr/>
        <p:txBody>
          <a:bodyPr/>
          <a:lstStyle>
            <a:lvl1pPr>
              <a:defRPr/>
            </a:lvl1pPr>
          </a:lstStyle>
          <a:p>
            <a:fld id="{F02A6D0A-15B4-4013-B4B0-5C1664CD3567}" type="slidenum">
              <a:rPr lang="en-US" altLang="en-US"/>
              <a:pPr/>
              <a:t>‹#›</a:t>
            </a:fld>
            <a:endParaRPr lang="en-US" altLang="en-US"/>
          </a:p>
        </p:txBody>
      </p:sp>
    </p:spTree>
    <p:extLst>
      <p:ext uri="{BB962C8B-B14F-4D97-AF65-F5344CB8AC3E}">
        <p14:creationId xmlns:p14="http://schemas.microsoft.com/office/powerpoint/2010/main" val="739690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36582843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129-B780-5B61-BA9A-7E50DB8A3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2FD5D-C03D-94F7-380E-356B677300D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795FA-C95C-B9E3-77A1-9EDF6A98D8BF}"/>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157B5C-9F91-7CFF-9D4F-33588D39648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BDD276-E7DC-7631-2CFA-058712A95F7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1E5123-359A-7483-9A48-4BF6DC0B3C78}"/>
              </a:ext>
            </a:extLst>
          </p:cNvPr>
          <p:cNvSpPr>
            <a:spLocks noGrp="1"/>
          </p:cNvSpPr>
          <p:nvPr>
            <p:ph type="sldNum" sz="quarter" idx="12"/>
          </p:nvPr>
        </p:nvSpPr>
        <p:spPr/>
        <p:txBody>
          <a:bodyPr/>
          <a:lstStyle>
            <a:lvl1pPr>
              <a:defRPr/>
            </a:lvl1pPr>
          </a:lstStyle>
          <a:p>
            <a:fld id="{3B2A9CA0-8269-43C1-B2A7-4474C82E962C}" type="slidenum">
              <a:rPr lang="en-US" altLang="en-US"/>
              <a:pPr/>
              <a:t>‹#›</a:t>
            </a:fld>
            <a:endParaRPr lang="en-US" altLang="en-US"/>
          </a:p>
        </p:txBody>
      </p:sp>
    </p:spTree>
    <p:extLst>
      <p:ext uri="{BB962C8B-B14F-4D97-AF65-F5344CB8AC3E}">
        <p14:creationId xmlns:p14="http://schemas.microsoft.com/office/powerpoint/2010/main" val="31819725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AC9-D834-6A2D-4103-10B77A53853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40201-27DE-86FD-E800-378152687F3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59B3E-7660-93F8-C93E-99CD4D2AFB4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01B5E3-4F13-7004-C3B5-D4D6E01B054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D599F-4FDA-2EEA-792F-121FA8CE6B5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36445-76D1-A8D6-5C45-07AD934584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E3C0C5E-2F6E-C0B2-F22A-51AF7F9203F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CE80929-C10E-C59C-93E3-1C1DF7FE5142}"/>
              </a:ext>
            </a:extLst>
          </p:cNvPr>
          <p:cNvSpPr>
            <a:spLocks noGrp="1"/>
          </p:cNvSpPr>
          <p:nvPr>
            <p:ph type="sldNum" sz="quarter" idx="12"/>
          </p:nvPr>
        </p:nvSpPr>
        <p:spPr/>
        <p:txBody>
          <a:bodyPr/>
          <a:lstStyle>
            <a:lvl1pPr>
              <a:defRPr/>
            </a:lvl1pPr>
          </a:lstStyle>
          <a:p>
            <a:fld id="{CE5A02B2-19BA-4373-86DE-460E7E4E0848}" type="slidenum">
              <a:rPr lang="en-US" altLang="en-US"/>
              <a:pPr/>
              <a:t>‹#›</a:t>
            </a:fld>
            <a:endParaRPr lang="en-US" altLang="en-US"/>
          </a:p>
        </p:txBody>
      </p:sp>
    </p:spTree>
    <p:extLst>
      <p:ext uri="{BB962C8B-B14F-4D97-AF65-F5344CB8AC3E}">
        <p14:creationId xmlns:p14="http://schemas.microsoft.com/office/powerpoint/2010/main" val="18548659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3CD0-0BA1-21E5-3B2C-8DE7D051F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88D3FB-537D-0B41-6A8F-8F1943BECFD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85EAFCE-63F1-6BE6-D43A-3CDD91789F3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1BE5DD3-5F41-6AF6-2D48-0ED128396973}"/>
              </a:ext>
            </a:extLst>
          </p:cNvPr>
          <p:cNvSpPr>
            <a:spLocks noGrp="1"/>
          </p:cNvSpPr>
          <p:nvPr>
            <p:ph type="sldNum" sz="quarter" idx="12"/>
          </p:nvPr>
        </p:nvSpPr>
        <p:spPr/>
        <p:txBody>
          <a:bodyPr/>
          <a:lstStyle>
            <a:lvl1pPr>
              <a:defRPr/>
            </a:lvl1pPr>
          </a:lstStyle>
          <a:p>
            <a:fld id="{DD292E2F-2E24-4673-9879-8863D0529CB8}" type="slidenum">
              <a:rPr lang="en-US" altLang="en-US"/>
              <a:pPr/>
              <a:t>‹#›</a:t>
            </a:fld>
            <a:endParaRPr lang="en-US" altLang="en-US"/>
          </a:p>
        </p:txBody>
      </p:sp>
    </p:spTree>
    <p:extLst>
      <p:ext uri="{BB962C8B-B14F-4D97-AF65-F5344CB8AC3E}">
        <p14:creationId xmlns:p14="http://schemas.microsoft.com/office/powerpoint/2010/main" val="36107956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1F424-D85B-E25C-B2DE-DF79D56A99A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3EF5E2D-0B08-E583-0FF9-8D1929B69AD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8442B65-43EF-B13F-93A5-0FC05B34AD12}"/>
              </a:ext>
            </a:extLst>
          </p:cNvPr>
          <p:cNvSpPr>
            <a:spLocks noGrp="1"/>
          </p:cNvSpPr>
          <p:nvPr>
            <p:ph type="sldNum" sz="quarter" idx="12"/>
          </p:nvPr>
        </p:nvSpPr>
        <p:spPr/>
        <p:txBody>
          <a:bodyPr/>
          <a:lstStyle>
            <a:lvl1pPr>
              <a:defRPr/>
            </a:lvl1pPr>
          </a:lstStyle>
          <a:p>
            <a:fld id="{29036E92-71C3-4BFC-81A9-64D8C60ACF39}" type="slidenum">
              <a:rPr lang="en-US" altLang="en-US"/>
              <a:pPr/>
              <a:t>‹#›</a:t>
            </a:fld>
            <a:endParaRPr lang="en-US" altLang="en-US"/>
          </a:p>
        </p:txBody>
      </p:sp>
    </p:spTree>
    <p:extLst>
      <p:ext uri="{BB962C8B-B14F-4D97-AF65-F5344CB8AC3E}">
        <p14:creationId xmlns:p14="http://schemas.microsoft.com/office/powerpoint/2010/main" val="8991029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54A8-6D00-3035-102D-4F95A28667E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33D81-5A2C-3212-5796-D1F8C1BB729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DE725-7224-B720-12EB-B5B1CC98559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B486C-77A1-7A76-A7B9-51006E3CE6C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F45CDB-B9AB-5A3C-1112-D7FA2636AF1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BE8492-D2D2-F61A-39B6-80C0D4384FEB}"/>
              </a:ext>
            </a:extLst>
          </p:cNvPr>
          <p:cNvSpPr>
            <a:spLocks noGrp="1"/>
          </p:cNvSpPr>
          <p:nvPr>
            <p:ph type="sldNum" sz="quarter" idx="12"/>
          </p:nvPr>
        </p:nvSpPr>
        <p:spPr/>
        <p:txBody>
          <a:bodyPr/>
          <a:lstStyle>
            <a:lvl1pPr>
              <a:defRPr/>
            </a:lvl1pPr>
          </a:lstStyle>
          <a:p>
            <a:fld id="{D4F430BA-D9E0-451F-9610-1305ABD43AF9}" type="slidenum">
              <a:rPr lang="en-US" altLang="en-US"/>
              <a:pPr/>
              <a:t>‹#›</a:t>
            </a:fld>
            <a:endParaRPr lang="en-US" altLang="en-US"/>
          </a:p>
        </p:txBody>
      </p:sp>
    </p:spTree>
    <p:extLst>
      <p:ext uri="{BB962C8B-B14F-4D97-AF65-F5344CB8AC3E}">
        <p14:creationId xmlns:p14="http://schemas.microsoft.com/office/powerpoint/2010/main" val="486700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B759-D1FC-8D94-AE6C-BD776D6C1EF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29BF81-827F-3B09-4C20-74417BE43B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E7D22-0FFF-AB4E-C3FB-6A55C7239B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F87BA-71C7-EBA9-F389-E139D4F7A3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39DAC4-91A4-7DFB-46BB-2D2B824C9C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E396D92-A42B-3758-2684-DD7618C2C215}"/>
              </a:ext>
            </a:extLst>
          </p:cNvPr>
          <p:cNvSpPr>
            <a:spLocks noGrp="1"/>
          </p:cNvSpPr>
          <p:nvPr>
            <p:ph type="sldNum" sz="quarter" idx="12"/>
          </p:nvPr>
        </p:nvSpPr>
        <p:spPr/>
        <p:txBody>
          <a:bodyPr/>
          <a:lstStyle>
            <a:lvl1pPr>
              <a:defRPr/>
            </a:lvl1pPr>
          </a:lstStyle>
          <a:p>
            <a:fld id="{6830DF02-7E61-4567-ADBD-BACD30F00B07}" type="slidenum">
              <a:rPr lang="en-US" altLang="en-US"/>
              <a:pPr/>
              <a:t>‹#›</a:t>
            </a:fld>
            <a:endParaRPr lang="en-US" altLang="en-US"/>
          </a:p>
        </p:txBody>
      </p:sp>
    </p:spTree>
    <p:extLst>
      <p:ext uri="{BB962C8B-B14F-4D97-AF65-F5344CB8AC3E}">
        <p14:creationId xmlns:p14="http://schemas.microsoft.com/office/powerpoint/2010/main" val="6236799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0973-CFF2-A990-CC52-7A234FEDA7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C56A1-8D06-58A7-1F1A-6003892AA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61250-D3AF-7E1F-A00E-8A8ECD14A1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277011-EA80-59E7-AE54-741667EA90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0019F7-801C-31D9-5AB2-6FA26630A03B}"/>
              </a:ext>
            </a:extLst>
          </p:cNvPr>
          <p:cNvSpPr>
            <a:spLocks noGrp="1"/>
          </p:cNvSpPr>
          <p:nvPr>
            <p:ph type="sldNum" sz="quarter" idx="12"/>
          </p:nvPr>
        </p:nvSpPr>
        <p:spPr/>
        <p:txBody>
          <a:bodyPr/>
          <a:lstStyle>
            <a:lvl1pPr>
              <a:defRPr/>
            </a:lvl1pPr>
          </a:lstStyle>
          <a:p>
            <a:fld id="{967622A1-87BC-4FB8-8D9D-7963398F7480}" type="slidenum">
              <a:rPr lang="en-US" altLang="en-US"/>
              <a:pPr/>
              <a:t>‹#›</a:t>
            </a:fld>
            <a:endParaRPr lang="en-US" altLang="en-US"/>
          </a:p>
        </p:txBody>
      </p:sp>
    </p:spTree>
    <p:extLst>
      <p:ext uri="{BB962C8B-B14F-4D97-AF65-F5344CB8AC3E}">
        <p14:creationId xmlns:p14="http://schemas.microsoft.com/office/powerpoint/2010/main" val="42154612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5E613-028B-C133-EAB4-D1EC695F96F1}"/>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FA679-CE78-CBF9-BA57-8AE622E49632}"/>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928EE-ECA6-3006-BFB1-BED7471385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ADEF83-D96F-C81A-C5AB-8D04741C96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D56520-F7A7-52A7-EFBD-232EA0092A89}"/>
              </a:ext>
            </a:extLst>
          </p:cNvPr>
          <p:cNvSpPr>
            <a:spLocks noGrp="1"/>
          </p:cNvSpPr>
          <p:nvPr>
            <p:ph type="sldNum" sz="quarter" idx="12"/>
          </p:nvPr>
        </p:nvSpPr>
        <p:spPr/>
        <p:txBody>
          <a:bodyPr/>
          <a:lstStyle>
            <a:lvl1pPr>
              <a:defRPr/>
            </a:lvl1pPr>
          </a:lstStyle>
          <a:p>
            <a:fld id="{884B424E-A19A-446F-921E-58C38D1CE938}" type="slidenum">
              <a:rPr lang="en-US" altLang="en-US"/>
              <a:pPr/>
              <a:t>‹#›</a:t>
            </a:fld>
            <a:endParaRPr lang="en-US" altLang="en-US"/>
          </a:p>
        </p:txBody>
      </p:sp>
    </p:spTree>
    <p:extLst>
      <p:ext uri="{BB962C8B-B14F-4D97-AF65-F5344CB8AC3E}">
        <p14:creationId xmlns:p14="http://schemas.microsoft.com/office/powerpoint/2010/main" val="4401049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5515-0864-41FE-1252-90D283346AC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D0E63-B289-AB37-0C25-09942347AA8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639EA-5E86-23D8-6AFF-310669743710}"/>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69E0C99-E2EB-E732-F57E-F10A268F8A93}"/>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2D3B5A5-4048-B6F0-0F61-9100AEDDCFEA}"/>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CD694C9-D6FC-8442-913D-7860B1594F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8AD1E6B-DAE0-00D6-E7FC-43C228D8C35D}"/>
              </a:ext>
            </a:extLst>
          </p:cNvPr>
          <p:cNvSpPr>
            <a:spLocks noGrp="1"/>
          </p:cNvSpPr>
          <p:nvPr>
            <p:ph type="sldNum" sz="quarter" idx="12"/>
          </p:nvPr>
        </p:nvSpPr>
        <p:spPr>
          <a:xfrm>
            <a:off x="8737600" y="6245225"/>
            <a:ext cx="2844800" cy="476250"/>
          </a:xfrm>
        </p:spPr>
        <p:txBody>
          <a:bodyPr/>
          <a:lstStyle>
            <a:lvl1pPr>
              <a:defRPr/>
            </a:lvl1pPr>
          </a:lstStyle>
          <a:p>
            <a:fld id="{C43981DD-F508-4C93-A490-2F895116ABA1}" type="slidenum">
              <a:rPr lang="en-US" altLang="en-US"/>
              <a:pPr/>
              <a:t>‹#›</a:t>
            </a:fld>
            <a:endParaRPr lang="en-US" altLang="en-US"/>
          </a:p>
        </p:txBody>
      </p:sp>
    </p:spTree>
    <p:extLst>
      <p:ext uri="{BB962C8B-B14F-4D97-AF65-F5344CB8AC3E}">
        <p14:creationId xmlns:p14="http://schemas.microsoft.com/office/powerpoint/2010/main" val="33045680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BA015-FF86-68BC-EEBD-89547E4E7649}"/>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5E87FA1-8DB4-6798-13FC-DFB8326677E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D542CAF-D417-57E2-296E-F08AF62CEF3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7F1B98B-D40B-C71D-F1AA-FB3875473848}"/>
              </a:ext>
            </a:extLst>
          </p:cNvPr>
          <p:cNvSpPr>
            <a:spLocks noGrp="1"/>
          </p:cNvSpPr>
          <p:nvPr>
            <p:ph type="sldNum" sz="quarter" idx="12"/>
          </p:nvPr>
        </p:nvSpPr>
        <p:spPr>
          <a:xfrm>
            <a:off x="8737600" y="6245225"/>
            <a:ext cx="2844800" cy="476250"/>
          </a:xfrm>
        </p:spPr>
        <p:txBody>
          <a:bodyPr/>
          <a:lstStyle>
            <a:lvl1pPr>
              <a:defRPr/>
            </a:lvl1pPr>
          </a:lstStyle>
          <a:p>
            <a:fld id="{041CDEC0-7F83-4BBB-AD39-B54D7D6B77F0}" type="slidenum">
              <a:rPr lang="en-US" altLang="en-US"/>
              <a:pPr/>
              <a:t>‹#›</a:t>
            </a:fld>
            <a:endParaRPr lang="en-US" altLang="en-US"/>
          </a:p>
        </p:txBody>
      </p:sp>
    </p:spTree>
    <p:extLst>
      <p:ext uri="{BB962C8B-B14F-4D97-AF65-F5344CB8AC3E}">
        <p14:creationId xmlns:p14="http://schemas.microsoft.com/office/powerpoint/2010/main" val="1084629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22678032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4007-8946-D826-691C-B8481BE92587}"/>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1FEE9-FD39-256F-C52F-A4D2E348216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CAD42-D248-D2F7-63D4-5982C277820A}"/>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54836-B5D0-1364-C369-2E6D111D90E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9CB12B-A297-6254-890B-3C0B45B7A4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AE9DE7-8435-2931-590C-0E7067E67DA3}"/>
              </a:ext>
            </a:extLst>
          </p:cNvPr>
          <p:cNvSpPr>
            <a:spLocks noGrp="1"/>
          </p:cNvSpPr>
          <p:nvPr>
            <p:ph type="sldNum" sz="quarter" idx="12"/>
          </p:nvPr>
        </p:nvSpPr>
        <p:spPr>
          <a:xfrm>
            <a:off x="8737600" y="6245225"/>
            <a:ext cx="2844800" cy="476250"/>
          </a:xfrm>
        </p:spPr>
        <p:txBody>
          <a:bodyPr/>
          <a:lstStyle>
            <a:lvl1pPr>
              <a:defRPr/>
            </a:lvl1pPr>
          </a:lstStyle>
          <a:p>
            <a:fld id="{5C56A95C-BBB6-482D-BF94-AEFB856BF4F6}" type="slidenum">
              <a:rPr lang="en-US" altLang="en-US"/>
              <a:pPr/>
              <a:t>‹#›</a:t>
            </a:fld>
            <a:endParaRPr lang="en-US" altLang="en-US"/>
          </a:p>
        </p:txBody>
      </p:sp>
    </p:spTree>
    <p:extLst>
      <p:ext uri="{BB962C8B-B14F-4D97-AF65-F5344CB8AC3E}">
        <p14:creationId xmlns:p14="http://schemas.microsoft.com/office/powerpoint/2010/main" val="16681249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5E8D-F054-7D53-905C-C82A2EC5011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68CFE5-6095-E7FC-79E1-7FE55928813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00345-971B-2405-F098-6CC98E81347A}"/>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D0408-1AAF-6CAE-4758-B71A3CB18DB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EB7B17-27C6-C6BB-397F-0272E8D01A9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194A0B-6901-A567-0CD0-DC45EB306586}"/>
              </a:ext>
            </a:extLst>
          </p:cNvPr>
          <p:cNvSpPr>
            <a:spLocks noGrp="1"/>
          </p:cNvSpPr>
          <p:nvPr>
            <p:ph type="sldNum" sz="quarter" idx="12"/>
          </p:nvPr>
        </p:nvSpPr>
        <p:spPr>
          <a:xfrm>
            <a:off x="8737600" y="6245225"/>
            <a:ext cx="2844800" cy="476250"/>
          </a:xfrm>
        </p:spPr>
        <p:txBody>
          <a:bodyPr/>
          <a:lstStyle>
            <a:lvl1pPr>
              <a:defRPr/>
            </a:lvl1pPr>
          </a:lstStyle>
          <a:p>
            <a:fld id="{3CFD2296-BCCF-474A-9619-7AA4D78EE653}" type="slidenum">
              <a:rPr lang="en-US" altLang="en-US"/>
              <a:pPr/>
              <a:t>‹#›</a:t>
            </a:fld>
            <a:endParaRPr lang="en-US" altLang="en-US"/>
          </a:p>
        </p:txBody>
      </p:sp>
    </p:spTree>
    <p:extLst>
      <p:ext uri="{BB962C8B-B14F-4D97-AF65-F5344CB8AC3E}">
        <p14:creationId xmlns:p14="http://schemas.microsoft.com/office/powerpoint/2010/main" val="15650295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9906-446C-9B31-3E2D-EF0B4E777E5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0041A57-35F6-541C-2444-BB932CA16D51}"/>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C243A3-D676-01FB-F59C-5470D22DEC1D}"/>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20F586A-3156-EE54-1B4A-D41BBC59C74C}"/>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A7AC30F-4143-C7DB-F1A8-7B78960449A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876DBC1-95BC-6CE1-3385-E947C424161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5EF2030-72C4-E306-78FC-86BDCF7D529A}"/>
              </a:ext>
            </a:extLst>
          </p:cNvPr>
          <p:cNvSpPr>
            <a:spLocks noGrp="1"/>
          </p:cNvSpPr>
          <p:nvPr>
            <p:ph type="sldNum" sz="quarter" idx="12"/>
          </p:nvPr>
        </p:nvSpPr>
        <p:spPr>
          <a:xfrm>
            <a:off x="8737600" y="6245225"/>
            <a:ext cx="2844800" cy="476250"/>
          </a:xfrm>
        </p:spPr>
        <p:txBody>
          <a:bodyPr/>
          <a:lstStyle>
            <a:lvl1pPr>
              <a:defRPr/>
            </a:lvl1pPr>
          </a:lstStyle>
          <a:p>
            <a:fld id="{04DC73C4-073C-45FC-802A-2EA13A0F4627}" type="slidenum">
              <a:rPr lang="en-US" altLang="en-US"/>
              <a:pPr/>
              <a:t>‹#›</a:t>
            </a:fld>
            <a:endParaRPr lang="en-US" altLang="en-US"/>
          </a:p>
        </p:txBody>
      </p:sp>
    </p:spTree>
    <p:extLst>
      <p:ext uri="{BB962C8B-B14F-4D97-AF65-F5344CB8AC3E}">
        <p14:creationId xmlns:p14="http://schemas.microsoft.com/office/powerpoint/2010/main" val="36629735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DC55-699E-9C94-7035-C83953227D1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5F1244E-5B85-3AF1-9681-564A2B740062}"/>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039BE-F3F6-9958-3D3B-3A4F2FC1FCE4}"/>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C7766-CF30-8AA6-E6DE-B87D42771D38}"/>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8BFB256-AE96-80D3-728A-8330DDC53424}"/>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4552016-2DFC-6CE4-DF76-57173643D3A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5849135-327C-1B57-646A-0FAF09241451}"/>
              </a:ext>
            </a:extLst>
          </p:cNvPr>
          <p:cNvSpPr>
            <a:spLocks noGrp="1"/>
          </p:cNvSpPr>
          <p:nvPr>
            <p:ph type="sldNum" sz="quarter" idx="12"/>
          </p:nvPr>
        </p:nvSpPr>
        <p:spPr>
          <a:xfrm>
            <a:off x="8737600" y="6245225"/>
            <a:ext cx="2844800" cy="476250"/>
          </a:xfrm>
        </p:spPr>
        <p:txBody>
          <a:bodyPr/>
          <a:lstStyle>
            <a:lvl1pPr>
              <a:defRPr/>
            </a:lvl1pPr>
          </a:lstStyle>
          <a:p>
            <a:fld id="{9957D69B-6ED1-459F-8D78-0F6A4498B52A}" type="slidenum">
              <a:rPr lang="en-US" altLang="en-US"/>
              <a:pPr/>
              <a:t>‹#›</a:t>
            </a:fld>
            <a:endParaRPr lang="en-US" altLang="en-US"/>
          </a:p>
        </p:txBody>
      </p:sp>
    </p:spTree>
    <p:extLst>
      <p:ext uri="{BB962C8B-B14F-4D97-AF65-F5344CB8AC3E}">
        <p14:creationId xmlns:p14="http://schemas.microsoft.com/office/powerpoint/2010/main" val="20712668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2/17/2025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00605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2/17/2025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18115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2/17/2025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19260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2/17/2025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01842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2/17/2025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69789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2/17/2025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486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2041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36187732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2/17/2025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859643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2/17/2025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395920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2/17/2025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81787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1F305A5-E570-8998-A470-6B00A3DC6C9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4FBD26B-17A1-D543-745F-84B5F3D24EE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B2958B7-5745-A8C2-5059-0012199C2623}"/>
              </a:ext>
            </a:extLst>
          </p:cNvPr>
          <p:cNvSpPr>
            <a:spLocks noGrp="1"/>
          </p:cNvSpPr>
          <p:nvPr>
            <p:ph type="sldNum" sz="quarter" idx="12"/>
          </p:nvPr>
        </p:nvSpPr>
        <p:spPr/>
        <p:txBody>
          <a:bodyPr/>
          <a:lstStyle>
            <a:lvl1pPr>
              <a:defRPr/>
            </a:lvl1pPr>
          </a:lstStyle>
          <a:p>
            <a:pPr>
              <a:defRPr/>
            </a:pPr>
            <a:fld id="{91E6C80B-4B9F-40C6-A6B1-E6FB4E52CC2D}" type="slidenum">
              <a:rPr lang="en-US" altLang="en-US"/>
              <a:pPr>
                <a:defRPr/>
              </a:pPr>
              <a:t>‹#›</a:t>
            </a:fld>
            <a:endParaRPr lang="en-US" altLang="en-US"/>
          </a:p>
        </p:txBody>
      </p:sp>
    </p:spTree>
    <p:extLst>
      <p:ext uri="{BB962C8B-B14F-4D97-AF65-F5344CB8AC3E}">
        <p14:creationId xmlns:p14="http://schemas.microsoft.com/office/powerpoint/2010/main" val="31966974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760B6CB-72D8-A5FB-7E30-AE437AFBA9F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251EC33-7BA5-5E65-080E-850AEC108BD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2DAEDF8-6190-78C2-A4FA-103B3FD0BAEB}"/>
              </a:ext>
            </a:extLst>
          </p:cNvPr>
          <p:cNvSpPr>
            <a:spLocks noGrp="1"/>
          </p:cNvSpPr>
          <p:nvPr>
            <p:ph type="sldNum" sz="quarter" idx="12"/>
          </p:nvPr>
        </p:nvSpPr>
        <p:spPr/>
        <p:txBody>
          <a:bodyPr/>
          <a:lstStyle>
            <a:lvl1pPr>
              <a:defRPr/>
            </a:lvl1pPr>
          </a:lstStyle>
          <a:p>
            <a:pPr>
              <a:defRPr/>
            </a:pPr>
            <a:fld id="{F6F0CE9E-A53A-4DDD-B65E-0012484719E3}" type="slidenum">
              <a:rPr lang="en-US" altLang="en-US"/>
              <a:pPr>
                <a:defRPr/>
              </a:pPr>
              <a:t>‹#›</a:t>
            </a:fld>
            <a:endParaRPr lang="en-US" altLang="en-US"/>
          </a:p>
        </p:txBody>
      </p:sp>
    </p:spTree>
    <p:extLst>
      <p:ext uri="{BB962C8B-B14F-4D97-AF65-F5344CB8AC3E}">
        <p14:creationId xmlns:p14="http://schemas.microsoft.com/office/powerpoint/2010/main" val="19408621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C4941-6180-2683-100F-A16D8C2B347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C68147E-4CEE-B985-2490-DD42A8810D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A377B9D-1380-525A-EF5F-F37D5C500DC4}"/>
              </a:ext>
            </a:extLst>
          </p:cNvPr>
          <p:cNvSpPr>
            <a:spLocks noGrp="1"/>
          </p:cNvSpPr>
          <p:nvPr>
            <p:ph type="sldNum" sz="quarter" idx="12"/>
          </p:nvPr>
        </p:nvSpPr>
        <p:spPr/>
        <p:txBody>
          <a:bodyPr/>
          <a:lstStyle>
            <a:lvl1pPr>
              <a:defRPr/>
            </a:lvl1pPr>
          </a:lstStyle>
          <a:p>
            <a:pPr>
              <a:defRPr/>
            </a:pPr>
            <a:fld id="{843C8C9C-C0FF-4C09-A6AA-DD08C1C1FE77}" type="slidenum">
              <a:rPr lang="en-US" altLang="en-US"/>
              <a:pPr>
                <a:defRPr/>
              </a:pPr>
              <a:t>‹#›</a:t>
            </a:fld>
            <a:endParaRPr lang="en-US" altLang="en-US"/>
          </a:p>
        </p:txBody>
      </p:sp>
    </p:spTree>
    <p:extLst>
      <p:ext uri="{BB962C8B-B14F-4D97-AF65-F5344CB8AC3E}">
        <p14:creationId xmlns:p14="http://schemas.microsoft.com/office/powerpoint/2010/main" val="39465287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6BA238F-8940-AE23-D4B3-30B1E7A8FFC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A962B65-4453-53BC-17E3-8B83F4E145A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CF905AC-15F5-3338-2B1F-D8C1E5D0B7A8}"/>
              </a:ext>
            </a:extLst>
          </p:cNvPr>
          <p:cNvSpPr>
            <a:spLocks noGrp="1"/>
          </p:cNvSpPr>
          <p:nvPr>
            <p:ph type="sldNum" sz="quarter" idx="12"/>
          </p:nvPr>
        </p:nvSpPr>
        <p:spPr/>
        <p:txBody>
          <a:bodyPr/>
          <a:lstStyle>
            <a:lvl1pPr>
              <a:defRPr/>
            </a:lvl1pPr>
          </a:lstStyle>
          <a:p>
            <a:pPr>
              <a:defRPr/>
            </a:pPr>
            <a:fld id="{AC98E019-07B6-4271-B03E-FBD0003C6434}" type="slidenum">
              <a:rPr lang="en-US" altLang="en-US"/>
              <a:pPr>
                <a:defRPr/>
              </a:pPr>
              <a:t>‹#›</a:t>
            </a:fld>
            <a:endParaRPr lang="en-US" altLang="en-US"/>
          </a:p>
        </p:txBody>
      </p:sp>
    </p:spTree>
    <p:extLst>
      <p:ext uri="{BB962C8B-B14F-4D97-AF65-F5344CB8AC3E}">
        <p14:creationId xmlns:p14="http://schemas.microsoft.com/office/powerpoint/2010/main" val="33906933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49EDAA6-AB28-7559-AFCE-DC8E95FB2FD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D23D7465-16A3-9D02-E2BB-4BF52F8D0C2E}"/>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6F32B96D-A1CB-4E0A-E5DB-5F064B194CBC}"/>
              </a:ext>
            </a:extLst>
          </p:cNvPr>
          <p:cNvSpPr>
            <a:spLocks noGrp="1"/>
          </p:cNvSpPr>
          <p:nvPr>
            <p:ph type="sldNum" sz="quarter" idx="12"/>
          </p:nvPr>
        </p:nvSpPr>
        <p:spPr/>
        <p:txBody>
          <a:bodyPr/>
          <a:lstStyle>
            <a:lvl1pPr>
              <a:defRPr/>
            </a:lvl1pPr>
          </a:lstStyle>
          <a:p>
            <a:pPr>
              <a:defRPr/>
            </a:pPr>
            <a:fld id="{2A8C5944-D34A-44CE-AC82-572A59700515}" type="slidenum">
              <a:rPr lang="en-US" altLang="en-US"/>
              <a:pPr>
                <a:defRPr/>
              </a:pPr>
              <a:t>‹#›</a:t>
            </a:fld>
            <a:endParaRPr lang="en-US" altLang="en-US"/>
          </a:p>
        </p:txBody>
      </p:sp>
    </p:spTree>
    <p:extLst>
      <p:ext uri="{BB962C8B-B14F-4D97-AF65-F5344CB8AC3E}">
        <p14:creationId xmlns:p14="http://schemas.microsoft.com/office/powerpoint/2010/main" val="34750868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9AD548-75CF-0D75-BEA3-F995C5BDBF02}"/>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48079BA-B145-2499-8304-5C1EBCD39FB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34950142-C340-5E95-1F6F-32C7B07F0866}"/>
              </a:ext>
            </a:extLst>
          </p:cNvPr>
          <p:cNvSpPr>
            <a:spLocks noGrp="1"/>
          </p:cNvSpPr>
          <p:nvPr>
            <p:ph type="sldNum" sz="quarter" idx="12"/>
          </p:nvPr>
        </p:nvSpPr>
        <p:spPr/>
        <p:txBody>
          <a:bodyPr/>
          <a:lstStyle>
            <a:lvl1pPr>
              <a:defRPr/>
            </a:lvl1pPr>
          </a:lstStyle>
          <a:p>
            <a:pPr>
              <a:defRPr/>
            </a:pPr>
            <a:fld id="{0E206B03-A750-4A39-AB74-F88D1A1ABEE4}" type="slidenum">
              <a:rPr lang="en-US" altLang="en-US"/>
              <a:pPr>
                <a:defRPr/>
              </a:pPr>
              <a:t>‹#›</a:t>
            </a:fld>
            <a:endParaRPr lang="en-US" altLang="en-US"/>
          </a:p>
        </p:txBody>
      </p:sp>
    </p:spTree>
    <p:extLst>
      <p:ext uri="{BB962C8B-B14F-4D97-AF65-F5344CB8AC3E}">
        <p14:creationId xmlns:p14="http://schemas.microsoft.com/office/powerpoint/2010/main" val="21424933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54609-FF29-FC06-3C97-4ABD844AD91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9CC845D-1F34-BFA0-C17C-F1AD47FC2F95}"/>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BC3F1896-9879-EC9D-006B-90B92BC56614}"/>
              </a:ext>
            </a:extLst>
          </p:cNvPr>
          <p:cNvSpPr>
            <a:spLocks noGrp="1"/>
          </p:cNvSpPr>
          <p:nvPr>
            <p:ph type="sldNum" sz="quarter" idx="12"/>
          </p:nvPr>
        </p:nvSpPr>
        <p:spPr/>
        <p:txBody>
          <a:bodyPr/>
          <a:lstStyle>
            <a:lvl1pPr>
              <a:defRPr/>
            </a:lvl1pPr>
          </a:lstStyle>
          <a:p>
            <a:pPr>
              <a:defRPr/>
            </a:pPr>
            <a:fld id="{F6CF08ED-12D7-4E9E-8B0E-9FE40B7EF3E7}" type="slidenum">
              <a:rPr lang="en-US" altLang="en-US"/>
              <a:pPr>
                <a:defRPr/>
              </a:pPr>
              <a:t>‹#›</a:t>
            </a:fld>
            <a:endParaRPr lang="en-US" altLang="en-US"/>
          </a:p>
        </p:txBody>
      </p:sp>
    </p:spTree>
    <p:extLst>
      <p:ext uri="{BB962C8B-B14F-4D97-AF65-F5344CB8AC3E}">
        <p14:creationId xmlns:p14="http://schemas.microsoft.com/office/powerpoint/2010/main" val="3643520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32508020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18AFC-EAE5-E819-00F9-FB540B7C54D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056C37E-23FC-9104-5F5C-BBBD92A5AC3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6D579C9-608F-1093-3E0B-54C9077A3D78}"/>
              </a:ext>
            </a:extLst>
          </p:cNvPr>
          <p:cNvSpPr>
            <a:spLocks noGrp="1"/>
          </p:cNvSpPr>
          <p:nvPr>
            <p:ph type="sldNum" sz="quarter" idx="12"/>
          </p:nvPr>
        </p:nvSpPr>
        <p:spPr/>
        <p:txBody>
          <a:bodyPr/>
          <a:lstStyle>
            <a:lvl1pPr>
              <a:defRPr/>
            </a:lvl1pPr>
          </a:lstStyle>
          <a:p>
            <a:pPr>
              <a:defRPr/>
            </a:pPr>
            <a:fld id="{8A0EF04B-E4D4-4D5F-970A-D66D99ADEED2}" type="slidenum">
              <a:rPr lang="en-US" altLang="en-US"/>
              <a:pPr>
                <a:defRPr/>
              </a:pPr>
              <a:t>‹#›</a:t>
            </a:fld>
            <a:endParaRPr lang="en-US" altLang="en-US"/>
          </a:p>
        </p:txBody>
      </p:sp>
    </p:spTree>
    <p:extLst>
      <p:ext uri="{BB962C8B-B14F-4D97-AF65-F5344CB8AC3E}">
        <p14:creationId xmlns:p14="http://schemas.microsoft.com/office/powerpoint/2010/main" val="34647984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2DCF0-5075-9E3F-24AA-28369BC2664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E4C8B59-810D-80C5-EB60-24EA6833837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F2C4832-77AD-9FD3-58C3-496CAC1A09DE}"/>
              </a:ext>
            </a:extLst>
          </p:cNvPr>
          <p:cNvSpPr>
            <a:spLocks noGrp="1"/>
          </p:cNvSpPr>
          <p:nvPr>
            <p:ph type="sldNum" sz="quarter" idx="12"/>
          </p:nvPr>
        </p:nvSpPr>
        <p:spPr/>
        <p:txBody>
          <a:bodyPr/>
          <a:lstStyle>
            <a:lvl1pPr>
              <a:defRPr/>
            </a:lvl1pPr>
          </a:lstStyle>
          <a:p>
            <a:pPr>
              <a:defRPr/>
            </a:pPr>
            <a:fld id="{33A90935-A952-4128-962A-588DDD59EAAF}" type="slidenum">
              <a:rPr lang="en-US" altLang="en-US"/>
              <a:pPr>
                <a:defRPr/>
              </a:pPr>
              <a:t>‹#›</a:t>
            </a:fld>
            <a:endParaRPr lang="en-US" altLang="en-US"/>
          </a:p>
        </p:txBody>
      </p:sp>
    </p:spTree>
    <p:extLst>
      <p:ext uri="{BB962C8B-B14F-4D97-AF65-F5344CB8AC3E}">
        <p14:creationId xmlns:p14="http://schemas.microsoft.com/office/powerpoint/2010/main" val="27712040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8ECC9C0-7EAF-8196-47E3-EE35F4E33C1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F3213C8-B760-7AF4-E9F2-03D22543DC1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D513F94-4EDD-38C9-F428-EC8288CF864F}"/>
              </a:ext>
            </a:extLst>
          </p:cNvPr>
          <p:cNvSpPr>
            <a:spLocks noGrp="1"/>
          </p:cNvSpPr>
          <p:nvPr>
            <p:ph type="sldNum" sz="quarter" idx="12"/>
          </p:nvPr>
        </p:nvSpPr>
        <p:spPr/>
        <p:txBody>
          <a:bodyPr/>
          <a:lstStyle>
            <a:lvl1pPr>
              <a:defRPr/>
            </a:lvl1pPr>
          </a:lstStyle>
          <a:p>
            <a:pPr>
              <a:defRPr/>
            </a:pPr>
            <a:fld id="{75B2C775-ABD7-4D75-BDF2-A659DA24B953}" type="slidenum">
              <a:rPr lang="en-US" altLang="en-US"/>
              <a:pPr>
                <a:defRPr/>
              </a:pPr>
              <a:t>‹#›</a:t>
            </a:fld>
            <a:endParaRPr lang="en-US" altLang="en-US"/>
          </a:p>
        </p:txBody>
      </p:sp>
    </p:spTree>
    <p:extLst>
      <p:ext uri="{BB962C8B-B14F-4D97-AF65-F5344CB8AC3E}">
        <p14:creationId xmlns:p14="http://schemas.microsoft.com/office/powerpoint/2010/main" val="31891977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6D86C0C-2FCA-FA84-5F84-41A8D14DDB3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A67928D-206C-190B-2F86-6BB506460CA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9FD6554-FBA3-E52F-131D-1DD9C0C4E707}"/>
              </a:ext>
            </a:extLst>
          </p:cNvPr>
          <p:cNvSpPr>
            <a:spLocks noGrp="1"/>
          </p:cNvSpPr>
          <p:nvPr>
            <p:ph type="sldNum" sz="quarter" idx="12"/>
          </p:nvPr>
        </p:nvSpPr>
        <p:spPr/>
        <p:txBody>
          <a:bodyPr/>
          <a:lstStyle>
            <a:lvl1pPr>
              <a:defRPr/>
            </a:lvl1pPr>
          </a:lstStyle>
          <a:p>
            <a:pPr>
              <a:defRPr/>
            </a:pPr>
            <a:fld id="{AD42E64B-A71B-46BF-8BDA-1FBDBB2AE283}" type="slidenum">
              <a:rPr lang="en-US" altLang="en-US"/>
              <a:pPr>
                <a:defRPr/>
              </a:pPr>
              <a:t>‹#›</a:t>
            </a:fld>
            <a:endParaRPr lang="en-US" altLang="en-US"/>
          </a:p>
        </p:txBody>
      </p:sp>
    </p:spTree>
    <p:extLst>
      <p:ext uri="{BB962C8B-B14F-4D97-AF65-F5344CB8AC3E}">
        <p14:creationId xmlns:p14="http://schemas.microsoft.com/office/powerpoint/2010/main" val="30568967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566F560-A08A-B5ED-F0D3-885CF3E0086A}"/>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B6D9803-88AA-9D31-7731-481832471BD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Slide Number Placeholder 6">
            <a:extLst>
              <a:ext uri="{FF2B5EF4-FFF2-40B4-BE49-F238E27FC236}">
                <a16:creationId xmlns:a16="http://schemas.microsoft.com/office/drawing/2014/main" id="{FAEA9606-74C8-63AC-33D8-A20A15CD1AF3}"/>
              </a:ext>
            </a:extLst>
          </p:cNvPr>
          <p:cNvSpPr>
            <a:spLocks noGrp="1" noChangeArrowheads="1"/>
          </p:cNvSpPr>
          <p:nvPr>
            <p:ph type="sldNum" sz="quarter" idx="12"/>
          </p:nvPr>
        </p:nvSpPr>
        <p:spPr/>
        <p:txBody>
          <a:bodyPr/>
          <a:lstStyle>
            <a:lvl1pPr>
              <a:defRPr/>
            </a:lvl1pPr>
          </a:lstStyle>
          <a:p>
            <a:pPr>
              <a:defRPr/>
            </a:pPr>
            <a:fld id="{FA6119E0-1C4D-4B37-A0C8-E082BC19A9D6}" type="slidenum">
              <a:rPr lang="en-US" altLang="en-US"/>
              <a:pPr>
                <a:defRPr/>
              </a:pPr>
              <a:t>‹#›</a:t>
            </a:fld>
            <a:endParaRPr lang="en-US" altLang="en-US"/>
          </a:p>
        </p:txBody>
      </p:sp>
    </p:spTree>
    <p:extLst>
      <p:ext uri="{BB962C8B-B14F-4D97-AF65-F5344CB8AC3E}">
        <p14:creationId xmlns:p14="http://schemas.microsoft.com/office/powerpoint/2010/main" val="34510478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2099B4C-9F69-6321-0EDF-6F3D7767C631}"/>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F40641B-3612-EF2D-EC30-4D30ED2A9D2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52743EE-49F4-28DE-1CC5-866711D1D852}"/>
              </a:ext>
            </a:extLst>
          </p:cNvPr>
          <p:cNvSpPr>
            <a:spLocks noGrp="1" noChangeArrowheads="1"/>
          </p:cNvSpPr>
          <p:nvPr>
            <p:ph type="sldNum" sz="quarter" idx="12"/>
          </p:nvPr>
        </p:nvSpPr>
        <p:spPr/>
        <p:txBody>
          <a:bodyPr/>
          <a:lstStyle>
            <a:lvl1pPr>
              <a:defRPr/>
            </a:lvl1pPr>
          </a:lstStyle>
          <a:p>
            <a:pPr>
              <a:defRPr/>
            </a:pPr>
            <a:fld id="{C9CF3004-A0F0-4E84-B706-2E3D87BDE5F9}" type="slidenum">
              <a:rPr lang="en-US" altLang="en-US"/>
              <a:pPr>
                <a:defRPr/>
              </a:pPr>
              <a:t>‹#›</a:t>
            </a:fld>
            <a:endParaRPr lang="en-US" altLang="en-US"/>
          </a:p>
        </p:txBody>
      </p:sp>
    </p:spTree>
    <p:extLst>
      <p:ext uri="{BB962C8B-B14F-4D97-AF65-F5344CB8AC3E}">
        <p14:creationId xmlns:p14="http://schemas.microsoft.com/office/powerpoint/2010/main" val="3830735269"/>
      </p:ext>
    </p:extLst>
  </p:cSld>
  <p:clrMapOvr>
    <a:masterClrMapping/>
  </p:clrMapOvr>
  <p:transition>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528A3095-5F57-6A70-5BB5-4F260A9BE568}"/>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a:extLst>
              <a:ext uri="{FF2B5EF4-FFF2-40B4-BE49-F238E27FC236}">
                <a16:creationId xmlns:a16="http://schemas.microsoft.com/office/drawing/2014/main" id="{21FD2757-AEB1-D4DF-3F82-874FA45F492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a:extLst>
              <a:ext uri="{FF2B5EF4-FFF2-40B4-BE49-F238E27FC236}">
                <a16:creationId xmlns:a16="http://schemas.microsoft.com/office/drawing/2014/main" id="{A5C6BBC9-E220-35B9-D2F5-4AF344692B1C}"/>
              </a:ext>
            </a:extLst>
          </p:cNvPr>
          <p:cNvSpPr>
            <a:spLocks noGrp="1" noChangeArrowheads="1"/>
          </p:cNvSpPr>
          <p:nvPr>
            <p:ph type="sldNum" sz="quarter" idx="12"/>
          </p:nvPr>
        </p:nvSpPr>
        <p:spPr/>
        <p:txBody>
          <a:bodyPr/>
          <a:lstStyle>
            <a:lvl1pPr>
              <a:defRPr/>
            </a:lvl1pPr>
          </a:lstStyle>
          <a:p>
            <a:pPr>
              <a:defRPr/>
            </a:pPr>
            <a:fld id="{BC7724CF-E010-4351-ACD4-332B060CA32C}" type="slidenum">
              <a:rPr lang="en-US" altLang="en-US"/>
              <a:pPr>
                <a:defRPr/>
              </a:pPr>
              <a:t>‹#›</a:t>
            </a:fld>
            <a:endParaRPr lang="en-US" altLang="en-US"/>
          </a:p>
        </p:txBody>
      </p:sp>
    </p:spTree>
    <p:extLst>
      <p:ext uri="{BB962C8B-B14F-4D97-AF65-F5344CB8AC3E}">
        <p14:creationId xmlns:p14="http://schemas.microsoft.com/office/powerpoint/2010/main" val="19238578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9303FEDA-60FC-F3A5-EAEC-47FFE30C8D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492C20B-245C-46B9-A872-281AF915AD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4FA8C88-5181-F4C4-BAAC-7DACEDBE8B27}"/>
              </a:ext>
            </a:extLst>
          </p:cNvPr>
          <p:cNvSpPr>
            <a:spLocks noGrp="1" noChangeArrowheads="1"/>
          </p:cNvSpPr>
          <p:nvPr>
            <p:ph type="sldNum" sz="quarter" idx="12"/>
          </p:nvPr>
        </p:nvSpPr>
        <p:spPr>
          <a:ln/>
        </p:spPr>
        <p:txBody>
          <a:bodyPr/>
          <a:lstStyle>
            <a:lvl1pPr>
              <a:defRPr/>
            </a:lvl1pPr>
          </a:lstStyle>
          <a:p>
            <a:fld id="{646FD015-BBEB-4C65-9D84-0D18F186C0F4}" type="slidenum">
              <a:rPr lang="en-US" altLang="en-US"/>
              <a:pPr/>
              <a:t>‹#›</a:t>
            </a:fld>
            <a:endParaRPr lang="en-US" altLang="en-US"/>
          </a:p>
        </p:txBody>
      </p:sp>
    </p:spTree>
    <p:extLst>
      <p:ext uri="{BB962C8B-B14F-4D97-AF65-F5344CB8AC3E}">
        <p14:creationId xmlns:p14="http://schemas.microsoft.com/office/powerpoint/2010/main" val="3368573432"/>
      </p:ext>
    </p:extLst>
  </p:cSld>
  <p:clrMapOvr>
    <a:masterClrMapping/>
  </p:clrMapOvr>
  <p:transition>
    <p:pull dir="d"/>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BCC51E-FC15-4874-5613-B07BEB0F23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8A6537-E577-3187-3830-319DE93ECD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870731B-71BF-7F2C-0B8F-4D42A47589B9}"/>
              </a:ext>
            </a:extLst>
          </p:cNvPr>
          <p:cNvSpPr>
            <a:spLocks noGrp="1" noChangeArrowheads="1"/>
          </p:cNvSpPr>
          <p:nvPr>
            <p:ph type="sldNum" sz="quarter" idx="12"/>
          </p:nvPr>
        </p:nvSpPr>
        <p:spPr>
          <a:ln/>
        </p:spPr>
        <p:txBody>
          <a:bodyPr/>
          <a:lstStyle>
            <a:lvl1pPr>
              <a:defRPr/>
            </a:lvl1pPr>
          </a:lstStyle>
          <a:p>
            <a:fld id="{E4B25C2A-7BCF-4813-93E8-E4B9D7E30CD2}" type="slidenum">
              <a:rPr lang="en-US" altLang="en-US"/>
              <a:pPr/>
              <a:t>‹#›</a:t>
            </a:fld>
            <a:endParaRPr lang="en-US" altLang="en-US"/>
          </a:p>
        </p:txBody>
      </p:sp>
    </p:spTree>
    <p:extLst>
      <p:ext uri="{BB962C8B-B14F-4D97-AF65-F5344CB8AC3E}">
        <p14:creationId xmlns:p14="http://schemas.microsoft.com/office/powerpoint/2010/main" val="187209066"/>
      </p:ext>
    </p:extLst>
  </p:cSld>
  <p:clrMapOvr>
    <a:masterClrMapping/>
  </p:clrMapOvr>
  <p:transition>
    <p:pull dir="d"/>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0E9D9641-EEED-15FC-8925-95F7E37653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79AB01-2124-FC70-8A53-F919D2BF10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CF7510-E331-376E-500D-8C2842D55C13}"/>
              </a:ext>
            </a:extLst>
          </p:cNvPr>
          <p:cNvSpPr>
            <a:spLocks noGrp="1" noChangeArrowheads="1"/>
          </p:cNvSpPr>
          <p:nvPr>
            <p:ph type="sldNum" sz="quarter" idx="12"/>
          </p:nvPr>
        </p:nvSpPr>
        <p:spPr>
          <a:ln/>
        </p:spPr>
        <p:txBody>
          <a:bodyPr/>
          <a:lstStyle>
            <a:lvl1pPr>
              <a:defRPr/>
            </a:lvl1pPr>
          </a:lstStyle>
          <a:p>
            <a:fld id="{5DBFC0D6-CF85-465F-B038-6E1F1C5FC3DE}" type="slidenum">
              <a:rPr lang="en-US" altLang="en-US"/>
              <a:pPr/>
              <a:t>‹#›</a:t>
            </a:fld>
            <a:endParaRPr lang="en-US" altLang="en-US"/>
          </a:p>
        </p:txBody>
      </p:sp>
    </p:spTree>
    <p:extLst>
      <p:ext uri="{BB962C8B-B14F-4D97-AF65-F5344CB8AC3E}">
        <p14:creationId xmlns:p14="http://schemas.microsoft.com/office/powerpoint/2010/main" val="1643315997"/>
      </p:ext>
    </p:extLst>
  </p:cSld>
  <p:clrMapOvr>
    <a:masterClrMapping/>
  </p:clrMapOvr>
  <p:transition>
    <p:pull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4436737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AB1C0D-ECD5-0241-8864-EF3D24F04C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7E3EB5-35F0-B33F-5886-0FDF9E6761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CBF0D34-CE00-8379-FB7F-474C55ED05CC}"/>
              </a:ext>
            </a:extLst>
          </p:cNvPr>
          <p:cNvSpPr>
            <a:spLocks noGrp="1" noChangeArrowheads="1"/>
          </p:cNvSpPr>
          <p:nvPr>
            <p:ph type="sldNum" sz="quarter" idx="12"/>
          </p:nvPr>
        </p:nvSpPr>
        <p:spPr>
          <a:ln/>
        </p:spPr>
        <p:txBody>
          <a:bodyPr/>
          <a:lstStyle>
            <a:lvl1pPr>
              <a:defRPr/>
            </a:lvl1pPr>
          </a:lstStyle>
          <a:p>
            <a:fld id="{B8D230C8-BA97-464C-BB7E-26E3B51C0BC5}" type="slidenum">
              <a:rPr lang="en-US" altLang="en-US"/>
              <a:pPr/>
              <a:t>‹#›</a:t>
            </a:fld>
            <a:endParaRPr lang="en-US" altLang="en-US"/>
          </a:p>
        </p:txBody>
      </p:sp>
    </p:spTree>
    <p:extLst>
      <p:ext uri="{BB962C8B-B14F-4D97-AF65-F5344CB8AC3E}">
        <p14:creationId xmlns:p14="http://schemas.microsoft.com/office/powerpoint/2010/main" val="4052554437"/>
      </p:ext>
    </p:extLst>
  </p:cSld>
  <p:clrMapOvr>
    <a:masterClrMapping/>
  </p:clrMapOvr>
  <p:transition>
    <p:pull dir="d"/>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7EC1C1-71FF-903C-E709-05D06687A4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18CBEB8-04D1-3151-59D6-5C6BDA8CE4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6A0963A-4E85-59F4-0E00-026D50FD60DE}"/>
              </a:ext>
            </a:extLst>
          </p:cNvPr>
          <p:cNvSpPr>
            <a:spLocks noGrp="1" noChangeArrowheads="1"/>
          </p:cNvSpPr>
          <p:nvPr>
            <p:ph type="sldNum" sz="quarter" idx="12"/>
          </p:nvPr>
        </p:nvSpPr>
        <p:spPr>
          <a:ln/>
        </p:spPr>
        <p:txBody>
          <a:bodyPr/>
          <a:lstStyle>
            <a:lvl1pPr>
              <a:defRPr/>
            </a:lvl1pPr>
          </a:lstStyle>
          <a:p>
            <a:fld id="{D76BA969-43A1-45B2-8ED5-416A828CC627}" type="slidenum">
              <a:rPr lang="en-US" altLang="en-US"/>
              <a:pPr/>
              <a:t>‹#›</a:t>
            </a:fld>
            <a:endParaRPr lang="en-US" altLang="en-US"/>
          </a:p>
        </p:txBody>
      </p:sp>
    </p:spTree>
    <p:extLst>
      <p:ext uri="{BB962C8B-B14F-4D97-AF65-F5344CB8AC3E}">
        <p14:creationId xmlns:p14="http://schemas.microsoft.com/office/powerpoint/2010/main" val="1815734223"/>
      </p:ext>
    </p:extLst>
  </p:cSld>
  <p:clrMapOvr>
    <a:masterClrMapping/>
  </p:clrMapOvr>
  <p:transition>
    <p:pull dir="d"/>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C315A1-8103-547C-89F7-9CE4B8F43C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0118B29-8E72-9D79-45A5-B53A6C6F07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699CEC5-CD95-3B4C-EDFD-E1F1A079FF67}"/>
              </a:ext>
            </a:extLst>
          </p:cNvPr>
          <p:cNvSpPr>
            <a:spLocks noGrp="1" noChangeArrowheads="1"/>
          </p:cNvSpPr>
          <p:nvPr>
            <p:ph type="sldNum" sz="quarter" idx="12"/>
          </p:nvPr>
        </p:nvSpPr>
        <p:spPr>
          <a:ln/>
        </p:spPr>
        <p:txBody>
          <a:bodyPr/>
          <a:lstStyle>
            <a:lvl1pPr>
              <a:defRPr/>
            </a:lvl1pPr>
          </a:lstStyle>
          <a:p>
            <a:fld id="{CA90A68B-DDF2-4F99-9868-8C40A05F728D}" type="slidenum">
              <a:rPr lang="en-US" altLang="en-US"/>
              <a:pPr/>
              <a:t>‹#›</a:t>
            </a:fld>
            <a:endParaRPr lang="en-US" altLang="en-US"/>
          </a:p>
        </p:txBody>
      </p:sp>
    </p:spTree>
    <p:extLst>
      <p:ext uri="{BB962C8B-B14F-4D97-AF65-F5344CB8AC3E}">
        <p14:creationId xmlns:p14="http://schemas.microsoft.com/office/powerpoint/2010/main" val="1010159048"/>
      </p:ext>
    </p:extLst>
  </p:cSld>
  <p:clrMapOvr>
    <a:masterClrMapping/>
  </p:clrMapOvr>
  <p:transition>
    <p:pull dir="d"/>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67625B-E0B8-FBE1-9F62-20584B7253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1C7455D-B7D1-9363-173B-D6CA6A5FEB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90D4AF2-46E1-750C-89F8-B284860671BA}"/>
              </a:ext>
            </a:extLst>
          </p:cNvPr>
          <p:cNvSpPr>
            <a:spLocks noGrp="1" noChangeArrowheads="1"/>
          </p:cNvSpPr>
          <p:nvPr>
            <p:ph type="sldNum" sz="quarter" idx="12"/>
          </p:nvPr>
        </p:nvSpPr>
        <p:spPr>
          <a:ln/>
        </p:spPr>
        <p:txBody>
          <a:bodyPr/>
          <a:lstStyle>
            <a:lvl1pPr>
              <a:defRPr/>
            </a:lvl1pPr>
          </a:lstStyle>
          <a:p>
            <a:fld id="{73350CAB-9D66-46CC-BC47-0C646609F899}" type="slidenum">
              <a:rPr lang="en-US" altLang="en-US"/>
              <a:pPr/>
              <a:t>‹#›</a:t>
            </a:fld>
            <a:endParaRPr lang="en-US" altLang="en-US"/>
          </a:p>
        </p:txBody>
      </p:sp>
    </p:spTree>
    <p:extLst>
      <p:ext uri="{BB962C8B-B14F-4D97-AF65-F5344CB8AC3E}">
        <p14:creationId xmlns:p14="http://schemas.microsoft.com/office/powerpoint/2010/main" val="901576941"/>
      </p:ext>
    </p:extLst>
  </p:cSld>
  <p:clrMapOvr>
    <a:masterClrMapping/>
  </p:clrMapOvr>
  <p:transition>
    <p:pull dir="d"/>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1AEEBFA-E5E3-515E-5953-1F0F8662DB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571933-872D-85B5-F81A-30AAAD66DF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43949A5-52B6-8F46-2D0C-56228381FCE3}"/>
              </a:ext>
            </a:extLst>
          </p:cNvPr>
          <p:cNvSpPr>
            <a:spLocks noGrp="1" noChangeArrowheads="1"/>
          </p:cNvSpPr>
          <p:nvPr>
            <p:ph type="sldNum" sz="quarter" idx="12"/>
          </p:nvPr>
        </p:nvSpPr>
        <p:spPr>
          <a:ln/>
        </p:spPr>
        <p:txBody>
          <a:bodyPr/>
          <a:lstStyle>
            <a:lvl1pPr>
              <a:defRPr/>
            </a:lvl1pPr>
          </a:lstStyle>
          <a:p>
            <a:fld id="{189E5507-F154-4B8D-A3A1-383C8AF18EFA}" type="slidenum">
              <a:rPr lang="en-US" altLang="en-US"/>
              <a:pPr/>
              <a:t>‹#›</a:t>
            </a:fld>
            <a:endParaRPr lang="en-US" altLang="en-US"/>
          </a:p>
        </p:txBody>
      </p:sp>
    </p:spTree>
    <p:extLst>
      <p:ext uri="{BB962C8B-B14F-4D97-AF65-F5344CB8AC3E}">
        <p14:creationId xmlns:p14="http://schemas.microsoft.com/office/powerpoint/2010/main" val="70586779"/>
      </p:ext>
    </p:extLst>
  </p:cSld>
  <p:clrMapOvr>
    <a:masterClrMapping/>
  </p:clrMapOvr>
  <p:transition>
    <p:pull dir="d"/>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510D2B3-D5C1-40D8-AAA8-6D2DAA9956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CC8E9A7-CAF4-D41C-749D-D5BC124BE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0B70C7E-9F18-3A58-0EB5-549EA6275A5D}"/>
              </a:ext>
            </a:extLst>
          </p:cNvPr>
          <p:cNvSpPr>
            <a:spLocks noGrp="1" noChangeArrowheads="1"/>
          </p:cNvSpPr>
          <p:nvPr>
            <p:ph type="sldNum" sz="quarter" idx="12"/>
          </p:nvPr>
        </p:nvSpPr>
        <p:spPr>
          <a:ln/>
        </p:spPr>
        <p:txBody>
          <a:bodyPr/>
          <a:lstStyle>
            <a:lvl1pPr>
              <a:defRPr/>
            </a:lvl1pPr>
          </a:lstStyle>
          <a:p>
            <a:fld id="{C79B305C-4AF6-4B92-B28F-BDBB6DF09AB9}" type="slidenum">
              <a:rPr lang="en-US" altLang="en-US"/>
              <a:pPr/>
              <a:t>‹#›</a:t>
            </a:fld>
            <a:endParaRPr lang="en-US" altLang="en-US"/>
          </a:p>
        </p:txBody>
      </p:sp>
    </p:spTree>
    <p:extLst>
      <p:ext uri="{BB962C8B-B14F-4D97-AF65-F5344CB8AC3E}">
        <p14:creationId xmlns:p14="http://schemas.microsoft.com/office/powerpoint/2010/main" val="1295578381"/>
      </p:ext>
    </p:extLst>
  </p:cSld>
  <p:clrMapOvr>
    <a:masterClrMapping/>
  </p:clrMapOvr>
  <p:transition>
    <p:pull dir="d"/>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0A68AB-8B30-BC78-6105-7CAF12FED7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BEA78D-E6B6-8CA2-55C3-1E5DC5EB5A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3DE939-C641-CCA2-6BC9-71063A047D72}"/>
              </a:ext>
            </a:extLst>
          </p:cNvPr>
          <p:cNvSpPr>
            <a:spLocks noGrp="1" noChangeArrowheads="1"/>
          </p:cNvSpPr>
          <p:nvPr>
            <p:ph type="sldNum" sz="quarter" idx="12"/>
          </p:nvPr>
        </p:nvSpPr>
        <p:spPr>
          <a:ln/>
        </p:spPr>
        <p:txBody>
          <a:bodyPr/>
          <a:lstStyle>
            <a:lvl1pPr>
              <a:defRPr/>
            </a:lvl1pPr>
          </a:lstStyle>
          <a:p>
            <a:fld id="{95F2B0F4-8500-4603-9759-B967C436DEBC}" type="slidenum">
              <a:rPr lang="en-US" altLang="en-US"/>
              <a:pPr/>
              <a:t>‹#›</a:t>
            </a:fld>
            <a:endParaRPr lang="en-US" altLang="en-US"/>
          </a:p>
        </p:txBody>
      </p:sp>
    </p:spTree>
    <p:extLst>
      <p:ext uri="{BB962C8B-B14F-4D97-AF65-F5344CB8AC3E}">
        <p14:creationId xmlns:p14="http://schemas.microsoft.com/office/powerpoint/2010/main" val="3545752741"/>
      </p:ext>
    </p:extLst>
  </p:cSld>
  <p:clrMapOvr>
    <a:masterClrMapping/>
  </p:clrMapOvr>
  <p:transition>
    <p:pull dir="d"/>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C521B8-4E3B-EFEA-4CB2-48A2A85494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D591C1A-31BA-B8E5-1F73-BBD64E1DEC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ECB4BB-4001-825E-EFCE-2A3EC36388CE}"/>
              </a:ext>
            </a:extLst>
          </p:cNvPr>
          <p:cNvSpPr>
            <a:spLocks noGrp="1" noChangeArrowheads="1"/>
          </p:cNvSpPr>
          <p:nvPr>
            <p:ph type="sldNum" sz="quarter" idx="12"/>
          </p:nvPr>
        </p:nvSpPr>
        <p:spPr>
          <a:ln/>
        </p:spPr>
        <p:txBody>
          <a:bodyPr/>
          <a:lstStyle>
            <a:lvl1pPr>
              <a:defRPr/>
            </a:lvl1pPr>
          </a:lstStyle>
          <a:p>
            <a:fld id="{11258248-9651-4B8A-AB92-85CB520BC768}" type="slidenum">
              <a:rPr lang="en-US" altLang="en-US"/>
              <a:pPr/>
              <a:t>‹#›</a:t>
            </a:fld>
            <a:endParaRPr lang="en-US" altLang="en-US"/>
          </a:p>
        </p:txBody>
      </p:sp>
    </p:spTree>
    <p:extLst>
      <p:ext uri="{BB962C8B-B14F-4D97-AF65-F5344CB8AC3E}">
        <p14:creationId xmlns:p14="http://schemas.microsoft.com/office/powerpoint/2010/main" val="1985078671"/>
      </p:ext>
    </p:extLst>
  </p:cSld>
  <p:clrMapOvr>
    <a:masterClrMapping/>
  </p:clrMapOvr>
  <p:transition>
    <p:pull dir="d"/>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B21F65-91DE-1DF2-8D83-E5C4A74BB6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2B86670-9EAE-8C7B-2849-A8800395D8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ED35E5-8B9B-5EA2-17D2-DC1243CCFFB3}"/>
              </a:ext>
            </a:extLst>
          </p:cNvPr>
          <p:cNvSpPr>
            <a:spLocks noGrp="1" noChangeArrowheads="1"/>
          </p:cNvSpPr>
          <p:nvPr>
            <p:ph type="sldNum" sz="quarter" idx="12"/>
          </p:nvPr>
        </p:nvSpPr>
        <p:spPr>
          <a:ln/>
        </p:spPr>
        <p:txBody>
          <a:bodyPr/>
          <a:lstStyle>
            <a:lvl1pPr>
              <a:defRPr/>
            </a:lvl1pPr>
          </a:lstStyle>
          <a:p>
            <a:fld id="{B6647A03-44F5-432E-92DA-2C14E68E4DA0}" type="slidenum">
              <a:rPr lang="en-US" altLang="en-US"/>
              <a:pPr/>
              <a:t>‹#›</a:t>
            </a:fld>
            <a:endParaRPr lang="en-US" altLang="en-US"/>
          </a:p>
        </p:txBody>
      </p:sp>
    </p:spTree>
    <p:extLst>
      <p:ext uri="{BB962C8B-B14F-4D97-AF65-F5344CB8AC3E}">
        <p14:creationId xmlns:p14="http://schemas.microsoft.com/office/powerpoint/2010/main" val="3886641057"/>
      </p:ext>
    </p:extLst>
  </p:cSld>
  <p:clrMapOvr>
    <a:masterClrMapping/>
  </p:clrMapOvr>
  <p:transition>
    <p:pull dir="d"/>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26A29A-07E8-6261-6241-399F2F68CD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B0FC45-2089-CAD7-D001-D8B907F7D4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1D2AB8B-B37A-75D4-1097-80AC0BA94FA8}"/>
              </a:ext>
            </a:extLst>
          </p:cNvPr>
          <p:cNvSpPr>
            <a:spLocks noGrp="1" noChangeArrowheads="1"/>
          </p:cNvSpPr>
          <p:nvPr>
            <p:ph type="sldNum" sz="quarter" idx="12"/>
          </p:nvPr>
        </p:nvSpPr>
        <p:spPr>
          <a:ln/>
        </p:spPr>
        <p:txBody>
          <a:bodyPr/>
          <a:lstStyle>
            <a:lvl1pPr>
              <a:defRPr/>
            </a:lvl1pPr>
          </a:lstStyle>
          <a:p>
            <a:fld id="{804277E5-8BD1-4EA3-82B4-B4FCDEBEA282}" type="slidenum">
              <a:rPr lang="en-US" altLang="en-US"/>
              <a:pPr/>
              <a:t>‹#›</a:t>
            </a:fld>
            <a:endParaRPr lang="en-US" altLang="en-US"/>
          </a:p>
        </p:txBody>
      </p:sp>
    </p:spTree>
    <p:extLst>
      <p:ext uri="{BB962C8B-B14F-4D97-AF65-F5344CB8AC3E}">
        <p14:creationId xmlns:p14="http://schemas.microsoft.com/office/powerpoint/2010/main" val="3303178312"/>
      </p:ext>
    </p:extLst>
  </p:cSld>
  <p:clrMapOvr>
    <a:masterClrMapping/>
  </p:clrMapOvr>
  <p:transition>
    <p:pull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21536487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6DBBEEC-64CA-CC9D-C3C7-2FA0A9270A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D911B72-F6FB-26E6-3DDB-20F23D329A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55B2448-DA51-4BDF-F33A-E9AF78F9F38F}"/>
              </a:ext>
            </a:extLst>
          </p:cNvPr>
          <p:cNvSpPr>
            <a:spLocks noGrp="1" noChangeArrowheads="1"/>
          </p:cNvSpPr>
          <p:nvPr>
            <p:ph type="sldNum" sz="quarter" idx="12"/>
          </p:nvPr>
        </p:nvSpPr>
        <p:spPr>
          <a:ln/>
        </p:spPr>
        <p:txBody>
          <a:bodyPr/>
          <a:lstStyle>
            <a:lvl1pPr>
              <a:defRPr/>
            </a:lvl1pPr>
          </a:lstStyle>
          <a:p>
            <a:fld id="{8F1EC4D7-00A6-4AEA-AD25-D977D8AF437B}" type="slidenum">
              <a:rPr lang="en-US" altLang="en-US"/>
              <a:pPr/>
              <a:t>‹#›</a:t>
            </a:fld>
            <a:endParaRPr lang="en-US" altLang="en-US"/>
          </a:p>
        </p:txBody>
      </p:sp>
    </p:spTree>
    <p:extLst>
      <p:ext uri="{BB962C8B-B14F-4D97-AF65-F5344CB8AC3E}">
        <p14:creationId xmlns:p14="http://schemas.microsoft.com/office/powerpoint/2010/main" val="2678946341"/>
      </p:ext>
    </p:extLst>
  </p:cSld>
  <p:clrMapOvr>
    <a:masterClrMapping/>
  </p:clrMapOvr>
  <p:transition>
    <p:pull dir="d"/>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1A2773-D75C-0588-A1F4-BA65027211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C9FC515-1A0E-02BD-CE4A-6E17503E75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5992B05-3459-2158-586E-752892BEE9E8}"/>
              </a:ext>
            </a:extLst>
          </p:cNvPr>
          <p:cNvSpPr>
            <a:spLocks noGrp="1" noChangeArrowheads="1"/>
          </p:cNvSpPr>
          <p:nvPr>
            <p:ph type="sldNum" sz="quarter" idx="12"/>
          </p:nvPr>
        </p:nvSpPr>
        <p:spPr>
          <a:ln/>
        </p:spPr>
        <p:txBody>
          <a:bodyPr/>
          <a:lstStyle>
            <a:lvl1pPr>
              <a:defRPr/>
            </a:lvl1pPr>
          </a:lstStyle>
          <a:p>
            <a:fld id="{4222C457-6D1B-4FF8-9B6E-B853B86F86A4}" type="slidenum">
              <a:rPr lang="en-US" altLang="en-US"/>
              <a:pPr/>
              <a:t>‹#›</a:t>
            </a:fld>
            <a:endParaRPr lang="en-US" altLang="en-US"/>
          </a:p>
        </p:txBody>
      </p:sp>
    </p:spTree>
    <p:extLst>
      <p:ext uri="{BB962C8B-B14F-4D97-AF65-F5344CB8AC3E}">
        <p14:creationId xmlns:p14="http://schemas.microsoft.com/office/powerpoint/2010/main" val="486624597"/>
      </p:ext>
    </p:extLst>
  </p:cSld>
  <p:clrMapOvr>
    <a:masterClrMapping/>
  </p:clrMapOvr>
  <p:transition>
    <p:pull dir="d"/>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5D717B-5075-EA7C-CB8F-5889482AC9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F195F93-5EC6-132D-F259-0D712090EA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989CC4-92EC-E20F-3419-8C3F88DB1693}"/>
              </a:ext>
            </a:extLst>
          </p:cNvPr>
          <p:cNvSpPr>
            <a:spLocks noGrp="1" noChangeArrowheads="1"/>
          </p:cNvSpPr>
          <p:nvPr>
            <p:ph type="sldNum" sz="quarter" idx="12"/>
          </p:nvPr>
        </p:nvSpPr>
        <p:spPr>
          <a:ln/>
        </p:spPr>
        <p:txBody>
          <a:bodyPr/>
          <a:lstStyle>
            <a:lvl1pPr>
              <a:defRPr/>
            </a:lvl1pPr>
          </a:lstStyle>
          <a:p>
            <a:fld id="{7FB5700D-E2E5-419E-8114-0864B6FDADA5}" type="slidenum">
              <a:rPr lang="en-US" altLang="en-US"/>
              <a:pPr/>
              <a:t>‹#›</a:t>
            </a:fld>
            <a:endParaRPr lang="en-US" altLang="en-US"/>
          </a:p>
        </p:txBody>
      </p:sp>
    </p:spTree>
    <p:extLst>
      <p:ext uri="{BB962C8B-B14F-4D97-AF65-F5344CB8AC3E}">
        <p14:creationId xmlns:p14="http://schemas.microsoft.com/office/powerpoint/2010/main" val="614446445"/>
      </p:ext>
    </p:extLst>
  </p:cSld>
  <p:clrMapOvr>
    <a:masterClrMapping/>
  </p:clrMapOvr>
  <p:transition>
    <p:pull dir="d"/>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31603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73430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35626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94110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23074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62762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3044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939929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42048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81025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79168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063955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39394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856653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43842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04796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74120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fld id="{B48F0697-D822-4A0B-8478-A4926866BF32}" type="datetime1">
              <a:rPr lang="en-US" altLang="en-US" smtClean="0"/>
              <a:t>2/17/2025</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1640968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33577350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1BD79D8C-487A-4E59-848C-890AB694A678}" type="slidenum">
              <a:rPr lang="en-US" altLang="en-US"/>
              <a:pPr/>
              <a:t>‹#›</a:t>
            </a:fld>
            <a:endParaRPr lang="en-US" altLang="en-US"/>
          </a:p>
        </p:txBody>
      </p:sp>
    </p:spTree>
    <p:extLst>
      <p:ext uri="{BB962C8B-B14F-4D97-AF65-F5344CB8AC3E}">
        <p14:creationId xmlns:p14="http://schemas.microsoft.com/office/powerpoint/2010/main" val="17273695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20305861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2166372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22659250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25E328-E064-66F2-1874-B2498FC1DF63}"/>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0B31AA4B-C781-875A-BB37-7C23E6C3973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4D8982FD-3021-10AA-0AB7-1B1D41E9F43D}"/>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CA6F8157-1D31-1946-A925-A48BE8E9A348}"/>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57BAA6A0-57DE-2E40-BFAE-D1E5EA79683A}"/>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78CBD0F1-78C1-2DCF-DB30-7147C99FA3A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B457B06B-CD2D-9A91-6232-747382DB34E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6B13ACA0-970D-D772-5136-CC0B33A81270}"/>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44EC137C-99CF-51DF-D7CE-34D679DE458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16BC95EC-544D-554C-C6E0-C5229FC68EA3}"/>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577E64F8-9D20-BAE5-F73E-EE8AF98EA227}"/>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73BF623E-FAEB-4228-7C67-7518F549FF78}"/>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4C1689B8-80EC-98FA-0AAC-1B4E3AACF20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2ED40427-8DB2-D664-2B6E-31B0D75D500D}"/>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07DD58D5-D075-5F85-9E86-15AEB36618C2}"/>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F2B0B27B-9E85-5541-C44E-C3896078BB67}"/>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F6AD6FAD-D82C-242B-BFB7-80C01915B64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A04FC628-F717-F9C3-1A26-16ED4ED6494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0124474B-263D-58D1-1A4A-A866F2F87A29}"/>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38826DED-D2CF-436B-6C18-7DF710DFDB4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38A83178-CD12-AA3E-2FF5-488C6D81445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FE1DDD55-0045-4E7C-08DF-226FEFF2095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280A1F7C-5D79-3235-C46A-F732F206924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948BFDF7-A5A6-3FBA-79D6-8C39FF5525F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66FDCDF1-B2E8-485D-B8C7-C2CC8010C93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6E6E7DDE-2947-705F-25FF-6617A1DE497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D518B176-E1AC-4A93-C3D7-9CDD8A395E28}"/>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E1C66913-78E7-A1A3-9CA3-4A4FEC86C270}"/>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101508F7-D6FF-6B30-CDA9-EBE92BDBA86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43296360-C2DD-80A6-CF0F-8EC0CB33C820}"/>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2F3B5FA4-DB20-4946-32C6-C7A17F3B3AA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347A8BCD-A51A-5874-23AE-3EB37BD93C2A}"/>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D5C0FC8D-876D-050D-8C79-1B490BC4B88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62F5FB49-968B-7FE4-1CB9-719629C00048}"/>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F224052E-4AE4-517E-3D15-C1C453CA700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ACD5BB07-F914-D58A-9CFD-86FCB56D8F37}"/>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CB98E793-128E-9E45-98FD-D64188E5DBC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37F0D808-187A-37C4-5BC0-7028B02ECEF3}"/>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9C1C9B8E-4542-B6A4-DAF8-FC33DE131662}"/>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15E4B875-31A9-6FEA-329B-EAADF425F4E2}"/>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94EA3A49-74C0-1DA4-A893-01E63A908798}"/>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7D093D96-BECB-8E99-2D99-01C434B5A8A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77827B1C-8554-8AD5-4269-65D34417CC42}"/>
              </a:ext>
            </a:extLst>
          </p:cNvPr>
          <p:cNvSpPr>
            <a:spLocks noGrp="1" noChangeArrowheads="1"/>
          </p:cNvSpPr>
          <p:nvPr>
            <p:ph type="sldNum" sz="quarter" idx="12"/>
          </p:nvPr>
        </p:nvSpPr>
        <p:spPr/>
        <p:txBody>
          <a:bodyPr/>
          <a:lstStyle>
            <a:lvl1pPr>
              <a:defRPr/>
            </a:lvl1pPr>
          </a:lstStyle>
          <a:p>
            <a:fld id="{DD6ABA76-6CFD-4948-B95E-BB5CB2E9E0D4}" type="slidenum">
              <a:rPr lang="en-US" altLang="en-US"/>
              <a:pPr/>
              <a:t>‹#›</a:t>
            </a:fld>
            <a:endParaRPr lang="en-US" altLang="en-US"/>
          </a:p>
        </p:txBody>
      </p:sp>
    </p:spTree>
    <p:extLst>
      <p:ext uri="{BB962C8B-B14F-4D97-AF65-F5344CB8AC3E}">
        <p14:creationId xmlns:p14="http://schemas.microsoft.com/office/powerpoint/2010/main" val="29903873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BCBBCE84-A340-27B7-4681-063F17021F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8553BBC-66B7-FAE9-108C-FADE4116F5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738AB2D6-D0C1-39A4-B0CD-BF95E6AA7AE5}"/>
              </a:ext>
            </a:extLst>
          </p:cNvPr>
          <p:cNvSpPr>
            <a:spLocks noGrp="1" noChangeArrowheads="1"/>
          </p:cNvSpPr>
          <p:nvPr>
            <p:ph type="sldNum" sz="quarter" idx="12"/>
          </p:nvPr>
        </p:nvSpPr>
        <p:spPr>
          <a:ln/>
        </p:spPr>
        <p:txBody>
          <a:bodyPr/>
          <a:lstStyle>
            <a:lvl1pPr>
              <a:defRPr/>
            </a:lvl1pPr>
          </a:lstStyle>
          <a:p>
            <a:fld id="{4F8BE0BE-F23E-4316-AEDE-F9D353E0AF1B}" type="slidenum">
              <a:rPr lang="en-US" altLang="en-US"/>
              <a:pPr/>
              <a:t>‹#›</a:t>
            </a:fld>
            <a:endParaRPr lang="en-US" altLang="en-US"/>
          </a:p>
        </p:txBody>
      </p:sp>
    </p:spTree>
    <p:extLst>
      <p:ext uri="{BB962C8B-B14F-4D97-AF65-F5344CB8AC3E}">
        <p14:creationId xmlns:p14="http://schemas.microsoft.com/office/powerpoint/2010/main" val="29988654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315D5299-53AA-ABD2-5652-1163EF43B5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E06DC6A0-EC0B-1C6C-06C2-90A9A6493C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D8B2502-0089-1A35-3EEA-329F3EBAC292}"/>
              </a:ext>
            </a:extLst>
          </p:cNvPr>
          <p:cNvSpPr>
            <a:spLocks noGrp="1" noChangeArrowheads="1"/>
          </p:cNvSpPr>
          <p:nvPr>
            <p:ph type="sldNum" sz="quarter" idx="12"/>
          </p:nvPr>
        </p:nvSpPr>
        <p:spPr>
          <a:ln/>
        </p:spPr>
        <p:txBody>
          <a:bodyPr/>
          <a:lstStyle>
            <a:lvl1pPr>
              <a:defRPr/>
            </a:lvl1pPr>
          </a:lstStyle>
          <a:p>
            <a:fld id="{DEA1C63D-258D-48C0-90AA-E455EA0B1126}" type="slidenum">
              <a:rPr lang="en-US" altLang="en-US"/>
              <a:pPr/>
              <a:t>‹#›</a:t>
            </a:fld>
            <a:endParaRPr lang="en-US" altLang="en-US"/>
          </a:p>
        </p:txBody>
      </p:sp>
    </p:spTree>
    <p:extLst>
      <p:ext uri="{BB962C8B-B14F-4D97-AF65-F5344CB8AC3E}">
        <p14:creationId xmlns:p14="http://schemas.microsoft.com/office/powerpoint/2010/main" val="30370504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74026BC6-3045-9022-1AC9-CF3AD93315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5E8AFAAB-7FD1-4F16-1327-6FB8A6BEB4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B73CF26-6366-F197-8B26-3122ACDB640E}"/>
              </a:ext>
            </a:extLst>
          </p:cNvPr>
          <p:cNvSpPr>
            <a:spLocks noGrp="1" noChangeArrowheads="1"/>
          </p:cNvSpPr>
          <p:nvPr>
            <p:ph type="sldNum" sz="quarter" idx="12"/>
          </p:nvPr>
        </p:nvSpPr>
        <p:spPr>
          <a:ln/>
        </p:spPr>
        <p:txBody>
          <a:bodyPr/>
          <a:lstStyle>
            <a:lvl1pPr>
              <a:defRPr/>
            </a:lvl1pPr>
          </a:lstStyle>
          <a:p>
            <a:fld id="{1EB31859-7392-4747-BA0E-C6D155B50461}" type="slidenum">
              <a:rPr lang="en-US" altLang="en-US"/>
              <a:pPr/>
              <a:t>‹#›</a:t>
            </a:fld>
            <a:endParaRPr lang="en-US" altLang="en-US"/>
          </a:p>
        </p:txBody>
      </p:sp>
    </p:spTree>
    <p:extLst>
      <p:ext uri="{BB962C8B-B14F-4D97-AF65-F5344CB8AC3E}">
        <p14:creationId xmlns:p14="http://schemas.microsoft.com/office/powerpoint/2010/main" val="3660106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3A334F46-761E-A0FF-81CF-AE70C78546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C0EA4749-7347-3AFD-351D-409DAE648C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07BD8D45-51AB-48B0-EF5A-2397C4BBD578}"/>
              </a:ext>
            </a:extLst>
          </p:cNvPr>
          <p:cNvSpPr>
            <a:spLocks noGrp="1" noChangeArrowheads="1"/>
          </p:cNvSpPr>
          <p:nvPr>
            <p:ph type="sldNum" sz="quarter" idx="12"/>
          </p:nvPr>
        </p:nvSpPr>
        <p:spPr>
          <a:ln/>
        </p:spPr>
        <p:txBody>
          <a:bodyPr/>
          <a:lstStyle>
            <a:lvl1pPr>
              <a:defRPr/>
            </a:lvl1pPr>
          </a:lstStyle>
          <a:p>
            <a:fld id="{08F84CA3-7D61-45CA-A407-0062241A0DA7}" type="slidenum">
              <a:rPr lang="en-US" altLang="en-US"/>
              <a:pPr/>
              <a:t>‹#›</a:t>
            </a:fld>
            <a:endParaRPr lang="en-US" altLang="en-US"/>
          </a:p>
        </p:txBody>
      </p:sp>
    </p:spTree>
    <p:extLst>
      <p:ext uri="{BB962C8B-B14F-4D97-AF65-F5344CB8AC3E}">
        <p14:creationId xmlns:p14="http://schemas.microsoft.com/office/powerpoint/2010/main" val="6441869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E69267A-F6B6-5991-C7F3-322F572673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CDD4D13F-51AD-A45B-28EB-BECB6CDFC9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7C896A51-6DD7-4348-256B-4426D08CA8BC}"/>
              </a:ext>
            </a:extLst>
          </p:cNvPr>
          <p:cNvSpPr>
            <a:spLocks noGrp="1" noChangeArrowheads="1"/>
          </p:cNvSpPr>
          <p:nvPr>
            <p:ph type="sldNum" sz="quarter" idx="12"/>
          </p:nvPr>
        </p:nvSpPr>
        <p:spPr>
          <a:ln/>
        </p:spPr>
        <p:txBody>
          <a:bodyPr/>
          <a:lstStyle>
            <a:lvl1pPr>
              <a:defRPr/>
            </a:lvl1pPr>
          </a:lstStyle>
          <a:p>
            <a:fld id="{CE66C2BF-6818-4D49-9599-6264ECE573B5}" type="slidenum">
              <a:rPr lang="en-US" altLang="en-US"/>
              <a:pPr/>
              <a:t>‹#›</a:t>
            </a:fld>
            <a:endParaRPr lang="en-US" altLang="en-US"/>
          </a:p>
        </p:txBody>
      </p:sp>
    </p:spTree>
    <p:extLst>
      <p:ext uri="{BB962C8B-B14F-4D97-AF65-F5344CB8AC3E}">
        <p14:creationId xmlns:p14="http://schemas.microsoft.com/office/powerpoint/2010/main" val="1279707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30554130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E0BCB3C0-A014-2143-0DA3-E3346BE48F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972024AB-783B-674E-766A-408743809E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BD4D05F6-1C3E-D46E-13E9-F68D33408B1F}"/>
              </a:ext>
            </a:extLst>
          </p:cNvPr>
          <p:cNvSpPr>
            <a:spLocks noGrp="1" noChangeArrowheads="1"/>
          </p:cNvSpPr>
          <p:nvPr>
            <p:ph type="sldNum" sz="quarter" idx="12"/>
          </p:nvPr>
        </p:nvSpPr>
        <p:spPr>
          <a:ln/>
        </p:spPr>
        <p:txBody>
          <a:bodyPr/>
          <a:lstStyle>
            <a:lvl1pPr>
              <a:defRPr/>
            </a:lvl1pPr>
          </a:lstStyle>
          <a:p>
            <a:fld id="{5C83DDF4-1307-430A-A109-22D7F7EEAC3E}" type="slidenum">
              <a:rPr lang="en-US" altLang="en-US"/>
              <a:pPr/>
              <a:t>‹#›</a:t>
            </a:fld>
            <a:endParaRPr lang="en-US" altLang="en-US"/>
          </a:p>
        </p:txBody>
      </p:sp>
    </p:spTree>
    <p:extLst>
      <p:ext uri="{BB962C8B-B14F-4D97-AF65-F5344CB8AC3E}">
        <p14:creationId xmlns:p14="http://schemas.microsoft.com/office/powerpoint/2010/main" val="29429377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1F45103-18BC-C59D-A6C8-2FF2189ABA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714DD41-7BAF-C1D7-3A94-2EDE1656E3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44487E4-8E36-AB32-73B4-D60FD5422AE3}"/>
              </a:ext>
            </a:extLst>
          </p:cNvPr>
          <p:cNvSpPr>
            <a:spLocks noGrp="1" noChangeArrowheads="1"/>
          </p:cNvSpPr>
          <p:nvPr>
            <p:ph type="sldNum" sz="quarter" idx="12"/>
          </p:nvPr>
        </p:nvSpPr>
        <p:spPr>
          <a:ln/>
        </p:spPr>
        <p:txBody>
          <a:bodyPr/>
          <a:lstStyle>
            <a:lvl1pPr>
              <a:defRPr/>
            </a:lvl1pPr>
          </a:lstStyle>
          <a:p>
            <a:fld id="{188A3E6D-F659-42D1-A5EB-78B031F5190F}" type="slidenum">
              <a:rPr lang="en-US" altLang="en-US"/>
              <a:pPr/>
              <a:t>‹#›</a:t>
            </a:fld>
            <a:endParaRPr lang="en-US" altLang="en-US"/>
          </a:p>
        </p:txBody>
      </p:sp>
    </p:spTree>
    <p:extLst>
      <p:ext uri="{BB962C8B-B14F-4D97-AF65-F5344CB8AC3E}">
        <p14:creationId xmlns:p14="http://schemas.microsoft.com/office/powerpoint/2010/main" val="36241783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0E9D3DF0-8D8F-A7A1-C93E-E40FB6796D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1E826C4D-501A-E4A7-08AD-EE19D078ED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166AA7B6-7FCA-AFE6-0C3F-3CDC771A60A5}"/>
              </a:ext>
            </a:extLst>
          </p:cNvPr>
          <p:cNvSpPr>
            <a:spLocks noGrp="1" noChangeArrowheads="1"/>
          </p:cNvSpPr>
          <p:nvPr>
            <p:ph type="sldNum" sz="quarter" idx="12"/>
          </p:nvPr>
        </p:nvSpPr>
        <p:spPr>
          <a:ln/>
        </p:spPr>
        <p:txBody>
          <a:bodyPr/>
          <a:lstStyle>
            <a:lvl1pPr>
              <a:defRPr/>
            </a:lvl1pPr>
          </a:lstStyle>
          <a:p>
            <a:fld id="{EBC44B52-5718-494A-88DE-65BC5BB6863E}" type="slidenum">
              <a:rPr lang="en-US" altLang="en-US"/>
              <a:pPr/>
              <a:t>‹#›</a:t>
            </a:fld>
            <a:endParaRPr lang="en-US" altLang="en-US"/>
          </a:p>
        </p:txBody>
      </p:sp>
    </p:spTree>
    <p:extLst>
      <p:ext uri="{BB962C8B-B14F-4D97-AF65-F5344CB8AC3E}">
        <p14:creationId xmlns:p14="http://schemas.microsoft.com/office/powerpoint/2010/main" val="9229067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2BC490B-E1B9-D90A-F6DF-FF79BCE448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4EA8690-690B-FB3F-2B4F-B0EC61C62E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63E5C87-0D75-BA39-D875-C23C984ACDA1}"/>
              </a:ext>
            </a:extLst>
          </p:cNvPr>
          <p:cNvSpPr>
            <a:spLocks noGrp="1" noChangeArrowheads="1"/>
          </p:cNvSpPr>
          <p:nvPr>
            <p:ph type="sldNum" sz="quarter" idx="12"/>
          </p:nvPr>
        </p:nvSpPr>
        <p:spPr>
          <a:ln/>
        </p:spPr>
        <p:txBody>
          <a:bodyPr/>
          <a:lstStyle>
            <a:lvl1pPr>
              <a:defRPr/>
            </a:lvl1pPr>
          </a:lstStyle>
          <a:p>
            <a:fld id="{7CEBEC84-7BAA-4E60-903C-F0D5D8AF2A65}" type="slidenum">
              <a:rPr lang="en-US" altLang="en-US"/>
              <a:pPr/>
              <a:t>‹#›</a:t>
            </a:fld>
            <a:endParaRPr lang="en-US" altLang="en-US"/>
          </a:p>
        </p:txBody>
      </p:sp>
    </p:spTree>
    <p:extLst>
      <p:ext uri="{BB962C8B-B14F-4D97-AF65-F5344CB8AC3E}">
        <p14:creationId xmlns:p14="http://schemas.microsoft.com/office/powerpoint/2010/main" val="127543370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30023C-8ED3-09E8-2084-9CBF00286C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0D547B9-4779-D047-50BA-1B7DE110A7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3980310-592A-B89A-E42E-A25F8232AA34}"/>
              </a:ext>
            </a:extLst>
          </p:cNvPr>
          <p:cNvSpPr>
            <a:spLocks noGrp="1" noChangeArrowheads="1"/>
          </p:cNvSpPr>
          <p:nvPr>
            <p:ph type="sldNum" sz="quarter" idx="12"/>
          </p:nvPr>
        </p:nvSpPr>
        <p:spPr>
          <a:ln/>
        </p:spPr>
        <p:txBody>
          <a:bodyPr/>
          <a:lstStyle>
            <a:lvl1pPr>
              <a:defRPr/>
            </a:lvl1pPr>
          </a:lstStyle>
          <a:p>
            <a:fld id="{B77A9AE4-1852-46F5-B61A-735B18EE0FFE}" type="slidenum">
              <a:rPr lang="en-US" altLang="en-US"/>
              <a:pPr/>
              <a:t>‹#›</a:t>
            </a:fld>
            <a:endParaRPr lang="en-US" altLang="en-US"/>
          </a:p>
        </p:txBody>
      </p:sp>
    </p:spTree>
    <p:extLst>
      <p:ext uri="{BB962C8B-B14F-4D97-AF65-F5344CB8AC3E}">
        <p14:creationId xmlns:p14="http://schemas.microsoft.com/office/powerpoint/2010/main" val="39499791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257E76BD-8CAF-A7D4-1E69-0F0C2E7167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CF7A96EB-53EF-2F1B-9FE5-CD6067DA85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D5C00E8E-C0BB-594C-B6D6-7B8E46734807}"/>
              </a:ext>
            </a:extLst>
          </p:cNvPr>
          <p:cNvSpPr>
            <a:spLocks noGrp="1" noChangeArrowheads="1"/>
          </p:cNvSpPr>
          <p:nvPr>
            <p:ph type="sldNum" sz="quarter" idx="12"/>
          </p:nvPr>
        </p:nvSpPr>
        <p:spPr>
          <a:ln/>
        </p:spPr>
        <p:txBody>
          <a:bodyPr/>
          <a:lstStyle>
            <a:lvl1pPr>
              <a:defRPr/>
            </a:lvl1pPr>
          </a:lstStyle>
          <a:p>
            <a:fld id="{7C6D0701-294E-4489-BAD3-A1362C444F17}" type="slidenum">
              <a:rPr lang="en-US" altLang="en-US"/>
              <a:pPr/>
              <a:t>‹#›</a:t>
            </a:fld>
            <a:endParaRPr lang="en-US" altLang="en-US"/>
          </a:p>
        </p:txBody>
      </p:sp>
    </p:spTree>
    <p:extLst>
      <p:ext uri="{BB962C8B-B14F-4D97-AF65-F5344CB8AC3E}">
        <p14:creationId xmlns:p14="http://schemas.microsoft.com/office/powerpoint/2010/main" val="7629328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41D4481-8793-690D-6CF0-E457BD70EF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E9E6B119-6B99-CC30-E590-CD00A168DF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C462008-A152-356B-0D5D-45FB6988898F}"/>
              </a:ext>
            </a:extLst>
          </p:cNvPr>
          <p:cNvSpPr>
            <a:spLocks noGrp="1" noChangeArrowheads="1"/>
          </p:cNvSpPr>
          <p:nvPr>
            <p:ph type="sldNum" sz="quarter" idx="12"/>
          </p:nvPr>
        </p:nvSpPr>
        <p:spPr>
          <a:ln/>
        </p:spPr>
        <p:txBody>
          <a:bodyPr/>
          <a:lstStyle>
            <a:lvl1pPr>
              <a:defRPr/>
            </a:lvl1pPr>
          </a:lstStyle>
          <a:p>
            <a:fld id="{E080485D-1F4A-493C-93E4-2A5D0DF789BF}" type="slidenum">
              <a:rPr lang="en-US" altLang="en-US"/>
              <a:pPr/>
              <a:t>‹#›</a:t>
            </a:fld>
            <a:endParaRPr lang="en-US" altLang="en-US"/>
          </a:p>
        </p:txBody>
      </p:sp>
    </p:spTree>
    <p:extLst>
      <p:ext uri="{BB962C8B-B14F-4D97-AF65-F5344CB8AC3E}">
        <p14:creationId xmlns:p14="http://schemas.microsoft.com/office/powerpoint/2010/main" val="35942343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5C314121-B310-2104-DAE3-A57D7F8973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54B107A4-96EE-8E38-12F6-65C8B9C798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8CEAD69B-CD7F-EF3B-B325-6CBF88125B40}"/>
              </a:ext>
            </a:extLst>
          </p:cNvPr>
          <p:cNvSpPr>
            <a:spLocks noGrp="1" noChangeArrowheads="1"/>
          </p:cNvSpPr>
          <p:nvPr>
            <p:ph type="sldNum" sz="quarter" idx="12"/>
          </p:nvPr>
        </p:nvSpPr>
        <p:spPr>
          <a:ln/>
        </p:spPr>
        <p:txBody>
          <a:bodyPr/>
          <a:lstStyle>
            <a:lvl1pPr>
              <a:defRPr/>
            </a:lvl1pPr>
          </a:lstStyle>
          <a:p>
            <a:fld id="{2FED5C61-0F09-44E5-B272-1D633DD59F80}" type="slidenum">
              <a:rPr lang="en-US" altLang="en-US"/>
              <a:pPr/>
              <a:t>‹#›</a:t>
            </a:fld>
            <a:endParaRPr lang="en-US" altLang="en-US"/>
          </a:p>
        </p:txBody>
      </p:sp>
    </p:spTree>
    <p:extLst>
      <p:ext uri="{BB962C8B-B14F-4D97-AF65-F5344CB8AC3E}">
        <p14:creationId xmlns:p14="http://schemas.microsoft.com/office/powerpoint/2010/main" val="184613038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C204C2E3-1FDC-BC42-2135-FDBCB23CE9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B19DAFF2-1DAE-11C7-8078-4AC749BA47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D8E373F-D83F-D361-E744-59A1E7831320}"/>
              </a:ext>
            </a:extLst>
          </p:cNvPr>
          <p:cNvSpPr>
            <a:spLocks noGrp="1" noChangeArrowheads="1"/>
          </p:cNvSpPr>
          <p:nvPr>
            <p:ph type="sldNum" sz="quarter" idx="12"/>
          </p:nvPr>
        </p:nvSpPr>
        <p:spPr>
          <a:ln/>
        </p:spPr>
        <p:txBody>
          <a:bodyPr/>
          <a:lstStyle>
            <a:lvl1pPr>
              <a:defRPr/>
            </a:lvl1pPr>
          </a:lstStyle>
          <a:p>
            <a:fld id="{E9BD1CFB-35C6-467E-800E-C9BD431AAC37}" type="slidenum">
              <a:rPr lang="en-US" altLang="en-US"/>
              <a:pPr/>
              <a:t>‹#›</a:t>
            </a:fld>
            <a:endParaRPr lang="en-US" altLang="en-US"/>
          </a:p>
        </p:txBody>
      </p:sp>
    </p:spTree>
    <p:extLst>
      <p:ext uri="{BB962C8B-B14F-4D97-AF65-F5344CB8AC3E}">
        <p14:creationId xmlns:p14="http://schemas.microsoft.com/office/powerpoint/2010/main" val="31280237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C6C4AC0-CF6C-66E2-B67A-0D9B00CE48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72FBE7B9-D0FE-7920-E45A-5B45345752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D77E120F-6C2E-672C-008A-6C7E8047D0BB}"/>
              </a:ext>
            </a:extLst>
          </p:cNvPr>
          <p:cNvSpPr>
            <a:spLocks noGrp="1" noChangeArrowheads="1"/>
          </p:cNvSpPr>
          <p:nvPr>
            <p:ph type="sldNum" sz="quarter" idx="12"/>
          </p:nvPr>
        </p:nvSpPr>
        <p:spPr>
          <a:ln/>
        </p:spPr>
        <p:txBody>
          <a:bodyPr/>
          <a:lstStyle>
            <a:lvl1pPr>
              <a:defRPr/>
            </a:lvl1pPr>
          </a:lstStyle>
          <a:p>
            <a:fld id="{35F46CB2-DFCC-434A-B4B3-F3B163DC2CFD}" type="slidenum">
              <a:rPr lang="en-US" altLang="en-US"/>
              <a:pPr/>
              <a:t>‹#›</a:t>
            </a:fld>
            <a:endParaRPr lang="en-US" altLang="en-US"/>
          </a:p>
        </p:txBody>
      </p:sp>
    </p:spTree>
    <p:extLst>
      <p:ext uri="{BB962C8B-B14F-4D97-AF65-F5344CB8AC3E}">
        <p14:creationId xmlns:p14="http://schemas.microsoft.com/office/powerpoint/2010/main" val="1256802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7435CE8-8517-BD9A-36ED-2D5468416823}"/>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E2924F66-1468-DDD0-5E51-9F8D72647659}"/>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6CAA4C97-58FA-DFD5-E139-6BACB8E30FC1}"/>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1F331A8F-32A1-54ED-54CD-C40DD84A0DB7}"/>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A172677E-B34F-ECF8-7D38-220003409900}"/>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55316A75-DC2C-8A66-C1EA-E0AC03F2EFA9}"/>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710D4E0F-42FB-7710-ECB2-0A6A617E5D2B}"/>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548469B8-976A-41E7-000E-F2B2AFDBA649}"/>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68637BCB-CB72-C35E-41F4-778AE5A8A498}"/>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F362ADD9-A59C-70FB-7680-6A742D76524C}"/>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FD0842FF-1142-2801-2910-8569AA0815CC}"/>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BA0BB711-AFCE-B619-8758-DE48AFF58F44}"/>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72212CD9-5975-76D5-877D-7BE357FCA096}"/>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DCAA517B-BC08-4933-890A-D4651CE3E6DC}" type="slidenum">
              <a:rPr lang="en-US" altLang="en-US"/>
              <a:pPr/>
              <a:t>‹#›</a:t>
            </a:fld>
            <a:endParaRPr lang="en-US" altLang="en-US"/>
          </a:p>
        </p:txBody>
      </p:sp>
    </p:spTree>
    <p:extLst>
      <p:ext uri="{BB962C8B-B14F-4D97-AF65-F5344CB8AC3E}">
        <p14:creationId xmlns:p14="http://schemas.microsoft.com/office/powerpoint/2010/main" val="243503320"/>
      </p:ext>
    </p:extLst>
  </p:cSld>
  <p:clrMapOvr>
    <a:masterClrMapping/>
  </p:clrMapOvr>
  <p:transition>
    <p:blinds/>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5DF81A04-241B-3A08-761E-6BE166391D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B70B8425-A236-1BD0-FC92-13F85238F4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921433BD-3D37-93BA-8A4C-F81CB84B7910}"/>
              </a:ext>
            </a:extLst>
          </p:cNvPr>
          <p:cNvSpPr>
            <a:spLocks noGrp="1" noChangeArrowheads="1"/>
          </p:cNvSpPr>
          <p:nvPr>
            <p:ph type="sldNum" sz="quarter" idx="12"/>
          </p:nvPr>
        </p:nvSpPr>
        <p:spPr>
          <a:ln/>
        </p:spPr>
        <p:txBody>
          <a:bodyPr/>
          <a:lstStyle>
            <a:lvl1pPr>
              <a:defRPr/>
            </a:lvl1pPr>
          </a:lstStyle>
          <a:p>
            <a:fld id="{E8615DA2-E14D-4555-A56F-628525840D96}" type="slidenum">
              <a:rPr lang="en-US" altLang="en-US"/>
              <a:pPr/>
              <a:t>‹#›</a:t>
            </a:fld>
            <a:endParaRPr lang="en-US" altLang="en-US"/>
          </a:p>
        </p:txBody>
      </p:sp>
    </p:spTree>
    <p:extLst>
      <p:ext uri="{BB962C8B-B14F-4D97-AF65-F5344CB8AC3E}">
        <p14:creationId xmlns:p14="http://schemas.microsoft.com/office/powerpoint/2010/main" val="19654133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77B234B-D9B9-1D62-89BE-E91C3A297E0F}"/>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0D42348F-3C80-841B-55A9-B887E27797C9}"/>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C167049C-1B20-86D0-DF91-DC871E25BBF1}"/>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D1AC9DFC-5F38-360E-6B51-5CC49825E657}"/>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903836B2-B9BC-B00A-69ED-26C662E775C8}"/>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08975207-3279-BA6D-B8DE-7E8E1DBDE394}"/>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06612875-0652-07CB-BEE9-CC3CCE42B877}"/>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5E328323-DDF3-DBD4-5B63-3442D3C23F0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9DC45F3A-4434-63C6-C2E8-5D33362DA756}"/>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E46AF9A3-A657-3A28-9993-B7AC243EE85E}"/>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519AC07F-97F4-73D9-1A5C-A6D52B70E2FA}"/>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9F18FE71-B76D-3643-5908-32937AE11CF9}"/>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94775614-4043-448B-A5A2-49C75776D0F1}"/>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CA47FD1C-5D82-4D8B-91D8-14C042FA9B87}" type="slidenum">
              <a:rPr lang="en-US" altLang="en-US"/>
              <a:pPr/>
              <a:t>‹#›</a:t>
            </a:fld>
            <a:endParaRPr lang="en-US" altLang="en-US"/>
          </a:p>
        </p:txBody>
      </p:sp>
    </p:spTree>
    <p:extLst>
      <p:ext uri="{BB962C8B-B14F-4D97-AF65-F5344CB8AC3E}">
        <p14:creationId xmlns:p14="http://schemas.microsoft.com/office/powerpoint/2010/main" val="1806823903"/>
      </p:ext>
    </p:extLst>
  </p:cSld>
  <p:clrMapOvr>
    <a:masterClrMapping/>
  </p:clrMapOvr>
  <p:transition>
    <p:blinds/>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869E300-8A8A-B06A-F847-0CF7FFEDD7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576D91D-6BC0-E478-2BE3-E819EEF1AD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47531F1-D64C-5A71-DA22-F2F6841F4A59}"/>
              </a:ext>
            </a:extLst>
          </p:cNvPr>
          <p:cNvSpPr>
            <a:spLocks noGrp="1" noChangeArrowheads="1"/>
          </p:cNvSpPr>
          <p:nvPr>
            <p:ph type="sldNum" sz="quarter" idx="12"/>
          </p:nvPr>
        </p:nvSpPr>
        <p:spPr>
          <a:ln/>
        </p:spPr>
        <p:txBody>
          <a:bodyPr/>
          <a:lstStyle>
            <a:lvl1pPr>
              <a:defRPr/>
            </a:lvl1pPr>
          </a:lstStyle>
          <a:p>
            <a:fld id="{9493ABB6-EE5C-4309-B81E-6598C0BF0BC1}" type="slidenum">
              <a:rPr lang="en-US" altLang="en-US"/>
              <a:pPr/>
              <a:t>‹#›</a:t>
            </a:fld>
            <a:endParaRPr lang="en-US" altLang="en-US"/>
          </a:p>
        </p:txBody>
      </p:sp>
    </p:spTree>
    <p:extLst>
      <p:ext uri="{BB962C8B-B14F-4D97-AF65-F5344CB8AC3E}">
        <p14:creationId xmlns:p14="http://schemas.microsoft.com/office/powerpoint/2010/main" val="2880701400"/>
      </p:ext>
    </p:extLst>
  </p:cSld>
  <p:clrMapOvr>
    <a:masterClrMapping/>
  </p:clrMapOvr>
  <p:transition>
    <p:blinds/>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6D9DF3CB-0D37-B3BB-14F7-717707BDC1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BC5F316-1CFC-65B3-0A35-A002D20B37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9053C35D-5B3E-3567-EF9D-1C7CB5B48001}"/>
              </a:ext>
            </a:extLst>
          </p:cNvPr>
          <p:cNvSpPr>
            <a:spLocks noGrp="1" noChangeArrowheads="1"/>
          </p:cNvSpPr>
          <p:nvPr>
            <p:ph type="sldNum" sz="quarter" idx="12"/>
          </p:nvPr>
        </p:nvSpPr>
        <p:spPr>
          <a:ln/>
        </p:spPr>
        <p:txBody>
          <a:bodyPr/>
          <a:lstStyle>
            <a:lvl1pPr>
              <a:defRPr/>
            </a:lvl1pPr>
          </a:lstStyle>
          <a:p>
            <a:fld id="{518CDDD7-BBEC-4590-B45B-F3619243AD60}" type="slidenum">
              <a:rPr lang="en-US" altLang="en-US"/>
              <a:pPr/>
              <a:t>‹#›</a:t>
            </a:fld>
            <a:endParaRPr lang="en-US" altLang="en-US"/>
          </a:p>
        </p:txBody>
      </p:sp>
    </p:spTree>
    <p:extLst>
      <p:ext uri="{BB962C8B-B14F-4D97-AF65-F5344CB8AC3E}">
        <p14:creationId xmlns:p14="http://schemas.microsoft.com/office/powerpoint/2010/main" val="1181688774"/>
      </p:ext>
    </p:extLst>
  </p:cSld>
  <p:clrMapOvr>
    <a:masterClrMapping/>
  </p:clrMapOvr>
  <p:transition>
    <p:blinds/>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480F9CE-2B1F-ACF8-F2BF-F2DCD22BC8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146B66F-7B35-AA2E-1CDE-E15712F246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254C829-88F7-4EA9-F31B-1374AEF73BFC}"/>
              </a:ext>
            </a:extLst>
          </p:cNvPr>
          <p:cNvSpPr>
            <a:spLocks noGrp="1" noChangeArrowheads="1"/>
          </p:cNvSpPr>
          <p:nvPr>
            <p:ph type="sldNum" sz="quarter" idx="12"/>
          </p:nvPr>
        </p:nvSpPr>
        <p:spPr>
          <a:ln/>
        </p:spPr>
        <p:txBody>
          <a:bodyPr/>
          <a:lstStyle>
            <a:lvl1pPr>
              <a:defRPr/>
            </a:lvl1pPr>
          </a:lstStyle>
          <a:p>
            <a:fld id="{83465D95-8CB2-44A4-9D7A-80E192FE99CA}" type="slidenum">
              <a:rPr lang="en-US" altLang="en-US"/>
              <a:pPr/>
              <a:t>‹#›</a:t>
            </a:fld>
            <a:endParaRPr lang="en-US" altLang="en-US"/>
          </a:p>
        </p:txBody>
      </p:sp>
    </p:spTree>
    <p:extLst>
      <p:ext uri="{BB962C8B-B14F-4D97-AF65-F5344CB8AC3E}">
        <p14:creationId xmlns:p14="http://schemas.microsoft.com/office/powerpoint/2010/main" val="3256662971"/>
      </p:ext>
    </p:extLst>
  </p:cSld>
  <p:clrMapOvr>
    <a:masterClrMapping/>
  </p:clrMapOvr>
  <p:transition>
    <p:blinds/>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8201AF7C-E04F-F0DF-58DD-D0299E976F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22F13C64-A619-9CF2-DD62-9D086BA75C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66B7BC17-F7F7-D706-0DE2-D3FC970161E5}"/>
              </a:ext>
            </a:extLst>
          </p:cNvPr>
          <p:cNvSpPr>
            <a:spLocks noGrp="1" noChangeArrowheads="1"/>
          </p:cNvSpPr>
          <p:nvPr>
            <p:ph type="sldNum" sz="quarter" idx="12"/>
          </p:nvPr>
        </p:nvSpPr>
        <p:spPr>
          <a:ln/>
        </p:spPr>
        <p:txBody>
          <a:bodyPr/>
          <a:lstStyle>
            <a:lvl1pPr>
              <a:defRPr/>
            </a:lvl1pPr>
          </a:lstStyle>
          <a:p>
            <a:fld id="{938080F3-E116-48BC-906F-FE3CAA9368B2}" type="slidenum">
              <a:rPr lang="en-US" altLang="en-US"/>
              <a:pPr/>
              <a:t>‹#›</a:t>
            </a:fld>
            <a:endParaRPr lang="en-US" altLang="en-US"/>
          </a:p>
        </p:txBody>
      </p:sp>
    </p:spTree>
    <p:extLst>
      <p:ext uri="{BB962C8B-B14F-4D97-AF65-F5344CB8AC3E}">
        <p14:creationId xmlns:p14="http://schemas.microsoft.com/office/powerpoint/2010/main" val="3902185361"/>
      </p:ext>
    </p:extLst>
  </p:cSld>
  <p:clrMapOvr>
    <a:masterClrMapping/>
  </p:clrMapOvr>
  <p:transition>
    <p:blinds/>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46CCE121-D461-36A1-4893-815A5ED911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5D5524E6-FD0D-7326-BB8C-793F40078F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4E6F1AC6-5B56-79A8-CEC3-AF58D115D492}"/>
              </a:ext>
            </a:extLst>
          </p:cNvPr>
          <p:cNvSpPr>
            <a:spLocks noGrp="1" noChangeArrowheads="1"/>
          </p:cNvSpPr>
          <p:nvPr>
            <p:ph type="sldNum" sz="quarter" idx="12"/>
          </p:nvPr>
        </p:nvSpPr>
        <p:spPr>
          <a:ln/>
        </p:spPr>
        <p:txBody>
          <a:bodyPr/>
          <a:lstStyle>
            <a:lvl1pPr>
              <a:defRPr/>
            </a:lvl1pPr>
          </a:lstStyle>
          <a:p>
            <a:fld id="{6BB41F24-FA61-4AD6-8630-D59EEAA26C6C}" type="slidenum">
              <a:rPr lang="en-US" altLang="en-US"/>
              <a:pPr/>
              <a:t>‹#›</a:t>
            </a:fld>
            <a:endParaRPr lang="en-US" altLang="en-US"/>
          </a:p>
        </p:txBody>
      </p:sp>
    </p:spTree>
    <p:extLst>
      <p:ext uri="{BB962C8B-B14F-4D97-AF65-F5344CB8AC3E}">
        <p14:creationId xmlns:p14="http://schemas.microsoft.com/office/powerpoint/2010/main" val="2164457483"/>
      </p:ext>
    </p:extLst>
  </p:cSld>
  <p:clrMapOvr>
    <a:masterClrMapping/>
  </p:clrMapOvr>
  <p:transition>
    <p:blinds/>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9052504-C0F8-993E-C64B-FBAE772E74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617735CA-471F-D92E-F1D2-DA57EF8DA3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C0AE531A-6BA9-095B-18CB-59BA79C29EFC}"/>
              </a:ext>
            </a:extLst>
          </p:cNvPr>
          <p:cNvSpPr>
            <a:spLocks noGrp="1" noChangeArrowheads="1"/>
          </p:cNvSpPr>
          <p:nvPr>
            <p:ph type="sldNum" sz="quarter" idx="12"/>
          </p:nvPr>
        </p:nvSpPr>
        <p:spPr>
          <a:ln/>
        </p:spPr>
        <p:txBody>
          <a:bodyPr/>
          <a:lstStyle>
            <a:lvl1pPr>
              <a:defRPr/>
            </a:lvl1pPr>
          </a:lstStyle>
          <a:p>
            <a:fld id="{FC49FD5A-37F9-481D-A6B4-2D7364A3053E}" type="slidenum">
              <a:rPr lang="en-US" altLang="en-US"/>
              <a:pPr/>
              <a:t>‹#›</a:t>
            </a:fld>
            <a:endParaRPr lang="en-US" altLang="en-US"/>
          </a:p>
        </p:txBody>
      </p:sp>
    </p:spTree>
    <p:extLst>
      <p:ext uri="{BB962C8B-B14F-4D97-AF65-F5344CB8AC3E}">
        <p14:creationId xmlns:p14="http://schemas.microsoft.com/office/powerpoint/2010/main" val="3405625323"/>
      </p:ext>
    </p:extLst>
  </p:cSld>
  <p:clrMapOvr>
    <a:masterClrMapping/>
  </p:clrMapOvr>
  <p:transition>
    <p:blinds/>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CE8471E1-5737-AC9E-BFEB-CEB297F1C0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68DDEA9-4B3B-BBF6-5C40-53EA680112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B2CAE90-CDC3-67E0-F05C-2B8C660E847F}"/>
              </a:ext>
            </a:extLst>
          </p:cNvPr>
          <p:cNvSpPr>
            <a:spLocks noGrp="1" noChangeArrowheads="1"/>
          </p:cNvSpPr>
          <p:nvPr>
            <p:ph type="sldNum" sz="quarter" idx="12"/>
          </p:nvPr>
        </p:nvSpPr>
        <p:spPr>
          <a:ln/>
        </p:spPr>
        <p:txBody>
          <a:bodyPr/>
          <a:lstStyle>
            <a:lvl1pPr>
              <a:defRPr/>
            </a:lvl1pPr>
          </a:lstStyle>
          <a:p>
            <a:fld id="{4DEA3E2C-235F-46C5-8A3E-1D07CE40ABFE}" type="slidenum">
              <a:rPr lang="en-US" altLang="en-US"/>
              <a:pPr/>
              <a:t>‹#›</a:t>
            </a:fld>
            <a:endParaRPr lang="en-US" altLang="en-US"/>
          </a:p>
        </p:txBody>
      </p:sp>
    </p:spTree>
    <p:extLst>
      <p:ext uri="{BB962C8B-B14F-4D97-AF65-F5344CB8AC3E}">
        <p14:creationId xmlns:p14="http://schemas.microsoft.com/office/powerpoint/2010/main" val="808894338"/>
      </p:ext>
    </p:extLst>
  </p:cSld>
  <p:clrMapOvr>
    <a:masterClrMapping/>
  </p:clrMapOvr>
  <p:transition>
    <p:blinds/>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36F397DC-F8A0-4C6A-F2E1-0E45246EA5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CED7E88-77EC-8966-E096-840200F376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A043F27-4B21-1AB3-9071-ECDD58DFF2A2}"/>
              </a:ext>
            </a:extLst>
          </p:cNvPr>
          <p:cNvSpPr>
            <a:spLocks noGrp="1" noChangeArrowheads="1"/>
          </p:cNvSpPr>
          <p:nvPr>
            <p:ph type="sldNum" sz="quarter" idx="12"/>
          </p:nvPr>
        </p:nvSpPr>
        <p:spPr>
          <a:ln/>
        </p:spPr>
        <p:txBody>
          <a:bodyPr/>
          <a:lstStyle>
            <a:lvl1pPr>
              <a:defRPr/>
            </a:lvl1pPr>
          </a:lstStyle>
          <a:p>
            <a:fld id="{759B2F8D-8A39-40ED-A249-742738B770B1}" type="slidenum">
              <a:rPr lang="en-US" altLang="en-US"/>
              <a:pPr/>
              <a:t>‹#›</a:t>
            </a:fld>
            <a:endParaRPr lang="en-US" altLang="en-US"/>
          </a:p>
        </p:txBody>
      </p:sp>
    </p:spTree>
    <p:extLst>
      <p:ext uri="{BB962C8B-B14F-4D97-AF65-F5344CB8AC3E}">
        <p14:creationId xmlns:p14="http://schemas.microsoft.com/office/powerpoint/2010/main" val="1414373782"/>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383456D-3115-5AAC-FAB3-C342BCAD4B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70443F8-0E5D-BE34-1C80-07E79677A6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428DCBA-84A1-3E06-AFCD-AFC64CFF7644}"/>
              </a:ext>
            </a:extLst>
          </p:cNvPr>
          <p:cNvSpPr>
            <a:spLocks noGrp="1" noChangeArrowheads="1"/>
          </p:cNvSpPr>
          <p:nvPr>
            <p:ph type="sldNum" sz="quarter" idx="12"/>
          </p:nvPr>
        </p:nvSpPr>
        <p:spPr>
          <a:ln/>
        </p:spPr>
        <p:txBody>
          <a:bodyPr/>
          <a:lstStyle>
            <a:lvl1pPr>
              <a:defRPr/>
            </a:lvl1pPr>
          </a:lstStyle>
          <a:p>
            <a:fld id="{69EFFF56-887B-4B0D-816C-83E5C2B3BCAD}" type="slidenum">
              <a:rPr lang="en-US" altLang="en-US"/>
              <a:pPr/>
              <a:t>‹#›</a:t>
            </a:fld>
            <a:endParaRPr lang="en-US" altLang="en-US"/>
          </a:p>
        </p:txBody>
      </p:sp>
    </p:spTree>
    <p:extLst>
      <p:ext uri="{BB962C8B-B14F-4D97-AF65-F5344CB8AC3E}">
        <p14:creationId xmlns:p14="http://schemas.microsoft.com/office/powerpoint/2010/main" val="3722628728"/>
      </p:ext>
    </p:extLst>
  </p:cSld>
  <p:clrMapOvr>
    <a:masterClrMapping/>
  </p:clrMapOvr>
  <p:transition>
    <p:blinds/>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BD06EEBE-F9DE-A359-BFA5-1FDA71F8CD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16EFCB0-64B1-FAC3-20A8-2D9721B8EB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425519C-0AAD-C436-F9B9-279A8D853272}"/>
              </a:ext>
            </a:extLst>
          </p:cNvPr>
          <p:cNvSpPr>
            <a:spLocks noGrp="1" noChangeArrowheads="1"/>
          </p:cNvSpPr>
          <p:nvPr>
            <p:ph type="sldNum" sz="quarter" idx="12"/>
          </p:nvPr>
        </p:nvSpPr>
        <p:spPr>
          <a:ln/>
        </p:spPr>
        <p:txBody>
          <a:bodyPr/>
          <a:lstStyle>
            <a:lvl1pPr>
              <a:defRPr/>
            </a:lvl1pPr>
          </a:lstStyle>
          <a:p>
            <a:fld id="{9C09DBB6-F5B6-4B15-861F-911A32E6B0E6}" type="slidenum">
              <a:rPr lang="en-US" altLang="en-US"/>
              <a:pPr/>
              <a:t>‹#›</a:t>
            </a:fld>
            <a:endParaRPr lang="en-US" altLang="en-US"/>
          </a:p>
        </p:txBody>
      </p:sp>
    </p:spTree>
    <p:extLst>
      <p:ext uri="{BB962C8B-B14F-4D97-AF65-F5344CB8AC3E}">
        <p14:creationId xmlns:p14="http://schemas.microsoft.com/office/powerpoint/2010/main" val="642767233"/>
      </p:ext>
    </p:extLst>
  </p:cSld>
  <p:clrMapOvr>
    <a:masterClrMapping/>
  </p:clrMapOvr>
  <p:transition>
    <p:blinds/>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848494C-C7EA-3D02-2684-0F1A792D96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FBF337D-188B-D87A-7D12-0C1356637C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87F918B-8457-00B2-43A7-1B45A7BFBB17}"/>
              </a:ext>
            </a:extLst>
          </p:cNvPr>
          <p:cNvSpPr>
            <a:spLocks noGrp="1" noChangeArrowheads="1"/>
          </p:cNvSpPr>
          <p:nvPr>
            <p:ph type="sldNum" sz="quarter" idx="12"/>
          </p:nvPr>
        </p:nvSpPr>
        <p:spPr>
          <a:ln/>
        </p:spPr>
        <p:txBody>
          <a:bodyPr/>
          <a:lstStyle>
            <a:lvl1pPr>
              <a:defRPr/>
            </a:lvl1pPr>
          </a:lstStyle>
          <a:p>
            <a:fld id="{DBDF48ED-AE2B-4077-BF2D-3ACCE734B4C2}" type="slidenum">
              <a:rPr lang="en-US" altLang="en-US"/>
              <a:pPr/>
              <a:t>‹#›</a:t>
            </a:fld>
            <a:endParaRPr lang="en-US" altLang="en-US"/>
          </a:p>
        </p:txBody>
      </p:sp>
    </p:spTree>
    <p:extLst>
      <p:ext uri="{BB962C8B-B14F-4D97-AF65-F5344CB8AC3E}">
        <p14:creationId xmlns:p14="http://schemas.microsoft.com/office/powerpoint/2010/main" val="4073778934"/>
      </p:ext>
    </p:extLst>
  </p:cSld>
  <p:clrMapOvr>
    <a:masterClrMapping/>
  </p:clrMapOvr>
  <p:transition>
    <p:blinds/>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2ABD8D21-ACDE-12BF-B7DE-02D4AC3D9B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0374B8ED-6AE4-E13A-8680-2B56CFD18E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4BC17AC-98F8-B760-EA13-6849A2DCE4E0}"/>
              </a:ext>
            </a:extLst>
          </p:cNvPr>
          <p:cNvSpPr>
            <a:spLocks noGrp="1" noChangeArrowheads="1"/>
          </p:cNvSpPr>
          <p:nvPr>
            <p:ph type="sldNum" sz="quarter" idx="12"/>
          </p:nvPr>
        </p:nvSpPr>
        <p:spPr>
          <a:ln/>
        </p:spPr>
        <p:txBody>
          <a:bodyPr/>
          <a:lstStyle>
            <a:lvl1pPr>
              <a:defRPr/>
            </a:lvl1pPr>
          </a:lstStyle>
          <a:p>
            <a:fld id="{A34AA04A-4B9E-4E65-8325-10036854FF7A}" type="slidenum">
              <a:rPr lang="en-US" altLang="en-US"/>
              <a:pPr/>
              <a:t>‹#›</a:t>
            </a:fld>
            <a:endParaRPr lang="en-US" altLang="en-US"/>
          </a:p>
        </p:txBody>
      </p:sp>
    </p:spTree>
    <p:extLst>
      <p:ext uri="{BB962C8B-B14F-4D97-AF65-F5344CB8AC3E}">
        <p14:creationId xmlns:p14="http://schemas.microsoft.com/office/powerpoint/2010/main" val="4003442799"/>
      </p:ext>
    </p:extLst>
  </p:cSld>
  <p:clrMapOvr>
    <a:masterClrMapping/>
  </p:clrMapOvr>
  <p:transition>
    <p:blinds/>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468F9FE5-2ACE-10AE-5228-E8C174BBB6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8370793-89B5-AA29-B8AE-AF4AAFBD02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534BF639-726F-C229-8BD9-728278AD3ABE}"/>
              </a:ext>
            </a:extLst>
          </p:cNvPr>
          <p:cNvSpPr>
            <a:spLocks noGrp="1" noChangeArrowheads="1"/>
          </p:cNvSpPr>
          <p:nvPr>
            <p:ph type="sldNum" sz="quarter" idx="12"/>
          </p:nvPr>
        </p:nvSpPr>
        <p:spPr>
          <a:ln/>
        </p:spPr>
        <p:txBody>
          <a:bodyPr/>
          <a:lstStyle>
            <a:lvl1pPr>
              <a:defRPr/>
            </a:lvl1pPr>
          </a:lstStyle>
          <a:p>
            <a:fld id="{17E2E102-6302-451C-A03D-D8106D260A4F}" type="slidenum">
              <a:rPr lang="en-US" altLang="en-US"/>
              <a:pPr/>
              <a:t>‹#›</a:t>
            </a:fld>
            <a:endParaRPr lang="en-US" altLang="en-US"/>
          </a:p>
        </p:txBody>
      </p:sp>
    </p:spTree>
    <p:extLst>
      <p:ext uri="{BB962C8B-B14F-4D97-AF65-F5344CB8AC3E}">
        <p14:creationId xmlns:p14="http://schemas.microsoft.com/office/powerpoint/2010/main" val="2660573990"/>
      </p:ext>
    </p:extLst>
  </p:cSld>
  <p:clrMapOvr>
    <a:masterClrMapping/>
  </p:clrMapOvr>
  <p:transition>
    <p:blinds/>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51CBBE8-1157-C97B-0160-A5C3555817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D0A3057-738D-763B-8BFD-35D6E18038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C78F199-0597-D243-335C-DCEA31A51A47}"/>
              </a:ext>
            </a:extLst>
          </p:cNvPr>
          <p:cNvSpPr>
            <a:spLocks noGrp="1" noChangeArrowheads="1"/>
          </p:cNvSpPr>
          <p:nvPr>
            <p:ph type="sldNum" sz="quarter" idx="12"/>
          </p:nvPr>
        </p:nvSpPr>
        <p:spPr>
          <a:ln/>
        </p:spPr>
        <p:txBody>
          <a:bodyPr/>
          <a:lstStyle>
            <a:lvl1pPr>
              <a:defRPr/>
            </a:lvl1pPr>
          </a:lstStyle>
          <a:p>
            <a:fld id="{D1E9F572-FC86-4F1B-81B0-AF9DCE650F1F}" type="slidenum">
              <a:rPr lang="en-US" altLang="en-US"/>
              <a:pPr/>
              <a:t>‹#›</a:t>
            </a:fld>
            <a:endParaRPr lang="en-US" altLang="en-US"/>
          </a:p>
        </p:txBody>
      </p:sp>
    </p:spTree>
    <p:extLst>
      <p:ext uri="{BB962C8B-B14F-4D97-AF65-F5344CB8AC3E}">
        <p14:creationId xmlns:p14="http://schemas.microsoft.com/office/powerpoint/2010/main" val="2725607798"/>
      </p:ext>
    </p:extLst>
  </p:cSld>
  <p:clrMapOvr>
    <a:masterClrMapping/>
  </p:clrMapOvr>
  <p:transition>
    <p:blinds/>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07F00A1-9D9A-7C98-BC09-6AA9553B09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EECCB94B-9EF5-81D5-7D9D-2D36B994DF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25E20C60-2D5B-BDD2-6248-29B8D936B775}"/>
              </a:ext>
            </a:extLst>
          </p:cNvPr>
          <p:cNvSpPr>
            <a:spLocks noGrp="1" noChangeArrowheads="1"/>
          </p:cNvSpPr>
          <p:nvPr>
            <p:ph type="sldNum" sz="quarter" idx="12"/>
          </p:nvPr>
        </p:nvSpPr>
        <p:spPr>
          <a:ln/>
        </p:spPr>
        <p:txBody>
          <a:bodyPr/>
          <a:lstStyle>
            <a:lvl1pPr>
              <a:defRPr/>
            </a:lvl1pPr>
          </a:lstStyle>
          <a:p>
            <a:fld id="{FA79394A-E378-447C-B233-6304C95B3C80}" type="slidenum">
              <a:rPr lang="en-US" altLang="en-US"/>
              <a:pPr/>
              <a:t>‹#›</a:t>
            </a:fld>
            <a:endParaRPr lang="en-US" altLang="en-US"/>
          </a:p>
        </p:txBody>
      </p:sp>
    </p:spTree>
    <p:extLst>
      <p:ext uri="{BB962C8B-B14F-4D97-AF65-F5344CB8AC3E}">
        <p14:creationId xmlns:p14="http://schemas.microsoft.com/office/powerpoint/2010/main" val="2773537706"/>
      </p:ext>
    </p:extLst>
  </p:cSld>
  <p:clrMapOvr>
    <a:masterClrMapping/>
  </p:clrMapOvr>
  <p:transition>
    <p:blinds/>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1DEFBC8-1C19-C3C7-C30A-05693B021F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F0F89E39-004E-8671-6013-EF04A2014D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AF714DD-7118-D455-752E-A42C5AAA9A19}"/>
              </a:ext>
            </a:extLst>
          </p:cNvPr>
          <p:cNvSpPr>
            <a:spLocks noGrp="1" noChangeArrowheads="1"/>
          </p:cNvSpPr>
          <p:nvPr>
            <p:ph type="sldNum" sz="quarter" idx="12"/>
          </p:nvPr>
        </p:nvSpPr>
        <p:spPr>
          <a:ln/>
        </p:spPr>
        <p:txBody>
          <a:bodyPr/>
          <a:lstStyle>
            <a:lvl1pPr>
              <a:defRPr/>
            </a:lvl1pPr>
          </a:lstStyle>
          <a:p>
            <a:fld id="{5D9F9CB5-D28F-4541-AA25-E286A777CB49}" type="slidenum">
              <a:rPr lang="en-US" altLang="en-US"/>
              <a:pPr/>
              <a:t>‹#›</a:t>
            </a:fld>
            <a:endParaRPr lang="en-US" altLang="en-US"/>
          </a:p>
        </p:txBody>
      </p:sp>
    </p:spTree>
    <p:extLst>
      <p:ext uri="{BB962C8B-B14F-4D97-AF65-F5344CB8AC3E}">
        <p14:creationId xmlns:p14="http://schemas.microsoft.com/office/powerpoint/2010/main" val="3955607665"/>
      </p:ext>
    </p:extLst>
  </p:cSld>
  <p:clrMapOvr>
    <a:masterClrMapping/>
  </p:clrMapOvr>
  <p:transition>
    <p:blinds/>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56D7B983-CE2F-1C23-AF36-E8201F172B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8356CA4C-517F-E9CD-1DE2-7596432BEA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9855BCE-C976-E924-8D37-8E39A7BB2FF5}"/>
              </a:ext>
            </a:extLst>
          </p:cNvPr>
          <p:cNvSpPr>
            <a:spLocks noGrp="1" noChangeArrowheads="1"/>
          </p:cNvSpPr>
          <p:nvPr>
            <p:ph type="sldNum" sz="quarter" idx="12"/>
          </p:nvPr>
        </p:nvSpPr>
        <p:spPr>
          <a:ln/>
        </p:spPr>
        <p:txBody>
          <a:bodyPr/>
          <a:lstStyle>
            <a:lvl1pPr>
              <a:defRPr/>
            </a:lvl1pPr>
          </a:lstStyle>
          <a:p>
            <a:fld id="{CA9FE571-CD3D-4799-AEE5-5CDD56CC2D3E}" type="slidenum">
              <a:rPr lang="en-US" altLang="en-US"/>
              <a:pPr/>
              <a:t>‹#›</a:t>
            </a:fld>
            <a:endParaRPr lang="en-US" altLang="en-US"/>
          </a:p>
        </p:txBody>
      </p:sp>
    </p:spTree>
    <p:extLst>
      <p:ext uri="{BB962C8B-B14F-4D97-AF65-F5344CB8AC3E}">
        <p14:creationId xmlns:p14="http://schemas.microsoft.com/office/powerpoint/2010/main" val="2965684632"/>
      </p:ext>
    </p:extLst>
  </p:cSld>
  <p:clrMapOvr>
    <a:masterClrMapping/>
  </p:clrMapOvr>
  <p:transition>
    <p:blinds/>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70E5E835-84A1-DFFF-F985-B7005D98F2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399930C9-D95B-2AE0-62FF-38C7672F8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556CD54-EF68-339E-E000-37592CBB8BE7}"/>
              </a:ext>
            </a:extLst>
          </p:cNvPr>
          <p:cNvSpPr>
            <a:spLocks noGrp="1" noChangeArrowheads="1"/>
          </p:cNvSpPr>
          <p:nvPr>
            <p:ph type="sldNum" sz="quarter" idx="12"/>
          </p:nvPr>
        </p:nvSpPr>
        <p:spPr>
          <a:ln/>
        </p:spPr>
        <p:txBody>
          <a:bodyPr/>
          <a:lstStyle>
            <a:lvl1pPr>
              <a:defRPr/>
            </a:lvl1pPr>
          </a:lstStyle>
          <a:p>
            <a:fld id="{67B6DEBD-7789-4A42-AA9A-86E0C8E4E1EF}" type="slidenum">
              <a:rPr lang="en-US" altLang="en-US"/>
              <a:pPr/>
              <a:t>‹#›</a:t>
            </a:fld>
            <a:endParaRPr lang="en-US" altLang="en-US"/>
          </a:p>
        </p:txBody>
      </p:sp>
    </p:spTree>
    <p:extLst>
      <p:ext uri="{BB962C8B-B14F-4D97-AF65-F5344CB8AC3E}">
        <p14:creationId xmlns:p14="http://schemas.microsoft.com/office/powerpoint/2010/main" val="1336518941"/>
      </p:ext>
    </p:extLst>
  </p:cSld>
  <p:clrMapOvr>
    <a:masterClrMapping/>
  </p:clrMapOvr>
  <p:transition>
    <p:blinds/>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114F14D3-D7F5-2DC9-30EF-545BF66D0A43}"/>
              </a:ext>
            </a:extLst>
          </p:cNvPr>
          <p:cNvGrpSpPr>
            <a:grpSpLocks/>
          </p:cNvGrpSpPr>
          <p:nvPr/>
        </p:nvGrpSpPr>
        <p:grpSpPr bwMode="auto">
          <a:xfrm>
            <a:off x="0" y="1"/>
            <a:ext cx="12192000" cy="6856413"/>
            <a:chOff x="0" y="0"/>
            <a:chExt cx="5760" cy="4319"/>
          </a:xfrm>
        </p:grpSpPr>
        <p:sp>
          <p:nvSpPr>
            <p:cNvPr id="37891" name="Freeform 3">
              <a:extLst>
                <a:ext uri="{FF2B5EF4-FFF2-40B4-BE49-F238E27FC236}">
                  <a16:creationId xmlns:a16="http://schemas.microsoft.com/office/drawing/2014/main" id="{7867F7CB-6EE2-CDE8-BC25-8813C2A551BA}"/>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35E7CA1F-1DF1-EF2D-648B-607ACBC3D0F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214EDB11-0EA5-1719-4F60-8189387F410C}"/>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A7935F16-A3E5-8DE2-E552-08B011EDFCDD}"/>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40204655-E0C4-7559-608D-B026AF1483FA}"/>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9946A028-8F89-9D77-1019-59E261B6C090}"/>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C2BBD30F-16AE-8B15-29A5-9920C95F0618}"/>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05F784F5-A841-96A6-97DE-0B221977F9FD}"/>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EEEB7215-21BB-8E19-CDCB-FFB29E599F6C}"/>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DC1B3C0E-1820-2891-B88A-8552DEBFFCCD}"/>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602A4B65-857B-3075-385F-864D8D025DF8}"/>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D184EAF6-9BC2-2249-0D1F-76C88E16AA76}"/>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D40439C3-FF9C-F2EE-76A4-840761C2E06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C120D871-9F69-DBD8-9E83-2CB907912066}"/>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5FE3786D-5AF9-9316-9018-389208AEFCFB}"/>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EBBC7DFE-C838-E499-225C-0CDA619FA4C7}"/>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F722C09D-A0C2-2FA7-AFBD-B5B7DEC2740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ADB11CC2-CE8F-CE45-2027-194D25AC6CB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7748CBFA-77C2-FFC4-32C4-277F2796EED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ED91ED2E-F6AA-8E44-8D19-EBF318D57BC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28122585-0BD2-B7B0-4BD0-BC7F2634939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8CA3BDB0-B056-23A4-CFE0-FD5BA15BBC5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5E8C98EC-73EE-5041-2ABE-02B18C61F74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4C43860E-2A33-FFE1-F22A-630976286CEB}"/>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8F62BEBA-C032-C299-68F6-33B9F45B96E4}"/>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ADF21AB1-639E-785B-079B-C996C55A6694}"/>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8B3B2752-3A0F-89FC-7766-496618E51A08}"/>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A3FF019A-14A9-758E-74DA-948880CAC62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08887227-3843-C752-1CD3-79A67E8C2C62}"/>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1BDF16C0-787A-A0D1-8176-B9A197B6AF13}"/>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4DE38844-B932-64BB-FAF4-F6B3898D7C8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E1668464-E3E1-2E2C-7E85-E9C3BE27F5B8}"/>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1F033FA3-AD25-D769-202D-452693619FD5}"/>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177BFAF2-0C15-995C-6CFF-B62AB72E586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10318AE9-DABE-BE5A-F8A6-6BA139F9970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B4A0481B-94BF-95F9-4663-73E17ECE8F6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19E7556A-C6A5-EA5B-25F2-CC7658122CDF}"/>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8AC3D9D4-B87F-66E6-F188-1985BF282C8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A508FD99-6333-7FA8-4780-3A126DF33B8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7E4EB2EF-17D0-920D-253D-FC8AEE45D6D4}"/>
              </a:ext>
            </a:extLst>
          </p:cNvPr>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CAECC61D-B15C-39F3-3356-90514087DECE}"/>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F03AEA0C-EDCB-8CFF-66EF-89CF8BD23F42}"/>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4774991D-8A30-BF94-040B-6C6D3F98E19E}"/>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D3DC46D6-CC99-2955-4030-6D1466F34712}"/>
              </a:ext>
            </a:extLst>
          </p:cNvPr>
          <p:cNvSpPr>
            <a:spLocks noGrp="1" noChangeArrowheads="1"/>
          </p:cNvSpPr>
          <p:nvPr>
            <p:ph type="sldNum" sz="quarter" idx="4"/>
          </p:nvPr>
        </p:nvSpPr>
        <p:spPr/>
        <p:txBody>
          <a:bodyPr/>
          <a:lstStyle>
            <a:lvl1pPr>
              <a:defRPr/>
            </a:lvl1pPr>
          </a:lstStyle>
          <a:p>
            <a:fld id="{F726F6AB-8133-43F1-8F58-27B084D75964}" type="slidenum">
              <a:rPr lang="en-US" altLang="en-US"/>
              <a:pPr/>
              <a:t>‹#›</a:t>
            </a:fld>
            <a:endParaRPr lang="en-US" altLang="en-US"/>
          </a:p>
        </p:txBody>
      </p:sp>
    </p:spTree>
    <p:extLst>
      <p:ext uri="{BB962C8B-B14F-4D97-AF65-F5344CB8AC3E}">
        <p14:creationId xmlns:p14="http://schemas.microsoft.com/office/powerpoint/2010/main" val="3409386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CB4D81CF-835D-4E4E-3526-7FD898F78A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071CA64-AE37-3FAB-643E-14FA56C084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CB521C0-3BAD-8800-112F-36BD5D7C2CD1}"/>
              </a:ext>
            </a:extLst>
          </p:cNvPr>
          <p:cNvSpPr>
            <a:spLocks noGrp="1" noChangeArrowheads="1"/>
          </p:cNvSpPr>
          <p:nvPr>
            <p:ph type="sldNum" sz="quarter" idx="12"/>
          </p:nvPr>
        </p:nvSpPr>
        <p:spPr>
          <a:ln/>
        </p:spPr>
        <p:txBody>
          <a:bodyPr/>
          <a:lstStyle>
            <a:lvl1pPr>
              <a:defRPr/>
            </a:lvl1pPr>
          </a:lstStyle>
          <a:p>
            <a:fld id="{B9DD5FEC-8002-4203-A08C-06CB195DC4A3}" type="slidenum">
              <a:rPr lang="en-US" altLang="en-US"/>
              <a:pPr/>
              <a:t>‹#›</a:t>
            </a:fld>
            <a:endParaRPr lang="en-US" altLang="en-US"/>
          </a:p>
        </p:txBody>
      </p:sp>
    </p:spTree>
    <p:extLst>
      <p:ext uri="{BB962C8B-B14F-4D97-AF65-F5344CB8AC3E}">
        <p14:creationId xmlns:p14="http://schemas.microsoft.com/office/powerpoint/2010/main" val="3622812811"/>
      </p:ext>
    </p:extLst>
  </p:cSld>
  <p:clrMapOvr>
    <a:masterClrMapping/>
  </p:clrMapOvr>
  <p:transition>
    <p:blinds/>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4C1D-CFDB-5E48-8FDB-9C064F791E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F018C-8036-8291-5B46-F9587A97D6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873CB-9222-8FF6-9DCB-18C4FC9FA9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E690C1-C9B2-8D93-B9EC-DDFFD9CDCD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F68F82-2DFE-DFE7-CDDC-E9216106BE54}"/>
              </a:ext>
            </a:extLst>
          </p:cNvPr>
          <p:cNvSpPr>
            <a:spLocks noGrp="1"/>
          </p:cNvSpPr>
          <p:nvPr>
            <p:ph type="sldNum" sz="quarter" idx="12"/>
          </p:nvPr>
        </p:nvSpPr>
        <p:spPr/>
        <p:txBody>
          <a:bodyPr/>
          <a:lstStyle>
            <a:lvl1pPr>
              <a:defRPr/>
            </a:lvl1pPr>
          </a:lstStyle>
          <a:p>
            <a:fld id="{ABB371D5-D029-4446-92FC-8786C3B9F873}" type="slidenum">
              <a:rPr lang="en-US" altLang="en-US"/>
              <a:pPr/>
              <a:t>‹#›</a:t>
            </a:fld>
            <a:endParaRPr lang="en-US" altLang="en-US"/>
          </a:p>
        </p:txBody>
      </p:sp>
    </p:spTree>
    <p:extLst>
      <p:ext uri="{BB962C8B-B14F-4D97-AF65-F5344CB8AC3E}">
        <p14:creationId xmlns:p14="http://schemas.microsoft.com/office/powerpoint/2010/main" val="5729785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5242-5513-DB89-9F9D-A705333ACE9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ABE30E-5A29-A3A9-4A25-7F272FBEF0C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B1E29AF-D350-7566-CFAD-EF6B7579FB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849570-27EB-3C51-62C8-37D5EC3BC55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0F2549-187B-AAE3-633B-59AD227DD812}"/>
              </a:ext>
            </a:extLst>
          </p:cNvPr>
          <p:cNvSpPr>
            <a:spLocks noGrp="1"/>
          </p:cNvSpPr>
          <p:nvPr>
            <p:ph type="sldNum" sz="quarter" idx="12"/>
          </p:nvPr>
        </p:nvSpPr>
        <p:spPr/>
        <p:txBody>
          <a:bodyPr/>
          <a:lstStyle>
            <a:lvl1pPr>
              <a:defRPr/>
            </a:lvl1pPr>
          </a:lstStyle>
          <a:p>
            <a:fld id="{7D0A3B71-D344-4D5F-B2A5-B438B9F48554}" type="slidenum">
              <a:rPr lang="en-US" altLang="en-US"/>
              <a:pPr/>
              <a:t>‹#›</a:t>
            </a:fld>
            <a:endParaRPr lang="en-US" altLang="en-US"/>
          </a:p>
        </p:txBody>
      </p:sp>
    </p:spTree>
    <p:extLst>
      <p:ext uri="{BB962C8B-B14F-4D97-AF65-F5344CB8AC3E}">
        <p14:creationId xmlns:p14="http://schemas.microsoft.com/office/powerpoint/2010/main" val="36355611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0267-BD73-7481-A357-3E01E4ECC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2C6EE2-3F2E-1CD2-BC14-5FD16E79B7E6}"/>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C5B20E-2891-EA8F-4A28-76B914E07CB2}"/>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AD18A-BE8B-08D3-2DA3-C8EE34225E6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EDD099F-7936-7FF7-68DF-2EA7270706F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0355B5F-9BEA-8AD1-52AE-7AF4E6FE86CF}"/>
              </a:ext>
            </a:extLst>
          </p:cNvPr>
          <p:cNvSpPr>
            <a:spLocks noGrp="1"/>
          </p:cNvSpPr>
          <p:nvPr>
            <p:ph type="sldNum" sz="quarter" idx="12"/>
          </p:nvPr>
        </p:nvSpPr>
        <p:spPr/>
        <p:txBody>
          <a:bodyPr/>
          <a:lstStyle>
            <a:lvl1pPr>
              <a:defRPr/>
            </a:lvl1pPr>
          </a:lstStyle>
          <a:p>
            <a:fld id="{A634924E-EAAB-4715-95DB-A742179AD7F5}" type="slidenum">
              <a:rPr lang="en-US" altLang="en-US"/>
              <a:pPr/>
              <a:t>‹#›</a:t>
            </a:fld>
            <a:endParaRPr lang="en-US" altLang="en-US"/>
          </a:p>
        </p:txBody>
      </p:sp>
    </p:spTree>
    <p:extLst>
      <p:ext uri="{BB962C8B-B14F-4D97-AF65-F5344CB8AC3E}">
        <p14:creationId xmlns:p14="http://schemas.microsoft.com/office/powerpoint/2010/main" val="21231880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C000-703C-13E5-9440-511D5FD9D9A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22DD-10EF-65F4-5584-FD1BE416E2C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06590-0675-5270-8033-632682B7505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FE8E8-8948-A928-3F1C-302419915F9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2DE4A-E4E6-EDD6-5C88-8D0FA0045B4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E38E7B-B0DD-547A-B1C7-55B337516BC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27E87E0-212C-238F-1056-243AE60CFB2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81B70F2-21AC-C705-4903-92ACF66CB1F6}"/>
              </a:ext>
            </a:extLst>
          </p:cNvPr>
          <p:cNvSpPr>
            <a:spLocks noGrp="1"/>
          </p:cNvSpPr>
          <p:nvPr>
            <p:ph type="sldNum" sz="quarter" idx="12"/>
          </p:nvPr>
        </p:nvSpPr>
        <p:spPr/>
        <p:txBody>
          <a:bodyPr/>
          <a:lstStyle>
            <a:lvl1pPr>
              <a:defRPr/>
            </a:lvl1pPr>
          </a:lstStyle>
          <a:p>
            <a:fld id="{F01B406E-80D1-4A91-8EB4-885AC264B4C1}" type="slidenum">
              <a:rPr lang="en-US" altLang="en-US"/>
              <a:pPr/>
              <a:t>‹#›</a:t>
            </a:fld>
            <a:endParaRPr lang="en-US" altLang="en-US"/>
          </a:p>
        </p:txBody>
      </p:sp>
    </p:spTree>
    <p:extLst>
      <p:ext uri="{BB962C8B-B14F-4D97-AF65-F5344CB8AC3E}">
        <p14:creationId xmlns:p14="http://schemas.microsoft.com/office/powerpoint/2010/main" val="26335106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07AA-7497-4753-8AB7-84356A318A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A9EAA-4AC8-6178-5117-B486D1ECFDE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894D51D-9E6A-820E-A2AE-FFAF1148592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7DEEF2C-4BA5-61C5-C938-615D6A3AE5DE}"/>
              </a:ext>
            </a:extLst>
          </p:cNvPr>
          <p:cNvSpPr>
            <a:spLocks noGrp="1"/>
          </p:cNvSpPr>
          <p:nvPr>
            <p:ph type="sldNum" sz="quarter" idx="12"/>
          </p:nvPr>
        </p:nvSpPr>
        <p:spPr/>
        <p:txBody>
          <a:bodyPr/>
          <a:lstStyle>
            <a:lvl1pPr>
              <a:defRPr/>
            </a:lvl1pPr>
          </a:lstStyle>
          <a:p>
            <a:fld id="{FF7DBB73-31D1-45D0-8E66-F632303137E0}" type="slidenum">
              <a:rPr lang="en-US" altLang="en-US"/>
              <a:pPr/>
              <a:t>‹#›</a:t>
            </a:fld>
            <a:endParaRPr lang="en-US" altLang="en-US"/>
          </a:p>
        </p:txBody>
      </p:sp>
    </p:spTree>
    <p:extLst>
      <p:ext uri="{BB962C8B-B14F-4D97-AF65-F5344CB8AC3E}">
        <p14:creationId xmlns:p14="http://schemas.microsoft.com/office/powerpoint/2010/main" val="482046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80BCC-FE83-5A71-90AC-DECE9916ACA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61E64F4-BB6B-4AF7-4885-50717E84948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634ECBF-19D3-2A28-4488-AF1E302EFDD1}"/>
              </a:ext>
            </a:extLst>
          </p:cNvPr>
          <p:cNvSpPr>
            <a:spLocks noGrp="1"/>
          </p:cNvSpPr>
          <p:nvPr>
            <p:ph type="sldNum" sz="quarter" idx="12"/>
          </p:nvPr>
        </p:nvSpPr>
        <p:spPr/>
        <p:txBody>
          <a:bodyPr/>
          <a:lstStyle>
            <a:lvl1pPr>
              <a:defRPr/>
            </a:lvl1pPr>
          </a:lstStyle>
          <a:p>
            <a:fld id="{1BF0D68A-C156-47B8-B322-88374D3C72C3}" type="slidenum">
              <a:rPr lang="en-US" altLang="en-US"/>
              <a:pPr/>
              <a:t>‹#›</a:t>
            </a:fld>
            <a:endParaRPr lang="en-US" altLang="en-US"/>
          </a:p>
        </p:txBody>
      </p:sp>
    </p:spTree>
    <p:extLst>
      <p:ext uri="{BB962C8B-B14F-4D97-AF65-F5344CB8AC3E}">
        <p14:creationId xmlns:p14="http://schemas.microsoft.com/office/powerpoint/2010/main" val="33027738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3A26-2A4E-4F9B-3B27-CEA0FFA2C3E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8A33C-48E2-7ECF-DF8E-87151E3E611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6836C-4461-64E8-CEA8-5F52DC3AFC1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48E2D5-2FDF-6791-0585-1CC0C033B59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5B478A-4E34-BD51-BCC3-A1105CF8FA9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9F75C9-3B71-6044-F104-8FD27FE75A25}"/>
              </a:ext>
            </a:extLst>
          </p:cNvPr>
          <p:cNvSpPr>
            <a:spLocks noGrp="1"/>
          </p:cNvSpPr>
          <p:nvPr>
            <p:ph type="sldNum" sz="quarter" idx="12"/>
          </p:nvPr>
        </p:nvSpPr>
        <p:spPr/>
        <p:txBody>
          <a:bodyPr/>
          <a:lstStyle>
            <a:lvl1pPr>
              <a:defRPr/>
            </a:lvl1pPr>
          </a:lstStyle>
          <a:p>
            <a:fld id="{335A3D1B-B6A0-466B-9528-3633A6C1B6B0}" type="slidenum">
              <a:rPr lang="en-US" altLang="en-US"/>
              <a:pPr/>
              <a:t>‹#›</a:t>
            </a:fld>
            <a:endParaRPr lang="en-US" altLang="en-US"/>
          </a:p>
        </p:txBody>
      </p:sp>
    </p:spTree>
    <p:extLst>
      <p:ext uri="{BB962C8B-B14F-4D97-AF65-F5344CB8AC3E}">
        <p14:creationId xmlns:p14="http://schemas.microsoft.com/office/powerpoint/2010/main" val="15334255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4117-1FF2-8964-D4D2-D2F7AE5E9CD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0C7CB-FB31-3B4A-7A96-C1C8FD032C7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2BB56-3518-2033-3E27-D697803C3E0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6D019-9A80-4580-725C-44F511A8BB6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24D9259-C0A7-727F-A6E3-A04BDD8CFF2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697AD0-0FFE-9C0D-0329-D3DBC127484C}"/>
              </a:ext>
            </a:extLst>
          </p:cNvPr>
          <p:cNvSpPr>
            <a:spLocks noGrp="1"/>
          </p:cNvSpPr>
          <p:nvPr>
            <p:ph type="sldNum" sz="quarter" idx="12"/>
          </p:nvPr>
        </p:nvSpPr>
        <p:spPr/>
        <p:txBody>
          <a:bodyPr/>
          <a:lstStyle>
            <a:lvl1pPr>
              <a:defRPr/>
            </a:lvl1pPr>
          </a:lstStyle>
          <a:p>
            <a:fld id="{FD3CBBF1-A5D7-4ED9-B564-296CADFADCFD}" type="slidenum">
              <a:rPr lang="en-US" altLang="en-US"/>
              <a:pPr/>
              <a:t>‹#›</a:t>
            </a:fld>
            <a:endParaRPr lang="en-US" altLang="en-US"/>
          </a:p>
        </p:txBody>
      </p:sp>
    </p:spTree>
    <p:extLst>
      <p:ext uri="{BB962C8B-B14F-4D97-AF65-F5344CB8AC3E}">
        <p14:creationId xmlns:p14="http://schemas.microsoft.com/office/powerpoint/2010/main" val="2146051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C5A2-7BE0-98E5-E304-91A2943F48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99A82-52A3-0549-8BB1-5D961FFF12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AED9F-5BC2-F7B6-568D-C894EA0CF1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D4D0FD-01D4-C8F3-A247-A577844F36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5C919F-3363-6243-D5C8-39DE8A280E7D}"/>
              </a:ext>
            </a:extLst>
          </p:cNvPr>
          <p:cNvSpPr>
            <a:spLocks noGrp="1"/>
          </p:cNvSpPr>
          <p:nvPr>
            <p:ph type="sldNum" sz="quarter" idx="12"/>
          </p:nvPr>
        </p:nvSpPr>
        <p:spPr/>
        <p:txBody>
          <a:bodyPr/>
          <a:lstStyle>
            <a:lvl1pPr>
              <a:defRPr/>
            </a:lvl1pPr>
          </a:lstStyle>
          <a:p>
            <a:fld id="{E6F4A419-0848-431A-A48D-49D12E2DB3B0}" type="slidenum">
              <a:rPr lang="en-US" altLang="en-US"/>
              <a:pPr/>
              <a:t>‹#›</a:t>
            </a:fld>
            <a:endParaRPr lang="en-US" altLang="en-US"/>
          </a:p>
        </p:txBody>
      </p:sp>
    </p:spTree>
    <p:extLst>
      <p:ext uri="{BB962C8B-B14F-4D97-AF65-F5344CB8AC3E}">
        <p14:creationId xmlns:p14="http://schemas.microsoft.com/office/powerpoint/2010/main" val="17813093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582F2-59CC-4D40-3D35-66475D287D67}"/>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14B2E-A967-BFC3-8F7C-4FBB0DB8747E}"/>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0BC02-38F3-F19D-361D-E9B7613AA0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1DB137-7695-3FCD-BCE8-CAA7396F82B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840B15F-1A8C-EE77-07B2-6DBD9DF126B4}"/>
              </a:ext>
            </a:extLst>
          </p:cNvPr>
          <p:cNvSpPr>
            <a:spLocks noGrp="1"/>
          </p:cNvSpPr>
          <p:nvPr>
            <p:ph type="sldNum" sz="quarter" idx="12"/>
          </p:nvPr>
        </p:nvSpPr>
        <p:spPr/>
        <p:txBody>
          <a:bodyPr/>
          <a:lstStyle>
            <a:lvl1pPr>
              <a:defRPr/>
            </a:lvl1pPr>
          </a:lstStyle>
          <a:p>
            <a:fld id="{10E87943-27F6-438D-AD75-B9358098D59E}" type="slidenum">
              <a:rPr lang="en-US" altLang="en-US"/>
              <a:pPr/>
              <a:t>‹#›</a:t>
            </a:fld>
            <a:endParaRPr lang="en-US" altLang="en-US"/>
          </a:p>
        </p:txBody>
      </p:sp>
    </p:spTree>
    <p:extLst>
      <p:ext uri="{BB962C8B-B14F-4D97-AF65-F5344CB8AC3E}">
        <p14:creationId xmlns:p14="http://schemas.microsoft.com/office/powerpoint/2010/main" val="24333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70351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E54E9014-E5A0-C5E4-0688-50FFECB4EF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A2F7189-5528-6C14-758A-F0503ADE78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6B0ACBE-49F9-EA64-4CE4-BAF94B3A8D23}"/>
              </a:ext>
            </a:extLst>
          </p:cNvPr>
          <p:cNvSpPr>
            <a:spLocks noGrp="1" noChangeArrowheads="1"/>
          </p:cNvSpPr>
          <p:nvPr>
            <p:ph type="sldNum" sz="quarter" idx="12"/>
          </p:nvPr>
        </p:nvSpPr>
        <p:spPr>
          <a:ln/>
        </p:spPr>
        <p:txBody>
          <a:bodyPr/>
          <a:lstStyle>
            <a:lvl1pPr>
              <a:defRPr/>
            </a:lvl1pPr>
          </a:lstStyle>
          <a:p>
            <a:fld id="{B60ACE09-D733-41A1-A253-D5E912E6E77B}" type="slidenum">
              <a:rPr lang="en-US" altLang="en-US"/>
              <a:pPr/>
              <a:t>‹#›</a:t>
            </a:fld>
            <a:endParaRPr lang="en-US" altLang="en-US"/>
          </a:p>
        </p:txBody>
      </p:sp>
    </p:spTree>
    <p:extLst>
      <p:ext uri="{BB962C8B-B14F-4D97-AF65-F5344CB8AC3E}">
        <p14:creationId xmlns:p14="http://schemas.microsoft.com/office/powerpoint/2010/main" val="1028087905"/>
      </p:ext>
    </p:extLst>
  </p:cSld>
  <p:clrMapOvr>
    <a:masterClrMapping/>
  </p:clrMapOvr>
  <p:transition>
    <p:blinds/>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20F1-181A-E636-4D75-E33CD497B28A}"/>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DF3BBFE-ABFE-A630-59F2-C61A091F4E85}"/>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E1BA36-C469-CA95-A13B-FAEEADDF35DF}"/>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CE4D6-5898-B9E5-193A-769FA9D8D9F1}"/>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CB60FD4-CAFF-B5EA-A209-FDB1FB4BA8A3}"/>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46534BC-8482-4674-83F0-BBC02FACAEE4}"/>
              </a:ext>
            </a:extLst>
          </p:cNvPr>
          <p:cNvSpPr>
            <a:spLocks noGrp="1"/>
          </p:cNvSpPr>
          <p:nvPr>
            <p:ph type="sldNum" sz="quarter" idx="12"/>
          </p:nvPr>
        </p:nvSpPr>
        <p:spPr>
          <a:xfrm>
            <a:off x="8737600" y="6243638"/>
            <a:ext cx="2844800" cy="457200"/>
          </a:xfrm>
        </p:spPr>
        <p:txBody>
          <a:bodyPr/>
          <a:lstStyle>
            <a:lvl1pPr>
              <a:defRPr/>
            </a:lvl1pPr>
          </a:lstStyle>
          <a:p>
            <a:fld id="{285579D5-18F6-44F3-8532-10839AC5A99E}" type="slidenum">
              <a:rPr lang="en-US" altLang="en-US"/>
              <a:pPr/>
              <a:t>‹#›</a:t>
            </a:fld>
            <a:endParaRPr lang="en-US" altLang="en-US"/>
          </a:p>
        </p:txBody>
      </p:sp>
    </p:spTree>
    <p:extLst>
      <p:ext uri="{BB962C8B-B14F-4D97-AF65-F5344CB8AC3E}">
        <p14:creationId xmlns:p14="http://schemas.microsoft.com/office/powerpoint/2010/main" val="16553445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7B15-7076-E58E-85B9-00B7A4CD413E}"/>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213660-2C14-8CA9-6A69-75860FBAA6AF}"/>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C0D00-2DB9-8E80-C94A-B654ADEC87F5}"/>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F439CC-D845-6957-8693-C2C497DF8B25}"/>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83BB80-76FF-CA80-8DA6-2061B204F714}"/>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063FF83-76B3-D9FC-DF3D-CC5E40EE042E}"/>
              </a:ext>
            </a:extLst>
          </p:cNvPr>
          <p:cNvSpPr>
            <a:spLocks noGrp="1"/>
          </p:cNvSpPr>
          <p:nvPr>
            <p:ph type="sldNum" sz="quarter" idx="12"/>
          </p:nvPr>
        </p:nvSpPr>
        <p:spPr>
          <a:xfrm>
            <a:off x="8737600" y="6243638"/>
            <a:ext cx="2844800" cy="457200"/>
          </a:xfrm>
        </p:spPr>
        <p:txBody>
          <a:bodyPr/>
          <a:lstStyle>
            <a:lvl1pPr>
              <a:defRPr/>
            </a:lvl1pPr>
          </a:lstStyle>
          <a:p>
            <a:fld id="{84DA834D-B68B-4140-AC49-A3C705FA09F2}" type="slidenum">
              <a:rPr lang="en-US" altLang="en-US"/>
              <a:pPr/>
              <a:t>‹#›</a:t>
            </a:fld>
            <a:endParaRPr lang="en-US" altLang="en-US"/>
          </a:p>
        </p:txBody>
      </p:sp>
    </p:spTree>
    <p:extLst>
      <p:ext uri="{BB962C8B-B14F-4D97-AF65-F5344CB8AC3E}">
        <p14:creationId xmlns:p14="http://schemas.microsoft.com/office/powerpoint/2010/main" val="34688448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8618-565D-A4E8-D6A9-916D9505D754}"/>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005B2CA-5E9F-298E-D310-6BB276174D45}"/>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7CC27-1500-C5F2-598C-F19562C3707D}"/>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375BDEE-6E41-8B5D-D862-58F3DC444EDC}"/>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1353B87-A898-E175-D4A7-359F9117E2EC}"/>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7A3F8E3-8D7B-F7D6-8BEE-FBF6EF9DAB9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2B60C2D-6208-C60C-D590-766AAAEF931E}"/>
              </a:ext>
            </a:extLst>
          </p:cNvPr>
          <p:cNvSpPr>
            <a:spLocks noGrp="1"/>
          </p:cNvSpPr>
          <p:nvPr>
            <p:ph type="sldNum" sz="quarter" idx="12"/>
          </p:nvPr>
        </p:nvSpPr>
        <p:spPr>
          <a:xfrm>
            <a:off x="8737600" y="6243638"/>
            <a:ext cx="2844800" cy="457200"/>
          </a:xfrm>
        </p:spPr>
        <p:txBody>
          <a:bodyPr/>
          <a:lstStyle>
            <a:lvl1pPr>
              <a:defRPr/>
            </a:lvl1pPr>
          </a:lstStyle>
          <a:p>
            <a:fld id="{16ACD309-5B73-4E69-B52B-11BC98D1FFD5}" type="slidenum">
              <a:rPr lang="en-US" altLang="en-US"/>
              <a:pPr/>
              <a:t>‹#›</a:t>
            </a:fld>
            <a:endParaRPr lang="en-US" altLang="en-US"/>
          </a:p>
        </p:txBody>
      </p:sp>
    </p:spTree>
    <p:extLst>
      <p:ext uri="{BB962C8B-B14F-4D97-AF65-F5344CB8AC3E}">
        <p14:creationId xmlns:p14="http://schemas.microsoft.com/office/powerpoint/2010/main" val="28790280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BBAE-682F-2D84-339B-09D9F34EE3F0}"/>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940331-4D2D-8A86-5CE2-942796EFB46F}"/>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7B36A-CABF-0531-72B1-9495F0A7AF09}"/>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3912A-6C56-9275-9407-F75B2A81938F}"/>
              </a:ext>
            </a:extLst>
          </p:cNvPr>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6CEB0ED-E806-64C3-D51B-DB3944A3E312}"/>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006DB4C-E7A1-5245-ADD5-C5A813C34F4F}"/>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CCC6EB3E-3BCA-EE91-3269-046B394C13DE}"/>
              </a:ext>
            </a:extLst>
          </p:cNvPr>
          <p:cNvSpPr>
            <a:spLocks noGrp="1"/>
          </p:cNvSpPr>
          <p:nvPr>
            <p:ph type="sldNum" sz="quarter" idx="12"/>
          </p:nvPr>
        </p:nvSpPr>
        <p:spPr>
          <a:xfrm>
            <a:off x="8737600" y="6243638"/>
            <a:ext cx="2844800" cy="457200"/>
          </a:xfrm>
        </p:spPr>
        <p:txBody>
          <a:bodyPr/>
          <a:lstStyle>
            <a:lvl1pPr>
              <a:defRPr/>
            </a:lvl1pPr>
          </a:lstStyle>
          <a:p>
            <a:fld id="{D9FD94DF-6EC2-423A-AC52-C7C4717BA76B}" type="slidenum">
              <a:rPr lang="en-US" altLang="en-US"/>
              <a:pPr/>
              <a:t>‹#›</a:t>
            </a:fld>
            <a:endParaRPr lang="en-US" altLang="en-US"/>
          </a:p>
        </p:txBody>
      </p:sp>
    </p:spTree>
    <p:extLst>
      <p:ext uri="{BB962C8B-B14F-4D97-AF65-F5344CB8AC3E}">
        <p14:creationId xmlns:p14="http://schemas.microsoft.com/office/powerpoint/2010/main" val="62906245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22D756-23D4-38EF-8E4B-1BF437BC567C}"/>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3C33D51-978F-6B0C-D88B-5D81DDD4E5F8}"/>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6158EF7-AB6A-D23B-6B70-3B10E16DDDA2}"/>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36FDB00-4BBC-4341-8E9F-FD278EC1F351}"/>
              </a:ext>
            </a:extLst>
          </p:cNvPr>
          <p:cNvSpPr>
            <a:spLocks noGrp="1"/>
          </p:cNvSpPr>
          <p:nvPr>
            <p:ph type="sldNum" sz="quarter" idx="12"/>
          </p:nvPr>
        </p:nvSpPr>
        <p:spPr>
          <a:xfrm>
            <a:off x="8737600" y="6243638"/>
            <a:ext cx="2844800" cy="457200"/>
          </a:xfrm>
        </p:spPr>
        <p:txBody>
          <a:bodyPr/>
          <a:lstStyle>
            <a:lvl1pPr>
              <a:defRPr/>
            </a:lvl1pPr>
          </a:lstStyle>
          <a:p>
            <a:fld id="{1662E878-3066-4E8B-A1D1-0AE39A3570DB}" type="slidenum">
              <a:rPr lang="en-US" altLang="en-US"/>
              <a:pPr/>
              <a:t>‹#›</a:t>
            </a:fld>
            <a:endParaRPr lang="en-US" altLang="en-US"/>
          </a:p>
        </p:txBody>
      </p:sp>
    </p:spTree>
    <p:extLst>
      <p:ext uri="{BB962C8B-B14F-4D97-AF65-F5344CB8AC3E}">
        <p14:creationId xmlns:p14="http://schemas.microsoft.com/office/powerpoint/2010/main" val="38628671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FB1C-5132-EBC5-EA4C-8267A588E13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160C853-02E9-BC17-217D-DC838C7AACE7}"/>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65805-5090-6A29-DF43-491A9BE952D5}"/>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9CE3909-3E4A-9998-2302-69E345DED081}"/>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D862FE9-D47B-D52B-6150-8C53CE43BB67}"/>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7EC42938-725B-7CA2-748A-7CE7849A8D6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0B4DD56-10FE-4D1C-9148-C81EF7979CD5}"/>
              </a:ext>
            </a:extLst>
          </p:cNvPr>
          <p:cNvSpPr>
            <a:spLocks noGrp="1"/>
          </p:cNvSpPr>
          <p:nvPr>
            <p:ph type="sldNum" sz="quarter" idx="12"/>
          </p:nvPr>
        </p:nvSpPr>
        <p:spPr>
          <a:xfrm>
            <a:off x="8737600" y="6243638"/>
            <a:ext cx="2844800" cy="457200"/>
          </a:xfrm>
        </p:spPr>
        <p:txBody>
          <a:bodyPr/>
          <a:lstStyle>
            <a:lvl1pPr>
              <a:defRPr/>
            </a:lvl1pPr>
          </a:lstStyle>
          <a:p>
            <a:fld id="{D9F97961-FA62-4F77-A9EA-20F83F07DBE5}" type="slidenum">
              <a:rPr lang="en-US" altLang="en-US"/>
              <a:pPr/>
              <a:t>‹#›</a:t>
            </a:fld>
            <a:endParaRPr lang="en-US" altLang="en-US"/>
          </a:p>
        </p:txBody>
      </p:sp>
    </p:spTree>
    <p:extLst>
      <p:ext uri="{BB962C8B-B14F-4D97-AF65-F5344CB8AC3E}">
        <p14:creationId xmlns:p14="http://schemas.microsoft.com/office/powerpoint/2010/main" val="263980622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2E036D1-CB0A-A56D-0BAF-1E81A824C44E}"/>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8DC0D313-9B34-6D9A-1CDA-00CB244FF57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562E2468-6EBD-644C-9D2A-8FF426EBDCE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6574D99B-2222-F8F2-F02A-E194A8B12C2C}"/>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7F34CDA0-BCD7-2A71-0154-6EB5FF1FE9A7}"/>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2C829DBE-6D7A-36F0-8170-B5D22B4BD5E0}"/>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D8343A09-356E-64B2-B424-7C5955A12A92}"/>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45C9F48B-8064-854F-BB0C-22149C337FE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85D00783-1B7C-87EE-EBE8-A270416B2C7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D9AF01C9-4B0B-ED39-24ED-01534068837E}"/>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18FBBEA5-A284-FE66-122E-4AC30E242680}"/>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9A0773F3-9591-B0C9-A7A7-63804B4CF09E}"/>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B969397F-93D3-A125-BF0F-8D7A5594DD78}"/>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4EAD5A54-E192-DE88-1BEB-AD38284C9FD3}"/>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02B64DF0-6378-65AF-F940-327C0C3DBA5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8876088A-A00D-42A7-8A08-DC6124BAF04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6F654728-6641-0FAC-B490-D383148A75E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D66CD18B-65BC-307E-E102-8CAC714DB8E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FD40D914-14DA-41A3-D1ED-929A132D1DDF}"/>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7D9CF6BC-9E43-5838-CD24-F8A6ED83373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C6113180-DC91-4C3B-206E-9DAE4DE5FD6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7B87BFFD-3186-949C-E707-A2A19B4A51D6}"/>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509D29AA-42DA-69AC-BA48-9BBC96B93D02}"/>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0E3D64A5-4FED-63F4-BD38-79D2DE9A09D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0D9A2FDE-9BE5-CD0C-BDBE-110DE169756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77BCE5B6-A277-7824-433E-A1EB1ED73463}"/>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587D5A4D-1D6C-FB4B-4253-3DB8246232BA}"/>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6FB95232-02B5-D865-BCAE-05593415770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8762B7BE-967B-9C1F-3B8E-A6F55FF6351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30641ACA-AAE1-B1DE-5A5B-4E4AB242D7F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6DBEEE03-1F43-4256-9B39-B0E79C1A07F9}"/>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361D6791-EB04-69DA-39BE-6511BB751B2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1FDAFCF8-02A6-7AB4-6B4D-EB3EDB80DFB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A7523A06-66CD-96F8-5FAC-FA0F54F6AE50}"/>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0F5CD54B-957F-4383-C824-524626A586C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92C45163-E854-B9B9-FEE3-6D5F05AE04C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D4C3D3D6-7C5D-1880-7938-4D68BC65D5A2}"/>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3A15F23D-6997-8A59-97D7-C9EA78A1F816}"/>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473D31AD-49F9-C545-DF04-5335AD8119AA}"/>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AC8B7378-4D6D-C9AF-DB22-BE8E9AEC5F5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DC19E3C8-9D93-4146-BAF4-3C3F676D9DB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57F51C83-B8C8-A83F-3FC3-37617E494F0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429A3589-0290-6761-213C-F5054A8C4972}"/>
              </a:ext>
            </a:extLst>
          </p:cNvPr>
          <p:cNvSpPr>
            <a:spLocks noGrp="1" noChangeArrowheads="1"/>
          </p:cNvSpPr>
          <p:nvPr>
            <p:ph type="sldNum" sz="quarter" idx="12"/>
          </p:nvPr>
        </p:nvSpPr>
        <p:spPr/>
        <p:txBody>
          <a:bodyPr/>
          <a:lstStyle>
            <a:lvl1pPr>
              <a:defRPr/>
            </a:lvl1pPr>
          </a:lstStyle>
          <a:p>
            <a:fld id="{8D71AA91-FEC1-4C4A-9D16-2A5074BFF44E}" type="slidenum">
              <a:rPr lang="en-US" altLang="en-US"/>
              <a:pPr/>
              <a:t>‹#›</a:t>
            </a:fld>
            <a:endParaRPr lang="en-US" altLang="en-US"/>
          </a:p>
        </p:txBody>
      </p:sp>
    </p:spTree>
    <p:extLst>
      <p:ext uri="{BB962C8B-B14F-4D97-AF65-F5344CB8AC3E}">
        <p14:creationId xmlns:p14="http://schemas.microsoft.com/office/powerpoint/2010/main" val="1951036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0A7DBC6A-5B04-09CC-66B1-653F6A3992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D5983B01-C3F8-6878-1B65-7A30271313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0E3AF9B0-617E-E002-B511-7B05521C6CF2}"/>
              </a:ext>
            </a:extLst>
          </p:cNvPr>
          <p:cNvSpPr>
            <a:spLocks noGrp="1" noChangeArrowheads="1"/>
          </p:cNvSpPr>
          <p:nvPr>
            <p:ph type="sldNum" sz="quarter" idx="12"/>
          </p:nvPr>
        </p:nvSpPr>
        <p:spPr>
          <a:ln/>
        </p:spPr>
        <p:txBody>
          <a:bodyPr/>
          <a:lstStyle>
            <a:lvl1pPr>
              <a:defRPr/>
            </a:lvl1pPr>
          </a:lstStyle>
          <a:p>
            <a:fld id="{900757E5-A7F7-4AA2-AE93-A53D002A1414}" type="slidenum">
              <a:rPr lang="en-US" altLang="en-US"/>
              <a:pPr/>
              <a:t>‹#›</a:t>
            </a:fld>
            <a:endParaRPr lang="en-US" altLang="en-US"/>
          </a:p>
        </p:txBody>
      </p:sp>
    </p:spTree>
    <p:extLst>
      <p:ext uri="{BB962C8B-B14F-4D97-AF65-F5344CB8AC3E}">
        <p14:creationId xmlns:p14="http://schemas.microsoft.com/office/powerpoint/2010/main" val="11534940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54AC461F-1C31-94C1-A517-EE4781D37D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40F857BB-B9A9-9604-E7D7-083F97B362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78973F0-5C2C-31B8-0457-C1524DA1A401}"/>
              </a:ext>
            </a:extLst>
          </p:cNvPr>
          <p:cNvSpPr>
            <a:spLocks noGrp="1" noChangeArrowheads="1"/>
          </p:cNvSpPr>
          <p:nvPr>
            <p:ph type="sldNum" sz="quarter" idx="12"/>
          </p:nvPr>
        </p:nvSpPr>
        <p:spPr>
          <a:ln/>
        </p:spPr>
        <p:txBody>
          <a:bodyPr/>
          <a:lstStyle>
            <a:lvl1pPr>
              <a:defRPr/>
            </a:lvl1pPr>
          </a:lstStyle>
          <a:p>
            <a:fld id="{C6DDBF64-E4E5-4122-990D-1DDA3291D26E}" type="slidenum">
              <a:rPr lang="en-US" altLang="en-US"/>
              <a:pPr/>
              <a:t>‹#›</a:t>
            </a:fld>
            <a:endParaRPr lang="en-US" altLang="en-US"/>
          </a:p>
        </p:txBody>
      </p:sp>
    </p:spTree>
    <p:extLst>
      <p:ext uri="{BB962C8B-B14F-4D97-AF65-F5344CB8AC3E}">
        <p14:creationId xmlns:p14="http://schemas.microsoft.com/office/powerpoint/2010/main" val="17472519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826354E-C9EA-49CF-B469-C373C9FB64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C14EF5E-75AB-1D45-B28A-05A99BB46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186FC2B-0EE9-C7D0-BFAA-B96B9F63FC09}"/>
              </a:ext>
            </a:extLst>
          </p:cNvPr>
          <p:cNvSpPr>
            <a:spLocks noGrp="1" noChangeArrowheads="1"/>
          </p:cNvSpPr>
          <p:nvPr>
            <p:ph type="sldNum" sz="quarter" idx="12"/>
          </p:nvPr>
        </p:nvSpPr>
        <p:spPr>
          <a:ln/>
        </p:spPr>
        <p:txBody>
          <a:bodyPr/>
          <a:lstStyle>
            <a:lvl1pPr>
              <a:defRPr/>
            </a:lvl1pPr>
          </a:lstStyle>
          <a:p>
            <a:fld id="{EF599968-DE83-4F95-BD29-4A5D74DA3FB2}" type="slidenum">
              <a:rPr lang="en-US" altLang="en-US"/>
              <a:pPr/>
              <a:t>‹#›</a:t>
            </a:fld>
            <a:endParaRPr lang="en-US" altLang="en-US"/>
          </a:p>
        </p:txBody>
      </p:sp>
    </p:spTree>
    <p:extLst>
      <p:ext uri="{BB962C8B-B14F-4D97-AF65-F5344CB8AC3E}">
        <p14:creationId xmlns:p14="http://schemas.microsoft.com/office/powerpoint/2010/main" val="253291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F0DF6247-CACB-AF86-67FB-AB78DB8F48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86DDBBAB-3731-C780-0075-95F5FC8600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C5109D9D-CA06-ED38-A847-A5F2E8F9C9AE}"/>
              </a:ext>
            </a:extLst>
          </p:cNvPr>
          <p:cNvSpPr>
            <a:spLocks noGrp="1" noChangeArrowheads="1"/>
          </p:cNvSpPr>
          <p:nvPr>
            <p:ph type="sldNum" sz="quarter" idx="12"/>
          </p:nvPr>
        </p:nvSpPr>
        <p:spPr>
          <a:ln/>
        </p:spPr>
        <p:txBody>
          <a:bodyPr/>
          <a:lstStyle>
            <a:lvl1pPr>
              <a:defRPr/>
            </a:lvl1pPr>
          </a:lstStyle>
          <a:p>
            <a:fld id="{BE52699B-5C10-4D93-88A5-1D8398247C5C}" type="slidenum">
              <a:rPr lang="en-US" altLang="en-US"/>
              <a:pPr/>
              <a:t>‹#›</a:t>
            </a:fld>
            <a:endParaRPr lang="en-US" altLang="en-US"/>
          </a:p>
        </p:txBody>
      </p:sp>
    </p:spTree>
    <p:extLst>
      <p:ext uri="{BB962C8B-B14F-4D97-AF65-F5344CB8AC3E}">
        <p14:creationId xmlns:p14="http://schemas.microsoft.com/office/powerpoint/2010/main" val="3153878612"/>
      </p:ext>
    </p:extLst>
  </p:cSld>
  <p:clrMapOvr>
    <a:masterClrMapping/>
  </p:clrMapOvr>
  <p:transition>
    <p:blinds/>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E2514E02-4C11-E721-E668-7FEB60A8B1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15539BD7-7DFE-EA3A-413E-0EC0F2E647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FCAB1E20-159A-08D1-072C-F6235B950D5B}"/>
              </a:ext>
            </a:extLst>
          </p:cNvPr>
          <p:cNvSpPr>
            <a:spLocks noGrp="1" noChangeArrowheads="1"/>
          </p:cNvSpPr>
          <p:nvPr>
            <p:ph type="sldNum" sz="quarter" idx="12"/>
          </p:nvPr>
        </p:nvSpPr>
        <p:spPr>
          <a:ln/>
        </p:spPr>
        <p:txBody>
          <a:bodyPr/>
          <a:lstStyle>
            <a:lvl1pPr>
              <a:defRPr/>
            </a:lvl1pPr>
          </a:lstStyle>
          <a:p>
            <a:fld id="{93FCB773-713F-4CC4-A6EC-652DD32DB4DF}" type="slidenum">
              <a:rPr lang="en-US" altLang="en-US"/>
              <a:pPr/>
              <a:t>‹#›</a:t>
            </a:fld>
            <a:endParaRPr lang="en-US" altLang="en-US"/>
          </a:p>
        </p:txBody>
      </p:sp>
    </p:spTree>
    <p:extLst>
      <p:ext uri="{BB962C8B-B14F-4D97-AF65-F5344CB8AC3E}">
        <p14:creationId xmlns:p14="http://schemas.microsoft.com/office/powerpoint/2010/main" val="40604771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C004D870-5817-B460-3C78-6D42427118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847250E8-7CA1-E18F-B46D-1E973703A9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388C3BBE-3563-9326-D1D1-5490A165BA9E}"/>
              </a:ext>
            </a:extLst>
          </p:cNvPr>
          <p:cNvSpPr>
            <a:spLocks noGrp="1" noChangeArrowheads="1"/>
          </p:cNvSpPr>
          <p:nvPr>
            <p:ph type="sldNum" sz="quarter" idx="12"/>
          </p:nvPr>
        </p:nvSpPr>
        <p:spPr>
          <a:ln/>
        </p:spPr>
        <p:txBody>
          <a:bodyPr/>
          <a:lstStyle>
            <a:lvl1pPr>
              <a:defRPr/>
            </a:lvl1pPr>
          </a:lstStyle>
          <a:p>
            <a:fld id="{D23712F8-B47F-4168-AC96-996E19BD8282}" type="slidenum">
              <a:rPr lang="en-US" altLang="en-US"/>
              <a:pPr/>
              <a:t>‹#›</a:t>
            </a:fld>
            <a:endParaRPr lang="en-US" altLang="en-US"/>
          </a:p>
        </p:txBody>
      </p:sp>
    </p:spTree>
    <p:extLst>
      <p:ext uri="{BB962C8B-B14F-4D97-AF65-F5344CB8AC3E}">
        <p14:creationId xmlns:p14="http://schemas.microsoft.com/office/powerpoint/2010/main" val="3844301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9FE6EBD2-9309-3FF9-2B3F-FE516251C3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ECA450F0-5A05-71BE-0F15-2735566A39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68B1D671-06D8-A87B-4C11-E156E3D08F9A}"/>
              </a:ext>
            </a:extLst>
          </p:cNvPr>
          <p:cNvSpPr>
            <a:spLocks noGrp="1" noChangeArrowheads="1"/>
          </p:cNvSpPr>
          <p:nvPr>
            <p:ph type="sldNum" sz="quarter" idx="12"/>
          </p:nvPr>
        </p:nvSpPr>
        <p:spPr>
          <a:ln/>
        </p:spPr>
        <p:txBody>
          <a:bodyPr/>
          <a:lstStyle>
            <a:lvl1pPr>
              <a:defRPr/>
            </a:lvl1pPr>
          </a:lstStyle>
          <a:p>
            <a:fld id="{094520B5-8E8C-44FB-8484-6971D6B55B32}" type="slidenum">
              <a:rPr lang="en-US" altLang="en-US"/>
              <a:pPr/>
              <a:t>‹#›</a:t>
            </a:fld>
            <a:endParaRPr lang="en-US" altLang="en-US"/>
          </a:p>
        </p:txBody>
      </p:sp>
    </p:spTree>
    <p:extLst>
      <p:ext uri="{BB962C8B-B14F-4D97-AF65-F5344CB8AC3E}">
        <p14:creationId xmlns:p14="http://schemas.microsoft.com/office/powerpoint/2010/main" val="9406152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BCFB7041-B0F2-6CE1-CB23-DC5BDDAC25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ECEA5791-7BF7-2AC0-EBE5-EA0CA3E61C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39FD24F-8371-DD9C-15A6-A726326D1F16}"/>
              </a:ext>
            </a:extLst>
          </p:cNvPr>
          <p:cNvSpPr>
            <a:spLocks noGrp="1" noChangeArrowheads="1"/>
          </p:cNvSpPr>
          <p:nvPr>
            <p:ph type="sldNum" sz="quarter" idx="12"/>
          </p:nvPr>
        </p:nvSpPr>
        <p:spPr>
          <a:ln/>
        </p:spPr>
        <p:txBody>
          <a:bodyPr/>
          <a:lstStyle>
            <a:lvl1pPr>
              <a:defRPr/>
            </a:lvl1pPr>
          </a:lstStyle>
          <a:p>
            <a:fld id="{E399AF5E-15CE-4A11-B907-9B8BA01C9517}" type="slidenum">
              <a:rPr lang="en-US" altLang="en-US"/>
              <a:pPr/>
              <a:t>‹#›</a:t>
            </a:fld>
            <a:endParaRPr lang="en-US" altLang="en-US"/>
          </a:p>
        </p:txBody>
      </p:sp>
    </p:spTree>
    <p:extLst>
      <p:ext uri="{BB962C8B-B14F-4D97-AF65-F5344CB8AC3E}">
        <p14:creationId xmlns:p14="http://schemas.microsoft.com/office/powerpoint/2010/main" val="120924832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6D06483B-373F-B087-ED61-4FA54CD0B4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E71B2F70-5C14-629E-DA5B-6BAF06987A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6D41D31D-75F9-5166-BFDE-05D1AE48F12A}"/>
              </a:ext>
            </a:extLst>
          </p:cNvPr>
          <p:cNvSpPr>
            <a:spLocks noGrp="1" noChangeArrowheads="1"/>
          </p:cNvSpPr>
          <p:nvPr>
            <p:ph type="sldNum" sz="quarter" idx="12"/>
          </p:nvPr>
        </p:nvSpPr>
        <p:spPr>
          <a:ln/>
        </p:spPr>
        <p:txBody>
          <a:bodyPr/>
          <a:lstStyle>
            <a:lvl1pPr>
              <a:defRPr/>
            </a:lvl1pPr>
          </a:lstStyle>
          <a:p>
            <a:fld id="{556E99D9-8683-4CC4-967A-0BFB61E4803F}" type="slidenum">
              <a:rPr lang="en-US" altLang="en-US"/>
              <a:pPr/>
              <a:t>‹#›</a:t>
            </a:fld>
            <a:endParaRPr lang="en-US" altLang="en-US"/>
          </a:p>
        </p:txBody>
      </p:sp>
    </p:spTree>
    <p:extLst>
      <p:ext uri="{BB962C8B-B14F-4D97-AF65-F5344CB8AC3E}">
        <p14:creationId xmlns:p14="http://schemas.microsoft.com/office/powerpoint/2010/main" val="23687996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A859B1C-57D7-B8C9-6DD5-A45ACB3E32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2B6DADC-F9CF-FDA7-F280-CCB228E01A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F5A6F65F-49D0-B9F9-C582-F8D0182F153C}"/>
              </a:ext>
            </a:extLst>
          </p:cNvPr>
          <p:cNvSpPr>
            <a:spLocks noGrp="1" noChangeArrowheads="1"/>
          </p:cNvSpPr>
          <p:nvPr>
            <p:ph type="sldNum" sz="quarter" idx="12"/>
          </p:nvPr>
        </p:nvSpPr>
        <p:spPr>
          <a:ln/>
        </p:spPr>
        <p:txBody>
          <a:bodyPr/>
          <a:lstStyle>
            <a:lvl1pPr>
              <a:defRPr/>
            </a:lvl1pPr>
          </a:lstStyle>
          <a:p>
            <a:fld id="{F51C0D53-A8C8-456B-A730-034E78E69700}" type="slidenum">
              <a:rPr lang="en-US" altLang="en-US"/>
              <a:pPr/>
              <a:t>‹#›</a:t>
            </a:fld>
            <a:endParaRPr lang="en-US" altLang="en-US"/>
          </a:p>
        </p:txBody>
      </p:sp>
    </p:spTree>
    <p:extLst>
      <p:ext uri="{BB962C8B-B14F-4D97-AF65-F5344CB8AC3E}">
        <p14:creationId xmlns:p14="http://schemas.microsoft.com/office/powerpoint/2010/main" val="7185675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42AA18-A3FA-9E22-2C12-98AB2755C3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31C251EF-C7C4-C026-42C5-C872ACE903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BC0103B-C51A-F89F-41B6-D6A3ABD31FDE}"/>
              </a:ext>
            </a:extLst>
          </p:cNvPr>
          <p:cNvSpPr>
            <a:spLocks noGrp="1" noChangeArrowheads="1"/>
          </p:cNvSpPr>
          <p:nvPr>
            <p:ph type="sldNum" sz="quarter" idx="12"/>
          </p:nvPr>
        </p:nvSpPr>
        <p:spPr>
          <a:ln/>
        </p:spPr>
        <p:txBody>
          <a:bodyPr/>
          <a:lstStyle>
            <a:lvl1pPr>
              <a:defRPr/>
            </a:lvl1pPr>
          </a:lstStyle>
          <a:p>
            <a:fld id="{D4D75175-B95C-4B63-95B7-C33E1685D0D3}" type="slidenum">
              <a:rPr lang="en-US" altLang="en-US"/>
              <a:pPr/>
              <a:t>‹#›</a:t>
            </a:fld>
            <a:endParaRPr lang="en-US" altLang="en-US"/>
          </a:p>
        </p:txBody>
      </p:sp>
    </p:spTree>
    <p:extLst>
      <p:ext uri="{BB962C8B-B14F-4D97-AF65-F5344CB8AC3E}">
        <p14:creationId xmlns:p14="http://schemas.microsoft.com/office/powerpoint/2010/main" val="33176416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C92F282-E7D0-0B6B-A08F-B771DC6BF0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792D74A7-FBC2-5DEB-A018-90CBA0E8A1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E349679-9751-F2C1-5398-119412BD82DB}"/>
              </a:ext>
            </a:extLst>
          </p:cNvPr>
          <p:cNvSpPr>
            <a:spLocks noGrp="1" noChangeArrowheads="1"/>
          </p:cNvSpPr>
          <p:nvPr>
            <p:ph type="sldNum" sz="quarter" idx="12"/>
          </p:nvPr>
        </p:nvSpPr>
        <p:spPr>
          <a:ln/>
        </p:spPr>
        <p:txBody>
          <a:bodyPr/>
          <a:lstStyle>
            <a:lvl1pPr>
              <a:defRPr/>
            </a:lvl1pPr>
          </a:lstStyle>
          <a:p>
            <a:fld id="{46AC03F3-6D93-4357-BD4E-957E2F644B0A}" type="slidenum">
              <a:rPr lang="en-US" altLang="en-US"/>
              <a:pPr/>
              <a:t>‹#›</a:t>
            </a:fld>
            <a:endParaRPr lang="en-US" altLang="en-US"/>
          </a:p>
        </p:txBody>
      </p:sp>
    </p:spTree>
    <p:extLst>
      <p:ext uri="{BB962C8B-B14F-4D97-AF65-F5344CB8AC3E}">
        <p14:creationId xmlns:p14="http://schemas.microsoft.com/office/powerpoint/2010/main" val="37686845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642AFD3F-CEB5-4BA0-6B56-D4F09F8871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1BE1BB2E-6A93-2FE5-B826-2EF94C855E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4E22F79-A5D9-B865-4158-4A8296FB2D77}"/>
              </a:ext>
            </a:extLst>
          </p:cNvPr>
          <p:cNvSpPr>
            <a:spLocks noGrp="1" noChangeArrowheads="1"/>
          </p:cNvSpPr>
          <p:nvPr>
            <p:ph type="sldNum" sz="quarter" idx="12"/>
          </p:nvPr>
        </p:nvSpPr>
        <p:spPr>
          <a:ln/>
        </p:spPr>
        <p:txBody>
          <a:bodyPr/>
          <a:lstStyle>
            <a:lvl1pPr>
              <a:defRPr/>
            </a:lvl1pPr>
          </a:lstStyle>
          <a:p>
            <a:fld id="{700D0F7C-5D39-46E9-9ECE-D381736E89ED}" type="slidenum">
              <a:rPr lang="en-US" altLang="en-US"/>
              <a:pPr/>
              <a:t>‹#›</a:t>
            </a:fld>
            <a:endParaRPr lang="en-US" altLang="en-US"/>
          </a:p>
        </p:txBody>
      </p:sp>
    </p:spTree>
    <p:extLst>
      <p:ext uri="{BB962C8B-B14F-4D97-AF65-F5344CB8AC3E}">
        <p14:creationId xmlns:p14="http://schemas.microsoft.com/office/powerpoint/2010/main" val="35082432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D5961CE2-A21C-A2A4-59B4-09B4E6E1B5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C87E893B-6120-4ECB-70D5-589645DC12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E984550D-ED25-5198-1688-622ED1114EB0}"/>
              </a:ext>
            </a:extLst>
          </p:cNvPr>
          <p:cNvSpPr>
            <a:spLocks noGrp="1" noChangeArrowheads="1"/>
          </p:cNvSpPr>
          <p:nvPr>
            <p:ph type="sldNum" sz="quarter" idx="12"/>
          </p:nvPr>
        </p:nvSpPr>
        <p:spPr>
          <a:ln/>
        </p:spPr>
        <p:txBody>
          <a:bodyPr/>
          <a:lstStyle>
            <a:lvl1pPr>
              <a:defRPr/>
            </a:lvl1pPr>
          </a:lstStyle>
          <a:p>
            <a:fld id="{22F69970-0BC6-417E-8EDF-CEF01BEC0F53}" type="slidenum">
              <a:rPr lang="en-US" altLang="en-US"/>
              <a:pPr/>
              <a:t>‹#›</a:t>
            </a:fld>
            <a:endParaRPr lang="en-US" altLang="en-US"/>
          </a:p>
        </p:txBody>
      </p:sp>
    </p:spTree>
    <p:extLst>
      <p:ext uri="{BB962C8B-B14F-4D97-AF65-F5344CB8AC3E}">
        <p14:creationId xmlns:p14="http://schemas.microsoft.com/office/powerpoint/2010/main" val="985611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9F4164B9-2E18-3E7C-2AF7-10E2B57BA1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D2C5BC86-5B22-228F-9F64-95C7B5A115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6B8733E-BC92-949B-54F8-6DEE3E89737B}"/>
              </a:ext>
            </a:extLst>
          </p:cNvPr>
          <p:cNvSpPr>
            <a:spLocks noGrp="1" noChangeArrowheads="1"/>
          </p:cNvSpPr>
          <p:nvPr>
            <p:ph type="sldNum" sz="quarter" idx="12"/>
          </p:nvPr>
        </p:nvSpPr>
        <p:spPr>
          <a:ln/>
        </p:spPr>
        <p:txBody>
          <a:bodyPr/>
          <a:lstStyle>
            <a:lvl1pPr>
              <a:defRPr/>
            </a:lvl1pPr>
          </a:lstStyle>
          <a:p>
            <a:fld id="{FCC85941-ED50-4901-A19F-A60485267285}" type="slidenum">
              <a:rPr lang="en-US" altLang="en-US"/>
              <a:pPr/>
              <a:t>‹#›</a:t>
            </a:fld>
            <a:endParaRPr lang="en-US" altLang="en-US"/>
          </a:p>
        </p:txBody>
      </p:sp>
    </p:spTree>
    <p:extLst>
      <p:ext uri="{BB962C8B-B14F-4D97-AF65-F5344CB8AC3E}">
        <p14:creationId xmlns:p14="http://schemas.microsoft.com/office/powerpoint/2010/main" val="1147923968"/>
      </p:ext>
    </p:extLst>
  </p:cSld>
  <p:clrMapOvr>
    <a:masterClrMapping/>
  </p:clrMapOvr>
  <p:transition>
    <p:blinds/>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6837EF6F-7DAB-D7B8-E952-42A5063F80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5CB7390-92D7-E5F7-179A-D4B361DF88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FF004D4-711E-4457-DF62-4D88D107130A}"/>
              </a:ext>
            </a:extLst>
          </p:cNvPr>
          <p:cNvSpPr>
            <a:spLocks noGrp="1" noChangeArrowheads="1"/>
          </p:cNvSpPr>
          <p:nvPr>
            <p:ph type="sldNum" sz="quarter" idx="12"/>
          </p:nvPr>
        </p:nvSpPr>
        <p:spPr>
          <a:ln/>
        </p:spPr>
        <p:txBody>
          <a:bodyPr/>
          <a:lstStyle>
            <a:lvl1pPr>
              <a:defRPr/>
            </a:lvl1pPr>
          </a:lstStyle>
          <a:p>
            <a:fld id="{D77A4899-01E8-4827-8B9D-3EE446E48B6B}" type="slidenum">
              <a:rPr lang="en-US" altLang="en-US"/>
              <a:pPr/>
              <a:t>‹#›</a:t>
            </a:fld>
            <a:endParaRPr lang="en-US" altLang="en-US"/>
          </a:p>
        </p:txBody>
      </p:sp>
    </p:spTree>
    <p:extLst>
      <p:ext uri="{BB962C8B-B14F-4D97-AF65-F5344CB8AC3E}">
        <p14:creationId xmlns:p14="http://schemas.microsoft.com/office/powerpoint/2010/main" val="27097056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4CFAE019-B144-AF08-146D-D35CC5847F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BCD04A75-F497-0486-2CFD-0957E84519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B1D32467-8896-6BFA-5D98-ECFD4EBE517C}"/>
              </a:ext>
            </a:extLst>
          </p:cNvPr>
          <p:cNvSpPr>
            <a:spLocks noGrp="1" noChangeArrowheads="1"/>
          </p:cNvSpPr>
          <p:nvPr>
            <p:ph type="sldNum" sz="quarter" idx="12"/>
          </p:nvPr>
        </p:nvSpPr>
        <p:spPr>
          <a:ln/>
        </p:spPr>
        <p:txBody>
          <a:bodyPr/>
          <a:lstStyle>
            <a:lvl1pPr>
              <a:defRPr/>
            </a:lvl1pPr>
          </a:lstStyle>
          <a:p>
            <a:fld id="{F344E453-550F-45F6-98BF-A7B8AFAB967D}" type="slidenum">
              <a:rPr lang="en-US" altLang="en-US"/>
              <a:pPr/>
              <a:t>‹#›</a:t>
            </a:fld>
            <a:endParaRPr lang="en-US" altLang="en-US"/>
          </a:p>
        </p:txBody>
      </p:sp>
    </p:spTree>
    <p:extLst>
      <p:ext uri="{BB962C8B-B14F-4D97-AF65-F5344CB8AC3E}">
        <p14:creationId xmlns:p14="http://schemas.microsoft.com/office/powerpoint/2010/main" val="11732763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AA441F37-CFED-DDD0-DD5D-D290A549F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11879AB0-AFB6-09A9-F1BD-C4C687B923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92DCE0EA-F7E0-4A98-0795-1932B2FE40C1}"/>
              </a:ext>
            </a:extLst>
          </p:cNvPr>
          <p:cNvSpPr>
            <a:spLocks noGrp="1" noChangeArrowheads="1"/>
          </p:cNvSpPr>
          <p:nvPr>
            <p:ph type="sldNum" sz="quarter" idx="12"/>
          </p:nvPr>
        </p:nvSpPr>
        <p:spPr>
          <a:ln/>
        </p:spPr>
        <p:txBody>
          <a:bodyPr/>
          <a:lstStyle>
            <a:lvl1pPr>
              <a:defRPr/>
            </a:lvl1pPr>
          </a:lstStyle>
          <a:p>
            <a:fld id="{7CE7381F-432E-4B7B-A586-C53F6DEDD41D}" type="slidenum">
              <a:rPr lang="en-US" altLang="en-US"/>
              <a:pPr/>
              <a:t>‹#›</a:t>
            </a:fld>
            <a:endParaRPr lang="en-US" altLang="en-US"/>
          </a:p>
        </p:txBody>
      </p:sp>
    </p:spTree>
    <p:extLst>
      <p:ext uri="{BB962C8B-B14F-4D97-AF65-F5344CB8AC3E}">
        <p14:creationId xmlns:p14="http://schemas.microsoft.com/office/powerpoint/2010/main" val="31469245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12613606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16532822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42195125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25179899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32603054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11657477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291575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51D47492-0D60-3255-3F50-2F64D2A2B2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6B058F15-4B1C-39FB-E8B5-E14F6DF12D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FB9ED49E-A148-7C85-D620-13217BF8C068}"/>
              </a:ext>
            </a:extLst>
          </p:cNvPr>
          <p:cNvSpPr>
            <a:spLocks noGrp="1" noChangeArrowheads="1"/>
          </p:cNvSpPr>
          <p:nvPr>
            <p:ph type="sldNum" sz="quarter" idx="12"/>
          </p:nvPr>
        </p:nvSpPr>
        <p:spPr>
          <a:ln/>
        </p:spPr>
        <p:txBody>
          <a:bodyPr/>
          <a:lstStyle>
            <a:lvl1pPr>
              <a:defRPr/>
            </a:lvl1pPr>
          </a:lstStyle>
          <a:p>
            <a:fld id="{0F926F4A-17A2-48F1-86E4-DADA28FAED8B}" type="slidenum">
              <a:rPr lang="en-US" altLang="en-US"/>
              <a:pPr/>
              <a:t>‹#›</a:t>
            </a:fld>
            <a:endParaRPr lang="en-US" altLang="en-US"/>
          </a:p>
        </p:txBody>
      </p:sp>
    </p:spTree>
    <p:extLst>
      <p:ext uri="{BB962C8B-B14F-4D97-AF65-F5344CB8AC3E}">
        <p14:creationId xmlns:p14="http://schemas.microsoft.com/office/powerpoint/2010/main" val="2897288064"/>
      </p:ext>
    </p:extLst>
  </p:cSld>
  <p:clrMapOvr>
    <a:masterClrMapping/>
  </p:clrMapOvr>
  <p:transition>
    <p:blinds/>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29785711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12689164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8821702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29055910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2326962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6813745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32199624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27344202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E650570-085C-417E-0A36-6D2ABC63AE51}"/>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7A5DE684-22A4-5B8A-3196-96780D40B49A}"/>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E47987E8-6E05-EA2B-7F39-3C8B2456BE4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9F711921-DA3A-C6E8-F2B1-D9B1BB426E3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CB740888-97BB-B07E-6F75-232E8925C730}"/>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7DB91C92-A624-3971-21DA-4BF1A7B0A3A9}"/>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E1182023-B9B5-06BB-E4C1-713E8BA61430}"/>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8C597963-47CF-CBE1-91EF-3FFE8326C9B5}"/>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7776FFCA-B0EC-F283-1D1C-E57AFD84734B}"/>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7C04CE66-98E6-C7F9-D38A-C193BC871914}"/>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DB8E2CB8-FAD2-2BD7-BBBD-D995F6BF100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8EC8256A-A562-20B1-70D5-D75DB06417D1}"/>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F74AE779-745A-C6DF-DA37-2EA28A3529A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305F54EB-883F-5906-7AC5-EE1C95BD6D98}"/>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42E470F5-5B28-0976-E6FE-4DA3A100A2E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1117EE67-DBED-13B9-542B-EA7FC9F1413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64F80F3B-BC51-E377-D767-7F39FF786E1E}"/>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4ED90903-BD9C-ECD8-0C5B-712E46D9384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30EB358A-0366-6E11-4A91-3F198123E24D}"/>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E2680419-ADAE-B52A-CE5B-97C748FB791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31E5526E-2567-7E6B-B78C-DCE8418A77D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324EE767-06E3-7F3D-FBB7-C160E40177BB}"/>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9135DA4F-4A6C-D0D9-A039-C5C107F8D957}"/>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CB1EC04F-A847-F247-EE27-EC6738608F0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715A214B-10A2-9A91-772E-A47225370BD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9872A0F3-1036-9A34-38C2-56792EC384A2}"/>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45A8B478-4CD8-DD25-9792-5B876335E996}"/>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F11EDD1C-10AA-E590-4EE7-18D41CEFBB1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974A1D2B-C7B1-8A50-22E5-A42A13A2917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20298F88-353B-873E-38F2-F62F1A6DE849}"/>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C3F60290-8627-9295-B8B7-213E1334FC73}"/>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7A7741A5-0510-5C29-68F4-70884A3D7F9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AC2FC0EE-DFF7-89D7-8E41-69CCDC262E88}"/>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83D27248-C388-7519-DEB1-E5B91F99177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31AB7717-5A95-D9ED-BFF2-C0305BD179E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F7E37BF2-403F-2A89-3BE2-67067263B5AC}"/>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66D39797-C1C5-1B1F-1FA1-87F6695FFDF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4857D824-6632-2792-931B-2BEC12BBE5B9}"/>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4B2969AB-50E7-86A7-A30E-56A29D1CA272}"/>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241AEE4C-1AEC-6A67-F212-A7FF7ED8AB1E}"/>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0949CF1B-9D4E-11EA-11CA-43963A31292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ADF810A7-74FC-35B4-F432-B8420118CD7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2EDEE0CC-218F-A7D8-088D-C3D31E5B1543}"/>
              </a:ext>
            </a:extLst>
          </p:cNvPr>
          <p:cNvSpPr>
            <a:spLocks noGrp="1" noChangeArrowheads="1"/>
          </p:cNvSpPr>
          <p:nvPr>
            <p:ph type="sldNum" sz="quarter" idx="12"/>
          </p:nvPr>
        </p:nvSpPr>
        <p:spPr/>
        <p:txBody>
          <a:bodyPr/>
          <a:lstStyle>
            <a:lvl1pPr>
              <a:defRPr/>
            </a:lvl1pPr>
          </a:lstStyle>
          <a:p>
            <a:fld id="{21FFF433-5148-41EF-BB71-E5BEFE421C37}" type="slidenum">
              <a:rPr lang="en-US" altLang="en-US"/>
              <a:pPr/>
              <a:t>‹#›</a:t>
            </a:fld>
            <a:endParaRPr lang="en-US" altLang="en-US"/>
          </a:p>
        </p:txBody>
      </p:sp>
    </p:spTree>
    <p:extLst>
      <p:ext uri="{BB962C8B-B14F-4D97-AF65-F5344CB8AC3E}">
        <p14:creationId xmlns:p14="http://schemas.microsoft.com/office/powerpoint/2010/main" val="48513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8B0F290-A146-42F1-B0D6-91A2C3D238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1A6EAB4-078C-99E1-34CF-76C8BADFA7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1620FF13-F5CE-F222-E72C-B77238EC345E}"/>
              </a:ext>
            </a:extLst>
          </p:cNvPr>
          <p:cNvSpPr>
            <a:spLocks noGrp="1" noChangeArrowheads="1"/>
          </p:cNvSpPr>
          <p:nvPr>
            <p:ph type="sldNum" sz="quarter" idx="12"/>
          </p:nvPr>
        </p:nvSpPr>
        <p:spPr>
          <a:ln/>
        </p:spPr>
        <p:txBody>
          <a:bodyPr/>
          <a:lstStyle>
            <a:lvl1pPr>
              <a:defRPr/>
            </a:lvl1pPr>
          </a:lstStyle>
          <a:p>
            <a:fld id="{4410B79A-B187-4ADA-9631-8A1D419009D5}" type="slidenum">
              <a:rPr lang="en-US" altLang="en-US"/>
              <a:pPr/>
              <a:t>‹#›</a:t>
            </a:fld>
            <a:endParaRPr lang="en-US" altLang="en-US"/>
          </a:p>
        </p:txBody>
      </p:sp>
    </p:spTree>
    <p:extLst>
      <p:ext uri="{BB962C8B-B14F-4D97-AF65-F5344CB8AC3E}">
        <p14:creationId xmlns:p14="http://schemas.microsoft.com/office/powerpoint/2010/main" val="108891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B7DA4020-6849-4AB7-0DB5-CC2530C25C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B3CDC88C-F3CC-D7C7-EF77-EC3513325D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C88DF0F7-C52A-A54A-1584-6E026D78DB1E}"/>
              </a:ext>
            </a:extLst>
          </p:cNvPr>
          <p:cNvSpPr>
            <a:spLocks noGrp="1" noChangeArrowheads="1"/>
          </p:cNvSpPr>
          <p:nvPr>
            <p:ph type="sldNum" sz="quarter" idx="12"/>
          </p:nvPr>
        </p:nvSpPr>
        <p:spPr>
          <a:ln/>
        </p:spPr>
        <p:txBody>
          <a:bodyPr/>
          <a:lstStyle>
            <a:lvl1pPr>
              <a:defRPr/>
            </a:lvl1pPr>
          </a:lstStyle>
          <a:p>
            <a:fld id="{DDED3ACC-A062-4263-B9A3-F0B8CD2C3FE0}" type="slidenum">
              <a:rPr lang="en-US" altLang="en-US"/>
              <a:pPr/>
              <a:t>‹#›</a:t>
            </a:fld>
            <a:endParaRPr lang="en-US" altLang="en-US"/>
          </a:p>
        </p:txBody>
      </p:sp>
    </p:spTree>
    <p:extLst>
      <p:ext uri="{BB962C8B-B14F-4D97-AF65-F5344CB8AC3E}">
        <p14:creationId xmlns:p14="http://schemas.microsoft.com/office/powerpoint/2010/main" val="739311532"/>
      </p:ext>
    </p:extLst>
  </p:cSld>
  <p:clrMapOvr>
    <a:masterClrMapping/>
  </p:clrMapOvr>
  <p:transition>
    <p:blinds/>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EA23D4D8-9D6A-ACC4-BA9A-9D956ECFF8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3F3AF4EF-4FB2-F348-392E-09006B154F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2A96E04-2283-B534-C7C0-A6D57319D806}"/>
              </a:ext>
            </a:extLst>
          </p:cNvPr>
          <p:cNvSpPr>
            <a:spLocks noGrp="1" noChangeArrowheads="1"/>
          </p:cNvSpPr>
          <p:nvPr>
            <p:ph type="sldNum" sz="quarter" idx="12"/>
          </p:nvPr>
        </p:nvSpPr>
        <p:spPr>
          <a:ln/>
        </p:spPr>
        <p:txBody>
          <a:bodyPr/>
          <a:lstStyle>
            <a:lvl1pPr>
              <a:defRPr/>
            </a:lvl1pPr>
          </a:lstStyle>
          <a:p>
            <a:fld id="{B38CC0A8-6429-4103-9C29-2F1E282600CB}" type="slidenum">
              <a:rPr lang="en-US" altLang="en-US"/>
              <a:pPr/>
              <a:t>‹#›</a:t>
            </a:fld>
            <a:endParaRPr lang="en-US" altLang="en-US"/>
          </a:p>
        </p:txBody>
      </p:sp>
    </p:spTree>
    <p:extLst>
      <p:ext uri="{BB962C8B-B14F-4D97-AF65-F5344CB8AC3E}">
        <p14:creationId xmlns:p14="http://schemas.microsoft.com/office/powerpoint/2010/main" val="29855328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E6C4A9F0-5F7A-383B-AA00-91297F47EF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ED3B64B-AD15-AC98-47CB-1D020AA4E1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92861396-CD72-8FE6-E69B-9F48FC9E3763}"/>
              </a:ext>
            </a:extLst>
          </p:cNvPr>
          <p:cNvSpPr>
            <a:spLocks noGrp="1" noChangeArrowheads="1"/>
          </p:cNvSpPr>
          <p:nvPr>
            <p:ph type="sldNum" sz="quarter" idx="12"/>
          </p:nvPr>
        </p:nvSpPr>
        <p:spPr>
          <a:ln/>
        </p:spPr>
        <p:txBody>
          <a:bodyPr/>
          <a:lstStyle>
            <a:lvl1pPr>
              <a:defRPr/>
            </a:lvl1pPr>
          </a:lstStyle>
          <a:p>
            <a:fld id="{3A988DFD-E1D6-4342-9979-5A91EEB85319}" type="slidenum">
              <a:rPr lang="en-US" altLang="en-US"/>
              <a:pPr/>
              <a:t>‹#›</a:t>
            </a:fld>
            <a:endParaRPr lang="en-US" altLang="en-US"/>
          </a:p>
        </p:txBody>
      </p:sp>
    </p:spTree>
    <p:extLst>
      <p:ext uri="{BB962C8B-B14F-4D97-AF65-F5344CB8AC3E}">
        <p14:creationId xmlns:p14="http://schemas.microsoft.com/office/powerpoint/2010/main" val="470925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8E9B9E97-D088-4282-AADF-065A1B7920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1BA63E41-40CD-833C-F497-0F325FFC31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07251BE5-7B0F-4920-1FB1-586CB133A579}"/>
              </a:ext>
            </a:extLst>
          </p:cNvPr>
          <p:cNvSpPr>
            <a:spLocks noGrp="1" noChangeArrowheads="1"/>
          </p:cNvSpPr>
          <p:nvPr>
            <p:ph type="sldNum" sz="quarter" idx="12"/>
          </p:nvPr>
        </p:nvSpPr>
        <p:spPr>
          <a:ln/>
        </p:spPr>
        <p:txBody>
          <a:bodyPr/>
          <a:lstStyle>
            <a:lvl1pPr>
              <a:defRPr/>
            </a:lvl1pPr>
          </a:lstStyle>
          <a:p>
            <a:fld id="{4D346B8B-4E87-4CD6-8365-1AFB05158123}" type="slidenum">
              <a:rPr lang="en-US" altLang="en-US"/>
              <a:pPr/>
              <a:t>‹#›</a:t>
            </a:fld>
            <a:endParaRPr lang="en-US" altLang="en-US"/>
          </a:p>
        </p:txBody>
      </p:sp>
    </p:spTree>
    <p:extLst>
      <p:ext uri="{BB962C8B-B14F-4D97-AF65-F5344CB8AC3E}">
        <p14:creationId xmlns:p14="http://schemas.microsoft.com/office/powerpoint/2010/main" val="29985154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3C9FF4E0-1097-6136-CD27-0CB0260166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688C8713-5E3A-2B1D-DDE1-7776EEA47A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1F8C3ED3-B5B2-28ED-AF0D-5CDF6C8A00C2}"/>
              </a:ext>
            </a:extLst>
          </p:cNvPr>
          <p:cNvSpPr>
            <a:spLocks noGrp="1" noChangeArrowheads="1"/>
          </p:cNvSpPr>
          <p:nvPr>
            <p:ph type="sldNum" sz="quarter" idx="12"/>
          </p:nvPr>
        </p:nvSpPr>
        <p:spPr>
          <a:ln/>
        </p:spPr>
        <p:txBody>
          <a:bodyPr/>
          <a:lstStyle>
            <a:lvl1pPr>
              <a:defRPr/>
            </a:lvl1pPr>
          </a:lstStyle>
          <a:p>
            <a:fld id="{DD8A0895-F83F-460A-A4AC-1A1954C1E295}" type="slidenum">
              <a:rPr lang="en-US" altLang="en-US"/>
              <a:pPr/>
              <a:t>‹#›</a:t>
            </a:fld>
            <a:endParaRPr lang="en-US" altLang="en-US"/>
          </a:p>
        </p:txBody>
      </p:sp>
    </p:spTree>
    <p:extLst>
      <p:ext uri="{BB962C8B-B14F-4D97-AF65-F5344CB8AC3E}">
        <p14:creationId xmlns:p14="http://schemas.microsoft.com/office/powerpoint/2010/main" val="1791818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A28CA4C-8F27-A813-AC2C-15AACAD558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7A41EC14-E64C-D389-B0DC-143C7D748E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A2FCC353-3D79-6546-DB93-E252C7B78AEC}"/>
              </a:ext>
            </a:extLst>
          </p:cNvPr>
          <p:cNvSpPr>
            <a:spLocks noGrp="1" noChangeArrowheads="1"/>
          </p:cNvSpPr>
          <p:nvPr>
            <p:ph type="sldNum" sz="quarter" idx="12"/>
          </p:nvPr>
        </p:nvSpPr>
        <p:spPr>
          <a:ln/>
        </p:spPr>
        <p:txBody>
          <a:bodyPr/>
          <a:lstStyle>
            <a:lvl1pPr>
              <a:defRPr/>
            </a:lvl1pPr>
          </a:lstStyle>
          <a:p>
            <a:fld id="{4ADCD28F-F2C4-401F-B5CA-1949127A7475}" type="slidenum">
              <a:rPr lang="en-US" altLang="en-US"/>
              <a:pPr/>
              <a:t>‹#›</a:t>
            </a:fld>
            <a:endParaRPr lang="en-US" altLang="en-US"/>
          </a:p>
        </p:txBody>
      </p:sp>
    </p:spTree>
    <p:extLst>
      <p:ext uri="{BB962C8B-B14F-4D97-AF65-F5344CB8AC3E}">
        <p14:creationId xmlns:p14="http://schemas.microsoft.com/office/powerpoint/2010/main" val="36982036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926FDA2-BEAD-2243-CBDE-7ED1CBFEA7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76DB330B-7A7B-5BEC-7787-0D76FE5D0F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D592E66-6D6C-A9C8-70D4-0FA4E89214EB}"/>
              </a:ext>
            </a:extLst>
          </p:cNvPr>
          <p:cNvSpPr>
            <a:spLocks noGrp="1" noChangeArrowheads="1"/>
          </p:cNvSpPr>
          <p:nvPr>
            <p:ph type="sldNum" sz="quarter" idx="12"/>
          </p:nvPr>
        </p:nvSpPr>
        <p:spPr>
          <a:ln/>
        </p:spPr>
        <p:txBody>
          <a:bodyPr/>
          <a:lstStyle>
            <a:lvl1pPr>
              <a:defRPr/>
            </a:lvl1pPr>
          </a:lstStyle>
          <a:p>
            <a:fld id="{62FA6AB6-9BD1-402F-8D48-4D386B8DFE26}" type="slidenum">
              <a:rPr lang="en-US" altLang="en-US"/>
              <a:pPr/>
              <a:t>‹#›</a:t>
            </a:fld>
            <a:endParaRPr lang="en-US" altLang="en-US"/>
          </a:p>
        </p:txBody>
      </p:sp>
    </p:spTree>
    <p:extLst>
      <p:ext uri="{BB962C8B-B14F-4D97-AF65-F5344CB8AC3E}">
        <p14:creationId xmlns:p14="http://schemas.microsoft.com/office/powerpoint/2010/main" val="27896542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3678C062-E795-04A7-A1C3-4A3D255F3B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D7700DF-BA8A-02D0-83AE-040D2F3341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1B0505CF-2BC2-CBCF-579E-47AA5A1D6554}"/>
              </a:ext>
            </a:extLst>
          </p:cNvPr>
          <p:cNvSpPr>
            <a:spLocks noGrp="1" noChangeArrowheads="1"/>
          </p:cNvSpPr>
          <p:nvPr>
            <p:ph type="sldNum" sz="quarter" idx="12"/>
          </p:nvPr>
        </p:nvSpPr>
        <p:spPr>
          <a:ln/>
        </p:spPr>
        <p:txBody>
          <a:bodyPr/>
          <a:lstStyle>
            <a:lvl1pPr>
              <a:defRPr/>
            </a:lvl1pPr>
          </a:lstStyle>
          <a:p>
            <a:fld id="{ED005ED1-B743-4071-9ADF-04CCF55598F3}" type="slidenum">
              <a:rPr lang="en-US" altLang="en-US"/>
              <a:pPr/>
              <a:t>‹#›</a:t>
            </a:fld>
            <a:endParaRPr lang="en-US" altLang="en-US"/>
          </a:p>
        </p:txBody>
      </p:sp>
    </p:spTree>
    <p:extLst>
      <p:ext uri="{BB962C8B-B14F-4D97-AF65-F5344CB8AC3E}">
        <p14:creationId xmlns:p14="http://schemas.microsoft.com/office/powerpoint/2010/main" val="20679068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69B137F-0349-0CD8-8A9F-41E3A195F5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7A84CEF-93E3-9E0C-73DF-C53B3896E0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33294C8-83B3-282E-7062-D774B136C7BA}"/>
              </a:ext>
            </a:extLst>
          </p:cNvPr>
          <p:cNvSpPr>
            <a:spLocks noGrp="1" noChangeArrowheads="1"/>
          </p:cNvSpPr>
          <p:nvPr>
            <p:ph type="sldNum" sz="quarter" idx="12"/>
          </p:nvPr>
        </p:nvSpPr>
        <p:spPr>
          <a:ln/>
        </p:spPr>
        <p:txBody>
          <a:bodyPr/>
          <a:lstStyle>
            <a:lvl1pPr>
              <a:defRPr/>
            </a:lvl1pPr>
          </a:lstStyle>
          <a:p>
            <a:fld id="{6A0176D0-2235-49F6-8816-0E456E7B620A}" type="slidenum">
              <a:rPr lang="en-US" altLang="en-US"/>
              <a:pPr/>
              <a:t>‹#›</a:t>
            </a:fld>
            <a:endParaRPr lang="en-US" altLang="en-US"/>
          </a:p>
        </p:txBody>
      </p:sp>
    </p:spTree>
    <p:extLst>
      <p:ext uri="{BB962C8B-B14F-4D97-AF65-F5344CB8AC3E}">
        <p14:creationId xmlns:p14="http://schemas.microsoft.com/office/powerpoint/2010/main" val="27658624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3080F58-743F-0153-FD3E-3F976DD8B3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5B3A88C-65A5-8B5F-D351-E58089EFFA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DF281B4-916B-E6DA-DD17-E00F071D11B4}"/>
              </a:ext>
            </a:extLst>
          </p:cNvPr>
          <p:cNvSpPr>
            <a:spLocks noGrp="1" noChangeArrowheads="1"/>
          </p:cNvSpPr>
          <p:nvPr>
            <p:ph type="sldNum" sz="quarter" idx="12"/>
          </p:nvPr>
        </p:nvSpPr>
        <p:spPr>
          <a:ln/>
        </p:spPr>
        <p:txBody>
          <a:bodyPr/>
          <a:lstStyle>
            <a:lvl1pPr>
              <a:defRPr/>
            </a:lvl1pPr>
          </a:lstStyle>
          <a:p>
            <a:fld id="{04BF617E-6A78-454B-91E8-0D85F90F8702}" type="slidenum">
              <a:rPr lang="en-US" altLang="en-US"/>
              <a:pPr/>
              <a:t>‹#›</a:t>
            </a:fld>
            <a:endParaRPr lang="en-US" altLang="en-US"/>
          </a:p>
        </p:txBody>
      </p:sp>
    </p:spTree>
    <p:extLst>
      <p:ext uri="{BB962C8B-B14F-4D97-AF65-F5344CB8AC3E}">
        <p14:creationId xmlns:p14="http://schemas.microsoft.com/office/powerpoint/2010/main" val="42752611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8891488-544E-0231-DE6A-8E3AB8EA26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2CACB24A-75A6-5C32-C228-24B9C5E916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F0CDA67-3832-0727-B5E3-84F6A4A4F3EC}"/>
              </a:ext>
            </a:extLst>
          </p:cNvPr>
          <p:cNvSpPr>
            <a:spLocks noGrp="1" noChangeArrowheads="1"/>
          </p:cNvSpPr>
          <p:nvPr>
            <p:ph type="sldNum" sz="quarter" idx="12"/>
          </p:nvPr>
        </p:nvSpPr>
        <p:spPr>
          <a:ln/>
        </p:spPr>
        <p:txBody>
          <a:bodyPr/>
          <a:lstStyle>
            <a:lvl1pPr>
              <a:defRPr/>
            </a:lvl1pPr>
          </a:lstStyle>
          <a:p>
            <a:fld id="{17A87F4D-FBBB-43F8-83E9-D744DFFC615F}" type="slidenum">
              <a:rPr lang="en-US" altLang="en-US"/>
              <a:pPr/>
              <a:t>‹#›</a:t>
            </a:fld>
            <a:endParaRPr lang="en-US" altLang="en-US"/>
          </a:p>
        </p:txBody>
      </p:sp>
    </p:spTree>
    <p:extLst>
      <p:ext uri="{BB962C8B-B14F-4D97-AF65-F5344CB8AC3E}">
        <p14:creationId xmlns:p14="http://schemas.microsoft.com/office/powerpoint/2010/main" val="485549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166E20E8-7D5F-882B-E987-9E51B2C9EC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8CF58D3-38BB-0AD6-4D7D-C34E51359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8DD2642-DE3D-3216-709C-DA8D402243B5}"/>
              </a:ext>
            </a:extLst>
          </p:cNvPr>
          <p:cNvSpPr>
            <a:spLocks noGrp="1" noChangeArrowheads="1"/>
          </p:cNvSpPr>
          <p:nvPr>
            <p:ph type="sldNum" sz="quarter" idx="12"/>
          </p:nvPr>
        </p:nvSpPr>
        <p:spPr>
          <a:ln/>
        </p:spPr>
        <p:txBody>
          <a:bodyPr/>
          <a:lstStyle>
            <a:lvl1pPr>
              <a:defRPr/>
            </a:lvl1pPr>
          </a:lstStyle>
          <a:p>
            <a:fld id="{A8633EEE-795B-4FA6-903A-9356200BED7F}" type="slidenum">
              <a:rPr lang="en-US" altLang="en-US"/>
              <a:pPr/>
              <a:t>‹#›</a:t>
            </a:fld>
            <a:endParaRPr lang="en-US" altLang="en-US"/>
          </a:p>
        </p:txBody>
      </p:sp>
    </p:spTree>
    <p:extLst>
      <p:ext uri="{BB962C8B-B14F-4D97-AF65-F5344CB8AC3E}">
        <p14:creationId xmlns:p14="http://schemas.microsoft.com/office/powerpoint/2010/main" val="165221154"/>
      </p:ext>
    </p:extLst>
  </p:cSld>
  <p:clrMapOvr>
    <a:masterClrMapping/>
  </p:clrMapOvr>
  <p:transition>
    <p:blinds/>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2E5F85C1-98D8-B16F-7AA2-78CE4D16F0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96B8F15D-1958-7075-D781-7946D101C5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272EDB11-EB76-6BB2-FC55-261FD5F97D42}"/>
              </a:ext>
            </a:extLst>
          </p:cNvPr>
          <p:cNvSpPr>
            <a:spLocks noGrp="1" noChangeArrowheads="1"/>
          </p:cNvSpPr>
          <p:nvPr>
            <p:ph type="sldNum" sz="quarter" idx="12"/>
          </p:nvPr>
        </p:nvSpPr>
        <p:spPr>
          <a:ln/>
        </p:spPr>
        <p:txBody>
          <a:bodyPr/>
          <a:lstStyle>
            <a:lvl1pPr>
              <a:defRPr/>
            </a:lvl1pPr>
          </a:lstStyle>
          <a:p>
            <a:fld id="{7537CC01-9AB3-45E6-A490-BD13FC579171}" type="slidenum">
              <a:rPr lang="en-US" altLang="en-US"/>
              <a:pPr/>
              <a:t>‹#›</a:t>
            </a:fld>
            <a:endParaRPr lang="en-US" altLang="en-US"/>
          </a:p>
        </p:txBody>
      </p:sp>
    </p:spTree>
    <p:extLst>
      <p:ext uri="{BB962C8B-B14F-4D97-AF65-F5344CB8AC3E}">
        <p14:creationId xmlns:p14="http://schemas.microsoft.com/office/powerpoint/2010/main" val="210888125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37E54672-6276-891C-AF9B-769CDFD18E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36F9A490-32A9-95ED-2A87-F7D95C5966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45A883A6-9D13-BA78-80C5-0DDC7380AAE1}"/>
              </a:ext>
            </a:extLst>
          </p:cNvPr>
          <p:cNvSpPr>
            <a:spLocks noGrp="1" noChangeArrowheads="1"/>
          </p:cNvSpPr>
          <p:nvPr>
            <p:ph type="sldNum" sz="quarter" idx="12"/>
          </p:nvPr>
        </p:nvSpPr>
        <p:spPr>
          <a:ln/>
        </p:spPr>
        <p:txBody>
          <a:bodyPr/>
          <a:lstStyle>
            <a:lvl1pPr>
              <a:defRPr/>
            </a:lvl1pPr>
          </a:lstStyle>
          <a:p>
            <a:fld id="{DDC31F13-2975-40BA-B8D5-5FFD8B217E44}" type="slidenum">
              <a:rPr lang="en-US" altLang="en-US"/>
              <a:pPr/>
              <a:t>‹#›</a:t>
            </a:fld>
            <a:endParaRPr lang="en-US" altLang="en-US"/>
          </a:p>
        </p:txBody>
      </p:sp>
    </p:spTree>
    <p:extLst>
      <p:ext uri="{BB962C8B-B14F-4D97-AF65-F5344CB8AC3E}">
        <p14:creationId xmlns:p14="http://schemas.microsoft.com/office/powerpoint/2010/main" val="239871364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231369E6-B84B-324E-644C-924961A4F5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73B1949A-99A9-65E2-DCF6-CF590B6FBD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9F859F33-FFD4-8398-B083-D97CDDC87106}"/>
              </a:ext>
            </a:extLst>
          </p:cNvPr>
          <p:cNvSpPr>
            <a:spLocks noGrp="1" noChangeArrowheads="1"/>
          </p:cNvSpPr>
          <p:nvPr>
            <p:ph type="sldNum" sz="quarter" idx="12"/>
          </p:nvPr>
        </p:nvSpPr>
        <p:spPr>
          <a:ln/>
        </p:spPr>
        <p:txBody>
          <a:bodyPr/>
          <a:lstStyle>
            <a:lvl1pPr>
              <a:defRPr/>
            </a:lvl1pPr>
          </a:lstStyle>
          <a:p>
            <a:fld id="{41DED087-D2E8-439C-9F1D-9208ADF4CE3F}" type="slidenum">
              <a:rPr lang="en-US" altLang="en-US"/>
              <a:pPr/>
              <a:t>‹#›</a:t>
            </a:fld>
            <a:endParaRPr lang="en-US" altLang="en-US"/>
          </a:p>
        </p:txBody>
      </p:sp>
    </p:spTree>
    <p:extLst>
      <p:ext uri="{BB962C8B-B14F-4D97-AF65-F5344CB8AC3E}">
        <p14:creationId xmlns:p14="http://schemas.microsoft.com/office/powerpoint/2010/main" val="417706603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8717B7B4-0EB4-C31F-CE42-3E42B04359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B0422C3A-0CF9-92F2-FF5E-903752AD0E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0987BD42-9F0C-9D57-6B34-4A7BE68F224C}"/>
              </a:ext>
            </a:extLst>
          </p:cNvPr>
          <p:cNvSpPr>
            <a:spLocks noGrp="1" noChangeArrowheads="1"/>
          </p:cNvSpPr>
          <p:nvPr>
            <p:ph type="sldNum" sz="quarter" idx="12"/>
          </p:nvPr>
        </p:nvSpPr>
        <p:spPr>
          <a:ln/>
        </p:spPr>
        <p:txBody>
          <a:bodyPr/>
          <a:lstStyle>
            <a:lvl1pPr>
              <a:defRPr/>
            </a:lvl1pPr>
          </a:lstStyle>
          <a:p>
            <a:fld id="{3E95B0D7-D371-402E-9A89-8568137D6360}" type="slidenum">
              <a:rPr lang="en-US" altLang="en-US"/>
              <a:pPr/>
              <a:t>‹#›</a:t>
            </a:fld>
            <a:endParaRPr lang="en-US" altLang="en-US"/>
          </a:p>
        </p:txBody>
      </p:sp>
    </p:spTree>
    <p:extLst>
      <p:ext uri="{BB962C8B-B14F-4D97-AF65-F5344CB8AC3E}">
        <p14:creationId xmlns:p14="http://schemas.microsoft.com/office/powerpoint/2010/main" val="27902507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7C34159D-8947-6E24-8569-BCA1C2686E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0935D454-64A0-613A-A0E3-5D9DFD38A7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8170FA85-3797-93F6-4556-D2074015945A}"/>
              </a:ext>
            </a:extLst>
          </p:cNvPr>
          <p:cNvSpPr>
            <a:spLocks noGrp="1" noChangeArrowheads="1"/>
          </p:cNvSpPr>
          <p:nvPr>
            <p:ph type="sldNum" sz="quarter" idx="12"/>
          </p:nvPr>
        </p:nvSpPr>
        <p:spPr>
          <a:ln/>
        </p:spPr>
        <p:txBody>
          <a:bodyPr/>
          <a:lstStyle>
            <a:lvl1pPr>
              <a:defRPr/>
            </a:lvl1pPr>
          </a:lstStyle>
          <a:p>
            <a:fld id="{5F43D89C-C246-44F8-A865-0DDC8AD159F7}" type="slidenum">
              <a:rPr lang="en-US" altLang="en-US"/>
              <a:pPr/>
              <a:t>‹#›</a:t>
            </a:fld>
            <a:endParaRPr lang="en-US" altLang="en-US"/>
          </a:p>
        </p:txBody>
      </p:sp>
    </p:spTree>
    <p:extLst>
      <p:ext uri="{BB962C8B-B14F-4D97-AF65-F5344CB8AC3E}">
        <p14:creationId xmlns:p14="http://schemas.microsoft.com/office/powerpoint/2010/main" val="341208480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7FEDB5E-3411-D073-EF49-AB143E8AC832}"/>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85E416EC-6A12-94EE-A883-D2CD56861318}"/>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2BBDCE33-F117-54AE-9311-C24CC1A7F27C}"/>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528A3A44-7014-3103-FD6C-3BEE090AF11E}"/>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271146C0-9CC8-D1F0-E400-98999E7B443D}"/>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A5EF9504-624C-904F-D110-EA585B8B66BF}"/>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F73BD762-96B5-428B-ABAB-F4E33FDBEA06}"/>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270501DC-CA36-B1C8-DE45-150A20319E28}"/>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4FD56798-2DE2-A287-9862-54B377AA5B43}"/>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F0196197-8E37-DDB4-94CA-8E3A389B23D1}"/>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2FBD9248-4022-0EA8-D313-6D1DB3BD4604}"/>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862FA0CD-A58B-D474-ACF8-43B4DFD645C3}"/>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29398AD8-1BE0-05BD-FA36-CD6BD473D2F4}"/>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365326BD-7A9F-4AC0-B618-6C8F08D0C6F5}" type="slidenum">
              <a:rPr lang="en-US" altLang="en-US"/>
              <a:pPr/>
              <a:t>‹#›</a:t>
            </a:fld>
            <a:endParaRPr lang="en-US" altLang="en-US"/>
          </a:p>
        </p:txBody>
      </p:sp>
    </p:spTree>
    <p:extLst>
      <p:ext uri="{BB962C8B-B14F-4D97-AF65-F5344CB8AC3E}">
        <p14:creationId xmlns:p14="http://schemas.microsoft.com/office/powerpoint/2010/main" val="2307485825"/>
      </p:ext>
    </p:extLst>
  </p:cSld>
  <p:clrMapOvr>
    <a:masterClrMapping/>
  </p:clrMapOvr>
  <p:transition>
    <p:blinds/>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328EE4B-DCF9-BADE-1A78-948A9836B1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75BDEF1-9181-9E9D-75E5-C66470AAE3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35FB662-9B7E-5AB5-FAE7-5C061237AE9D}"/>
              </a:ext>
            </a:extLst>
          </p:cNvPr>
          <p:cNvSpPr>
            <a:spLocks noGrp="1" noChangeArrowheads="1"/>
          </p:cNvSpPr>
          <p:nvPr>
            <p:ph type="sldNum" sz="quarter" idx="12"/>
          </p:nvPr>
        </p:nvSpPr>
        <p:spPr>
          <a:ln/>
        </p:spPr>
        <p:txBody>
          <a:bodyPr/>
          <a:lstStyle>
            <a:lvl1pPr>
              <a:defRPr/>
            </a:lvl1pPr>
          </a:lstStyle>
          <a:p>
            <a:fld id="{74B3FE27-F22E-48EF-8167-DBF21C95E16A}" type="slidenum">
              <a:rPr lang="en-US" altLang="en-US"/>
              <a:pPr/>
              <a:t>‹#›</a:t>
            </a:fld>
            <a:endParaRPr lang="en-US" altLang="en-US"/>
          </a:p>
        </p:txBody>
      </p:sp>
    </p:spTree>
    <p:extLst>
      <p:ext uri="{BB962C8B-B14F-4D97-AF65-F5344CB8AC3E}">
        <p14:creationId xmlns:p14="http://schemas.microsoft.com/office/powerpoint/2010/main" val="1882324770"/>
      </p:ext>
    </p:extLst>
  </p:cSld>
  <p:clrMapOvr>
    <a:masterClrMapping/>
  </p:clrMapOvr>
  <p:transition>
    <p:blinds/>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08B89007-C2DF-C91E-B576-C33B7900BD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4627221-96C4-DB1A-BAE3-21E78F2E52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FFB6080-F222-4D59-9052-8FEDDA90AE67}"/>
              </a:ext>
            </a:extLst>
          </p:cNvPr>
          <p:cNvSpPr>
            <a:spLocks noGrp="1" noChangeArrowheads="1"/>
          </p:cNvSpPr>
          <p:nvPr>
            <p:ph type="sldNum" sz="quarter" idx="12"/>
          </p:nvPr>
        </p:nvSpPr>
        <p:spPr>
          <a:ln/>
        </p:spPr>
        <p:txBody>
          <a:bodyPr/>
          <a:lstStyle>
            <a:lvl1pPr>
              <a:defRPr/>
            </a:lvl1pPr>
          </a:lstStyle>
          <a:p>
            <a:fld id="{7ECD1715-9B25-4876-8FA0-AD8C70024C22}" type="slidenum">
              <a:rPr lang="en-US" altLang="en-US"/>
              <a:pPr/>
              <a:t>‹#›</a:t>
            </a:fld>
            <a:endParaRPr lang="en-US" altLang="en-US"/>
          </a:p>
        </p:txBody>
      </p:sp>
    </p:spTree>
    <p:extLst>
      <p:ext uri="{BB962C8B-B14F-4D97-AF65-F5344CB8AC3E}">
        <p14:creationId xmlns:p14="http://schemas.microsoft.com/office/powerpoint/2010/main" val="3244006877"/>
      </p:ext>
    </p:extLst>
  </p:cSld>
  <p:clrMapOvr>
    <a:masterClrMapping/>
  </p:clrMapOvr>
  <p:transition>
    <p:blinds/>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5F892E3-6841-51BB-4D31-DB1292DF1E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B5716CA8-0FCE-B3BF-F96C-71F75A36E7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45FFAACF-5451-BBF3-A9E2-2C4863021BB3}"/>
              </a:ext>
            </a:extLst>
          </p:cNvPr>
          <p:cNvSpPr>
            <a:spLocks noGrp="1" noChangeArrowheads="1"/>
          </p:cNvSpPr>
          <p:nvPr>
            <p:ph type="sldNum" sz="quarter" idx="12"/>
          </p:nvPr>
        </p:nvSpPr>
        <p:spPr>
          <a:ln/>
        </p:spPr>
        <p:txBody>
          <a:bodyPr/>
          <a:lstStyle>
            <a:lvl1pPr>
              <a:defRPr/>
            </a:lvl1pPr>
          </a:lstStyle>
          <a:p>
            <a:fld id="{25CB9A6F-410D-493D-BC36-3042295C8C88}" type="slidenum">
              <a:rPr lang="en-US" altLang="en-US"/>
              <a:pPr/>
              <a:t>‹#›</a:t>
            </a:fld>
            <a:endParaRPr lang="en-US" altLang="en-US"/>
          </a:p>
        </p:txBody>
      </p:sp>
    </p:spTree>
    <p:extLst>
      <p:ext uri="{BB962C8B-B14F-4D97-AF65-F5344CB8AC3E}">
        <p14:creationId xmlns:p14="http://schemas.microsoft.com/office/powerpoint/2010/main" val="2582684056"/>
      </p:ext>
    </p:extLst>
  </p:cSld>
  <p:clrMapOvr>
    <a:masterClrMapping/>
  </p:clrMapOvr>
  <p:transition>
    <p:blinds/>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83A549B9-3923-E03A-ED20-5D51964CA4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2EE0F35F-E413-DE49-FDA1-D0AB280E4D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DF0BACBF-EDFF-D084-1D78-5A7FE367D55A}"/>
              </a:ext>
            </a:extLst>
          </p:cNvPr>
          <p:cNvSpPr>
            <a:spLocks noGrp="1" noChangeArrowheads="1"/>
          </p:cNvSpPr>
          <p:nvPr>
            <p:ph type="sldNum" sz="quarter" idx="12"/>
          </p:nvPr>
        </p:nvSpPr>
        <p:spPr>
          <a:ln/>
        </p:spPr>
        <p:txBody>
          <a:bodyPr/>
          <a:lstStyle>
            <a:lvl1pPr>
              <a:defRPr/>
            </a:lvl1pPr>
          </a:lstStyle>
          <a:p>
            <a:fld id="{1A639182-8850-4EDD-8E6C-BBAE56346AAE}" type="slidenum">
              <a:rPr lang="en-US" altLang="en-US"/>
              <a:pPr/>
              <a:t>‹#›</a:t>
            </a:fld>
            <a:endParaRPr lang="en-US" altLang="en-US"/>
          </a:p>
        </p:txBody>
      </p:sp>
    </p:spTree>
    <p:extLst>
      <p:ext uri="{BB962C8B-B14F-4D97-AF65-F5344CB8AC3E}">
        <p14:creationId xmlns:p14="http://schemas.microsoft.com/office/powerpoint/2010/main" val="541529089"/>
      </p:ext>
    </p:extLst>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34ACDBF-2960-5475-FC12-2FE8EEEA3C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C20C75D-CE88-A171-4785-E3384A17BD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51B8532-7F3A-BEC2-31CA-F97770390987}"/>
              </a:ext>
            </a:extLst>
          </p:cNvPr>
          <p:cNvSpPr>
            <a:spLocks noGrp="1" noChangeArrowheads="1"/>
          </p:cNvSpPr>
          <p:nvPr>
            <p:ph type="sldNum" sz="quarter" idx="12"/>
          </p:nvPr>
        </p:nvSpPr>
        <p:spPr>
          <a:ln/>
        </p:spPr>
        <p:txBody>
          <a:bodyPr/>
          <a:lstStyle>
            <a:lvl1pPr>
              <a:defRPr/>
            </a:lvl1pPr>
          </a:lstStyle>
          <a:p>
            <a:fld id="{91865E9E-8C68-493C-8F63-1E94FFD638D2}" type="slidenum">
              <a:rPr lang="en-US" altLang="en-US"/>
              <a:pPr/>
              <a:t>‹#›</a:t>
            </a:fld>
            <a:endParaRPr lang="en-US" altLang="en-US"/>
          </a:p>
        </p:txBody>
      </p:sp>
    </p:spTree>
    <p:extLst>
      <p:ext uri="{BB962C8B-B14F-4D97-AF65-F5344CB8AC3E}">
        <p14:creationId xmlns:p14="http://schemas.microsoft.com/office/powerpoint/2010/main" val="309923181"/>
      </p:ext>
    </p:extLst>
  </p:cSld>
  <p:clrMapOvr>
    <a:masterClrMapping/>
  </p:clrMapOvr>
  <p:transition>
    <p:blinds/>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AD0ADFB4-66F9-1B45-ADEA-0438DDEC0D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29065597-6BD3-E542-B157-F77F978F68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8CBDD354-F6F5-E200-C8B5-ED1D533AF393}"/>
              </a:ext>
            </a:extLst>
          </p:cNvPr>
          <p:cNvSpPr>
            <a:spLocks noGrp="1" noChangeArrowheads="1"/>
          </p:cNvSpPr>
          <p:nvPr>
            <p:ph type="sldNum" sz="quarter" idx="12"/>
          </p:nvPr>
        </p:nvSpPr>
        <p:spPr>
          <a:ln/>
        </p:spPr>
        <p:txBody>
          <a:bodyPr/>
          <a:lstStyle>
            <a:lvl1pPr>
              <a:defRPr/>
            </a:lvl1pPr>
          </a:lstStyle>
          <a:p>
            <a:fld id="{F6644D2C-2D6F-4A4A-99DF-CC6AC94D02DA}" type="slidenum">
              <a:rPr lang="en-US" altLang="en-US"/>
              <a:pPr/>
              <a:t>‹#›</a:t>
            </a:fld>
            <a:endParaRPr lang="en-US" altLang="en-US"/>
          </a:p>
        </p:txBody>
      </p:sp>
    </p:spTree>
    <p:extLst>
      <p:ext uri="{BB962C8B-B14F-4D97-AF65-F5344CB8AC3E}">
        <p14:creationId xmlns:p14="http://schemas.microsoft.com/office/powerpoint/2010/main" val="2922468709"/>
      </p:ext>
    </p:extLst>
  </p:cSld>
  <p:clrMapOvr>
    <a:masterClrMapping/>
  </p:clrMapOvr>
  <p:transition>
    <p:blinds/>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EB78157-4BB9-F3B8-D48F-1642076B6E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43754FF2-42B9-A75B-8E98-3006116971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BE74EA1B-FF94-F100-526F-983DAEF4FC06}"/>
              </a:ext>
            </a:extLst>
          </p:cNvPr>
          <p:cNvSpPr>
            <a:spLocks noGrp="1" noChangeArrowheads="1"/>
          </p:cNvSpPr>
          <p:nvPr>
            <p:ph type="sldNum" sz="quarter" idx="12"/>
          </p:nvPr>
        </p:nvSpPr>
        <p:spPr>
          <a:ln/>
        </p:spPr>
        <p:txBody>
          <a:bodyPr/>
          <a:lstStyle>
            <a:lvl1pPr>
              <a:defRPr/>
            </a:lvl1pPr>
          </a:lstStyle>
          <a:p>
            <a:fld id="{DEE44A17-8A1F-4EFB-B1C0-BB7B18DFA33D}" type="slidenum">
              <a:rPr lang="en-US" altLang="en-US"/>
              <a:pPr/>
              <a:t>‹#›</a:t>
            </a:fld>
            <a:endParaRPr lang="en-US" altLang="en-US"/>
          </a:p>
        </p:txBody>
      </p:sp>
    </p:spTree>
    <p:extLst>
      <p:ext uri="{BB962C8B-B14F-4D97-AF65-F5344CB8AC3E}">
        <p14:creationId xmlns:p14="http://schemas.microsoft.com/office/powerpoint/2010/main" val="3715402992"/>
      </p:ext>
    </p:extLst>
  </p:cSld>
  <p:clrMapOvr>
    <a:masterClrMapping/>
  </p:clrMapOvr>
  <p:transition>
    <p:blinds/>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05F05AFE-63B6-F161-58F9-247C9F10A3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63D8261-040F-87D5-70B6-A9DBD52B2C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BA44FA8-FA6B-CF84-FE07-BE63E32BB7E9}"/>
              </a:ext>
            </a:extLst>
          </p:cNvPr>
          <p:cNvSpPr>
            <a:spLocks noGrp="1" noChangeArrowheads="1"/>
          </p:cNvSpPr>
          <p:nvPr>
            <p:ph type="sldNum" sz="quarter" idx="12"/>
          </p:nvPr>
        </p:nvSpPr>
        <p:spPr>
          <a:ln/>
        </p:spPr>
        <p:txBody>
          <a:bodyPr/>
          <a:lstStyle>
            <a:lvl1pPr>
              <a:defRPr/>
            </a:lvl1pPr>
          </a:lstStyle>
          <a:p>
            <a:fld id="{ABE89784-8A3E-4BF2-AFF0-005C1A99E125}" type="slidenum">
              <a:rPr lang="en-US" altLang="en-US"/>
              <a:pPr/>
              <a:t>‹#›</a:t>
            </a:fld>
            <a:endParaRPr lang="en-US" altLang="en-US"/>
          </a:p>
        </p:txBody>
      </p:sp>
    </p:spTree>
    <p:extLst>
      <p:ext uri="{BB962C8B-B14F-4D97-AF65-F5344CB8AC3E}">
        <p14:creationId xmlns:p14="http://schemas.microsoft.com/office/powerpoint/2010/main" val="4219026735"/>
      </p:ext>
    </p:extLst>
  </p:cSld>
  <p:clrMapOvr>
    <a:masterClrMapping/>
  </p:clrMapOvr>
  <p:transition>
    <p:blinds/>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B5A92110-E63B-0426-CC1B-D3527B5CB4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EBC9DF6-4B7A-21A8-BE6B-E960D4A840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4E566A2D-FDC8-D0D4-E4CE-9F82D6A04C78}"/>
              </a:ext>
            </a:extLst>
          </p:cNvPr>
          <p:cNvSpPr>
            <a:spLocks noGrp="1" noChangeArrowheads="1"/>
          </p:cNvSpPr>
          <p:nvPr>
            <p:ph type="sldNum" sz="quarter" idx="12"/>
          </p:nvPr>
        </p:nvSpPr>
        <p:spPr>
          <a:ln/>
        </p:spPr>
        <p:txBody>
          <a:bodyPr/>
          <a:lstStyle>
            <a:lvl1pPr>
              <a:defRPr/>
            </a:lvl1pPr>
          </a:lstStyle>
          <a:p>
            <a:fld id="{D40DA398-AB57-4935-ACC7-D03AD2CB3D48}" type="slidenum">
              <a:rPr lang="en-US" altLang="en-US"/>
              <a:pPr/>
              <a:t>‹#›</a:t>
            </a:fld>
            <a:endParaRPr lang="en-US" altLang="en-US"/>
          </a:p>
        </p:txBody>
      </p:sp>
    </p:spTree>
    <p:extLst>
      <p:ext uri="{BB962C8B-B14F-4D97-AF65-F5344CB8AC3E}">
        <p14:creationId xmlns:p14="http://schemas.microsoft.com/office/powerpoint/2010/main" val="28045897"/>
      </p:ext>
    </p:extLst>
  </p:cSld>
  <p:clrMapOvr>
    <a:masterClrMapping/>
  </p:clrMapOvr>
  <p:transition>
    <p:blinds/>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501A9562-A9E5-8B40-D4A8-A33F26AC93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2C9C5E5-9C68-04BF-D482-6A020B32CE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D3F2467-01D6-766F-E6A3-38CB99281425}"/>
              </a:ext>
            </a:extLst>
          </p:cNvPr>
          <p:cNvSpPr>
            <a:spLocks noGrp="1" noChangeArrowheads="1"/>
          </p:cNvSpPr>
          <p:nvPr>
            <p:ph type="sldNum" sz="quarter" idx="12"/>
          </p:nvPr>
        </p:nvSpPr>
        <p:spPr>
          <a:ln/>
        </p:spPr>
        <p:txBody>
          <a:bodyPr/>
          <a:lstStyle>
            <a:lvl1pPr>
              <a:defRPr/>
            </a:lvl1pPr>
          </a:lstStyle>
          <a:p>
            <a:fld id="{31734633-4AFB-4621-A8D3-1506971EE4AC}" type="slidenum">
              <a:rPr lang="en-US" altLang="en-US"/>
              <a:pPr/>
              <a:t>‹#›</a:t>
            </a:fld>
            <a:endParaRPr lang="en-US" altLang="en-US"/>
          </a:p>
        </p:txBody>
      </p:sp>
    </p:spTree>
    <p:extLst>
      <p:ext uri="{BB962C8B-B14F-4D97-AF65-F5344CB8AC3E}">
        <p14:creationId xmlns:p14="http://schemas.microsoft.com/office/powerpoint/2010/main" val="3540960593"/>
      </p:ext>
    </p:extLst>
  </p:cSld>
  <p:clrMapOvr>
    <a:masterClrMapping/>
  </p:clrMapOvr>
  <p:transition>
    <p:blinds/>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E49E2C9A-9D9A-F181-C278-54B8A01AB0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274D414-6FEC-50FF-D042-44B2620999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EBD25B8B-9064-DDDA-D0A1-FCB9AACCA4F8}"/>
              </a:ext>
            </a:extLst>
          </p:cNvPr>
          <p:cNvSpPr>
            <a:spLocks noGrp="1" noChangeArrowheads="1"/>
          </p:cNvSpPr>
          <p:nvPr>
            <p:ph type="sldNum" sz="quarter" idx="12"/>
          </p:nvPr>
        </p:nvSpPr>
        <p:spPr>
          <a:ln/>
        </p:spPr>
        <p:txBody>
          <a:bodyPr/>
          <a:lstStyle>
            <a:lvl1pPr>
              <a:defRPr/>
            </a:lvl1pPr>
          </a:lstStyle>
          <a:p>
            <a:fld id="{051466DB-E316-46D2-8FE0-03E4D580541E}" type="slidenum">
              <a:rPr lang="en-US" altLang="en-US"/>
              <a:pPr/>
              <a:t>‹#›</a:t>
            </a:fld>
            <a:endParaRPr lang="en-US" altLang="en-US"/>
          </a:p>
        </p:txBody>
      </p:sp>
    </p:spTree>
    <p:extLst>
      <p:ext uri="{BB962C8B-B14F-4D97-AF65-F5344CB8AC3E}">
        <p14:creationId xmlns:p14="http://schemas.microsoft.com/office/powerpoint/2010/main" val="296657929"/>
      </p:ext>
    </p:extLst>
  </p:cSld>
  <p:clrMapOvr>
    <a:masterClrMapping/>
  </p:clrMapOvr>
  <p:transition>
    <p:blinds/>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22A238B4-8FCE-E8C0-0BA3-E00978BE8E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DD472D42-2FAC-7EF7-2453-22ADF8EE9A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8B2D5DF-29BC-CC43-682A-83B3380CD59F}"/>
              </a:ext>
            </a:extLst>
          </p:cNvPr>
          <p:cNvSpPr>
            <a:spLocks noGrp="1" noChangeArrowheads="1"/>
          </p:cNvSpPr>
          <p:nvPr>
            <p:ph type="sldNum" sz="quarter" idx="12"/>
          </p:nvPr>
        </p:nvSpPr>
        <p:spPr>
          <a:ln/>
        </p:spPr>
        <p:txBody>
          <a:bodyPr/>
          <a:lstStyle>
            <a:lvl1pPr>
              <a:defRPr/>
            </a:lvl1pPr>
          </a:lstStyle>
          <a:p>
            <a:fld id="{6FBA0375-A55B-4A76-A1E5-2209BFD64077}" type="slidenum">
              <a:rPr lang="en-US" altLang="en-US"/>
              <a:pPr/>
              <a:t>‹#›</a:t>
            </a:fld>
            <a:endParaRPr lang="en-US" altLang="en-US"/>
          </a:p>
        </p:txBody>
      </p:sp>
    </p:spTree>
    <p:extLst>
      <p:ext uri="{BB962C8B-B14F-4D97-AF65-F5344CB8AC3E}">
        <p14:creationId xmlns:p14="http://schemas.microsoft.com/office/powerpoint/2010/main" val="2750012223"/>
      </p:ext>
    </p:extLst>
  </p:cSld>
  <p:clrMapOvr>
    <a:masterClrMapping/>
  </p:clrMapOvr>
  <p:transition>
    <p:blinds/>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4D3177B-D728-4B9B-0F34-3DEB2AAD83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53A10A8F-E043-E3EA-3DA9-600FA8F200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CF3B47EC-BDDB-C232-DEE7-53992B52D205}"/>
              </a:ext>
            </a:extLst>
          </p:cNvPr>
          <p:cNvSpPr>
            <a:spLocks noGrp="1" noChangeArrowheads="1"/>
          </p:cNvSpPr>
          <p:nvPr>
            <p:ph type="sldNum" sz="quarter" idx="12"/>
          </p:nvPr>
        </p:nvSpPr>
        <p:spPr>
          <a:ln/>
        </p:spPr>
        <p:txBody>
          <a:bodyPr/>
          <a:lstStyle>
            <a:lvl1pPr>
              <a:defRPr/>
            </a:lvl1pPr>
          </a:lstStyle>
          <a:p>
            <a:fld id="{9BCAA4E4-AE63-474D-BF49-358613286D08}" type="slidenum">
              <a:rPr lang="en-US" altLang="en-US"/>
              <a:pPr/>
              <a:t>‹#›</a:t>
            </a:fld>
            <a:endParaRPr lang="en-US" altLang="en-US"/>
          </a:p>
        </p:txBody>
      </p:sp>
    </p:spTree>
    <p:extLst>
      <p:ext uri="{BB962C8B-B14F-4D97-AF65-F5344CB8AC3E}">
        <p14:creationId xmlns:p14="http://schemas.microsoft.com/office/powerpoint/2010/main" val="3020124579"/>
      </p:ext>
    </p:extLst>
  </p:cSld>
  <p:clrMapOvr>
    <a:masterClrMapping/>
  </p:clrMapOvr>
  <p:transition>
    <p:blinds/>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17C94FE-BC10-3E4F-0E8A-6DE4A3298D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63B3476-2A64-88D8-8E08-266F2DA03D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BDE85A5C-78AC-1A0D-A05F-8495E208BC0E}"/>
              </a:ext>
            </a:extLst>
          </p:cNvPr>
          <p:cNvSpPr>
            <a:spLocks noGrp="1" noChangeArrowheads="1"/>
          </p:cNvSpPr>
          <p:nvPr>
            <p:ph type="sldNum" sz="quarter" idx="12"/>
          </p:nvPr>
        </p:nvSpPr>
        <p:spPr>
          <a:ln/>
        </p:spPr>
        <p:txBody>
          <a:bodyPr/>
          <a:lstStyle>
            <a:lvl1pPr>
              <a:defRPr/>
            </a:lvl1pPr>
          </a:lstStyle>
          <a:p>
            <a:fld id="{55283F18-587F-4AA5-90AE-B51477AA3A0C}" type="slidenum">
              <a:rPr lang="en-US" altLang="en-US"/>
              <a:pPr/>
              <a:t>‹#›</a:t>
            </a:fld>
            <a:endParaRPr lang="en-US" altLang="en-US"/>
          </a:p>
        </p:txBody>
      </p:sp>
    </p:spTree>
    <p:extLst>
      <p:ext uri="{BB962C8B-B14F-4D97-AF65-F5344CB8AC3E}">
        <p14:creationId xmlns:p14="http://schemas.microsoft.com/office/powerpoint/2010/main" val="2843653837"/>
      </p:ext>
    </p:extLst>
  </p:cSld>
  <p:clrMapOvr>
    <a:masterClrMapping/>
  </p:clrMapOvr>
  <p:transition>
    <p:blinds/>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CADA4FB0-68CF-23E5-E7C7-6470240646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060F430B-F77F-FC53-6C10-F997E7F79A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1466CC78-7AA8-E884-4B8D-2A2712C5CA63}"/>
              </a:ext>
            </a:extLst>
          </p:cNvPr>
          <p:cNvSpPr>
            <a:spLocks noGrp="1" noChangeArrowheads="1"/>
          </p:cNvSpPr>
          <p:nvPr>
            <p:ph type="sldNum" sz="quarter" idx="12"/>
          </p:nvPr>
        </p:nvSpPr>
        <p:spPr>
          <a:ln/>
        </p:spPr>
        <p:txBody>
          <a:bodyPr/>
          <a:lstStyle>
            <a:lvl1pPr>
              <a:defRPr/>
            </a:lvl1pPr>
          </a:lstStyle>
          <a:p>
            <a:fld id="{D0530600-814F-412E-8903-B6EC8111A31A}" type="slidenum">
              <a:rPr lang="en-US" altLang="en-US"/>
              <a:pPr/>
              <a:t>‹#›</a:t>
            </a:fld>
            <a:endParaRPr lang="en-US" altLang="en-US"/>
          </a:p>
        </p:txBody>
      </p:sp>
    </p:spTree>
    <p:extLst>
      <p:ext uri="{BB962C8B-B14F-4D97-AF65-F5344CB8AC3E}">
        <p14:creationId xmlns:p14="http://schemas.microsoft.com/office/powerpoint/2010/main" val="107593061"/>
      </p:ext>
    </p:extLst>
  </p:cSld>
  <p:clrMapOvr>
    <a:masterClrMapping/>
  </p:clrMapOvr>
  <p:transition>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93A3400E-1163-0F3C-322A-E34A56664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972AB16-1DE5-0534-7B01-67018E04DF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3E321B7-B433-2902-D12F-848A79FDA82C}"/>
              </a:ext>
            </a:extLst>
          </p:cNvPr>
          <p:cNvSpPr>
            <a:spLocks noGrp="1" noChangeArrowheads="1"/>
          </p:cNvSpPr>
          <p:nvPr>
            <p:ph type="sldNum" sz="quarter" idx="12"/>
          </p:nvPr>
        </p:nvSpPr>
        <p:spPr>
          <a:ln/>
        </p:spPr>
        <p:txBody>
          <a:bodyPr/>
          <a:lstStyle>
            <a:lvl1pPr>
              <a:defRPr/>
            </a:lvl1pPr>
          </a:lstStyle>
          <a:p>
            <a:fld id="{DD5F5A63-9DE3-48D7-84E0-5A845292DB01}" type="slidenum">
              <a:rPr lang="en-US" altLang="en-US"/>
              <a:pPr/>
              <a:t>‹#›</a:t>
            </a:fld>
            <a:endParaRPr lang="en-US" altLang="en-US"/>
          </a:p>
        </p:txBody>
      </p:sp>
    </p:spTree>
    <p:extLst>
      <p:ext uri="{BB962C8B-B14F-4D97-AF65-F5344CB8AC3E}">
        <p14:creationId xmlns:p14="http://schemas.microsoft.com/office/powerpoint/2010/main" val="306695466"/>
      </p:ext>
    </p:extLst>
  </p:cSld>
  <p:clrMapOvr>
    <a:masterClrMapping/>
  </p:clrMapOvr>
  <p:transition>
    <p:blinds/>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4CB3CB95-BA66-F99E-AFEC-6DB93BA2F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288969F5-7445-843C-CB39-CE6681A24B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2B026F51-D5EC-8B94-9174-F4BF0EFB7F95}"/>
              </a:ext>
            </a:extLst>
          </p:cNvPr>
          <p:cNvSpPr>
            <a:spLocks noGrp="1" noChangeArrowheads="1"/>
          </p:cNvSpPr>
          <p:nvPr>
            <p:ph type="sldNum" sz="quarter" idx="12"/>
          </p:nvPr>
        </p:nvSpPr>
        <p:spPr>
          <a:ln/>
        </p:spPr>
        <p:txBody>
          <a:bodyPr/>
          <a:lstStyle>
            <a:lvl1pPr>
              <a:defRPr/>
            </a:lvl1pPr>
          </a:lstStyle>
          <a:p>
            <a:fld id="{9A8CD2EA-E7A0-4C91-AF78-F79E69AB4766}" type="slidenum">
              <a:rPr lang="en-US" altLang="en-US"/>
              <a:pPr/>
              <a:t>‹#›</a:t>
            </a:fld>
            <a:endParaRPr lang="en-US" altLang="en-US"/>
          </a:p>
        </p:txBody>
      </p:sp>
    </p:spTree>
    <p:extLst>
      <p:ext uri="{BB962C8B-B14F-4D97-AF65-F5344CB8AC3E}">
        <p14:creationId xmlns:p14="http://schemas.microsoft.com/office/powerpoint/2010/main" val="331692633"/>
      </p:ext>
    </p:extLst>
  </p:cSld>
  <p:clrMapOvr>
    <a:masterClrMapping/>
  </p:clrMapOvr>
  <p:transition>
    <p:blinds/>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025F537E-28A7-275A-D2FD-D7BE667E69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F755D75A-1561-FC40-5E0E-02153F3109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9974AF3-A336-E8D4-8931-D0F3F36C1DE4}"/>
              </a:ext>
            </a:extLst>
          </p:cNvPr>
          <p:cNvSpPr>
            <a:spLocks noGrp="1" noChangeArrowheads="1"/>
          </p:cNvSpPr>
          <p:nvPr>
            <p:ph type="sldNum" sz="quarter" idx="12"/>
          </p:nvPr>
        </p:nvSpPr>
        <p:spPr>
          <a:ln/>
        </p:spPr>
        <p:txBody>
          <a:bodyPr/>
          <a:lstStyle>
            <a:lvl1pPr>
              <a:defRPr/>
            </a:lvl1pPr>
          </a:lstStyle>
          <a:p>
            <a:fld id="{3207F7CE-2C37-492D-B447-4898C6E21FB9}" type="slidenum">
              <a:rPr lang="en-US" altLang="en-US"/>
              <a:pPr/>
              <a:t>‹#›</a:t>
            </a:fld>
            <a:endParaRPr lang="en-US" altLang="en-US"/>
          </a:p>
        </p:txBody>
      </p:sp>
    </p:spTree>
    <p:extLst>
      <p:ext uri="{BB962C8B-B14F-4D97-AF65-F5344CB8AC3E}">
        <p14:creationId xmlns:p14="http://schemas.microsoft.com/office/powerpoint/2010/main" val="1734417964"/>
      </p:ext>
    </p:extLst>
  </p:cSld>
  <p:clrMapOvr>
    <a:masterClrMapping/>
  </p:clrMapOvr>
  <p:transition>
    <p:blinds/>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EB6E7362-689B-7B54-A056-3CD9C74E00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D7967C0-7090-AB0A-E3D3-0C84634DCC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6E2DCEE-3C3E-F654-AC8D-93750788CCD8}"/>
              </a:ext>
            </a:extLst>
          </p:cNvPr>
          <p:cNvSpPr>
            <a:spLocks noGrp="1" noChangeArrowheads="1"/>
          </p:cNvSpPr>
          <p:nvPr>
            <p:ph type="sldNum" sz="quarter" idx="12"/>
          </p:nvPr>
        </p:nvSpPr>
        <p:spPr>
          <a:ln/>
        </p:spPr>
        <p:txBody>
          <a:bodyPr/>
          <a:lstStyle>
            <a:lvl1pPr>
              <a:defRPr/>
            </a:lvl1pPr>
          </a:lstStyle>
          <a:p>
            <a:fld id="{DC9B2F41-1991-441F-9D90-993A133E29C9}" type="slidenum">
              <a:rPr lang="en-US" altLang="en-US"/>
              <a:pPr/>
              <a:t>‹#›</a:t>
            </a:fld>
            <a:endParaRPr lang="en-US" altLang="en-US"/>
          </a:p>
        </p:txBody>
      </p:sp>
    </p:spTree>
    <p:extLst>
      <p:ext uri="{BB962C8B-B14F-4D97-AF65-F5344CB8AC3E}">
        <p14:creationId xmlns:p14="http://schemas.microsoft.com/office/powerpoint/2010/main" val="3437504904"/>
      </p:ext>
    </p:extLst>
  </p:cSld>
  <p:clrMapOvr>
    <a:masterClrMapping/>
  </p:clrMapOvr>
  <p:transition>
    <p:blinds/>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D27679A-4708-4784-C208-93225C179236}"/>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05D0FD97-BE7C-7159-FD60-58EAB13A945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E4468C8F-6A16-DA56-2388-4AB9118A436B}"/>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D4201F8F-E93A-0BB1-C294-942C2E11739D}"/>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AFECAE98-4B8C-3F78-6ACA-91C1C4D45719}"/>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E0C2D628-E2E6-D1DC-AB45-77709D22E15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341F4FDC-1CCD-944F-578A-2F9EACC09B06}"/>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753EBCF4-B308-1361-4861-B92FBA5F8EFB}"/>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807A93B6-7EAC-031F-6EC9-24C8425541A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D605D307-F282-0C35-2A15-C4C2AECD1F65}"/>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9E5A5F51-C1F4-4A51-941A-CB38454E59AB}"/>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9C29DAF8-9046-09C9-931D-22B73E2C6E43}"/>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D021EF2B-42EE-FDB2-DD04-1A40B1063513}"/>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19209CD6-43F5-779F-6A27-11C385BAB4F4}"/>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E9862A02-59BA-1904-790E-5AB59C8B800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1BA9DF7F-2267-FA59-845A-7CD80BF1A82B}"/>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7030C4AC-C022-92DE-50E4-7C30EF11CDD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EFD84017-3C16-388E-6B99-B32CA657600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B5D1B1C4-A824-C707-30B5-67850F69C422}"/>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86D77FA1-BBD7-4CA2-FDCB-0C7439C305E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6BE14FD1-1B03-3412-14E9-4E669D52247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7809A956-6A86-DE68-A6F7-734598E86573}"/>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14A5DF5A-0DFC-6213-386E-70021B8D492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B851F3C1-6655-0BFA-631D-AB24E008196C}"/>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04E41144-9451-0D7A-E940-C87157914E0C}"/>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A66BBCD3-77C5-9F78-66F7-6EEAEAFBB93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A2A2780B-D66A-C2DC-426B-EC04F3A2B3B8}"/>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F7DE5198-A1FF-9F2D-1FCB-1D2CB8B635EB}"/>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BFB19C4D-BE38-8FB1-1880-DF5BC5F5543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9B7EFF59-90F7-2444-7C28-AD736C42A7D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A52EAC78-D42C-D8A4-E536-869F262AC6A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B1598CF6-6241-157D-3AED-02DD5827327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C182C402-08F1-CD26-C036-D487BB3C8C22}"/>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73314F07-3C74-6E34-1DCE-DC9CB4020BD9}"/>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DBBAC235-FC25-4E3F-EDC8-6B1E260CD40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064E3A7E-2005-F35A-498C-C273A0CD9F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6B9064BA-26B4-5CBB-44A5-C26E0074815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405B498E-1C4A-1786-D76C-1806227F9214}"/>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5DBB6FF1-948E-C802-1312-D78EA620ADBB}"/>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BAFDDEF2-F60A-D2BA-EE59-7B2E3076773F}"/>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37930"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37931"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55B4BF7E-B8D5-DCA9-6713-D085AA342A66}"/>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B3E9E4BF-9841-0056-F676-4E034864C50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7D0517E1-3300-7D54-0EA2-E70A48696C93}"/>
              </a:ext>
            </a:extLst>
          </p:cNvPr>
          <p:cNvSpPr>
            <a:spLocks noGrp="1" noChangeArrowheads="1"/>
          </p:cNvSpPr>
          <p:nvPr>
            <p:ph type="sldNum" sz="quarter" idx="12"/>
          </p:nvPr>
        </p:nvSpPr>
        <p:spPr/>
        <p:txBody>
          <a:bodyPr/>
          <a:lstStyle>
            <a:lvl1pPr>
              <a:defRPr/>
            </a:lvl1pPr>
          </a:lstStyle>
          <a:p>
            <a:fld id="{92BDCDC7-0CC8-4D9C-B6FE-5A2386167970}" type="slidenum">
              <a:rPr lang="en-US" altLang="en-US"/>
              <a:pPr/>
              <a:t>‹#›</a:t>
            </a:fld>
            <a:endParaRPr lang="en-US" altLang="en-US"/>
          </a:p>
        </p:txBody>
      </p:sp>
    </p:spTree>
    <p:extLst>
      <p:ext uri="{BB962C8B-B14F-4D97-AF65-F5344CB8AC3E}">
        <p14:creationId xmlns:p14="http://schemas.microsoft.com/office/powerpoint/2010/main" val="34742633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D22F768-FD51-D803-D6AC-D4DF561CB5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004694BA-0864-BA72-D9A1-A3DB0F395A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9CC09EE2-E9CC-B987-E42B-2CEC3BB31D17}"/>
              </a:ext>
            </a:extLst>
          </p:cNvPr>
          <p:cNvSpPr>
            <a:spLocks noGrp="1" noChangeArrowheads="1"/>
          </p:cNvSpPr>
          <p:nvPr>
            <p:ph type="sldNum" sz="quarter" idx="12"/>
          </p:nvPr>
        </p:nvSpPr>
        <p:spPr>
          <a:ln/>
        </p:spPr>
        <p:txBody>
          <a:bodyPr/>
          <a:lstStyle>
            <a:lvl1pPr>
              <a:defRPr/>
            </a:lvl1pPr>
          </a:lstStyle>
          <a:p>
            <a:fld id="{446A0909-680C-424C-86C4-B0F3A23607F5}" type="slidenum">
              <a:rPr lang="en-US" altLang="en-US"/>
              <a:pPr/>
              <a:t>‹#›</a:t>
            </a:fld>
            <a:endParaRPr lang="en-US" altLang="en-US"/>
          </a:p>
        </p:txBody>
      </p:sp>
    </p:spTree>
    <p:extLst>
      <p:ext uri="{BB962C8B-B14F-4D97-AF65-F5344CB8AC3E}">
        <p14:creationId xmlns:p14="http://schemas.microsoft.com/office/powerpoint/2010/main" val="8844815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E512FE5F-021B-6A83-FFC1-1B6109BF0B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B09E918-FD0F-8323-129D-C0E3037217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B5E1261-4B3B-5DE6-FBA6-C8E3E7C6433B}"/>
              </a:ext>
            </a:extLst>
          </p:cNvPr>
          <p:cNvSpPr>
            <a:spLocks noGrp="1" noChangeArrowheads="1"/>
          </p:cNvSpPr>
          <p:nvPr>
            <p:ph type="sldNum" sz="quarter" idx="12"/>
          </p:nvPr>
        </p:nvSpPr>
        <p:spPr>
          <a:ln/>
        </p:spPr>
        <p:txBody>
          <a:bodyPr/>
          <a:lstStyle>
            <a:lvl1pPr>
              <a:defRPr/>
            </a:lvl1pPr>
          </a:lstStyle>
          <a:p>
            <a:fld id="{D6AF4E93-348A-426C-909A-9B07988268E3}" type="slidenum">
              <a:rPr lang="en-US" altLang="en-US"/>
              <a:pPr/>
              <a:t>‹#›</a:t>
            </a:fld>
            <a:endParaRPr lang="en-US" altLang="en-US"/>
          </a:p>
        </p:txBody>
      </p:sp>
    </p:spTree>
    <p:extLst>
      <p:ext uri="{BB962C8B-B14F-4D97-AF65-F5344CB8AC3E}">
        <p14:creationId xmlns:p14="http://schemas.microsoft.com/office/powerpoint/2010/main" val="167328096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C79F1711-DFBB-ED3B-12B7-0860C5A3D0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198DB73-B964-109D-957C-F77B4CA075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E4E449C-E311-81DA-9335-95CB53DB443C}"/>
              </a:ext>
            </a:extLst>
          </p:cNvPr>
          <p:cNvSpPr>
            <a:spLocks noGrp="1" noChangeArrowheads="1"/>
          </p:cNvSpPr>
          <p:nvPr>
            <p:ph type="sldNum" sz="quarter" idx="12"/>
          </p:nvPr>
        </p:nvSpPr>
        <p:spPr>
          <a:ln/>
        </p:spPr>
        <p:txBody>
          <a:bodyPr/>
          <a:lstStyle>
            <a:lvl1pPr>
              <a:defRPr/>
            </a:lvl1pPr>
          </a:lstStyle>
          <a:p>
            <a:fld id="{C220B164-7F15-4237-9F83-E4C96B20F783}" type="slidenum">
              <a:rPr lang="en-US" altLang="en-US"/>
              <a:pPr/>
              <a:t>‹#›</a:t>
            </a:fld>
            <a:endParaRPr lang="en-US" altLang="en-US"/>
          </a:p>
        </p:txBody>
      </p:sp>
    </p:spTree>
    <p:extLst>
      <p:ext uri="{BB962C8B-B14F-4D97-AF65-F5344CB8AC3E}">
        <p14:creationId xmlns:p14="http://schemas.microsoft.com/office/powerpoint/2010/main" val="41928775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64149FD-1D19-A15E-A81F-B04F81E39D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07861F80-859A-56F7-9EE0-F11C673B7C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5BCF4680-B71F-3AC4-DCB7-3650583094F7}"/>
              </a:ext>
            </a:extLst>
          </p:cNvPr>
          <p:cNvSpPr>
            <a:spLocks noGrp="1" noChangeArrowheads="1"/>
          </p:cNvSpPr>
          <p:nvPr>
            <p:ph type="sldNum" sz="quarter" idx="12"/>
          </p:nvPr>
        </p:nvSpPr>
        <p:spPr>
          <a:ln/>
        </p:spPr>
        <p:txBody>
          <a:bodyPr/>
          <a:lstStyle>
            <a:lvl1pPr>
              <a:defRPr/>
            </a:lvl1pPr>
          </a:lstStyle>
          <a:p>
            <a:fld id="{0E47DE8E-8D77-42DA-A91D-2C71E6ABDD67}" type="slidenum">
              <a:rPr lang="en-US" altLang="en-US"/>
              <a:pPr/>
              <a:t>‹#›</a:t>
            </a:fld>
            <a:endParaRPr lang="en-US" altLang="en-US"/>
          </a:p>
        </p:txBody>
      </p:sp>
    </p:spTree>
    <p:extLst>
      <p:ext uri="{BB962C8B-B14F-4D97-AF65-F5344CB8AC3E}">
        <p14:creationId xmlns:p14="http://schemas.microsoft.com/office/powerpoint/2010/main" val="42303000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2366EDD-88F9-DC87-69FE-5E242DE306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CC843ECC-2771-06F8-364D-1C1FA2E443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B780C8DF-C2E8-6E59-932B-2DE5364A2DAB}"/>
              </a:ext>
            </a:extLst>
          </p:cNvPr>
          <p:cNvSpPr>
            <a:spLocks noGrp="1" noChangeArrowheads="1"/>
          </p:cNvSpPr>
          <p:nvPr>
            <p:ph type="sldNum" sz="quarter" idx="12"/>
          </p:nvPr>
        </p:nvSpPr>
        <p:spPr>
          <a:ln/>
        </p:spPr>
        <p:txBody>
          <a:bodyPr/>
          <a:lstStyle>
            <a:lvl1pPr>
              <a:defRPr/>
            </a:lvl1pPr>
          </a:lstStyle>
          <a:p>
            <a:fld id="{37D364C9-52E2-44B2-92DC-AB03D77E331A}" type="slidenum">
              <a:rPr lang="en-US" altLang="en-US"/>
              <a:pPr/>
              <a:t>‹#›</a:t>
            </a:fld>
            <a:endParaRPr lang="en-US" altLang="en-US"/>
          </a:p>
        </p:txBody>
      </p:sp>
    </p:spTree>
    <p:extLst>
      <p:ext uri="{BB962C8B-B14F-4D97-AF65-F5344CB8AC3E}">
        <p14:creationId xmlns:p14="http://schemas.microsoft.com/office/powerpoint/2010/main" val="4054392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9FBC218-A86F-899D-1B10-EB4D883BFC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5186810D-AEE6-1CF9-825F-E5F2083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EDF3F944-B815-B207-85C9-F62C6200E609}"/>
              </a:ext>
            </a:extLst>
          </p:cNvPr>
          <p:cNvSpPr>
            <a:spLocks noGrp="1" noChangeArrowheads="1"/>
          </p:cNvSpPr>
          <p:nvPr>
            <p:ph type="sldNum" sz="quarter" idx="12"/>
          </p:nvPr>
        </p:nvSpPr>
        <p:spPr>
          <a:ln/>
        </p:spPr>
        <p:txBody>
          <a:bodyPr/>
          <a:lstStyle>
            <a:lvl1pPr>
              <a:defRPr/>
            </a:lvl1pPr>
          </a:lstStyle>
          <a:p>
            <a:fld id="{D8EDD6F7-8330-4CCB-AE9C-683C4394CFB9}" type="slidenum">
              <a:rPr lang="en-US" altLang="en-US"/>
              <a:pPr/>
              <a:t>‹#›</a:t>
            </a:fld>
            <a:endParaRPr lang="en-US" altLang="en-US"/>
          </a:p>
        </p:txBody>
      </p:sp>
    </p:spTree>
    <p:extLst>
      <p:ext uri="{BB962C8B-B14F-4D97-AF65-F5344CB8AC3E}">
        <p14:creationId xmlns:p14="http://schemas.microsoft.com/office/powerpoint/2010/main" val="2414963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8D8F12A4-F64B-94A4-9F00-F4959E6E9E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75D391B5-321E-59E9-2045-EE9349F2C9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38D97CAE-C788-2520-5989-4B118F0283D3}"/>
              </a:ext>
            </a:extLst>
          </p:cNvPr>
          <p:cNvSpPr>
            <a:spLocks noGrp="1" noChangeArrowheads="1"/>
          </p:cNvSpPr>
          <p:nvPr>
            <p:ph type="sldNum" sz="quarter" idx="12"/>
          </p:nvPr>
        </p:nvSpPr>
        <p:spPr>
          <a:ln/>
        </p:spPr>
        <p:txBody>
          <a:bodyPr/>
          <a:lstStyle>
            <a:lvl1pPr>
              <a:defRPr/>
            </a:lvl1pPr>
          </a:lstStyle>
          <a:p>
            <a:fld id="{E5DF58D9-1F61-48FB-AAC9-BD637171041F}" type="slidenum">
              <a:rPr lang="en-US" altLang="en-US"/>
              <a:pPr/>
              <a:t>‹#›</a:t>
            </a:fld>
            <a:endParaRPr lang="en-US" altLang="en-US"/>
          </a:p>
        </p:txBody>
      </p:sp>
    </p:spTree>
    <p:extLst>
      <p:ext uri="{BB962C8B-B14F-4D97-AF65-F5344CB8AC3E}">
        <p14:creationId xmlns:p14="http://schemas.microsoft.com/office/powerpoint/2010/main" val="2260383871"/>
      </p:ext>
    </p:extLst>
  </p:cSld>
  <p:clrMapOvr>
    <a:masterClrMapping/>
  </p:clrMapOvr>
  <p:transition>
    <p:blinds/>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00CC0F0E-A883-37FB-A856-551B3C373A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75A4A5F-B7B5-86F9-8BE2-5073B3B8D9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8DEE1477-8013-68B6-F400-C647DA3716B6}"/>
              </a:ext>
            </a:extLst>
          </p:cNvPr>
          <p:cNvSpPr>
            <a:spLocks noGrp="1" noChangeArrowheads="1"/>
          </p:cNvSpPr>
          <p:nvPr>
            <p:ph type="sldNum" sz="quarter" idx="12"/>
          </p:nvPr>
        </p:nvSpPr>
        <p:spPr>
          <a:ln/>
        </p:spPr>
        <p:txBody>
          <a:bodyPr/>
          <a:lstStyle>
            <a:lvl1pPr>
              <a:defRPr/>
            </a:lvl1pPr>
          </a:lstStyle>
          <a:p>
            <a:fld id="{A6CFFED5-D17C-4AF0-B8AB-756B06900F01}" type="slidenum">
              <a:rPr lang="en-US" altLang="en-US"/>
              <a:pPr/>
              <a:t>‹#›</a:t>
            </a:fld>
            <a:endParaRPr lang="en-US" altLang="en-US"/>
          </a:p>
        </p:txBody>
      </p:sp>
    </p:spTree>
    <p:extLst>
      <p:ext uri="{BB962C8B-B14F-4D97-AF65-F5344CB8AC3E}">
        <p14:creationId xmlns:p14="http://schemas.microsoft.com/office/powerpoint/2010/main" val="203096699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CB43F04F-B553-21A5-2E8B-FD6CA207D4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33596FBC-B22D-AE70-7791-D8B2C36A40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F9DAA0B3-1751-771E-8A17-4CC08E7993E4}"/>
              </a:ext>
            </a:extLst>
          </p:cNvPr>
          <p:cNvSpPr>
            <a:spLocks noGrp="1" noChangeArrowheads="1"/>
          </p:cNvSpPr>
          <p:nvPr>
            <p:ph type="sldNum" sz="quarter" idx="12"/>
          </p:nvPr>
        </p:nvSpPr>
        <p:spPr>
          <a:ln/>
        </p:spPr>
        <p:txBody>
          <a:bodyPr/>
          <a:lstStyle>
            <a:lvl1pPr>
              <a:defRPr/>
            </a:lvl1pPr>
          </a:lstStyle>
          <a:p>
            <a:fld id="{F6C9D82A-F131-4CBE-A41B-2CE2BADB88BC}" type="slidenum">
              <a:rPr lang="en-US" altLang="en-US"/>
              <a:pPr/>
              <a:t>‹#›</a:t>
            </a:fld>
            <a:endParaRPr lang="en-US" altLang="en-US"/>
          </a:p>
        </p:txBody>
      </p:sp>
    </p:spTree>
    <p:extLst>
      <p:ext uri="{BB962C8B-B14F-4D97-AF65-F5344CB8AC3E}">
        <p14:creationId xmlns:p14="http://schemas.microsoft.com/office/powerpoint/2010/main" val="95635088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E3FC3AD1-CC95-BD2A-6A77-0612090A66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E7504EAA-692E-1E7B-B8CD-52AF0C48A5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EB3AFA1-294D-2255-3385-7B205065E9C0}"/>
              </a:ext>
            </a:extLst>
          </p:cNvPr>
          <p:cNvSpPr>
            <a:spLocks noGrp="1" noChangeArrowheads="1"/>
          </p:cNvSpPr>
          <p:nvPr>
            <p:ph type="sldNum" sz="quarter" idx="12"/>
          </p:nvPr>
        </p:nvSpPr>
        <p:spPr>
          <a:ln/>
        </p:spPr>
        <p:txBody>
          <a:bodyPr/>
          <a:lstStyle>
            <a:lvl1pPr>
              <a:defRPr/>
            </a:lvl1pPr>
          </a:lstStyle>
          <a:p>
            <a:fld id="{80B998D6-8476-447C-AA45-527A15303B0E}" type="slidenum">
              <a:rPr lang="en-US" altLang="en-US"/>
              <a:pPr/>
              <a:t>‹#›</a:t>
            </a:fld>
            <a:endParaRPr lang="en-US" altLang="en-US"/>
          </a:p>
        </p:txBody>
      </p:sp>
    </p:spTree>
    <p:extLst>
      <p:ext uri="{BB962C8B-B14F-4D97-AF65-F5344CB8AC3E}">
        <p14:creationId xmlns:p14="http://schemas.microsoft.com/office/powerpoint/2010/main" val="27820598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A4959E92-E0D4-5B26-CE3B-7E45861543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CBF6CA6F-0969-0F56-D2E0-466D64A160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BF0C171E-9230-B629-F216-17F0E2D8C07F}"/>
              </a:ext>
            </a:extLst>
          </p:cNvPr>
          <p:cNvSpPr>
            <a:spLocks noGrp="1" noChangeArrowheads="1"/>
          </p:cNvSpPr>
          <p:nvPr>
            <p:ph type="sldNum" sz="quarter" idx="12"/>
          </p:nvPr>
        </p:nvSpPr>
        <p:spPr>
          <a:ln/>
        </p:spPr>
        <p:txBody>
          <a:bodyPr/>
          <a:lstStyle>
            <a:lvl1pPr>
              <a:defRPr/>
            </a:lvl1pPr>
          </a:lstStyle>
          <a:p>
            <a:fld id="{803E0957-BC15-4BEF-A01A-AFBCA6ACA3F8}" type="slidenum">
              <a:rPr lang="en-US" altLang="en-US"/>
              <a:pPr/>
              <a:t>‹#›</a:t>
            </a:fld>
            <a:endParaRPr lang="en-US" altLang="en-US"/>
          </a:p>
        </p:txBody>
      </p:sp>
    </p:spTree>
    <p:extLst>
      <p:ext uri="{BB962C8B-B14F-4D97-AF65-F5344CB8AC3E}">
        <p14:creationId xmlns:p14="http://schemas.microsoft.com/office/powerpoint/2010/main" val="36979452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DF2167EF-196F-A832-0183-F4F517FCE3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065BFBB-8E16-D771-533F-00C3365AEB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C7C8C4C-714A-3DB9-D53C-DC3ACCE0FB72}"/>
              </a:ext>
            </a:extLst>
          </p:cNvPr>
          <p:cNvSpPr>
            <a:spLocks noGrp="1" noChangeArrowheads="1"/>
          </p:cNvSpPr>
          <p:nvPr>
            <p:ph type="sldNum" sz="quarter" idx="12"/>
          </p:nvPr>
        </p:nvSpPr>
        <p:spPr>
          <a:ln/>
        </p:spPr>
        <p:txBody>
          <a:bodyPr/>
          <a:lstStyle>
            <a:lvl1pPr>
              <a:defRPr/>
            </a:lvl1pPr>
          </a:lstStyle>
          <a:p>
            <a:fld id="{C3D751A5-B3DB-4003-B593-928C7E355692}" type="slidenum">
              <a:rPr lang="en-US" altLang="en-US"/>
              <a:pPr/>
              <a:t>‹#›</a:t>
            </a:fld>
            <a:endParaRPr lang="en-US" altLang="en-US"/>
          </a:p>
        </p:txBody>
      </p:sp>
    </p:spTree>
    <p:extLst>
      <p:ext uri="{BB962C8B-B14F-4D97-AF65-F5344CB8AC3E}">
        <p14:creationId xmlns:p14="http://schemas.microsoft.com/office/powerpoint/2010/main" val="242627198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C0182E9B-E986-350C-7477-CEC004D305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12A4641-C220-FDBC-9B7F-7C6FF807F3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E0E2C595-443B-526A-63FE-9590BE1ED580}"/>
              </a:ext>
            </a:extLst>
          </p:cNvPr>
          <p:cNvSpPr>
            <a:spLocks noGrp="1" noChangeArrowheads="1"/>
          </p:cNvSpPr>
          <p:nvPr>
            <p:ph type="sldNum" sz="quarter" idx="12"/>
          </p:nvPr>
        </p:nvSpPr>
        <p:spPr>
          <a:ln/>
        </p:spPr>
        <p:txBody>
          <a:bodyPr/>
          <a:lstStyle>
            <a:lvl1pPr>
              <a:defRPr/>
            </a:lvl1pPr>
          </a:lstStyle>
          <a:p>
            <a:fld id="{39BDE9C2-C471-48D8-A55B-B55585D40142}" type="slidenum">
              <a:rPr lang="en-US" altLang="en-US"/>
              <a:pPr/>
              <a:t>‹#›</a:t>
            </a:fld>
            <a:endParaRPr lang="en-US" altLang="en-US"/>
          </a:p>
        </p:txBody>
      </p:sp>
    </p:spTree>
    <p:extLst>
      <p:ext uri="{BB962C8B-B14F-4D97-AF65-F5344CB8AC3E}">
        <p14:creationId xmlns:p14="http://schemas.microsoft.com/office/powerpoint/2010/main" val="18230390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3D9183-87F1-311A-9749-ED7479AE47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5A2B8013-5877-BE45-8EF2-7E3F36A3E6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855FFB9C-EF2F-9AED-40C5-3CAB870FA7D0}"/>
              </a:ext>
            </a:extLst>
          </p:cNvPr>
          <p:cNvSpPr>
            <a:spLocks noGrp="1" noChangeArrowheads="1"/>
          </p:cNvSpPr>
          <p:nvPr>
            <p:ph type="sldNum" sz="quarter" idx="12"/>
          </p:nvPr>
        </p:nvSpPr>
        <p:spPr>
          <a:ln/>
        </p:spPr>
        <p:txBody>
          <a:bodyPr/>
          <a:lstStyle>
            <a:lvl1pPr>
              <a:defRPr/>
            </a:lvl1pPr>
          </a:lstStyle>
          <a:p>
            <a:fld id="{5825088B-AE32-4DA2-913C-A051C7147E84}" type="slidenum">
              <a:rPr lang="en-US" altLang="en-US"/>
              <a:pPr/>
              <a:t>‹#›</a:t>
            </a:fld>
            <a:endParaRPr lang="en-US" altLang="en-US"/>
          </a:p>
        </p:txBody>
      </p:sp>
    </p:spTree>
    <p:extLst>
      <p:ext uri="{BB962C8B-B14F-4D97-AF65-F5344CB8AC3E}">
        <p14:creationId xmlns:p14="http://schemas.microsoft.com/office/powerpoint/2010/main" val="17121199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EE55126F-02D0-151A-E981-FC6D8292B1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6F078FFC-2953-7806-2B17-24B916E18A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F4A773DF-F4EE-BB15-3F3B-AE5C70ECA48F}"/>
              </a:ext>
            </a:extLst>
          </p:cNvPr>
          <p:cNvSpPr>
            <a:spLocks noGrp="1" noChangeArrowheads="1"/>
          </p:cNvSpPr>
          <p:nvPr>
            <p:ph type="sldNum" sz="quarter" idx="12"/>
          </p:nvPr>
        </p:nvSpPr>
        <p:spPr>
          <a:ln/>
        </p:spPr>
        <p:txBody>
          <a:bodyPr/>
          <a:lstStyle>
            <a:lvl1pPr>
              <a:defRPr/>
            </a:lvl1pPr>
          </a:lstStyle>
          <a:p>
            <a:fld id="{EBB19243-6719-4F91-9B97-504AF269E1E6}" type="slidenum">
              <a:rPr lang="en-US" altLang="en-US"/>
              <a:pPr/>
              <a:t>‹#›</a:t>
            </a:fld>
            <a:endParaRPr lang="en-US" altLang="en-US"/>
          </a:p>
        </p:txBody>
      </p:sp>
    </p:spTree>
    <p:extLst>
      <p:ext uri="{BB962C8B-B14F-4D97-AF65-F5344CB8AC3E}">
        <p14:creationId xmlns:p14="http://schemas.microsoft.com/office/powerpoint/2010/main" val="2441146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3551648F-8007-842C-366B-7DE3546E23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2176C4F5-3E93-53C7-D100-5F509909F2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A193255B-6F7E-7165-D7BD-44C4483F0812}"/>
              </a:ext>
            </a:extLst>
          </p:cNvPr>
          <p:cNvSpPr>
            <a:spLocks noGrp="1" noChangeArrowheads="1"/>
          </p:cNvSpPr>
          <p:nvPr>
            <p:ph type="sldNum" sz="quarter" idx="12"/>
          </p:nvPr>
        </p:nvSpPr>
        <p:spPr>
          <a:ln/>
        </p:spPr>
        <p:txBody>
          <a:bodyPr/>
          <a:lstStyle>
            <a:lvl1pPr>
              <a:defRPr/>
            </a:lvl1pPr>
          </a:lstStyle>
          <a:p>
            <a:fld id="{EC7FD83B-2705-4E86-BAEB-6B361655D28D}" type="slidenum">
              <a:rPr lang="en-US" altLang="en-US"/>
              <a:pPr/>
              <a:t>‹#›</a:t>
            </a:fld>
            <a:endParaRPr lang="en-US" altLang="en-US"/>
          </a:p>
        </p:txBody>
      </p:sp>
    </p:spTree>
    <p:extLst>
      <p:ext uri="{BB962C8B-B14F-4D97-AF65-F5344CB8AC3E}">
        <p14:creationId xmlns:p14="http://schemas.microsoft.com/office/powerpoint/2010/main" val="147433146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339E10D-97B7-8A89-17D5-2B81C5025F71}"/>
              </a:ext>
            </a:extLst>
          </p:cNvPr>
          <p:cNvGrpSpPr>
            <a:grpSpLocks/>
          </p:cNvGrpSpPr>
          <p:nvPr/>
        </p:nvGrpSpPr>
        <p:grpSpPr bwMode="auto">
          <a:xfrm>
            <a:off x="0" y="2438400"/>
            <a:ext cx="12192000" cy="4046538"/>
            <a:chOff x="0" y="1536"/>
            <a:chExt cx="5760" cy="2549"/>
          </a:xfrm>
        </p:grpSpPr>
        <p:sp>
          <p:nvSpPr>
            <p:cNvPr id="3" name="Rectangle 3">
              <a:extLst>
                <a:ext uri="{FF2B5EF4-FFF2-40B4-BE49-F238E27FC236}">
                  <a16:creationId xmlns:a16="http://schemas.microsoft.com/office/drawing/2014/main" id="{05C1AF45-8796-BDAB-31D0-EDE9CB875D7F}"/>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4" name="Freeform 4">
              <a:extLst>
                <a:ext uri="{FF2B5EF4-FFF2-40B4-BE49-F238E27FC236}">
                  <a16:creationId xmlns:a16="http://schemas.microsoft.com/office/drawing/2014/main" id="{97A03B74-D0AC-38C3-7057-1254069112E5}"/>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 name="Freeform 5">
              <a:extLst>
                <a:ext uri="{FF2B5EF4-FFF2-40B4-BE49-F238E27FC236}">
                  <a16:creationId xmlns:a16="http://schemas.microsoft.com/office/drawing/2014/main" id="{3B18682F-EA6A-1623-20F6-58A35C0ABE3A}"/>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6">
              <a:extLst>
                <a:ext uri="{FF2B5EF4-FFF2-40B4-BE49-F238E27FC236}">
                  <a16:creationId xmlns:a16="http://schemas.microsoft.com/office/drawing/2014/main" id="{7EA2FAB6-457B-23FA-3CE7-CA93FC3CD6FB}"/>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7">
              <a:extLst>
                <a:ext uri="{FF2B5EF4-FFF2-40B4-BE49-F238E27FC236}">
                  <a16:creationId xmlns:a16="http://schemas.microsoft.com/office/drawing/2014/main" id="{8FBBCBFD-5224-CB56-E3C8-E11C43B16BF2}"/>
                </a:ext>
              </a:extLst>
            </p:cNvPr>
            <p:cNvSpPr>
              <a:spLocks/>
            </p:cNvSpPr>
            <p:nvPr userDrawn="1"/>
          </p:nvSpPr>
          <p:spPr bwMode="hidden">
            <a:xfrm>
              <a:off x="3599" y="2477"/>
              <a:ext cx="186" cy="120"/>
            </a:xfrm>
            <a:custGeom>
              <a:avLst/>
              <a:gdLst>
                <a:gd name="T0" fmla="*/ 223 w 185"/>
                <a:gd name="T1" fmla="*/ 0 h 120"/>
                <a:gd name="T2" fmla="*/ 223 w 185"/>
                <a:gd name="T3" fmla="*/ 6 h 120"/>
                <a:gd name="T4" fmla="*/ 223 w 185"/>
                <a:gd name="T5" fmla="*/ 18 h 120"/>
                <a:gd name="T6" fmla="*/ 223 w 185"/>
                <a:gd name="T7" fmla="*/ 36 h 120"/>
                <a:gd name="T8" fmla="*/ 217 w 185"/>
                <a:gd name="T9" fmla="*/ 54 h 120"/>
                <a:gd name="T10" fmla="*/ 199 w 185"/>
                <a:gd name="T11" fmla="*/ 72 h 120"/>
                <a:gd name="T12" fmla="*/ 175 w 185"/>
                <a:gd name="T13" fmla="*/ 96 h 120"/>
                <a:gd name="T14" fmla="*/ 13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23 w 185"/>
                <a:gd name="T29" fmla="*/ 0 h 120"/>
                <a:gd name="T30" fmla="*/ 22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8">
              <a:extLst>
                <a:ext uri="{FF2B5EF4-FFF2-40B4-BE49-F238E27FC236}">
                  <a16:creationId xmlns:a16="http://schemas.microsoft.com/office/drawing/2014/main" id="{F6CD986B-7D19-CC26-5E79-813CB8D3EA0C}"/>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E3DF3C2A-4F01-A318-CB5B-7A494C4E2CB6}"/>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75 w 526"/>
                <a:gd name="T17" fmla="*/ 179 h 275"/>
                <a:gd name="T18" fmla="*/ 247 w 526"/>
                <a:gd name="T19" fmla="*/ 143 h 275"/>
                <a:gd name="T20" fmla="*/ 289 w 526"/>
                <a:gd name="T21" fmla="*/ 120 h 275"/>
                <a:gd name="T22" fmla="*/ 337 w 526"/>
                <a:gd name="T23" fmla="*/ 96 h 275"/>
                <a:gd name="T24" fmla="*/ 469 w 526"/>
                <a:gd name="T25" fmla="*/ 48 h 275"/>
                <a:gd name="T26" fmla="*/ 518 w 526"/>
                <a:gd name="T27" fmla="*/ 30 h 275"/>
                <a:gd name="T28" fmla="*/ 554 w 526"/>
                <a:gd name="T29" fmla="*/ 12 h 275"/>
                <a:gd name="T30" fmla="*/ 578 w 526"/>
                <a:gd name="T31" fmla="*/ 6 h 275"/>
                <a:gd name="T32" fmla="*/ 596 w 526"/>
                <a:gd name="T33" fmla="*/ 0 h 275"/>
                <a:gd name="T34" fmla="*/ 602 w 526"/>
                <a:gd name="T35" fmla="*/ 0 h 275"/>
                <a:gd name="T36" fmla="*/ 596 w 526"/>
                <a:gd name="T37" fmla="*/ 6 h 275"/>
                <a:gd name="T38" fmla="*/ 584 w 526"/>
                <a:gd name="T39" fmla="*/ 12 h 275"/>
                <a:gd name="T40" fmla="*/ 560 w 526"/>
                <a:gd name="T41" fmla="*/ 24 h 275"/>
                <a:gd name="T42" fmla="*/ 536 w 526"/>
                <a:gd name="T43" fmla="*/ 42 h 275"/>
                <a:gd name="T44" fmla="*/ 512 w 526"/>
                <a:gd name="T45" fmla="*/ 54 h 275"/>
                <a:gd name="T46" fmla="*/ 469 w 526"/>
                <a:gd name="T47" fmla="*/ 78 h 275"/>
                <a:gd name="T48" fmla="*/ 378 w 526"/>
                <a:gd name="T49" fmla="*/ 108 h 275"/>
                <a:gd name="T50" fmla="*/ 31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9A18BF90-3133-0AEA-FADE-72DC60844DDF}"/>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58 w 718"/>
                <a:gd name="T17" fmla="*/ 228 h 306"/>
                <a:gd name="T18" fmla="*/ 164 w 718"/>
                <a:gd name="T19" fmla="*/ 228 h 306"/>
                <a:gd name="T20" fmla="*/ 182 w 718"/>
                <a:gd name="T21" fmla="*/ 222 h 306"/>
                <a:gd name="T22" fmla="*/ 206 w 718"/>
                <a:gd name="T23" fmla="*/ 216 h 306"/>
                <a:gd name="T24" fmla="*/ 236 w 718"/>
                <a:gd name="T25" fmla="*/ 204 h 306"/>
                <a:gd name="T26" fmla="*/ 313 w 718"/>
                <a:gd name="T27" fmla="*/ 180 h 306"/>
                <a:gd name="T28" fmla="*/ 447 w 718"/>
                <a:gd name="T29" fmla="*/ 156 h 306"/>
                <a:gd name="T30" fmla="*/ 537 w 718"/>
                <a:gd name="T31" fmla="*/ 126 h 306"/>
                <a:gd name="T32" fmla="*/ 630 w 718"/>
                <a:gd name="T33" fmla="*/ 102 h 306"/>
                <a:gd name="T34" fmla="*/ 675 w 718"/>
                <a:gd name="T35" fmla="*/ 90 h 306"/>
                <a:gd name="T36" fmla="*/ 718 w 718"/>
                <a:gd name="T37" fmla="*/ 84 h 306"/>
                <a:gd name="T38" fmla="*/ 736 w 718"/>
                <a:gd name="T39" fmla="*/ 78 h 306"/>
                <a:gd name="T40" fmla="*/ 742 w 718"/>
                <a:gd name="T41" fmla="*/ 72 h 306"/>
                <a:gd name="T42" fmla="*/ 748 w 718"/>
                <a:gd name="T43" fmla="*/ 66 h 306"/>
                <a:gd name="T44" fmla="*/ 766 w 718"/>
                <a:gd name="T45" fmla="*/ 60 h 306"/>
                <a:gd name="T46" fmla="*/ 808 w 718"/>
                <a:gd name="T47" fmla="*/ 30 h 306"/>
                <a:gd name="T48" fmla="*/ 826 w 718"/>
                <a:gd name="T49" fmla="*/ 18 h 306"/>
                <a:gd name="T50" fmla="*/ 832 w 718"/>
                <a:gd name="T51" fmla="*/ 6 h 306"/>
                <a:gd name="T52" fmla="*/ 826 w 718"/>
                <a:gd name="T53" fmla="*/ 0 h 306"/>
                <a:gd name="T54" fmla="*/ 802 w 718"/>
                <a:gd name="T55" fmla="*/ 0 h 306"/>
                <a:gd name="T56" fmla="*/ 742 w 718"/>
                <a:gd name="T57" fmla="*/ 0 h 306"/>
                <a:gd name="T58" fmla="*/ 684 w 718"/>
                <a:gd name="T59" fmla="*/ 0 h 306"/>
                <a:gd name="T60" fmla="*/ 630 w 718"/>
                <a:gd name="T61" fmla="*/ 0 h 306"/>
                <a:gd name="T62" fmla="*/ 590 w 718"/>
                <a:gd name="T63" fmla="*/ 18 h 306"/>
                <a:gd name="T64" fmla="*/ 561 w 718"/>
                <a:gd name="T65" fmla="*/ 42 h 306"/>
                <a:gd name="T66" fmla="*/ 543 w 718"/>
                <a:gd name="T67" fmla="*/ 54 h 306"/>
                <a:gd name="T68" fmla="*/ 525 w 718"/>
                <a:gd name="T69" fmla="*/ 60 h 306"/>
                <a:gd name="T70" fmla="*/ 501 w 718"/>
                <a:gd name="T71" fmla="*/ 60 h 306"/>
                <a:gd name="T72" fmla="*/ 465 w 718"/>
                <a:gd name="T73" fmla="*/ 66 h 306"/>
                <a:gd name="T74" fmla="*/ 411 w 718"/>
                <a:gd name="T75" fmla="*/ 84 h 306"/>
                <a:gd name="T76" fmla="*/ 349 w 718"/>
                <a:gd name="T77" fmla="*/ 108 h 306"/>
                <a:gd name="T78" fmla="*/ 325 w 718"/>
                <a:gd name="T79" fmla="*/ 126 h 306"/>
                <a:gd name="T80" fmla="*/ 313 w 718"/>
                <a:gd name="T81" fmla="*/ 132 h 306"/>
                <a:gd name="T82" fmla="*/ 295 w 718"/>
                <a:gd name="T83" fmla="*/ 138 h 306"/>
                <a:gd name="T84" fmla="*/ 259 w 718"/>
                <a:gd name="T85" fmla="*/ 138 h 306"/>
                <a:gd name="T86" fmla="*/ 224 w 718"/>
                <a:gd name="T87" fmla="*/ 138 h 306"/>
                <a:gd name="T88" fmla="*/ 218 w 718"/>
                <a:gd name="T89" fmla="*/ 138 h 306"/>
                <a:gd name="T90" fmla="*/ 21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
              <a:extLst>
                <a:ext uri="{FF2B5EF4-FFF2-40B4-BE49-F238E27FC236}">
                  <a16:creationId xmlns:a16="http://schemas.microsoft.com/office/drawing/2014/main" id="{2E266DE9-0E57-6D56-E852-C38F3D2FDE69}"/>
                </a:ext>
              </a:extLst>
            </p:cNvPr>
            <p:cNvSpPr>
              <a:spLocks/>
            </p:cNvSpPr>
            <p:nvPr userDrawn="1"/>
          </p:nvSpPr>
          <p:spPr bwMode="hidden">
            <a:xfrm>
              <a:off x="3358" y="1890"/>
              <a:ext cx="2400" cy="881"/>
            </a:xfrm>
            <a:custGeom>
              <a:avLst/>
              <a:gdLst>
                <a:gd name="T0" fmla="*/ 2533 w 2392"/>
                <a:gd name="T1" fmla="*/ 54 h 881"/>
                <a:gd name="T2" fmla="*/ 2485 w 2392"/>
                <a:gd name="T3" fmla="*/ 54 h 881"/>
                <a:gd name="T4" fmla="*/ 2437 w 2392"/>
                <a:gd name="T5" fmla="*/ 66 h 881"/>
                <a:gd name="T6" fmla="*/ 2293 w 2392"/>
                <a:gd name="T7" fmla="*/ 101 h 881"/>
                <a:gd name="T8" fmla="*/ 2222 w 2392"/>
                <a:gd name="T9" fmla="*/ 119 h 881"/>
                <a:gd name="T10" fmla="*/ 2112 w 2392"/>
                <a:gd name="T11" fmla="*/ 167 h 881"/>
                <a:gd name="T12" fmla="*/ 2084 w 2392"/>
                <a:gd name="T13" fmla="*/ 245 h 881"/>
                <a:gd name="T14" fmla="*/ 2091 w 2392"/>
                <a:gd name="T15" fmla="*/ 305 h 881"/>
                <a:gd name="T16" fmla="*/ 1993 w 2392"/>
                <a:gd name="T17" fmla="*/ 317 h 881"/>
                <a:gd name="T18" fmla="*/ 1815 w 2392"/>
                <a:gd name="T19" fmla="*/ 263 h 881"/>
                <a:gd name="T20" fmla="*/ 1707 w 2392"/>
                <a:gd name="T21" fmla="*/ 257 h 881"/>
                <a:gd name="T22" fmla="*/ 1589 w 2392"/>
                <a:gd name="T23" fmla="*/ 311 h 881"/>
                <a:gd name="T24" fmla="*/ 1521 w 2392"/>
                <a:gd name="T25" fmla="*/ 353 h 881"/>
                <a:gd name="T26" fmla="*/ 1491 w 2392"/>
                <a:gd name="T27" fmla="*/ 359 h 881"/>
                <a:gd name="T28" fmla="*/ 1371 w 2392"/>
                <a:gd name="T29" fmla="*/ 371 h 881"/>
                <a:gd name="T30" fmla="*/ 1312 w 2392"/>
                <a:gd name="T31" fmla="*/ 365 h 881"/>
                <a:gd name="T32" fmla="*/ 1205 w 2392"/>
                <a:gd name="T33" fmla="*/ 371 h 881"/>
                <a:gd name="T34" fmla="*/ 1079 w 2392"/>
                <a:gd name="T35" fmla="*/ 383 h 881"/>
                <a:gd name="T36" fmla="*/ 1035 w 2392"/>
                <a:gd name="T37" fmla="*/ 401 h 881"/>
                <a:gd name="T38" fmla="*/ 933 w 2392"/>
                <a:gd name="T39" fmla="*/ 419 h 881"/>
                <a:gd name="T40" fmla="*/ 892 w 2392"/>
                <a:gd name="T41" fmla="*/ 419 h 881"/>
                <a:gd name="T42" fmla="*/ 740 w 2392"/>
                <a:gd name="T43" fmla="*/ 437 h 881"/>
                <a:gd name="T44" fmla="*/ 674 w 2392"/>
                <a:gd name="T45" fmla="*/ 473 h 881"/>
                <a:gd name="T46" fmla="*/ 579 w 2392"/>
                <a:gd name="T47" fmla="*/ 467 h 881"/>
                <a:gd name="T48" fmla="*/ 489 w 2392"/>
                <a:gd name="T49" fmla="*/ 491 h 881"/>
                <a:gd name="T50" fmla="*/ 453 w 2392"/>
                <a:gd name="T51" fmla="*/ 539 h 881"/>
                <a:gd name="T52" fmla="*/ 385 w 2392"/>
                <a:gd name="T53" fmla="*/ 569 h 881"/>
                <a:gd name="T54" fmla="*/ 260 w 2392"/>
                <a:gd name="T55" fmla="*/ 599 h 881"/>
                <a:gd name="T56" fmla="*/ 138 w 2392"/>
                <a:gd name="T57" fmla="*/ 647 h 881"/>
                <a:gd name="T58" fmla="*/ 108 w 2392"/>
                <a:gd name="T59" fmla="*/ 659 h 881"/>
                <a:gd name="T60" fmla="*/ 0 w 2392"/>
                <a:gd name="T61" fmla="*/ 671 h 881"/>
                <a:gd name="T62" fmla="*/ 84 w 2392"/>
                <a:gd name="T63" fmla="*/ 695 h 881"/>
                <a:gd name="T64" fmla="*/ 301 w 2392"/>
                <a:gd name="T65" fmla="*/ 653 h 881"/>
                <a:gd name="T66" fmla="*/ 549 w 2392"/>
                <a:gd name="T67" fmla="*/ 569 h 881"/>
                <a:gd name="T68" fmla="*/ 644 w 2392"/>
                <a:gd name="T69" fmla="*/ 521 h 881"/>
                <a:gd name="T70" fmla="*/ 722 w 2392"/>
                <a:gd name="T71" fmla="*/ 515 h 881"/>
                <a:gd name="T72" fmla="*/ 987 w 2392"/>
                <a:gd name="T73" fmla="*/ 461 h 881"/>
                <a:gd name="T74" fmla="*/ 1300 w 2392"/>
                <a:gd name="T75" fmla="*/ 425 h 881"/>
                <a:gd name="T76" fmla="*/ 1468 w 2392"/>
                <a:gd name="T77" fmla="*/ 461 h 881"/>
                <a:gd name="T78" fmla="*/ 1607 w 2392"/>
                <a:gd name="T79" fmla="*/ 533 h 881"/>
                <a:gd name="T80" fmla="*/ 1625 w 2392"/>
                <a:gd name="T81" fmla="*/ 617 h 881"/>
                <a:gd name="T82" fmla="*/ 1566 w 2392"/>
                <a:gd name="T83" fmla="*/ 653 h 881"/>
                <a:gd name="T84" fmla="*/ 1386 w 2392"/>
                <a:gd name="T85" fmla="*/ 701 h 881"/>
                <a:gd name="T86" fmla="*/ 1264 w 2392"/>
                <a:gd name="T87" fmla="*/ 755 h 881"/>
                <a:gd name="T88" fmla="*/ 1217 w 2392"/>
                <a:gd name="T89" fmla="*/ 809 h 881"/>
                <a:gd name="T90" fmla="*/ 1229 w 2392"/>
                <a:gd name="T91" fmla="*/ 869 h 881"/>
                <a:gd name="T92" fmla="*/ 1258 w 2392"/>
                <a:gd name="T93" fmla="*/ 881 h 881"/>
                <a:gd name="T94" fmla="*/ 1363 w 2392"/>
                <a:gd name="T95" fmla="*/ 869 h 881"/>
                <a:gd name="T96" fmla="*/ 1578 w 2392"/>
                <a:gd name="T97" fmla="*/ 857 h 881"/>
                <a:gd name="T98" fmla="*/ 1631 w 2392"/>
                <a:gd name="T99" fmla="*/ 851 h 881"/>
                <a:gd name="T100" fmla="*/ 1678 w 2392"/>
                <a:gd name="T101" fmla="*/ 833 h 881"/>
                <a:gd name="T102" fmla="*/ 1903 w 2392"/>
                <a:gd name="T103" fmla="*/ 743 h 881"/>
                <a:gd name="T104" fmla="*/ 2049 w 2392"/>
                <a:gd name="T105" fmla="*/ 689 h 881"/>
                <a:gd name="T106" fmla="*/ 2140 w 2392"/>
                <a:gd name="T107" fmla="*/ 581 h 881"/>
                <a:gd name="T108" fmla="*/ 2313 w 2392"/>
                <a:gd name="T109" fmla="*/ 389 h 881"/>
                <a:gd name="T110" fmla="*/ 2505 w 2392"/>
                <a:gd name="T111" fmla="*/ 269 h 881"/>
                <a:gd name="T112" fmla="*/ 2554 w 2392"/>
                <a:gd name="T113" fmla="*/ 239 h 881"/>
                <a:gd name="T114" fmla="*/ 2715 w 2392"/>
                <a:gd name="T115" fmla="*/ 0 h 881"/>
                <a:gd name="T116" fmla="*/ 261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6F5ECAB3-74AB-E4D9-F6C2-DE8416BAF4D5}"/>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F0C66CDB-7817-DE60-07EA-EDEED8D67FC9}"/>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EB451A61-1356-48FE-E0B2-2C1D3D79DE28}"/>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CB0F11DE-55B7-C37A-7A8F-862875F81759}"/>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6" name="Freeform 16">
              <a:extLst>
                <a:ext uri="{FF2B5EF4-FFF2-40B4-BE49-F238E27FC236}">
                  <a16:creationId xmlns:a16="http://schemas.microsoft.com/office/drawing/2014/main" id="{008C7114-CE83-818F-F4F6-E4C3DF8F7174}"/>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045259A2-3D7D-0D33-64B6-A4427B9ADB84}"/>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5138"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5139" name="Rectangle 19"/>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F95B1910-5EC4-FBD3-E193-F8E1C82EEFF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9" name="Rectangle 21">
            <a:extLst>
              <a:ext uri="{FF2B5EF4-FFF2-40B4-BE49-F238E27FC236}">
                <a16:creationId xmlns:a16="http://schemas.microsoft.com/office/drawing/2014/main" id="{DEF15182-5893-7528-17F7-D33EC85F905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36FC040E-BB65-C4E7-7D4C-A778D21BFB2C}"/>
              </a:ext>
            </a:extLst>
          </p:cNvPr>
          <p:cNvSpPr>
            <a:spLocks noGrp="1" noChangeArrowheads="1"/>
          </p:cNvSpPr>
          <p:nvPr>
            <p:ph type="sldNum" sz="quarter" idx="12"/>
          </p:nvPr>
        </p:nvSpPr>
        <p:spPr/>
        <p:txBody>
          <a:bodyPr/>
          <a:lstStyle>
            <a:lvl1pPr>
              <a:defRPr/>
            </a:lvl1pPr>
          </a:lstStyle>
          <a:p>
            <a:fld id="{7D8F0547-0BFE-4717-A8C8-812FA675702B}" type="slidenum">
              <a:rPr lang="en-US" altLang="en-US"/>
              <a:pPr/>
              <a:t>‹#›</a:t>
            </a:fld>
            <a:endParaRPr lang="en-US" altLang="en-US"/>
          </a:p>
        </p:txBody>
      </p:sp>
    </p:spTree>
    <p:extLst>
      <p:ext uri="{BB962C8B-B14F-4D97-AF65-F5344CB8AC3E}">
        <p14:creationId xmlns:p14="http://schemas.microsoft.com/office/powerpoint/2010/main" val="1122188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56533EFF-AB77-97C1-3B73-3AF257F3C3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D1056A7A-A746-DCED-42B5-577FB66350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BB9A95B1-B872-8DE9-BFBF-7B68A2446DD8}"/>
              </a:ext>
            </a:extLst>
          </p:cNvPr>
          <p:cNvSpPr>
            <a:spLocks noGrp="1" noChangeArrowheads="1"/>
          </p:cNvSpPr>
          <p:nvPr>
            <p:ph type="sldNum" sz="quarter" idx="12"/>
          </p:nvPr>
        </p:nvSpPr>
        <p:spPr>
          <a:ln/>
        </p:spPr>
        <p:txBody>
          <a:bodyPr/>
          <a:lstStyle>
            <a:lvl1pPr>
              <a:defRPr/>
            </a:lvl1pPr>
          </a:lstStyle>
          <a:p>
            <a:fld id="{EBFFE085-0572-44E5-928A-61340F81CB5B}" type="slidenum">
              <a:rPr lang="en-US" altLang="en-US"/>
              <a:pPr/>
              <a:t>‹#›</a:t>
            </a:fld>
            <a:endParaRPr lang="en-US" altLang="en-US"/>
          </a:p>
        </p:txBody>
      </p:sp>
    </p:spTree>
    <p:extLst>
      <p:ext uri="{BB962C8B-B14F-4D97-AF65-F5344CB8AC3E}">
        <p14:creationId xmlns:p14="http://schemas.microsoft.com/office/powerpoint/2010/main" val="449851568"/>
      </p:ext>
    </p:extLst>
  </p:cSld>
  <p:clrMapOvr>
    <a:masterClrMapping/>
  </p:clrMapOvr>
  <p:transition>
    <p:blinds/>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BF92382-55F5-F329-9726-D7B4968487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297586F-18DD-0A9C-EA89-E812CC5597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9D05B2E-2DBB-D9D7-1BF6-64048B1D5BB5}"/>
              </a:ext>
            </a:extLst>
          </p:cNvPr>
          <p:cNvSpPr>
            <a:spLocks noGrp="1" noChangeArrowheads="1"/>
          </p:cNvSpPr>
          <p:nvPr>
            <p:ph type="sldNum" sz="quarter" idx="12"/>
          </p:nvPr>
        </p:nvSpPr>
        <p:spPr>
          <a:ln/>
        </p:spPr>
        <p:txBody>
          <a:bodyPr/>
          <a:lstStyle>
            <a:lvl1pPr>
              <a:defRPr/>
            </a:lvl1pPr>
          </a:lstStyle>
          <a:p>
            <a:fld id="{ACECC219-EE95-4E56-9E4F-7747F7EC4F4A}" type="slidenum">
              <a:rPr lang="en-US" altLang="en-US"/>
              <a:pPr/>
              <a:t>‹#›</a:t>
            </a:fld>
            <a:endParaRPr lang="en-US" altLang="en-US"/>
          </a:p>
        </p:txBody>
      </p:sp>
    </p:spTree>
    <p:extLst>
      <p:ext uri="{BB962C8B-B14F-4D97-AF65-F5344CB8AC3E}">
        <p14:creationId xmlns:p14="http://schemas.microsoft.com/office/powerpoint/2010/main" val="555751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103BEE6C-47DF-4A11-FB55-30BAAF5A5C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3AD5B537-F0B5-CCD9-1BDC-5608BEBEB6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4FDFD5C-D63E-BFE9-061C-7B63EFDF64E7}"/>
              </a:ext>
            </a:extLst>
          </p:cNvPr>
          <p:cNvSpPr>
            <a:spLocks noGrp="1" noChangeArrowheads="1"/>
          </p:cNvSpPr>
          <p:nvPr>
            <p:ph type="sldNum" sz="quarter" idx="12"/>
          </p:nvPr>
        </p:nvSpPr>
        <p:spPr>
          <a:ln/>
        </p:spPr>
        <p:txBody>
          <a:bodyPr/>
          <a:lstStyle>
            <a:lvl1pPr>
              <a:defRPr/>
            </a:lvl1pPr>
          </a:lstStyle>
          <a:p>
            <a:fld id="{26419049-E3BE-412C-91D2-BEF24695D048}" type="slidenum">
              <a:rPr lang="en-US" altLang="en-US"/>
              <a:pPr/>
              <a:t>‹#›</a:t>
            </a:fld>
            <a:endParaRPr lang="en-US" altLang="en-US"/>
          </a:p>
        </p:txBody>
      </p:sp>
    </p:spTree>
    <p:extLst>
      <p:ext uri="{BB962C8B-B14F-4D97-AF65-F5344CB8AC3E}">
        <p14:creationId xmlns:p14="http://schemas.microsoft.com/office/powerpoint/2010/main" val="31696354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CC2A502A-8B28-AAF5-B787-FCABA811A2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1B41C800-21C0-6374-8E84-E3F903D369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513CEDD-2AE8-A86F-F25B-F57DBF0B57D4}"/>
              </a:ext>
            </a:extLst>
          </p:cNvPr>
          <p:cNvSpPr>
            <a:spLocks noGrp="1" noChangeArrowheads="1"/>
          </p:cNvSpPr>
          <p:nvPr>
            <p:ph type="sldNum" sz="quarter" idx="12"/>
          </p:nvPr>
        </p:nvSpPr>
        <p:spPr>
          <a:ln/>
        </p:spPr>
        <p:txBody>
          <a:bodyPr/>
          <a:lstStyle>
            <a:lvl1pPr>
              <a:defRPr/>
            </a:lvl1pPr>
          </a:lstStyle>
          <a:p>
            <a:fld id="{029E2AA4-9D87-4CD6-91D7-E7AD87F6EA7F}" type="slidenum">
              <a:rPr lang="en-US" altLang="en-US"/>
              <a:pPr/>
              <a:t>‹#›</a:t>
            </a:fld>
            <a:endParaRPr lang="en-US" altLang="en-US"/>
          </a:p>
        </p:txBody>
      </p:sp>
    </p:spTree>
    <p:extLst>
      <p:ext uri="{BB962C8B-B14F-4D97-AF65-F5344CB8AC3E}">
        <p14:creationId xmlns:p14="http://schemas.microsoft.com/office/powerpoint/2010/main" val="21883493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01DE449D-A0AF-ED44-BE13-E01057A5D1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6B861B12-4917-9F52-4EA0-52B6FB3729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6C8CFAF-0AC8-1F0A-4B52-C6FA1FA889F6}"/>
              </a:ext>
            </a:extLst>
          </p:cNvPr>
          <p:cNvSpPr>
            <a:spLocks noGrp="1" noChangeArrowheads="1"/>
          </p:cNvSpPr>
          <p:nvPr>
            <p:ph type="sldNum" sz="quarter" idx="12"/>
          </p:nvPr>
        </p:nvSpPr>
        <p:spPr>
          <a:ln/>
        </p:spPr>
        <p:txBody>
          <a:bodyPr/>
          <a:lstStyle>
            <a:lvl1pPr>
              <a:defRPr/>
            </a:lvl1pPr>
          </a:lstStyle>
          <a:p>
            <a:fld id="{5B301026-5F43-466A-8DEE-FB604644E727}" type="slidenum">
              <a:rPr lang="en-US" altLang="en-US"/>
              <a:pPr/>
              <a:t>‹#›</a:t>
            </a:fld>
            <a:endParaRPr lang="en-US" altLang="en-US"/>
          </a:p>
        </p:txBody>
      </p:sp>
    </p:spTree>
    <p:extLst>
      <p:ext uri="{BB962C8B-B14F-4D97-AF65-F5344CB8AC3E}">
        <p14:creationId xmlns:p14="http://schemas.microsoft.com/office/powerpoint/2010/main" val="5362642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3ADA476D-D7F2-A5ED-45EC-14E2C96A06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A4BECA8D-DB15-2A93-7499-D1EFA966BC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F3D37604-8878-C320-76EF-D97133152FC9}"/>
              </a:ext>
            </a:extLst>
          </p:cNvPr>
          <p:cNvSpPr>
            <a:spLocks noGrp="1" noChangeArrowheads="1"/>
          </p:cNvSpPr>
          <p:nvPr>
            <p:ph type="sldNum" sz="quarter" idx="12"/>
          </p:nvPr>
        </p:nvSpPr>
        <p:spPr>
          <a:ln/>
        </p:spPr>
        <p:txBody>
          <a:bodyPr/>
          <a:lstStyle>
            <a:lvl1pPr>
              <a:defRPr/>
            </a:lvl1pPr>
          </a:lstStyle>
          <a:p>
            <a:fld id="{F578640E-2E67-4223-B671-E94825A11107}" type="slidenum">
              <a:rPr lang="en-US" altLang="en-US"/>
              <a:pPr/>
              <a:t>‹#›</a:t>
            </a:fld>
            <a:endParaRPr lang="en-US" altLang="en-US"/>
          </a:p>
        </p:txBody>
      </p:sp>
    </p:spTree>
    <p:extLst>
      <p:ext uri="{BB962C8B-B14F-4D97-AF65-F5344CB8AC3E}">
        <p14:creationId xmlns:p14="http://schemas.microsoft.com/office/powerpoint/2010/main" val="30231629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17C6397-81D2-41C8-5891-E6CBAF628C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0BE8ECBA-6C60-5E89-5203-969DEA01A9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9DAE2A75-CE16-264C-7842-0040C6FC684F}"/>
              </a:ext>
            </a:extLst>
          </p:cNvPr>
          <p:cNvSpPr>
            <a:spLocks noGrp="1" noChangeArrowheads="1"/>
          </p:cNvSpPr>
          <p:nvPr>
            <p:ph type="sldNum" sz="quarter" idx="12"/>
          </p:nvPr>
        </p:nvSpPr>
        <p:spPr>
          <a:ln/>
        </p:spPr>
        <p:txBody>
          <a:bodyPr/>
          <a:lstStyle>
            <a:lvl1pPr>
              <a:defRPr/>
            </a:lvl1pPr>
          </a:lstStyle>
          <a:p>
            <a:fld id="{E601C98B-A921-4816-9327-D7B7E5045C2B}" type="slidenum">
              <a:rPr lang="en-US" altLang="en-US"/>
              <a:pPr/>
              <a:t>‹#›</a:t>
            </a:fld>
            <a:endParaRPr lang="en-US" altLang="en-US"/>
          </a:p>
        </p:txBody>
      </p:sp>
    </p:spTree>
    <p:extLst>
      <p:ext uri="{BB962C8B-B14F-4D97-AF65-F5344CB8AC3E}">
        <p14:creationId xmlns:p14="http://schemas.microsoft.com/office/powerpoint/2010/main" val="13717829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06AE3A24-3B8E-123F-6720-A3A60E8FFA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67CE0ECD-C86D-98BA-5CAC-5FB024B233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C832858-BC86-7CBE-6865-613780886834}"/>
              </a:ext>
            </a:extLst>
          </p:cNvPr>
          <p:cNvSpPr>
            <a:spLocks noGrp="1" noChangeArrowheads="1"/>
          </p:cNvSpPr>
          <p:nvPr>
            <p:ph type="sldNum" sz="quarter" idx="12"/>
          </p:nvPr>
        </p:nvSpPr>
        <p:spPr>
          <a:ln/>
        </p:spPr>
        <p:txBody>
          <a:bodyPr/>
          <a:lstStyle>
            <a:lvl1pPr>
              <a:defRPr/>
            </a:lvl1pPr>
          </a:lstStyle>
          <a:p>
            <a:fld id="{EAA41E06-E5A7-4383-8CFB-B1E243E2F782}" type="slidenum">
              <a:rPr lang="en-US" altLang="en-US"/>
              <a:pPr/>
              <a:t>‹#›</a:t>
            </a:fld>
            <a:endParaRPr lang="en-US" altLang="en-US"/>
          </a:p>
        </p:txBody>
      </p:sp>
    </p:spTree>
    <p:extLst>
      <p:ext uri="{BB962C8B-B14F-4D97-AF65-F5344CB8AC3E}">
        <p14:creationId xmlns:p14="http://schemas.microsoft.com/office/powerpoint/2010/main" val="27181321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D7C85BA0-C4FF-1DAA-642D-6F3B868E42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97A88DF8-4F78-7A7C-86B7-624FE053DD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3708D72-344C-E5C0-7168-A6BD31D41E3C}"/>
              </a:ext>
            </a:extLst>
          </p:cNvPr>
          <p:cNvSpPr>
            <a:spLocks noGrp="1" noChangeArrowheads="1"/>
          </p:cNvSpPr>
          <p:nvPr>
            <p:ph type="sldNum" sz="quarter" idx="12"/>
          </p:nvPr>
        </p:nvSpPr>
        <p:spPr>
          <a:ln/>
        </p:spPr>
        <p:txBody>
          <a:bodyPr/>
          <a:lstStyle>
            <a:lvl1pPr>
              <a:defRPr/>
            </a:lvl1pPr>
          </a:lstStyle>
          <a:p>
            <a:fld id="{AEDCE595-431D-4785-AF67-303364204416}" type="slidenum">
              <a:rPr lang="en-US" altLang="en-US"/>
              <a:pPr/>
              <a:t>‹#›</a:t>
            </a:fld>
            <a:endParaRPr lang="en-US" altLang="en-US"/>
          </a:p>
        </p:txBody>
      </p:sp>
    </p:spTree>
    <p:extLst>
      <p:ext uri="{BB962C8B-B14F-4D97-AF65-F5344CB8AC3E}">
        <p14:creationId xmlns:p14="http://schemas.microsoft.com/office/powerpoint/2010/main" val="18226234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F9A7B3DA-306B-BD4E-54A2-541F707D8D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2D0958A-3ED1-5121-F7D1-20A13E4B85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0DCE7D0-0E26-A23A-192A-778AC1BDBB44}"/>
              </a:ext>
            </a:extLst>
          </p:cNvPr>
          <p:cNvSpPr>
            <a:spLocks noGrp="1" noChangeArrowheads="1"/>
          </p:cNvSpPr>
          <p:nvPr>
            <p:ph type="sldNum" sz="quarter" idx="12"/>
          </p:nvPr>
        </p:nvSpPr>
        <p:spPr>
          <a:ln/>
        </p:spPr>
        <p:txBody>
          <a:bodyPr/>
          <a:lstStyle>
            <a:lvl1pPr>
              <a:defRPr/>
            </a:lvl1pPr>
          </a:lstStyle>
          <a:p>
            <a:fld id="{4FAA520B-4A4A-4F80-AE90-8E8FEA70EF41}" type="slidenum">
              <a:rPr lang="en-US" altLang="en-US"/>
              <a:pPr/>
              <a:t>‹#›</a:t>
            </a:fld>
            <a:endParaRPr lang="en-US" altLang="en-US"/>
          </a:p>
        </p:txBody>
      </p:sp>
    </p:spTree>
    <p:extLst>
      <p:ext uri="{BB962C8B-B14F-4D97-AF65-F5344CB8AC3E}">
        <p14:creationId xmlns:p14="http://schemas.microsoft.com/office/powerpoint/2010/main" val="31496779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1D2173EC-CF21-B739-CD65-02A7F15358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FC0AB1D-D06B-78D2-152E-207E22ADB6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3398F176-9F8B-ADF6-532B-FA9E6E9F7458}"/>
              </a:ext>
            </a:extLst>
          </p:cNvPr>
          <p:cNvSpPr>
            <a:spLocks noGrp="1" noChangeArrowheads="1"/>
          </p:cNvSpPr>
          <p:nvPr>
            <p:ph type="sldNum" sz="quarter" idx="12"/>
          </p:nvPr>
        </p:nvSpPr>
        <p:spPr>
          <a:ln/>
        </p:spPr>
        <p:txBody>
          <a:bodyPr/>
          <a:lstStyle>
            <a:lvl1pPr>
              <a:defRPr/>
            </a:lvl1pPr>
          </a:lstStyle>
          <a:p>
            <a:fld id="{8155D380-A61A-4487-8A78-57448FB0F56C}" type="slidenum">
              <a:rPr lang="en-US" altLang="en-US"/>
              <a:pPr/>
              <a:t>‹#›</a:t>
            </a:fld>
            <a:endParaRPr lang="en-US" altLang="en-US"/>
          </a:p>
        </p:txBody>
      </p:sp>
    </p:spTree>
    <p:extLst>
      <p:ext uri="{BB962C8B-B14F-4D97-AF65-F5344CB8AC3E}">
        <p14:creationId xmlns:p14="http://schemas.microsoft.com/office/powerpoint/2010/main" val="399535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3431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D3C2BE1-67FE-F73C-0D91-7A7333F130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4E10F3BE-7A9A-1A9F-2BF2-3109B5CE29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9DEC5805-BB58-3BE3-A12F-FAF22225264F}"/>
              </a:ext>
            </a:extLst>
          </p:cNvPr>
          <p:cNvSpPr>
            <a:spLocks noGrp="1" noChangeArrowheads="1"/>
          </p:cNvSpPr>
          <p:nvPr>
            <p:ph type="sldNum" sz="quarter" idx="12"/>
          </p:nvPr>
        </p:nvSpPr>
        <p:spPr>
          <a:ln/>
        </p:spPr>
        <p:txBody>
          <a:bodyPr/>
          <a:lstStyle>
            <a:lvl1pPr>
              <a:defRPr/>
            </a:lvl1pPr>
          </a:lstStyle>
          <a:p>
            <a:fld id="{EEB10043-0DDD-491D-B68C-5D5D4ACA7FFB}" type="slidenum">
              <a:rPr lang="en-US" altLang="en-US"/>
              <a:pPr/>
              <a:t>‹#›</a:t>
            </a:fld>
            <a:endParaRPr lang="en-US" altLang="en-US"/>
          </a:p>
        </p:txBody>
      </p:sp>
    </p:spTree>
    <p:extLst>
      <p:ext uri="{BB962C8B-B14F-4D97-AF65-F5344CB8AC3E}">
        <p14:creationId xmlns:p14="http://schemas.microsoft.com/office/powerpoint/2010/main" val="799756364"/>
      </p:ext>
    </p:extLst>
  </p:cSld>
  <p:clrMapOvr>
    <a:masterClrMapping/>
  </p:clrMapOvr>
  <p:transition>
    <p:blinds/>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9F3D4BA4-565D-18FE-82B2-52340158E4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FC9F1E79-9F24-B09D-77D5-1FA1524EDB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2485A5DA-59A1-64FD-1D5B-EDD45971A81A}"/>
              </a:ext>
            </a:extLst>
          </p:cNvPr>
          <p:cNvSpPr>
            <a:spLocks noGrp="1" noChangeArrowheads="1"/>
          </p:cNvSpPr>
          <p:nvPr>
            <p:ph type="sldNum" sz="quarter" idx="12"/>
          </p:nvPr>
        </p:nvSpPr>
        <p:spPr>
          <a:ln/>
        </p:spPr>
        <p:txBody>
          <a:bodyPr/>
          <a:lstStyle>
            <a:lvl1pPr>
              <a:defRPr/>
            </a:lvl1pPr>
          </a:lstStyle>
          <a:p>
            <a:fld id="{4B161A45-0D32-4BFC-BE45-E72AE11AAFEA}" type="slidenum">
              <a:rPr lang="en-US" altLang="en-US"/>
              <a:pPr/>
              <a:t>‹#›</a:t>
            </a:fld>
            <a:endParaRPr lang="en-US" altLang="en-US"/>
          </a:p>
        </p:txBody>
      </p:sp>
    </p:spTree>
    <p:extLst>
      <p:ext uri="{BB962C8B-B14F-4D97-AF65-F5344CB8AC3E}">
        <p14:creationId xmlns:p14="http://schemas.microsoft.com/office/powerpoint/2010/main" val="24350735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75A6B-DCF6-CF96-240F-A45DFA5812F8}"/>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3DC03890-586F-69BB-2704-35B18DF56F8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279B853E-06C4-ACFA-B1D0-7718971A90E0}"/>
              </a:ext>
            </a:extLst>
          </p:cNvPr>
          <p:cNvSpPr>
            <a:spLocks noGrp="1"/>
          </p:cNvSpPr>
          <p:nvPr>
            <p:ph type="sldNum" sz="quarter" idx="12"/>
          </p:nvPr>
        </p:nvSpPr>
        <p:spPr>
          <a:xfrm>
            <a:off x="8737600" y="6243638"/>
            <a:ext cx="2844800" cy="457200"/>
          </a:xfrm>
        </p:spPr>
        <p:txBody>
          <a:bodyPr/>
          <a:lstStyle>
            <a:lvl1pPr>
              <a:defRPr/>
            </a:lvl1pPr>
          </a:lstStyle>
          <a:p>
            <a:fld id="{DC08D270-C1DD-4657-9187-FA6E402FEB31}" type="slidenum">
              <a:rPr lang="en-US" altLang="en-US"/>
              <a:pPr/>
              <a:t>‹#›</a:t>
            </a:fld>
            <a:endParaRPr lang="en-US" altLang="en-US"/>
          </a:p>
        </p:txBody>
      </p:sp>
    </p:spTree>
    <p:extLst>
      <p:ext uri="{BB962C8B-B14F-4D97-AF65-F5344CB8AC3E}">
        <p14:creationId xmlns:p14="http://schemas.microsoft.com/office/powerpoint/2010/main" val="17793493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BE41D66-C279-060B-3E73-1A9814545AC6}"/>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5F289BE6-FD5F-239A-3AFF-7A437FB1591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1E31B1FB-678E-F9A0-1DAF-D8E68D3A8ED4}"/>
              </a:ext>
            </a:extLst>
          </p:cNvPr>
          <p:cNvSpPr>
            <a:spLocks noGrp="1"/>
          </p:cNvSpPr>
          <p:nvPr>
            <p:ph type="sldNum" sz="quarter" idx="12"/>
          </p:nvPr>
        </p:nvSpPr>
        <p:spPr>
          <a:xfrm>
            <a:off x="8737600" y="6243638"/>
            <a:ext cx="2844800" cy="457200"/>
          </a:xfrm>
        </p:spPr>
        <p:txBody>
          <a:bodyPr/>
          <a:lstStyle>
            <a:lvl1pPr>
              <a:defRPr/>
            </a:lvl1pPr>
          </a:lstStyle>
          <a:p>
            <a:fld id="{436ED09D-F8E5-4B0F-9E01-FE2002CFD31B}" type="slidenum">
              <a:rPr lang="en-US" altLang="en-US"/>
              <a:pPr/>
              <a:t>‹#›</a:t>
            </a:fld>
            <a:endParaRPr lang="en-US" altLang="en-US"/>
          </a:p>
        </p:txBody>
      </p:sp>
    </p:spTree>
    <p:extLst>
      <p:ext uri="{BB962C8B-B14F-4D97-AF65-F5344CB8AC3E}">
        <p14:creationId xmlns:p14="http://schemas.microsoft.com/office/powerpoint/2010/main" val="30424850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CDCDE77-6D15-270E-05C1-F6B5EF6CC025}"/>
              </a:ext>
            </a:extLst>
          </p:cNvPr>
          <p:cNvSpPr>
            <a:spLocks noGrp="1"/>
          </p:cNvSpPr>
          <p:nvPr>
            <p:ph type="dt" sz="half" idx="10"/>
          </p:nvPr>
        </p:nvSpPr>
        <p:spPr>
          <a:xfrm>
            <a:off x="609600" y="6243638"/>
            <a:ext cx="2844800" cy="457200"/>
          </a:xfrm>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A75A0274-84E2-8A5A-1EFC-C088707E3E9B}"/>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64CBF8F3-6E51-3C3D-DB81-269BE4D1F28E}"/>
              </a:ext>
            </a:extLst>
          </p:cNvPr>
          <p:cNvSpPr>
            <a:spLocks noGrp="1"/>
          </p:cNvSpPr>
          <p:nvPr>
            <p:ph type="sldNum" sz="quarter" idx="12"/>
          </p:nvPr>
        </p:nvSpPr>
        <p:spPr>
          <a:xfrm>
            <a:off x="8737600" y="6243638"/>
            <a:ext cx="2844800" cy="457200"/>
          </a:xfrm>
        </p:spPr>
        <p:txBody>
          <a:bodyPr/>
          <a:lstStyle>
            <a:lvl1pPr>
              <a:defRPr/>
            </a:lvl1pPr>
          </a:lstStyle>
          <a:p>
            <a:fld id="{34CD0850-7846-4380-822D-92F324455416}" type="slidenum">
              <a:rPr lang="en-US" altLang="en-US"/>
              <a:pPr/>
              <a:t>‹#›</a:t>
            </a:fld>
            <a:endParaRPr lang="en-US" altLang="en-US"/>
          </a:p>
        </p:txBody>
      </p:sp>
    </p:spTree>
    <p:extLst>
      <p:ext uri="{BB962C8B-B14F-4D97-AF65-F5344CB8AC3E}">
        <p14:creationId xmlns:p14="http://schemas.microsoft.com/office/powerpoint/2010/main" val="6087718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6019779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924951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521999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468584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2/17/2025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686143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2/17/2025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3840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7056680E-CFEF-25C5-BE7B-B10082316E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5D0AA31E-F932-8E29-AEBD-322D7CF251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E5F4D48-7F17-A12A-14C8-16909713873B}"/>
              </a:ext>
            </a:extLst>
          </p:cNvPr>
          <p:cNvSpPr>
            <a:spLocks noGrp="1" noChangeArrowheads="1"/>
          </p:cNvSpPr>
          <p:nvPr>
            <p:ph type="sldNum" sz="quarter" idx="12"/>
          </p:nvPr>
        </p:nvSpPr>
        <p:spPr>
          <a:ln/>
        </p:spPr>
        <p:txBody>
          <a:bodyPr/>
          <a:lstStyle>
            <a:lvl1pPr>
              <a:defRPr/>
            </a:lvl1pPr>
          </a:lstStyle>
          <a:p>
            <a:fld id="{8E9F4072-5A6D-45CA-8D77-F102A8300FB4}" type="slidenum">
              <a:rPr lang="en-US" altLang="en-US"/>
              <a:pPr/>
              <a:t>‹#›</a:t>
            </a:fld>
            <a:endParaRPr lang="en-US" altLang="en-US"/>
          </a:p>
        </p:txBody>
      </p:sp>
    </p:spTree>
    <p:extLst>
      <p:ext uri="{BB962C8B-B14F-4D97-AF65-F5344CB8AC3E}">
        <p14:creationId xmlns:p14="http://schemas.microsoft.com/office/powerpoint/2010/main" val="3283517812"/>
      </p:ext>
    </p:extLst>
  </p:cSld>
  <p:clrMapOvr>
    <a:masterClrMapping/>
  </p:clrMapOvr>
  <p:transition>
    <p:blinds/>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2/17/2025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819903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004299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741644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7089350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2/17/2025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41889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45BDFB0-DDDC-4180-B2D0-34885C10569B}"/>
              </a:ext>
            </a:extLst>
          </p:cNvPr>
          <p:cNvGrpSpPr>
            <a:grpSpLocks/>
          </p:cNvGrpSpPr>
          <p:nvPr/>
        </p:nvGrpSpPr>
        <p:grpSpPr bwMode="auto">
          <a:xfrm>
            <a:off x="0" y="1"/>
            <a:ext cx="12192000" cy="6856413"/>
            <a:chOff x="0" y="0"/>
            <a:chExt cx="5760" cy="4319"/>
          </a:xfrm>
        </p:grpSpPr>
        <p:sp>
          <p:nvSpPr>
            <p:cNvPr id="5" name="Freeform 3">
              <a:extLst>
                <a:ext uri="{FF2B5EF4-FFF2-40B4-BE49-F238E27FC236}">
                  <a16:creationId xmlns:a16="http://schemas.microsoft.com/office/drawing/2014/main" id="{8FDEDA62-3F2E-4457-8982-EBE4ADCC087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31ABBDE4-B401-46DA-AC72-F8B2542CF2DD}"/>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701F6AA-73A9-4333-8089-92DB77D2B45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6A3E1510-BB92-4ED5-86EA-599F48188194}"/>
                </a:ext>
              </a:extLst>
            </p:cNvPr>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7">
              <a:extLst>
                <a:ext uri="{FF2B5EF4-FFF2-40B4-BE49-F238E27FC236}">
                  <a16:creationId xmlns:a16="http://schemas.microsoft.com/office/drawing/2014/main" id="{BF45A0DB-D828-4809-BDE7-38A4BC5041E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49239761-039B-4D18-8870-F615BCB6DB2B}"/>
                </a:ext>
              </a:extLst>
            </p:cNvPr>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9">
              <a:extLst>
                <a:ext uri="{FF2B5EF4-FFF2-40B4-BE49-F238E27FC236}">
                  <a16:creationId xmlns:a16="http://schemas.microsoft.com/office/drawing/2014/main" id="{4E28DD13-EB55-4375-9D1E-6A7D8E96E647}"/>
                </a:ext>
              </a:extLst>
            </p:cNvPr>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0">
              <a:extLst>
                <a:ext uri="{FF2B5EF4-FFF2-40B4-BE49-F238E27FC236}">
                  <a16:creationId xmlns:a16="http://schemas.microsoft.com/office/drawing/2014/main" id="{2C7C6DA7-3BCE-4F75-8875-68655A673CFB}"/>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F7292CBA-2DEC-4AB6-BFD2-7FDBD058E268}"/>
                </a:ext>
              </a:extLst>
            </p:cNvPr>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2">
              <a:extLst>
                <a:ext uri="{FF2B5EF4-FFF2-40B4-BE49-F238E27FC236}">
                  <a16:creationId xmlns:a16="http://schemas.microsoft.com/office/drawing/2014/main" id="{8364FDF2-2ED8-43E0-A707-D56AB76EE4D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A536C6CA-C9BD-46FD-9F7E-4DC936A350D4}"/>
                </a:ext>
              </a:extLst>
            </p:cNvPr>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4">
              <a:extLst>
                <a:ext uri="{FF2B5EF4-FFF2-40B4-BE49-F238E27FC236}">
                  <a16:creationId xmlns:a16="http://schemas.microsoft.com/office/drawing/2014/main" id="{A667962F-10DD-4427-AF8F-72B7D3A61683}"/>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381EAFA1-500D-4219-B39F-ACF9B75BB133}"/>
                </a:ext>
              </a:extLst>
            </p:cNvPr>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16">
              <a:extLst>
                <a:ext uri="{FF2B5EF4-FFF2-40B4-BE49-F238E27FC236}">
                  <a16:creationId xmlns:a16="http://schemas.microsoft.com/office/drawing/2014/main" id="{A6327879-E0E2-42A2-AF64-E015977DBEA6}"/>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3543D144-F1AC-4DD3-840F-6EC9B8B8F03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 name="Freeform 18">
              <a:extLst>
                <a:ext uri="{FF2B5EF4-FFF2-40B4-BE49-F238E27FC236}">
                  <a16:creationId xmlns:a16="http://schemas.microsoft.com/office/drawing/2014/main" id="{F0D1B43E-E416-4A35-B5BC-36D92A8EE63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19">
              <a:extLst>
                <a:ext uri="{FF2B5EF4-FFF2-40B4-BE49-F238E27FC236}">
                  <a16:creationId xmlns:a16="http://schemas.microsoft.com/office/drawing/2014/main" id="{7E3B8D44-3F70-4473-8985-FA827162A6D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0">
              <a:extLst>
                <a:ext uri="{FF2B5EF4-FFF2-40B4-BE49-F238E27FC236}">
                  <a16:creationId xmlns:a16="http://schemas.microsoft.com/office/drawing/2014/main" id="{A19AD4C6-4337-4B9C-96F3-1C9B68DB0A70}"/>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1">
              <a:extLst>
                <a:ext uri="{FF2B5EF4-FFF2-40B4-BE49-F238E27FC236}">
                  <a16:creationId xmlns:a16="http://schemas.microsoft.com/office/drawing/2014/main" id="{B8CAB9D1-006A-44B9-B0BC-068B850DBD8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 name="Freeform 22">
              <a:extLst>
                <a:ext uri="{FF2B5EF4-FFF2-40B4-BE49-F238E27FC236}">
                  <a16:creationId xmlns:a16="http://schemas.microsoft.com/office/drawing/2014/main" id="{1E57D5D0-47DF-469B-9356-AD73D13DCDFE}"/>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3">
              <a:extLst>
                <a:ext uri="{FF2B5EF4-FFF2-40B4-BE49-F238E27FC236}">
                  <a16:creationId xmlns:a16="http://schemas.microsoft.com/office/drawing/2014/main" id="{376CF4F4-1D46-4E47-B540-34CD1B39C5E2}"/>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6" name="Freeform 24">
              <a:extLst>
                <a:ext uri="{FF2B5EF4-FFF2-40B4-BE49-F238E27FC236}">
                  <a16:creationId xmlns:a16="http://schemas.microsoft.com/office/drawing/2014/main" id="{F876ABAD-7D7C-4852-A49F-4E167A18FE44}"/>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5">
              <a:extLst>
                <a:ext uri="{FF2B5EF4-FFF2-40B4-BE49-F238E27FC236}">
                  <a16:creationId xmlns:a16="http://schemas.microsoft.com/office/drawing/2014/main" id="{06BAF821-BD77-4410-B4DF-DA618451DC1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 name="Freeform 26">
              <a:extLst>
                <a:ext uri="{FF2B5EF4-FFF2-40B4-BE49-F238E27FC236}">
                  <a16:creationId xmlns:a16="http://schemas.microsoft.com/office/drawing/2014/main" id="{F333B42E-6182-4DAA-BCCA-A82179ABD42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9" name="Freeform 27">
              <a:extLst>
                <a:ext uri="{FF2B5EF4-FFF2-40B4-BE49-F238E27FC236}">
                  <a16:creationId xmlns:a16="http://schemas.microsoft.com/office/drawing/2014/main" id="{DA66135C-B83E-4714-ABC0-F1E213A33661}"/>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28">
              <a:extLst>
                <a:ext uri="{FF2B5EF4-FFF2-40B4-BE49-F238E27FC236}">
                  <a16:creationId xmlns:a16="http://schemas.microsoft.com/office/drawing/2014/main" id="{028A5C1E-A4F5-4E90-B2C8-A88225C63AB4}"/>
                </a:ext>
              </a:extLst>
            </p:cNvPr>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29">
              <a:extLst>
                <a:ext uri="{FF2B5EF4-FFF2-40B4-BE49-F238E27FC236}">
                  <a16:creationId xmlns:a16="http://schemas.microsoft.com/office/drawing/2014/main" id="{7CE4A695-93B2-4AED-8278-60B826AB1B24}"/>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0">
              <a:extLst>
                <a:ext uri="{FF2B5EF4-FFF2-40B4-BE49-F238E27FC236}">
                  <a16:creationId xmlns:a16="http://schemas.microsoft.com/office/drawing/2014/main" id="{F3F40435-86C0-4BCB-B9E5-EBA344AFB92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3" name="Freeform 31">
              <a:extLst>
                <a:ext uri="{FF2B5EF4-FFF2-40B4-BE49-F238E27FC236}">
                  <a16:creationId xmlns:a16="http://schemas.microsoft.com/office/drawing/2014/main" id="{4971FE62-0408-4C09-B567-3F116C13283F}"/>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2">
              <a:extLst>
                <a:ext uri="{FF2B5EF4-FFF2-40B4-BE49-F238E27FC236}">
                  <a16:creationId xmlns:a16="http://schemas.microsoft.com/office/drawing/2014/main" id="{DF59D6BF-36AD-43A7-9834-8337364CA6B1}"/>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3">
              <a:extLst>
                <a:ext uri="{FF2B5EF4-FFF2-40B4-BE49-F238E27FC236}">
                  <a16:creationId xmlns:a16="http://schemas.microsoft.com/office/drawing/2014/main" id="{9930ACA5-06E9-4F90-9B4C-4786A51FDAA5}"/>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4">
              <a:extLst>
                <a:ext uri="{FF2B5EF4-FFF2-40B4-BE49-F238E27FC236}">
                  <a16:creationId xmlns:a16="http://schemas.microsoft.com/office/drawing/2014/main" id="{92D1FC3D-A47C-42B0-8AB7-3B45F6435F3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5">
              <a:extLst>
                <a:ext uri="{FF2B5EF4-FFF2-40B4-BE49-F238E27FC236}">
                  <a16:creationId xmlns:a16="http://schemas.microsoft.com/office/drawing/2014/main" id="{4744C259-E48F-45C4-91EE-40E0EFE1D3A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6">
              <a:extLst>
                <a:ext uri="{FF2B5EF4-FFF2-40B4-BE49-F238E27FC236}">
                  <a16:creationId xmlns:a16="http://schemas.microsoft.com/office/drawing/2014/main" id="{26B5F2CF-8198-4CAE-B3BE-CE59A3C8B9D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9" name="Freeform 37">
              <a:extLst>
                <a:ext uri="{FF2B5EF4-FFF2-40B4-BE49-F238E27FC236}">
                  <a16:creationId xmlns:a16="http://schemas.microsoft.com/office/drawing/2014/main" id="{FBE66B1F-B8B8-4AB7-BC65-20B03D6985D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0" name="Freeform 38">
              <a:extLst>
                <a:ext uri="{FF2B5EF4-FFF2-40B4-BE49-F238E27FC236}">
                  <a16:creationId xmlns:a16="http://schemas.microsoft.com/office/drawing/2014/main" id="{4ABDD671-0B17-43B5-B42D-D76163CCE282}"/>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41" name="Group 39">
              <a:extLst>
                <a:ext uri="{FF2B5EF4-FFF2-40B4-BE49-F238E27FC236}">
                  <a16:creationId xmlns:a16="http://schemas.microsoft.com/office/drawing/2014/main" id="{DA4A0115-33D8-4F8D-BBBD-EEB8AEA5079E}"/>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6997C22D-8615-44C7-900C-10FA5AB81BFC}"/>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3" name="Freeform 41">
                <a:extLst>
                  <a:ext uri="{FF2B5EF4-FFF2-40B4-BE49-F238E27FC236}">
                    <a16:creationId xmlns:a16="http://schemas.microsoft.com/office/drawing/2014/main" id="{9F54B4B6-F94C-4DDA-838A-C6E8A4A6DCCF}"/>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4" name="Rectangle 44">
            <a:extLst>
              <a:ext uri="{FF2B5EF4-FFF2-40B4-BE49-F238E27FC236}">
                <a16:creationId xmlns:a16="http://schemas.microsoft.com/office/drawing/2014/main" id="{F65B9356-173D-46C0-86D4-C5B43B6332D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5" name="Rectangle 45">
            <a:extLst>
              <a:ext uri="{FF2B5EF4-FFF2-40B4-BE49-F238E27FC236}">
                <a16:creationId xmlns:a16="http://schemas.microsoft.com/office/drawing/2014/main" id="{17B3E352-9205-4B5E-BDA6-A7B54D0A1D2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6" name="Rectangle 46">
            <a:extLst>
              <a:ext uri="{FF2B5EF4-FFF2-40B4-BE49-F238E27FC236}">
                <a16:creationId xmlns:a16="http://schemas.microsoft.com/office/drawing/2014/main" id="{2F8149BC-D991-4E67-9116-BD68E2019C5C}"/>
              </a:ext>
            </a:extLst>
          </p:cNvPr>
          <p:cNvSpPr>
            <a:spLocks noGrp="1" noChangeArrowheads="1"/>
          </p:cNvSpPr>
          <p:nvPr>
            <p:ph type="sldNum" sz="quarter" idx="12"/>
          </p:nvPr>
        </p:nvSpPr>
        <p:spPr/>
        <p:txBody>
          <a:bodyPr/>
          <a:lstStyle>
            <a:lvl1pPr>
              <a:defRPr/>
            </a:lvl1pPr>
          </a:lstStyle>
          <a:p>
            <a:fld id="{9B18814E-A4D2-4F86-A6C8-6863340E3A1C}" type="slidenum">
              <a:rPr lang="en-US" altLang="en-US"/>
              <a:pPr/>
              <a:t>‹#›</a:t>
            </a:fld>
            <a:endParaRPr lang="en-US" altLang="en-US"/>
          </a:p>
        </p:txBody>
      </p:sp>
    </p:spTree>
    <p:extLst>
      <p:ext uri="{BB962C8B-B14F-4D97-AF65-F5344CB8AC3E}">
        <p14:creationId xmlns:p14="http://schemas.microsoft.com/office/powerpoint/2010/main" val="389223880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59DF325-8A4D-4BF4-8E96-3E866584A6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396238A1-B968-4708-B527-3C6FFD1E4A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A0B7B0D-0DDB-4234-8BA4-13E5179A55B8}"/>
              </a:ext>
            </a:extLst>
          </p:cNvPr>
          <p:cNvSpPr>
            <a:spLocks noGrp="1" noChangeArrowheads="1"/>
          </p:cNvSpPr>
          <p:nvPr>
            <p:ph type="sldNum" sz="quarter" idx="12"/>
          </p:nvPr>
        </p:nvSpPr>
        <p:spPr>
          <a:ln/>
        </p:spPr>
        <p:txBody>
          <a:bodyPr/>
          <a:lstStyle>
            <a:lvl1pPr>
              <a:defRPr/>
            </a:lvl1pPr>
          </a:lstStyle>
          <a:p>
            <a:fld id="{9E729A5C-32A4-4A22-A6CD-47FDF666D86F}" type="slidenum">
              <a:rPr lang="en-US" altLang="en-US"/>
              <a:pPr/>
              <a:t>‹#›</a:t>
            </a:fld>
            <a:endParaRPr lang="en-US" altLang="en-US"/>
          </a:p>
        </p:txBody>
      </p:sp>
    </p:spTree>
    <p:extLst>
      <p:ext uri="{BB962C8B-B14F-4D97-AF65-F5344CB8AC3E}">
        <p14:creationId xmlns:p14="http://schemas.microsoft.com/office/powerpoint/2010/main" val="8315965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9993EF5B-E550-4EA5-9565-03A303C700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3E06AC1-35EB-400D-9E30-0EBBC922A9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5D29F6D-858D-48AA-8FBE-5EF2D900C2CA}"/>
              </a:ext>
            </a:extLst>
          </p:cNvPr>
          <p:cNvSpPr>
            <a:spLocks noGrp="1" noChangeArrowheads="1"/>
          </p:cNvSpPr>
          <p:nvPr>
            <p:ph type="sldNum" sz="quarter" idx="12"/>
          </p:nvPr>
        </p:nvSpPr>
        <p:spPr>
          <a:ln/>
        </p:spPr>
        <p:txBody>
          <a:bodyPr/>
          <a:lstStyle>
            <a:lvl1pPr>
              <a:defRPr/>
            </a:lvl1pPr>
          </a:lstStyle>
          <a:p>
            <a:fld id="{D08A4605-31A9-4F1A-A7F0-489FF2CB3798}" type="slidenum">
              <a:rPr lang="en-US" altLang="en-US"/>
              <a:pPr/>
              <a:t>‹#›</a:t>
            </a:fld>
            <a:endParaRPr lang="en-US" altLang="en-US"/>
          </a:p>
        </p:txBody>
      </p:sp>
    </p:spTree>
    <p:extLst>
      <p:ext uri="{BB962C8B-B14F-4D97-AF65-F5344CB8AC3E}">
        <p14:creationId xmlns:p14="http://schemas.microsoft.com/office/powerpoint/2010/main" val="12377570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5A925067-8897-42A7-A78E-EE36D40449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C071C7D2-E365-4130-9D76-917ECB6736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509B72FB-48CC-480E-BE9D-B4E5DF8B090E}"/>
              </a:ext>
            </a:extLst>
          </p:cNvPr>
          <p:cNvSpPr>
            <a:spLocks noGrp="1" noChangeArrowheads="1"/>
          </p:cNvSpPr>
          <p:nvPr>
            <p:ph type="sldNum" sz="quarter" idx="12"/>
          </p:nvPr>
        </p:nvSpPr>
        <p:spPr>
          <a:ln/>
        </p:spPr>
        <p:txBody>
          <a:bodyPr/>
          <a:lstStyle>
            <a:lvl1pPr>
              <a:defRPr/>
            </a:lvl1pPr>
          </a:lstStyle>
          <a:p>
            <a:fld id="{BB2DF3B7-1122-45E4-B16A-437A1826000F}" type="slidenum">
              <a:rPr lang="en-US" altLang="en-US"/>
              <a:pPr/>
              <a:t>‹#›</a:t>
            </a:fld>
            <a:endParaRPr lang="en-US" altLang="en-US"/>
          </a:p>
        </p:txBody>
      </p:sp>
    </p:spTree>
    <p:extLst>
      <p:ext uri="{BB962C8B-B14F-4D97-AF65-F5344CB8AC3E}">
        <p14:creationId xmlns:p14="http://schemas.microsoft.com/office/powerpoint/2010/main" val="28689239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A6B8AD0B-7AED-4BE9-BE71-6474E943F4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8E65D3EB-72F4-4DB7-889D-75A95A5F92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5C7556F3-6656-484B-9F74-50FADC7EBB5C}"/>
              </a:ext>
            </a:extLst>
          </p:cNvPr>
          <p:cNvSpPr>
            <a:spLocks noGrp="1" noChangeArrowheads="1"/>
          </p:cNvSpPr>
          <p:nvPr>
            <p:ph type="sldNum" sz="quarter" idx="12"/>
          </p:nvPr>
        </p:nvSpPr>
        <p:spPr>
          <a:ln/>
        </p:spPr>
        <p:txBody>
          <a:bodyPr/>
          <a:lstStyle>
            <a:lvl1pPr>
              <a:defRPr/>
            </a:lvl1pPr>
          </a:lstStyle>
          <a:p>
            <a:fld id="{7FB92EF5-A2F1-451C-A643-FF790E7D7023}" type="slidenum">
              <a:rPr lang="en-US" altLang="en-US"/>
              <a:pPr/>
              <a:t>‹#›</a:t>
            </a:fld>
            <a:endParaRPr lang="en-US" altLang="en-US"/>
          </a:p>
        </p:txBody>
      </p:sp>
    </p:spTree>
    <p:extLst>
      <p:ext uri="{BB962C8B-B14F-4D97-AF65-F5344CB8AC3E}">
        <p14:creationId xmlns:p14="http://schemas.microsoft.com/office/powerpoint/2010/main" val="1832850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A90DE670-0CA3-1BFC-AD8B-2FDE25310E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CAB850F4-949F-F0D5-E735-4E68817B77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BE8FCE6A-5028-FA75-9024-92885AD076E8}"/>
              </a:ext>
            </a:extLst>
          </p:cNvPr>
          <p:cNvSpPr>
            <a:spLocks noGrp="1" noChangeArrowheads="1"/>
          </p:cNvSpPr>
          <p:nvPr>
            <p:ph type="sldNum" sz="quarter" idx="12"/>
          </p:nvPr>
        </p:nvSpPr>
        <p:spPr>
          <a:ln/>
        </p:spPr>
        <p:txBody>
          <a:bodyPr/>
          <a:lstStyle>
            <a:lvl1pPr>
              <a:defRPr/>
            </a:lvl1pPr>
          </a:lstStyle>
          <a:p>
            <a:fld id="{020151C9-0DC8-4CE3-B87E-6E3706EB4BBB}" type="slidenum">
              <a:rPr lang="en-US" altLang="en-US"/>
              <a:pPr/>
              <a:t>‹#›</a:t>
            </a:fld>
            <a:endParaRPr lang="en-US" altLang="en-US"/>
          </a:p>
        </p:txBody>
      </p:sp>
    </p:spTree>
    <p:extLst>
      <p:ext uri="{BB962C8B-B14F-4D97-AF65-F5344CB8AC3E}">
        <p14:creationId xmlns:p14="http://schemas.microsoft.com/office/powerpoint/2010/main" val="1074368127"/>
      </p:ext>
    </p:extLst>
  </p:cSld>
  <p:clrMapOvr>
    <a:masterClrMapping/>
  </p:clrMapOvr>
  <p:transition>
    <p:blinds/>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F19DB26-DAFA-44BF-8BBD-8B44E7F7C7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6D7BC559-5039-4C95-B317-5B75BBCFA4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CA4D7F78-268E-4148-90C3-697AE8E5D303}"/>
              </a:ext>
            </a:extLst>
          </p:cNvPr>
          <p:cNvSpPr>
            <a:spLocks noGrp="1" noChangeArrowheads="1"/>
          </p:cNvSpPr>
          <p:nvPr>
            <p:ph type="sldNum" sz="quarter" idx="12"/>
          </p:nvPr>
        </p:nvSpPr>
        <p:spPr>
          <a:ln/>
        </p:spPr>
        <p:txBody>
          <a:bodyPr/>
          <a:lstStyle>
            <a:lvl1pPr>
              <a:defRPr/>
            </a:lvl1pPr>
          </a:lstStyle>
          <a:p>
            <a:fld id="{9A9B812A-B996-4204-B338-6D35E8E2784E}" type="slidenum">
              <a:rPr lang="en-US" altLang="en-US"/>
              <a:pPr/>
              <a:t>‹#›</a:t>
            </a:fld>
            <a:endParaRPr lang="en-US" altLang="en-US"/>
          </a:p>
        </p:txBody>
      </p:sp>
    </p:spTree>
    <p:extLst>
      <p:ext uri="{BB962C8B-B14F-4D97-AF65-F5344CB8AC3E}">
        <p14:creationId xmlns:p14="http://schemas.microsoft.com/office/powerpoint/2010/main" val="179997850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EF9CC109-E84D-4FB8-A2F0-E6089B42CA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BC49AAF9-7099-41E1-BC49-5C602A68FC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029CAC85-6CED-490B-A7A8-279392DD5B0A}"/>
              </a:ext>
            </a:extLst>
          </p:cNvPr>
          <p:cNvSpPr>
            <a:spLocks noGrp="1" noChangeArrowheads="1"/>
          </p:cNvSpPr>
          <p:nvPr>
            <p:ph type="sldNum" sz="quarter" idx="12"/>
          </p:nvPr>
        </p:nvSpPr>
        <p:spPr>
          <a:ln/>
        </p:spPr>
        <p:txBody>
          <a:bodyPr/>
          <a:lstStyle>
            <a:lvl1pPr>
              <a:defRPr/>
            </a:lvl1pPr>
          </a:lstStyle>
          <a:p>
            <a:fld id="{C7EEC642-DDD8-4011-972A-8D37292C259C}" type="slidenum">
              <a:rPr lang="en-US" altLang="en-US"/>
              <a:pPr/>
              <a:t>‹#›</a:t>
            </a:fld>
            <a:endParaRPr lang="en-US" altLang="en-US"/>
          </a:p>
        </p:txBody>
      </p:sp>
    </p:spTree>
    <p:extLst>
      <p:ext uri="{BB962C8B-B14F-4D97-AF65-F5344CB8AC3E}">
        <p14:creationId xmlns:p14="http://schemas.microsoft.com/office/powerpoint/2010/main" val="38971520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3938A55C-21D1-4CDA-BEBD-0934B83FB2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0385C65A-8B7D-42C2-9455-7F66609C5F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ABD69A8-0F96-4BA4-AF78-774E41B13480}"/>
              </a:ext>
            </a:extLst>
          </p:cNvPr>
          <p:cNvSpPr>
            <a:spLocks noGrp="1" noChangeArrowheads="1"/>
          </p:cNvSpPr>
          <p:nvPr>
            <p:ph type="sldNum" sz="quarter" idx="12"/>
          </p:nvPr>
        </p:nvSpPr>
        <p:spPr>
          <a:ln/>
        </p:spPr>
        <p:txBody>
          <a:bodyPr/>
          <a:lstStyle>
            <a:lvl1pPr>
              <a:defRPr/>
            </a:lvl1pPr>
          </a:lstStyle>
          <a:p>
            <a:fld id="{7CDE7271-AA95-4450-8523-B73829B3F46D}" type="slidenum">
              <a:rPr lang="en-US" altLang="en-US"/>
              <a:pPr/>
              <a:t>‹#›</a:t>
            </a:fld>
            <a:endParaRPr lang="en-US" altLang="en-US"/>
          </a:p>
        </p:txBody>
      </p:sp>
    </p:spTree>
    <p:extLst>
      <p:ext uri="{BB962C8B-B14F-4D97-AF65-F5344CB8AC3E}">
        <p14:creationId xmlns:p14="http://schemas.microsoft.com/office/powerpoint/2010/main" val="7924456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83139DE6-0152-46CD-ABD6-B4E2D2211D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353A65D6-004B-4F53-BA04-5BE400E88C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5BA6841F-23B1-473D-A359-07E4BDD51542}"/>
              </a:ext>
            </a:extLst>
          </p:cNvPr>
          <p:cNvSpPr>
            <a:spLocks noGrp="1" noChangeArrowheads="1"/>
          </p:cNvSpPr>
          <p:nvPr>
            <p:ph type="sldNum" sz="quarter" idx="12"/>
          </p:nvPr>
        </p:nvSpPr>
        <p:spPr>
          <a:ln/>
        </p:spPr>
        <p:txBody>
          <a:bodyPr/>
          <a:lstStyle>
            <a:lvl1pPr>
              <a:defRPr/>
            </a:lvl1pPr>
          </a:lstStyle>
          <a:p>
            <a:fld id="{FA758511-766E-420C-9478-3C5887ACC0A4}" type="slidenum">
              <a:rPr lang="en-US" altLang="en-US"/>
              <a:pPr/>
              <a:t>‹#›</a:t>
            </a:fld>
            <a:endParaRPr lang="en-US" altLang="en-US"/>
          </a:p>
        </p:txBody>
      </p:sp>
    </p:spTree>
    <p:extLst>
      <p:ext uri="{BB962C8B-B14F-4D97-AF65-F5344CB8AC3E}">
        <p14:creationId xmlns:p14="http://schemas.microsoft.com/office/powerpoint/2010/main" val="29574182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CB5BBCE8-D18A-4EDF-913D-1D2C4219F0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89CB3F96-379C-4809-9A89-B093151616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83EA136-DE26-47A8-8752-26EDB2FB2B0C}"/>
              </a:ext>
            </a:extLst>
          </p:cNvPr>
          <p:cNvSpPr>
            <a:spLocks noGrp="1" noChangeArrowheads="1"/>
          </p:cNvSpPr>
          <p:nvPr>
            <p:ph type="sldNum" sz="quarter" idx="12"/>
          </p:nvPr>
        </p:nvSpPr>
        <p:spPr>
          <a:ln/>
        </p:spPr>
        <p:txBody>
          <a:bodyPr/>
          <a:lstStyle>
            <a:lvl1pPr>
              <a:defRPr/>
            </a:lvl1pPr>
          </a:lstStyle>
          <a:p>
            <a:fld id="{A1EF7412-7110-4CDE-8B1C-0ECF25BFCE4A}" type="slidenum">
              <a:rPr lang="en-US" altLang="en-US"/>
              <a:pPr/>
              <a:t>‹#›</a:t>
            </a:fld>
            <a:endParaRPr lang="en-US" altLang="en-US"/>
          </a:p>
        </p:txBody>
      </p:sp>
    </p:spTree>
    <p:extLst>
      <p:ext uri="{BB962C8B-B14F-4D97-AF65-F5344CB8AC3E}">
        <p14:creationId xmlns:p14="http://schemas.microsoft.com/office/powerpoint/2010/main" val="338620496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279CC6C-D4B7-49CC-8773-BDE7A64155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22DA432-5365-4F40-9729-29C09B4182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51678FA-A579-47DF-ADEF-85EAF3371342}"/>
              </a:ext>
            </a:extLst>
          </p:cNvPr>
          <p:cNvSpPr>
            <a:spLocks noGrp="1" noChangeArrowheads="1"/>
          </p:cNvSpPr>
          <p:nvPr>
            <p:ph type="sldNum" sz="quarter" idx="12"/>
          </p:nvPr>
        </p:nvSpPr>
        <p:spPr>
          <a:ln/>
        </p:spPr>
        <p:txBody>
          <a:bodyPr/>
          <a:lstStyle>
            <a:lvl1pPr>
              <a:defRPr/>
            </a:lvl1pPr>
          </a:lstStyle>
          <a:p>
            <a:fld id="{8E0C7FFD-D0AC-48B6-840E-5B0ECF2DD01B}" type="slidenum">
              <a:rPr lang="en-US" altLang="en-US"/>
              <a:pPr/>
              <a:t>‹#›</a:t>
            </a:fld>
            <a:endParaRPr lang="en-US" altLang="en-US"/>
          </a:p>
        </p:txBody>
      </p:sp>
    </p:spTree>
    <p:extLst>
      <p:ext uri="{BB962C8B-B14F-4D97-AF65-F5344CB8AC3E}">
        <p14:creationId xmlns:p14="http://schemas.microsoft.com/office/powerpoint/2010/main" val="399651654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0DB24E4-9F13-4147-95AF-305980488F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348C772-4EAC-4147-AEA6-532A345AFB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509CCD25-638C-4769-8A9D-A6DB28CB8E85}"/>
              </a:ext>
            </a:extLst>
          </p:cNvPr>
          <p:cNvSpPr>
            <a:spLocks noGrp="1" noChangeArrowheads="1"/>
          </p:cNvSpPr>
          <p:nvPr>
            <p:ph type="sldNum" sz="quarter" idx="12"/>
          </p:nvPr>
        </p:nvSpPr>
        <p:spPr>
          <a:ln/>
        </p:spPr>
        <p:txBody>
          <a:bodyPr/>
          <a:lstStyle>
            <a:lvl1pPr>
              <a:defRPr/>
            </a:lvl1pPr>
          </a:lstStyle>
          <a:p>
            <a:fld id="{72ABFC24-C9DE-4FDA-8A31-887EE55ACB2D}" type="slidenum">
              <a:rPr lang="en-US" altLang="en-US"/>
              <a:pPr/>
              <a:t>‹#›</a:t>
            </a:fld>
            <a:endParaRPr lang="en-US" altLang="en-US"/>
          </a:p>
        </p:txBody>
      </p:sp>
    </p:spTree>
    <p:extLst>
      <p:ext uri="{BB962C8B-B14F-4D97-AF65-F5344CB8AC3E}">
        <p14:creationId xmlns:p14="http://schemas.microsoft.com/office/powerpoint/2010/main" val="145762573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A524B07-8387-4956-BA98-B24C812F0A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D64EF92-519A-42DF-8CE9-343C65298F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65E1B8F-E2F4-4B6F-8F91-3B3BB0C79564}"/>
              </a:ext>
            </a:extLst>
          </p:cNvPr>
          <p:cNvSpPr>
            <a:spLocks noGrp="1" noChangeArrowheads="1"/>
          </p:cNvSpPr>
          <p:nvPr>
            <p:ph type="sldNum" sz="quarter" idx="12"/>
          </p:nvPr>
        </p:nvSpPr>
        <p:spPr>
          <a:ln/>
        </p:spPr>
        <p:txBody>
          <a:bodyPr/>
          <a:lstStyle>
            <a:lvl1pPr>
              <a:defRPr/>
            </a:lvl1pPr>
          </a:lstStyle>
          <a:p>
            <a:fld id="{5E7F071B-B362-4FE9-B1E3-174C26EEB838}" type="slidenum">
              <a:rPr lang="en-US" altLang="en-US"/>
              <a:pPr/>
              <a:t>‹#›</a:t>
            </a:fld>
            <a:endParaRPr lang="en-US" altLang="en-US"/>
          </a:p>
        </p:txBody>
      </p:sp>
    </p:spTree>
    <p:extLst>
      <p:ext uri="{BB962C8B-B14F-4D97-AF65-F5344CB8AC3E}">
        <p14:creationId xmlns:p14="http://schemas.microsoft.com/office/powerpoint/2010/main" val="31376017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3BE0BE87-BBF3-49E0-97A5-D26A68AA30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2FB6D033-8F0B-4250-8614-EB539170A2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A422E240-15B6-474B-9834-360CE27BF7EF}"/>
              </a:ext>
            </a:extLst>
          </p:cNvPr>
          <p:cNvSpPr>
            <a:spLocks noGrp="1" noChangeArrowheads="1"/>
          </p:cNvSpPr>
          <p:nvPr>
            <p:ph type="sldNum" sz="quarter" idx="12"/>
          </p:nvPr>
        </p:nvSpPr>
        <p:spPr>
          <a:ln/>
        </p:spPr>
        <p:txBody>
          <a:bodyPr/>
          <a:lstStyle>
            <a:lvl1pPr>
              <a:defRPr/>
            </a:lvl1pPr>
          </a:lstStyle>
          <a:p>
            <a:fld id="{7BEBC342-9899-4422-B3D7-07ACBCC9BB00}" type="slidenum">
              <a:rPr lang="en-US" altLang="en-US"/>
              <a:pPr/>
              <a:t>‹#›</a:t>
            </a:fld>
            <a:endParaRPr lang="en-US" altLang="en-US"/>
          </a:p>
        </p:txBody>
      </p:sp>
    </p:spTree>
    <p:extLst>
      <p:ext uri="{BB962C8B-B14F-4D97-AF65-F5344CB8AC3E}">
        <p14:creationId xmlns:p14="http://schemas.microsoft.com/office/powerpoint/2010/main" val="24726063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F6E323EB-3C1F-488D-8B22-F45FF7BE29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67D2E0D-B263-4C43-A2C6-DF6AC14D9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3A30F2B5-590E-4664-B516-79F8B6DF33F6}"/>
              </a:ext>
            </a:extLst>
          </p:cNvPr>
          <p:cNvSpPr>
            <a:spLocks noGrp="1" noChangeArrowheads="1"/>
          </p:cNvSpPr>
          <p:nvPr>
            <p:ph type="sldNum" sz="quarter" idx="12"/>
          </p:nvPr>
        </p:nvSpPr>
        <p:spPr>
          <a:ln/>
        </p:spPr>
        <p:txBody>
          <a:bodyPr/>
          <a:lstStyle>
            <a:lvl1pPr>
              <a:defRPr/>
            </a:lvl1pPr>
          </a:lstStyle>
          <a:p>
            <a:fld id="{1E5F0943-3283-42F0-8474-80552EA4F321}" type="slidenum">
              <a:rPr lang="en-US" altLang="en-US"/>
              <a:pPr/>
              <a:t>‹#›</a:t>
            </a:fld>
            <a:endParaRPr lang="en-US" altLang="en-US"/>
          </a:p>
        </p:txBody>
      </p:sp>
    </p:spTree>
    <p:extLst>
      <p:ext uri="{BB962C8B-B14F-4D97-AF65-F5344CB8AC3E}">
        <p14:creationId xmlns:p14="http://schemas.microsoft.com/office/powerpoint/2010/main" val="2281203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6A17EA6-551E-1048-84A7-6CDE79954B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9BB4F87D-7B41-1206-C872-3ABA84AE94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B01F0EEB-F76F-437F-37BE-6261A0E8FC27}"/>
              </a:ext>
            </a:extLst>
          </p:cNvPr>
          <p:cNvSpPr>
            <a:spLocks noGrp="1" noChangeArrowheads="1"/>
          </p:cNvSpPr>
          <p:nvPr>
            <p:ph type="sldNum" sz="quarter" idx="12"/>
          </p:nvPr>
        </p:nvSpPr>
        <p:spPr>
          <a:ln/>
        </p:spPr>
        <p:txBody>
          <a:bodyPr/>
          <a:lstStyle>
            <a:lvl1pPr>
              <a:defRPr/>
            </a:lvl1pPr>
          </a:lstStyle>
          <a:p>
            <a:fld id="{C36EAF0B-0A70-4115-9DBB-A1855F97AA91}" type="slidenum">
              <a:rPr lang="en-US" altLang="en-US"/>
              <a:pPr/>
              <a:t>‹#›</a:t>
            </a:fld>
            <a:endParaRPr lang="en-US" altLang="en-US"/>
          </a:p>
        </p:txBody>
      </p:sp>
    </p:spTree>
    <p:extLst>
      <p:ext uri="{BB962C8B-B14F-4D97-AF65-F5344CB8AC3E}">
        <p14:creationId xmlns:p14="http://schemas.microsoft.com/office/powerpoint/2010/main" val="753999291"/>
      </p:ext>
    </p:extLst>
  </p:cSld>
  <p:clrMapOvr>
    <a:masterClrMapping/>
  </p:clrMapOvr>
  <p:transition>
    <p:blinds/>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A56A1797-82B1-406A-BE7E-7C787E7BF6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888ABA30-B9FC-4675-8AE3-366F6778F1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CABC7441-B04A-4FE3-8D28-6A14D2E00A54}"/>
              </a:ext>
            </a:extLst>
          </p:cNvPr>
          <p:cNvSpPr>
            <a:spLocks noGrp="1" noChangeArrowheads="1"/>
          </p:cNvSpPr>
          <p:nvPr>
            <p:ph type="sldNum" sz="quarter" idx="12"/>
          </p:nvPr>
        </p:nvSpPr>
        <p:spPr>
          <a:ln/>
        </p:spPr>
        <p:txBody>
          <a:bodyPr/>
          <a:lstStyle>
            <a:lvl1pPr>
              <a:defRPr/>
            </a:lvl1pPr>
          </a:lstStyle>
          <a:p>
            <a:fld id="{96812D25-333C-4540-A264-D4FA02B6AB1D}" type="slidenum">
              <a:rPr lang="en-US" altLang="en-US"/>
              <a:pPr/>
              <a:t>‹#›</a:t>
            </a:fld>
            <a:endParaRPr lang="en-US" altLang="en-US"/>
          </a:p>
        </p:txBody>
      </p:sp>
    </p:spTree>
    <p:extLst>
      <p:ext uri="{BB962C8B-B14F-4D97-AF65-F5344CB8AC3E}">
        <p14:creationId xmlns:p14="http://schemas.microsoft.com/office/powerpoint/2010/main" val="187242884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47F87F89-E0C9-4BF3-95F2-F0833B6B62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B1AFA68B-8125-4443-8AA0-05AF4790DB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7FF8D0C8-9753-42B8-9CED-9889D9453DB9}"/>
              </a:ext>
            </a:extLst>
          </p:cNvPr>
          <p:cNvSpPr>
            <a:spLocks noGrp="1" noChangeArrowheads="1"/>
          </p:cNvSpPr>
          <p:nvPr>
            <p:ph type="sldNum" sz="quarter" idx="12"/>
          </p:nvPr>
        </p:nvSpPr>
        <p:spPr>
          <a:ln/>
        </p:spPr>
        <p:txBody>
          <a:bodyPr/>
          <a:lstStyle>
            <a:lvl1pPr>
              <a:defRPr/>
            </a:lvl1pPr>
          </a:lstStyle>
          <a:p>
            <a:fld id="{E02F9B4D-643D-4AC4-BA89-348EC2A23B50}" type="slidenum">
              <a:rPr lang="en-US" altLang="en-US"/>
              <a:pPr/>
              <a:t>‹#›</a:t>
            </a:fld>
            <a:endParaRPr lang="en-US" altLang="en-US"/>
          </a:p>
        </p:txBody>
      </p:sp>
    </p:spTree>
    <p:extLst>
      <p:ext uri="{BB962C8B-B14F-4D97-AF65-F5344CB8AC3E}">
        <p14:creationId xmlns:p14="http://schemas.microsoft.com/office/powerpoint/2010/main" val="70410624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6376-01DF-9DF4-9E10-1B1027FE9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B745CF-0AF8-C043-F4A0-AC3BE53C9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F4ED6C-2930-08C3-1A72-059F12274B1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6BAE7A6-03A2-D182-54D8-757045C0AA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EB26345-C3B6-F280-A050-8472BBCA3F76}"/>
              </a:ext>
            </a:extLst>
          </p:cNvPr>
          <p:cNvSpPr>
            <a:spLocks noGrp="1"/>
          </p:cNvSpPr>
          <p:nvPr>
            <p:ph type="sldNum" sz="quarter" idx="12"/>
          </p:nvPr>
        </p:nvSpPr>
        <p:spPr/>
        <p:txBody>
          <a:bodyPr/>
          <a:lstStyle>
            <a:lvl1pPr>
              <a:defRPr/>
            </a:lvl1pPr>
          </a:lstStyle>
          <a:p>
            <a:fld id="{FBCE678D-E62D-4D11-A9A2-D2AD2C4ACB07}" type="slidenum">
              <a:rPr lang="en-US" altLang="en-US"/>
              <a:pPr/>
              <a:t>‹#›</a:t>
            </a:fld>
            <a:endParaRPr lang="en-US" altLang="en-US"/>
          </a:p>
        </p:txBody>
      </p:sp>
    </p:spTree>
    <p:extLst>
      <p:ext uri="{BB962C8B-B14F-4D97-AF65-F5344CB8AC3E}">
        <p14:creationId xmlns:p14="http://schemas.microsoft.com/office/powerpoint/2010/main" val="3602203374"/>
      </p:ext>
    </p:extLst>
  </p:cSld>
  <p:clrMapOvr>
    <a:masterClrMapping/>
  </p:clrMapOvr>
  <p:transition>
    <p:cover dir="d"/>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BA37-A53A-C75F-2E8A-61FFD35F7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2937B-9080-69E4-5D49-4FB5CBBA1D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DE50-4697-AB5E-B8E0-CC5EFDB641C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18A0FD-06E1-FE27-BE66-0D6C8BF9CE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70DA9A-5F82-B57B-C8AD-83172E7E38B3}"/>
              </a:ext>
            </a:extLst>
          </p:cNvPr>
          <p:cNvSpPr>
            <a:spLocks noGrp="1"/>
          </p:cNvSpPr>
          <p:nvPr>
            <p:ph type="sldNum" sz="quarter" idx="12"/>
          </p:nvPr>
        </p:nvSpPr>
        <p:spPr/>
        <p:txBody>
          <a:bodyPr/>
          <a:lstStyle>
            <a:lvl1pPr>
              <a:defRPr/>
            </a:lvl1pPr>
          </a:lstStyle>
          <a:p>
            <a:fld id="{07C7188C-C2A0-4928-B728-9A690F438B44}" type="slidenum">
              <a:rPr lang="en-US" altLang="en-US"/>
              <a:pPr/>
              <a:t>‹#›</a:t>
            </a:fld>
            <a:endParaRPr lang="en-US" altLang="en-US"/>
          </a:p>
        </p:txBody>
      </p:sp>
    </p:spTree>
    <p:extLst>
      <p:ext uri="{BB962C8B-B14F-4D97-AF65-F5344CB8AC3E}">
        <p14:creationId xmlns:p14="http://schemas.microsoft.com/office/powerpoint/2010/main" val="2825735579"/>
      </p:ext>
    </p:extLst>
  </p:cSld>
  <p:clrMapOvr>
    <a:masterClrMapping/>
  </p:clrMapOvr>
  <p:transition>
    <p:cover dir="d"/>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8DFD3-E379-180A-6205-C64DC10E32E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26444-0DD5-D8CC-6A15-3A274D67D8C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91FA0A6-89D8-7C5E-3EBB-7877C280AA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621984-4B8F-A28C-9225-0CD04BB162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04B2F9-FBC7-E5F6-6D94-5CA166D7B0B0}"/>
              </a:ext>
            </a:extLst>
          </p:cNvPr>
          <p:cNvSpPr>
            <a:spLocks noGrp="1"/>
          </p:cNvSpPr>
          <p:nvPr>
            <p:ph type="sldNum" sz="quarter" idx="12"/>
          </p:nvPr>
        </p:nvSpPr>
        <p:spPr/>
        <p:txBody>
          <a:bodyPr/>
          <a:lstStyle>
            <a:lvl1pPr>
              <a:defRPr/>
            </a:lvl1pPr>
          </a:lstStyle>
          <a:p>
            <a:fld id="{5285FFFC-2481-4074-B8C7-A7F0695E12DD}" type="slidenum">
              <a:rPr lang="en-US" altLang="en-US"/>
              <a:pPr/>
              <a:t>‹#›</a:t>
            </a:fld>
            <a:endParaRPr lang="en-US" altLang="en-US"/>
          </a:p>
        </p:txBody>
      </p:sp>
    </p:spTree>
    <p:extLst>
      <p:ext uri="{BB962C8B-B14F-4D97-AF65-F5344CB8AC3E}">
        <p14:creationId xmlns:p14="http://schemas.microsoft.com/office/powerpoint/2010/main" val="3476871092"/>
      </p:ext>
    </p:extLst>
  </p:cSld>
  <p:clrMapOvr>
    <a:masterClrMapping/>
  </p:clrMapOvr>
  <p:transition>
    <p:cover dir="d"/>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A503-6801-4F10-4EA2-022F91649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8283D-4932-7A06-8889-BDB64644EF6F}"/>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1D7BC6-8884-14AF-34CD-DCFCB013DE6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710BCB-E2A3-DE15-8A51-C9E3BA07008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360DAA9-F616-4500-2919-669E178738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399D02-3BCB-E429-0DFD-36327D19C493}"/>
              </a:ext>
            </a:extLst>
          </p:cNvPr>
          <p:cNvSpPr>
            <a:spLocks noGrp="1"/>
          </p:cNvSpPr>
          <p:nvPr>
            <p:ph type="sldNum" sz="quarter" idx="12"/>
          </p:nvPr>
        </p:nvSpPr>
        <p:spPr/>
        <p:txBody>
          <a:bodyPr/>
          <a:lstStyle>
            <a:lvl1pPr>
              <a:defRPr/>
            </a:lvl1pPr>
          </a:lstStyle>
          <a:p>
            <a:fld id="{BF11C76E-82E9-4214-97C8-E9FE14FE92D6}" type="slidenum">
              <a:rPr lang="en-US" altLang="en-US"/>
              <a:pPr/>
              <a:t>‹#›</a:t>
            </a:fld>
            <a:endParaRPr lang="en-US" altLang="en-US"/>
          </a:p>
        </p:txBody>
      </p:sp>
    </p:spTree>
    <p:extLst>
      <p:ext uri="{BB962C8B-B14F-4D97-AF65-F5344CB8AC3E}">
        <p14:creationId xmlns:p14="http://schemas.microsoft.com/office/powerpoint/2010/main" val="3919529315"/>
      </p:ext>
    </p:extLst>
  </p:cSld>
  <p:clrMapOvr>
    <a:masterClrMapping/>
  </p:clrMapOvr>
  <p:transition>
    <p:cover dir="d"/>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080A-93AF-E19F-D04B-AFC8E61E848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AF2657-4CA7-4EC4-3463-E9FE2C95DA4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7F3F10-C829-139F-B257-EEBF3F03EEF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5584E-2896-C1C7-F5F0-FB8B05C7B1C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862EC3-A8FC-A73E-109D-43CF265B135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FE4B12-7A53-C466-C746-C9C70FA093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1450E09-BB5B-649F-8F57-C7030671A78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9FFB55F-DB4A-EEBA-0A06-64B93223731C}"/>
              </a:ext>
            </a:extLst>
          </p:cNvPr>
          <p:cNvSpPr>
            <a:spLocks noGrp="1"/>
          </p:cNvSpPr>
          <p:nvPr>
            <p:ph type="sldNum" sz="quarter" idx="12"/>
          </p:nvPr>
        </p:nvSpPr>
        <p:spPr/>
        <p:txBody>
          <a:bodyPr/>
          <a:lstStyle>
            <a:lvl1pPr>
              <a:defRPr/>
            </a:lvl1pPr>
          </a:lstStyle>
          <a:p>
            <a:fld id="{8787362F-8C83-42F5-AE5A-FD2D6001A8A4}" type="slidenum">
              <a:rPr lang="en-US" altLang="en-US"/>
              <a:pPr/>
              <a:t>‹#›</a:t>
            </a:fld>
            <a:endParaRPr lang="en-US" altLang="en-US"/>
          </a:p>
        </p:txBody>
      </p:sp>
    </p:spTree>
    <p:extLst>
      <p:ext uri="{BB962C8B-B14F-4D97-AF65-F5344CB8AC3E}">
        <p14:creationId xmlns:p14="http://schemas.microsoft.com/office/powerpoint/2010/main" val="1881253984"/>
      </p:ext>
    </p:extLst>
  </p:cSld>
  <p:clrMapOvr>
    <a:masterClrMapping/>
  </p:clrMapOvr>
  <p:transition>
    <p:cover dir="d"/>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8598-0F5D-E51D-E2EC-0BEDB2DC8B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B39CFF-8215-878A-D51D-33BD2F66D04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04EED46-17A0-4B7B-E085-12C99F2338A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A307263-91E4-BD4A-8E37-17F3F3D501BD}"/>
              </a:ext>
            </a:extLst>
          </p:cNvPr>
          <p:cNvSpPr>
            <a:spLocks noGrp="1"/>
          </p:cNvSpPr>
          <p:nvPr>
            <p:ph type="sldNum" sz="quarter" idx="12"/>
          </p:nvPr>
        </p:nvSpPr>
        <p:spPr/>
        <p:txBody>
          <a:bodyPr/>
          <a:lstStyle>
            <a:lvl1pPr>
              <a:defRPr/>
            </a:lvl1pPr>
          </a:lstStyle>
          <a:p>
            <a:fld id="{E197E8CF-D976-4BA0-986F-0AFC20A20989}" type="slidenum">
              <a:rPr lang="en-US" altLang="en-US"/>
              <a:pPr/>
              <a:t>‹#›</a:t>
            </a:fld>
            <a:endParaRPr lang="en-US" altLang="en-US"/>
          </a:p>
        </p:txBody>
      </p:sp>
    </p:spTree>
    <p:extLst>
      <p:ext uri="{BB962C8B-B14F-4D97-AF65-F5344CB8AC3E}">
        <p14:creationId xmlns:p14="http://schemas.microsoft.com/office/powerpoint/2010/main" val="3246067859"/>
      </p:ext>
    </p:extLst>
  </p:cSld>
  <p:clrMapOvr>
    <a:masterClrMapping/>
  </p:clrMapOvr>
  <p:transition>
    <p:cover dir="d"/>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13E7D-6DDD-52FA-0ABA-E409ED326E9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D600931-2237-4028-A7EC-A42BB9BFA11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A45C6E5-7C05-4E4B-FEA9-DFA602EC38F7}"/>
              </a:ext>
            </a:extLst>
          </p:cNvPr>
          <p:cNvSpPr>
            <a:spLocks noGrp="1"/>
          </p:cNvSpPr>
          <p:nvPr>
            <p:ph type="sldNum" sz="quarter" idx="12"/>
          </p:nvPr>
        </p:nvSpPr>
        <p:spPr/>
        <p:txBody>
          <a:bodyPr/>
          <a:lstStyle>
            <a:lvl1pPr>
              <a:defRPr/>
            </a:lvl1pPr>
          </a:lstStyle>
          <a:p>
            <a:fld id="{40356293-0737-451D-B4C1-46A4AA40D924}" type="slidenum">
              <a:rPr lang="en-US" altLang="en-US"/>
              <a:pPr/>
              <a:t>‹#›</a:t>
            </a:fld>
            <a:endParaRPr lang="en-US" altLang="en-US"/>
          </a:p>
        </p:txBody>
      </p:sp>
    </p:spTree>
    <p:extLst>
      <p:ext uri="{BB962C8B-B14F-4D97-AF65-F5344CB8AC3E}">
        <p14:creationId xmlns:p14="http://schemas.microsoft.com/office/powerpoint/2010/main" val="1402381670"/>
      </p:ext>
    </p:extLst>
  </p:cSld>
  <p:clrMapOvr>
    <a:masterClrMapping/>
  </p:clrMapOvr>
  <p:transition>
    <p:cover dir="d"/>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4E57-4AA0-0DA5-6C4D-9051ED89F45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CB00DD-DEC8-2B5B-C63F-A49F39F86F6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E06E-5396-49D7-E2A2-20C05765013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01F1A-A6D7-BA7C-D1E3-7D5CB89443A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6A11BC2-AC17-E133-3831-C3823538C19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E39E17D-5D52-3343-E413-05A2C392C7F2}"/>
              </a:ext>
            </a:extLst>
          </p:cNvPr>
          <p:cNvSpPr>
            <a:spLocks noGrp="1"/>
          </p:cNvSpPr>
          <p:nvPr>
            <p:ph type="sldNum" sz="quarter" idx="12"/>
          </p:nvPr>
        </p:nvSpPr>
        <p:spPr/>
        <p:txBody>
          <a:bodyPr/>
          <a:lstStyle>
            <a:lvl1pPr>
              <a:defRPr/>
            </a:lvl1pPr>
          </a:lstStyle>
          <a:p>
            <a:fld id="{229C6FA7-F009-4A46-B4A7-04C71FE1FB47}" type="slidenum">
              <a:rPr lang="en-US" altLang="en-US"/>
              <a:pPr/>
              <a:t>‹#›</a:t>
            </a:fld>
            <a:endParaRPr lang="en-US" altLang="en-US"/>
          </a:p>
        </p:txBody>
      </p:sp>
    </p:spTree>
    <p:extLst>
      <p:ext uri="{BB962C8B-B14F-4D97-AF65-F5344CB8AC3E}">
        <p14:creationId xmlns:p14="http://schemas.microsoft.com/office/powerpoint/2010/main" val="1584670056"/>
      </p:ext>
    </p:extLst>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2919D03B-6542-2B3A-CC4A-200D771605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47CCC24-4C37-086D-7A4A-7A2B8F4AE4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EC246A3-91F5-94A9-070C-8EAA5C829987}"/>
              </a:ext>
            </a:extLst>
          </p:cNvPr>
          <p:cNvSpPr>
            <a:spLocks noGrp="1" noChangeArrowheads="1"/>
          </p:cNvSpPr>
          <p:nvPr>
            <p:ph type="sldNum" sz="quarter" idx="12"/>
          </p:nvPr>
        </p:nvSpPr>
        <p:spPr>
          <a:ln/>
        </p:spPr>
        <p:txBody>
          <a:bodyPr/>
          <a:lstStyle>
            <a:lvl1pPr>
              <a:defRPr/>
            </a:lvl1pPr>
          </a:lstStyle>
          <a:p>
            <a:fld id="{FD677289-6574-4FA5-B014-287C1054DE42}" type="slidenum">
              <a:rPr lang="en-US" altLang="en-US"/>
              <a:pPr/>
              <a:t>‹#›</a:t>
            </a:fld>
            <a:endParaRPr lang="en-US" altLang="en-US"/>
          </a:p>
        </p:txBody>
      </p:sp>
    </p:spTree>
    <p:extLst>
      <p:ext uri="{BB962C8B-B14F-4D97-AF65-F5344CB8AC3E}">
        <p14:creationId xmlns:p14="http://schemas.microsoft.com/office/powerpoint/2010/main" val="3007092857"/>
      </p:ext>
    </p:extLst>
  </p:cSld>
  <p:clrMapOvr>
    <a:masterClrMapping/>
  </p:clrMapOvr>
  <p:transition>
    <p:blinds/>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4839-6CE4-22EB-99C3-E92CFC7D86E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B3574F-1625-DB27-A231-975263DA34D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FD105-2222-EB90-803D-9861B425BC8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7B103-1F5F-0807-0130-1CA369E0435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78BC85-ED27-12BD-6E9A-B64E9DE5BD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B469AFC-92F8-25CA-B5C3-B9F7F0893488}"/>
              </a:ext>
            </a:extLst>
          </p:cNvPr>
          <p:cNvSpPr>
            <a:spLocks noGrp="1"/>
          </p:cNvSpPr>
          <p:nvPr>
            <p:ph type="sldNum" sz="quarter" idx="12"/>
          </p:nvPr>
        </p:nvSpPr>
        <p:spPr/>
        <p:txBody>
          <a:bodyPr/>
          <a:lstStyle>
            <a:lvl1pPr>
              <a:defRPr/>
            </a:lvl1pPr>
          </a:lstStyle>
          <a:p>
            <a:fld id="{B6FFEE79-31C6-4334-923C-E52BF23275AD}" type="slidenum">
              <a:rPr lang="en-US" altLang="en-US"/>
              <a:pPr/>
              <a:t>‹#›</a:t>
            </a:fld>
            <a:endParaRPr lang="en-US" altLang="en-US"/>
          </a:p>
        </p:txBody>
      </p:sp>
    </p:spTree>
    <p:extLst>
      <p:ext uri="{BB962C8B-B14F-4D97-AF65-F5344CB8AC3E}">
        <p14:creationId xmlns:p14="http://schemas.microsoft.com/office/powerpoint/2010/main" val="25396476"/>
      </p:ext>
    </p:extLst>
  </p:cSld>
  <p:clrMapOvr>
    <a:masterClrMapping/>
  </p:clrMapOvr>
  <p:transition>
    <p:cover dir="d"/>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CD7E-B1D5-C929-B411-82A56E07D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5206E1-DEA0-E315-E585-6FE88A114A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6555E-42D9-2E48-8A4F-87D1C3083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7834562-1E19-DF01-9B83-8F92261DF3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F6D38C-69BC-5F3E-E881-BCB8E100FAC1}"/>
              </a:ext>
            </a:extLst>
          </p:cNvPr>
          <p:cNvSpPr>
            <a:spLocks noGrp="1"/>
          </p:cNvSpPr>
          <p:nvPr>
            <p:ph type="sldNum" sz="quarter" idx="12"/>
          </p:nvPr>
        </p:nvSpPr>
        <p:spPr/>
        <p:txBody>
          <a:bodyPr/>
          <a:lstStyle>
            <a:lvl1pPr>
              <a:defRPr/>
            </a:lvl1pPr>
          </a:lstStyle>
          <a:p>
            <a:fld id="{F947AB83-C311-4D1A-AA45-623B79189B47}" type="slidenum">
              <a:rPr lang="en-US" altLang="en-US"/>
              <a:pPr/>
              <a:t>‹#›</a:t>
            </a:fld>
            <a:endParaRPr lang="en-US" altLang="en-US"/>
          </a:p>
        </p:txBody>
      </p:sp>
    </p:spTree>
    <p:extLst>
      <p:ext uri="{BB962C8B-B14F-4D97-AF65-F5344CB8AC3E}">
        <p14:creationId xmlns:p14="http://schemas.microsoft.com/office/powerpoint/2010/main" val="2099336767"/>
      </p:ext>
    </p:extLst>
  </p:cSld>
  <p:clrMapOvr>
    <a:masterClrMapping/>
  </p:clrMapOvr>
  <p:transition>
    <p:cover dir="d"/>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3B4E6-BE16-30E8-4830-5A5DAF22AB77}"/>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E26674-754C-1211-AEF5-CFC0E2CDCF2E}"/>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B662A-5CAE-20A0-934B-A2591D7A85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7B1383-5CB1-9A16-8ED2-B47D0B2B958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3B6C543-7704-DC86-A40E-BD1CEDDCC118}"/>
              </a:ext>
            </a:extLst>
          </p:cNvPr>
          <p:cNvSpPr>
            <a:spLocks noGrp="1"/>
          </p:cNvSpPr>
          <p:nvPr>
            <p:ph type="sldNum" sz="quarter" idx="12"/>
          </p:nvPr>
        </p:nvSpPr>
        <p:spPr/>
        <p:txBody>
          <a:bodyPr/>
          <a:lstStyle>
            <a:lvl1pPr>
              <a:defRPr/>
            </a:lvl1pPr>
          </a:lstStyle>
          <a:p>
            <a:fld id="{B40A5E97-780B-465F-9BB4-BA59BDD1C248}" type="slidenum">
              <a:rPr lang="en-US" altLang="en-US"/>
              <a:pPr/>
              <a:t>‹#›</a:t>
            </a:fld>
            <a:endParaRPr lang="en-US" altLang="en-US"/>
          </a:p>
        </p:txBody>
      </p:sp>
    </p:spTree>
    <p:extLst>
      <p:ext uri="{BB962C8B-B14F-4D97-AF65-F5344CB8AC3E}">
        <p14:creationId xmlns:p14="http://schemas.microsoft.com/office/powerpoint/2010/main" val="1657126585"/>
      </p:ext>
    </p:extLst>
  </p:cSld>
  <p:clrMapOvr>
    <a:masterClrMapping/>
  </p:clrMapOvr>
  <p:transition>
    <p:cover dir="d"/>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5CF93DE-CD46-A3D3-F3F1-32855FCC5C30}"/>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607D45A2-97A4-3663-B052-A36745DBB75F}"/>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9BBBFDDE-8871-57AE-1FCF-2F941E4D68DB}"/>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E91BE5B7-35C6-F22C-9FD2-73F1AFD1EECF}"/>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4D5F3514-450B-14D8-EBB3-AD8B42191021}"/>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C72F96F4-8655-8DB4-F9F3-34939D5B6BBF}"/>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73212E40-EB81-537A-1B62-490E1CE783B7}"/>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187AB4C5-70CA-B00F-A5A2-EA7580657AB0}"/>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3D24BC6A-BF31-0616-89F9-3D47822494C8}"/>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E5022CAB-1550-945B-9AE3-EB1F0654A0A6}"/>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EE21B98E-641F-A12A-522B-A2739FC5C13D}"/>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7A6E547D-4CF2-D229-D078-56C85F77D74E}"/>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A290E464-4D78-8245-229A-20357EF2A742}"/>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9B589D27-49F3-4B33-A928-C64C1BCCDFBB}" type="slidenum">
              <a:rPr lang="en-US" altLang="en-US"/>
              <a:pPr/>
              <a:t>‹#›</a:t>
            </a:fld>
            <a:endParaRPr lang="en-US" altLang="en-US"/>
          </a:p>
        </p:txBody>
      </p:sp>
    </p:spTree>
    <p:extLst>
      <p:ext uri="{BB962C8B-B14F-4D97-AF65-F5344CB8AC3E}">
        <p14:creationId xmlns:p14="http://schemas.microsoft.com/office/powerpoint/2010/main" val="954596083"/>
      </p:ext>
    </p:extLst>
  </p:cSld>
  <p:clrMapOvr>
    <a:masterClrMapping/>
  </p:clrMapOvr>
  <p:transition>
    <p:blinds/>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A5473CA-DD11-8053-66A6-9861A2A256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AC0ECC9-0F1E-DD54-DECF-9D385A540F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CFFBBE1-5FC9-8D1B-EB91-02E866357520}"/>
              </a:ext>
            </a:extLst>
          </p:cNvPr>
          <p:cNvSpPr>
            <a:spLocks noGrp="1" noChangeArrowheads="1"/>
          </p:cNvSpPr>
          <p:nvPr>
            <p:ph type="sldNum" sz="quarter" idx="12"/>
          </p:nvPr>
        </p:nvSpPr>
        <p:spPr>
          <a:ln/>
        </p:spPr>
        <p:txBody>
          <a:bodyPr/>
          <a:lstStyle>
            <a:lvl1pPr>
              <a:defRPr/>
            </a:lvl1pPr>
          </a:lstStyle>
          <a:p>
            <a:fld id="{07A994DC-6F3B-4535-BF0F-D2FB0287CDF0}" type="slidenum">
              <a:rPr lang="en-US" altLang="en-US"/>
              <a:pPr/>
              <a:t>‹#›</a:t>
            </a:fld>
            <a:endParaRPr lang="en-US" altLang="en-US"/>
          </a:p>
        </p:txBody>
      </p:sp>
    </p:spTree>
    <p:extLst>
      <p:ext uri="{BB962C8B-B14F-4D97-AF65-F5344CB8AC3E}">
        <p14:creationId xmlns:p14="http://schemas.microsoft.com/office/powerpoint/2010/main" val="880832185"/>
      </p:ext>
    </p:extLst>
  </p:cSld>
  <p:clrMapOvr>
    <a:masterClrMapping/>
  </p:clrMapOvr>
  <p:transition>
    <p:blinds/>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1BB7A5B4-A460-4393-1925-835EA79616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D61F142-8F52-7938-AA40-25C9C61D3F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3511C956-4294-0085-5A36-7A12C8A903C1}"/>
              </a:ext>
            </a:extLst>
          </p:cNvPr>
          <p:cNvSpPr>
            <a:spLocks noGrp="1" noChangeArrowheads="1"/>
          </p:cNvSpPr>
          <p:nvPr>
            <p:ph type="sldNum" sz="quarter" idx="12"/>
          </p:nvPr>
        </p:nvSpPr>
        <p:spPr>
          <a:ln/>
        </p:spPr>
        <p:txBody>
          <a:bodyPr/>
          <a:lstStyle>
            <a:lvl1pPr>
              <a:defRPr/>
            </a:lvl1pPr>
          </a:lstStyle>
          <a:p>
            <a:fld id="{0844E14F-BA20-4388-9ABE-AF6C414403FA}" type="slidenum">
              <a:rPr lang="en-US" altLang="en-US"/>
              <a:pPr/>
              <a:t>‹#›</a:t>
            </a:fld>
            <a:endParaRPr lang="en-US" altLang="en-US"/>
          </a:p>
        </p:txBody>
      </p:sp>
    </p:spTree>
    <p:extLst>
      <p:ext uri="{BB962C8B-B14F-4D97-AF65-F5344CB8AC3E}">
        <p14:creationId xmlns:p14="http://schemas.microsoft.com/office/powerpoint/2010/main" val="3636134191"/>
      </p:ext>
    </p:extLst>
  </p:cSld>
  <p:clrMapOvr>
    <a:masterClrMapping/>
  </p:clrMapOvr>
  <p:transition>
    <p:blinds/>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3B4E6CB-E6E6-A539-BFFE-98370D0DA4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58919D48-C8D0-129C-9AB4-1F69EEA975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81D1A57D-B70B-5D3D-CDC6-22A951E9A2D9}"/>
              </a:ext>
            </a:extLst>
          </p:cNvPr>
          <p:cNvSpPr>
            <a:spLocks noGrp="1" noChangeArrowheads="1"/>
          </p:cNvSpPr>
          <p:nvPr>
            <p:ph type="sldNum" sz="quarter" idx="12"/>
          </p:nvPr>
        </p:nvSpPr>
        <p:spPr>
          <a:ln/>
        </p:spPr>
        <p:txBody>
          <a:bodyPr/>
          <a:lstStyle>
            <a:lvl1pPr>
              <a:defRPr/>
            </a:lvl1pPr>
          </a:lstStyle>
          <a:p>
            <a:fld id="{8B2826B5-2023-417D-8A3C-63BC33B3E80C}" type="slidenum">
              <a:rPr lang="en-US" altLang="en-US"/>
              <a:pPr/>
              <a:t>‹#›</a:t>
            </a:fld>
            <a:endParaRPr lang="en-US" altLang="en-US"/>
          </a:p>
        </p:txBody>
      </p:sp>
    </p:spTree>
    <p:extLst>
      <p:ext uri="{BB962C8B-B14F-4D97-AF65-F5344CB8AC3E}">
        <p14:creationId xmlns:p14="http://schemas.microsoft.com/office/powerpoint/2010/main" val="2014479646"/>
      </p:ext>
    </p:extLst>
  </p:cSld>
  <p:clrMapOvr>
    <a:masterClrMapping/>
  </p:clrMapOvr>
  <p:transition>
    <p:blinds/>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447D81AA-FFAA-1B94-CF05-266FAFC264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161C6E30-66E4-CD93-CCD6-8B9F865F58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82158731-D0CD-4DA2-AB16-3784879C5207}"/>
              </a:ext>
            </a:extLst>
          </p:cNvPr>
          <p:cNvSpPr>
            <a:spLocks noGrp="1" noChangeArrowheads="1"/>
          </p:cNvSpPr>
          <p:nvPr>
            <p:ph type="sldNum" sz="quarter" idx="12"/>
          </p:nvPr>
        </p:nvSpPr>
        <p:spPr>
          <a:ln/>
        </p:spPr>
        <p:txBody>
          <a:bodyPr/>
          <a:lstStyle>
            <a:lvl1pPr>
              <a:defRPr/>
            </a:lvl1pPr>
          </a:lstStyle>
          <a:p>
            <a:fld id="{99E797C1-9BF7-4683-9C60-265604FE60BE}" type="slidenum">
              <a:rPr lang="en-US" altLang="en-US"/>
              <a:pPr/>
              <a:t>‹#›</a:t>
            </a:fld>
            <a:endParaRPr lang="en-US" altLang="en-US"/>
          </a:p>
        </p:txBody>
      </p:sp>
    </p:spTree>
    <p:extLst>
      <p:ext uri="{BB962C8B-B14F-4D97-AF65-F5344CB8AC3E}">
        <p14:creationId xmlns:p14="http://schemas.microsoft.com/office/powerpoint/2010/main" val="1935913877"/>
      </p:ext>
    </p:extLst>
  </p:cSld>
  <p:clrMapOvr>
    <a:masterClrMapping/>
  </p:clrMapOvr>
  <p:transition>
    <p:blinds/>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93A55A88-66EB-29FF-BEE4-0F4B91ADE7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C5B02546-9D1A-77F5-C061-2B4A0761E0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D17BF71-42DC-7C9A-943C-E0084502D545}"/>
              </a:ext>
            </a:extLst>
          </p:cNvPr>
          <p:cNvSpPr>
            <a:spLocks noGrp="1" noChangeArrowheads="1"/>
          </p:cNvSpPr>
          <p:nvPr>
            <p:ph type="sldNum" sz="quarter" idx="12"/>
          </p:nvPr>
        </p:nvSpPr>
        <p:spPr>
          <a:ln/>
        </p:spPr>
        <p:txBody>
          <a:bodyPr/>
          <a:lstStyle>
            <a:lvl1pPr>
              <a:defRPr/>
            </a:lvl1pPr>
          </a:lstStyle>
          <a:p>
            <a:fld id="{4062EB80-E55E-4F56-B032-792D802B6142}" type="slidenum">
              <a:rPr lang="en-US" altLang="en-US"/>
              <a:pPr/>
              <a:t>‹#›</a:t>
            </a:fld>
            <a:endParaRPr lang="en-US" altLang="en-US"/>
          </a:p>
        </p:txBody>
      </p:sp>
    </p:spTree>
    <p:extLst>
      <p:ext uri="{BB962C8B-B14F-4D97-AF65-F5344CB8AC3E}">
        <p14:creationId xmlns:p14="http://schemas.microsoft.com/office/powerpoint/2010/main" val="3360424564"/>
      </p:ext>
    </p:extLst>
  </p:cSld>
  <p:clrMapOvr>
    <a:masterClrMapping/>
  </p:clrMapOvr>
  <p:transition>
    <p:blinds/>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5FA48DD-68B5-C844-6F8D-50244F9D8A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1AE6F54B-BF1B-1431-A82F-E919574345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A1AAC582-E2DC-F6F8-4C6F-47D74DF6F005}"/>
              </a:ext>
            </a:extLst>
          </p:cNvPr>
          <p:cNvSpPr>
            <a:spLocks noGrp="1" noChangeArrowheads="1"/>
          </p:cNvSpPr>
          <p:nvPr>
            <p:ph type="sldNum" sz="quarter" idx="12"/>
          </p:nvPr>
        </p:nvSpPr>
        <p:spPr>
          <a:ln/>
        </p:spPr>
        <p:txBody>
          <a:bodyPr/>
          <a:lstStyle>
            <a:lvl1pPr>
              <a:defRPr/>
            </a:lvl1pPr>
          </a:lstStyle>
          <a:p>
            <a:fld id="{125C0018-7734-4C9E-A973-E7992BFB4702}" type="slidenum">
              <a:rPr lang="en-US" altLang="en-US"/>
              <a:pPr/>
              <a:t>‹#›</a:t>
            </a:fld>
            <a:endParaRPr lang="en-US" altLang="en-US"/>
          </a:p>
        </p:txBody>
      </p:sp>
    </p:spTree>
    <p:extLst>
      <p:ext uri="{BB962C8B-B14F-4D97-AF65-F5344CB8AC3E}">
        <p14:creationId xmlns:p14="http://schemas.microsoft.com/office/powerpoint/2010/main" val="2905159358"/>
      </p:ext>
    </p:extLst>
  </p:cSld>
  <p:clrMapOvr>
    <a:masterClrMapping/>
  </p:clrMapOvr>
  <p:transition>
    <p:blind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10" name="Group 10">
            <a:extLst>
              <a:ext uri="{FF2B5EF4-FFF2-40B4-BE49-F238E27FC236}">
                <a16:creationId xmlns:a16="http://schemas.microsoft.com/office/drawing/2014/main" id="{DFCEBD6C-72D9-03B5-8DAA-EFF1E5C352C9}"/>
              </a:ext>
            </a:extLst>
          </p:cNvPr>
          <p:cNvGrpSpPr>
            <a:grpSpLocks/>
          </p:cNvGrpSpPr>
          <p:nvPr/>
        </p:nvGrpSpPr>
        <p:grpSpPr bwMode="auto">
          <a:xfrm>
            <a:off x="508001" y="457200"/>
            <a:ext cx="11197167" cy="5562600"/>
            <a:chOff x="240" y="288"/>
            <a:chExt cx="5290" cy="3504"/>
          </a:xfrm>
        </p:grpSpPr>
        <p:sp>
          <p:nvSpPr>
            <p:cNvPr id="25602" name="Rectangle 2">
              <a:extLst>
                <a:ext uri="{FF2B5EF4-FFF2-40B4-BE49-F238E27FC236}">
                  <a16:creationId xmlns:a16="http://schemas.microsoft.com/office/drawing/2014/main" id="{6C9480CE-018E-B59F-FD06-8F060699DBC4}"/>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8" name="Rectangle 8">
              <a:extLst>
                <a:ext uri="{FF2B5EF4-FFF2-40B4-BE49-F238E27FC236}">
                  <a16:creationId xmlns:a16="http://schemas.microsoft.com/office/drawing/2014/main" id="{9F491C75-815D-B860-2424-9D3D2127403A}"/>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9" name="Line 9">
              <a:extLst>
                <a:ext uri="{FF2B5EF4-FFF2-40B4-BE49-F238E27FC236}">
                  <a16:creationId xmlns:a16="http://schemas.microsoft.com/office/drawing/2014/main" id="{FA0189DD-6A28-E8B5-E28C-51CB2E6117B9}"/>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a:extLst>
              <a:ext uri="{FF2B5EF4-FFF2-40B4-BE49-F238E27FC236}">
                <a16:creationId xmlns:a16="http://schemas.microsoft.com/office/drawing/2014/main" id="{DC14862B-35F9-6998-BC10-473B83F63EFF}"/>
              </a:ext>
            </a:extLst>
          </p:cNvPr>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a:extLst>
              <a:ext uri="{FF2B5EF4-FFF2-40B4-BE49-F238E27FC236}">
                <a16:creationId xmlns:a16="http://schemas.microsoft.com/office/drawing/2014/main" id="{6FE8E9DF-0122-EEB9-5CC2-854209222128}"/>
              </a:ext>
            </a:extLst>
          </p:cNvPr>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5605" name="Rectangle 5">
            <a:extLst>
              <a:ext uri="{FF2B5EF4-FFF2-40B4-BE49-F238E27FC236}">
                <a16:creationId xmlns:a16="http://schemas.microsoft.com/office/drawing/2014/main" id="{29FD3945-5101-5972-B40B-DCE91B5FA0CA}"/>
              </a:ext>
            </a:extLst>
          </p:cNvPr>
          <p:cNvSpPr>
            <a:spLocks noGrp="1" noChangeArrowheads="1"/>
          </p:cNvSpPr>
          <p:nvPr>
            <p:ph type="dt" sz="half" idx="2"/>
          </p:nvPr>
        </p:nvSpPr>
        <p:spPr>
          <a:xfrm>
            <a:off x="715434" y="6248400"/>
            <a:ext cx="2738967" cy="457200"/>
          </a:xfrm>
        </p:spPr>
        <p:txBody>
          <a:bodyPr/>
          <a:lstStyle>
            <a:lvl1pPr>
              <a:defRPr/>
            </a:lvl1pPr>
          </a:lstStyle>
          <a:p>
            <a:endParaRPr lang="en-US" altLang="en-US"/>
          </a:p>
        </p:txBody>
      </p:sp>
      <p:sp>
        <p:nvSpPr>
          <p:cNvPr id="25606" name="Rectangle 6">
            <a:extLst>
              <a:ext uri="{FF2B5EF4-FFF2-40B4-BE49-F238E27FC236}">
                <a16:creationId xmlns:a16="http://schemas.microsoft.com/office/drawing/2014/main" id="{CCC80092-6E2C-7038-EB43-17A20D9FB21E}"/>
              </a:ext>
            </a:extLst>
          </p:cNvPr>
          <p:cNvSpPr>
            <a:spLocks noGrp="1" noChangeArrowheads="1"/>
          </p:cNvSpPr>
          <p:nvPr>
            <p:ph type="ftr" sz="quarter" idx="3"/>
          </p:nvPr>
        </p:nvSpPr>
        <p:spPr>
          <a:xfrm>
            <a:off x="4334934" y="6248400"/>
            <a:ext cx="3850217" cy="457200"/>
          </a:xfrm>
        </p:spPr>
        <p:txBody>
          <a:bodyPr/>
          <a:lstStyle>
            <a:lvl1pPr>
              <a:defRPr/>
            </a:lvl1pPr>
          </a:lstStyle>
          <a:p>
            <a:endParaRPr lang="en-US" altLang="en-US"/>
          </a:p>
        </p:txBody>
      </p:sp>
      <p:sp>
        <p:nvSpPr>
          <p:cNvPr id="25607" name="Rectangle 7">
            <a:extLst>
              <a:ext uri="{FF2B5EF4-FFF2-40B4-BE49-F238E27FC236}">
                <a16:creationId xmlns:a16="http://schemas.microsoft.com/office/drawing/2014/main" id="{88E9147C-CBCA-3FBA-961D-EABB749F8911}"/>
              </a:ext>
            </a:extLst>
          </p:cNvPr>
          <p:cNvSpPr>
            <a:spLocks noGrp="1" noChangeArrowheads="1"/>
          </p:cNvSpPr>
          <p:nvPr>
            <p:ph type="sldNum" sz="quarter" idx="4"/>
          </p:nvPr>
        </p:nvSpPr>
        <p:spPr>
          <a:xfrm>
            <a:off x="9050867" y="6257925"/>
            <a:ext cx="2540000" cy="457200"/>
          </a:xfrm>
        </p:spPr>
        <p:txBody>
          <a:bodyPr/>
          <a:lstStyle>
            <a:lvl1pPr>
              <a:defRPr/>
            </a:lvl1pPr>
          </a:lstStyle>
          <a:p>
            <a:fld id="{5D0EDF53-CC4D-41CC-9CE2-8247A821909A}" type="slidenum">
              <a:rPr lang="en-US" altLang="en-US"/>
              <a:pPr/>
              <a:t>‹#›</a:t>
            </a:fld>
            <a:endParaRPr lang="en-US" altLang="en-US"/>
          </a:p>
        </p:txBody>
      </p:sp>
    </p:spTree>
    <p:extLst>
      <p:ext uri="{BB962C8B-B14F-4D97-AF65-F5344CB8AC3E}">
        <p14:creationId xmlns:p14="http://schemas.microsoft.com/office/powerpoint/2010/main" val="366895441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DAC140AF-208E-954A-3F07-4F9CE84D3E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8A267F1F-8163-126E-6941-C3D098279B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891726B0-842C-761A-51CF-1107144869B8}"/>
              </a:ext>
            </a:extLst>
          </p:cNvPr>
          <p:cNvSpPr>
            <a:spLocks noGrp="1" noChangeArrowheads="1"/>
          </p:cNvSpPr>
          <p:nvPr>
            <p:ph type="sldNum" sz="quarter" idx="12"/>
          </p:nvPr>
        </p:nvSpPr>
        <p:spPr>
          <a:ln/>
        </p:spPr>
        <p:txBody>
          <a:bodyPr/>
          <a:lstStyle>
            <a:lvl1pPr>
              <a:defRPr/>
            </a:lvl1pPr>
          </a:lstStyle>
          <a:p>
            <a:fld id="{3F54AB39-35B8-462D-9C51-C54BD83C05FD}" type="slidenum">
              <a:rPr lang="en-US" altLang="en-US"/>
              <a:pPr/>
              <a:t>‹#›</a:t>
            </a:fld>
            <a:endParaRPr lang="en-US" altLang="en-US"/>
          </a:p>
        </p:txBody>
      </p:sp>
    </p:spTree>
    <p:extLst>
      <p:ext uri="{BB962C8B-B14F-4D97-AF65-F5344CB8AC3E}">
        <p14:creationId xmlns:p14="http://schemas.microsoft.com/office/powerpoint/2010/main" val="3128814704"/>
      </p:ext>
    </p:extLst>
  </p:cSld>
  <p:clrMapOvr>
    <a:masterClrMapping/>
  </p:clrMapOvr>
  <p:transition>
    <p:blinds/>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4FE47FFD-3F8B-9956-B27F-4228D53CA3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740544D7-8BA7-5589-9197-48312F8F63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364F3D13-9B2E-4904-7B86-665CEC979421}"/>
              </a:ext>
            </a:extLst>
          </p:cNvPr>
          <p:cNvSpPr>
            <a:spLocks noGrp="1" noChangeArrowheads="1"/>
          </p:cNvSpPr>
          <p:nvPr>
            <p:ph type="sldNum" sz="quarter" idx="12"/>
          </p:nvPr>
        </p:nvSpPr>
        <p:spPr>
          <a:ln/>
        </p:spPr>
        <p:txBody>
          <a:bodyPr/>
          <a:lstStyle>
            <a:lvl1pPr>
              <a:defRPr/>
            </a:lvl1pPr>
          </a:lstStyle>
          <a:p>
            <a:fld id="{50B57C99-AA28-4114-B723-5CC51DA749D1}" type="slidenum">
              <a:rPr lang="en-US" altLang="en-US"/>
              <a:pPr/>
              <a:t>‹#›</a:t>
            </a:fld>
            <a:endParaRPr lang="en-US" altLang="en-US"/>
          </a:p>
        </p:txBody>
      </p:sp>
    </p:spTree>
    <p:extLst>
      <p:ext uri="{BB962C8B-B14F-4D97-AF65-F5344CB8AC3E}">
        <p14:creationId xmlns:p14="http://schemas.microsoft.com/office/powerpoint/2010/main" val="164976616"/>
      </p:ext>
    </p:extLst>
  </p:cSld>
  <p:clrMapOvr>
    <a:masterClrMapping/>
  </p:clrMapOvr>
  <p:transition>
    <p:blinds/>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F0C8BC12-3135-4301-D600-7C7E2E4429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15841E9-357B-A895-81B4-65A83BD2B3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17FA8CF-7F0D-468E-7057-528EEF78A462}"/>
              </a:ext>
            </a:extLst>
          </p:cNvPr>
          <p:cNvSpPr>
            <a:spLocks noGrp="1" noChangeArrowheads="1"/>
          </p:cNvSpPr>
          <p:nvPr>
            <p:ph type="sldNum" sz="quarter" idx="12"/>
          </p:nvPr>
        </p:nvSpPr>
        <p:spPr>
          <a:ln/>
        </p:spPr>
        <p:txBody>
          <a:bodyPr/>
          <a:lstStyle>
            <a:lvl1pPr>
              <a:defRPr/>
            </a:lvl1pPr>
          </a:lstStyle>
          <a:p>
            <a:fld id="{DA8B53A9-9EC1-484F-AF98-19CE82ACA99F}" type="slidenum">
              <a:rPr lang="en-US" altLang="en-US"/>
              <a:pPr/>
              <a:t>‹#›</a:t>
            </a:fld>
            <a:endParaRPr lang="en-US" altLang="en-US"/>
          </a:p>
        </p:txBody>
      </p:sp>
    </p:spTree>
    <p:extLst>
      <p:ext uri="{BB962C8B-B14F-4D97-AF65-F5344CB8AC3E}">
        <p14:creationId xmlns:p14="http://schemas.microsoft.com/office/powerpoint/2010/main" val="121165172"/>
      </p:ext>
    </p:extLst>
  </p:cSld>
  <p:clrMapOvr>
    <a:masterClrMapping/>
  </p:clrMapOvr>
  <p:transition>
    <p:blinds/>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04BCFF94-2E48-0DF5-1AF6-0E85940DFA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9ACFA537-4490-0C66-72EE-5AA224DA63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B808BE4-FD5A-8E17-A2CA-A812A9850D3E}"/>
              </a:ext>
            </a:extLst>
          </p:cNvPr>
          <p:cNvSpPr>
            <a:spLocks noGrp="1" noChangeArrowheads="1"/>
          </p:cNvSpPr>
          <p:nvPr>
            <p:ph type="sldNum" sz="quarter" idx="12"/>
          </p:nvPr>
        </p:nvSpPr>
        <p:spPr>
          <a:ln/>
        </p:spPr>
        <p:txBody>
          <a:bodyPr/>
          <a:lstStyle>
            <a:lvl1pPr>
              <a:defRPr/>
            </a:lvl1pPr>
          </a:lstStyle>
          <a:p>
            <a:fld id="{3DD15FC6-EC12-4590-9ECC-F92BB009D49D}" type="slidenum">
              <a:rPr lang="en-US" altLang="en-US"/>
              <a:pPr/>
              <a:t>‹#›</a:t>
            </a:fld>
            <a:endParaRPr lang="en-US" altLang="en-US"/>
          </a:p>
        </p:txBody>
      </p:sp>
    </p:spTree>
    <p:extLst>
      <p:ext uri="{BB962C8B-B14F-4D97-AF65-F5344CB8AC3E}">
        <p14:creationId xmlns:p14="http://schemas.microsoft.com/office/powerpoint/2010/main" val="791629924"/>
      </p:ext>
    </p:extLst>
  </p:cSld>
  <p:clrMapOvr>
    <a:masterClrMapping/>
  </p:clrMapOvr>
  <p:transition>
    <p:blinds/>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547904B4-5F0C-D70C-D581-C9FCE6FB6C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27B9E67C-39E0-391E-108C-5A17A20E44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93A5658-9CCB-CF4E-F977-B91165A21401}"/>
              </a:ext>
            </a:extLst>
          </p:cNvPr>
          <p:cNvSpPr>
            <a:spLocks noGrp="1" noChangeArrowheads="1"/>
          </p:cNvSpPr>
          <p:nvPr>
            <p:ph type="sldNum" sz="quarter" idx="12"/>
          </p:nvPr>
        </p:nvSpPr>
        <p:spPr>
          <a:ln/>
        </p:spPr>
        <p:txBody>
          <a:bodyPr/>
          <a:lstStyle>
            <a:lvl1pPr>
              <a:defRPr/>
            </a:lvl1pPr>
          </a:lstStyle>
          <a:p>
            <a:fld id="{703F63C0-752C-494D-A4EF-582661C95326}" type="slidenum">
              <a:rPr lang="en-US" altLang="en-US"/>
              <a:pPr/>
              <a:t>‹#›</a:t>
            </a:fld>
            <a:endParaRPr lang="en-US" altLang="en-US"/>
          </a:p>
        </p:txBody>
      </p:sp>
    </p:spTree>
    <p:extLst>
      <p:ext uri="{BB962C8B-B14F-4D97-AF65-F5344CB8AC3E}">
        <p14:creationId xmlns:p14="http://schemas.microsoft.com/office/powerpoint/2010/main" val="2569581740"/>
      </p:ext>
    </p:extLst>
  </p:cSld>
  <p:clrMapOvr>
    <a:masterClrMapping/>
  </p:clrMapOvr>
  <p:transition>
    <p:blinds/>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C7ACAE99-B4DB-21F4-BACC-525D684858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6AE09621-B03B-BB41-864D-FDA05EC110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ADC7C56-55A2-FB98-BE31-DE73E2E5A545}"/>
              </a:ext>
            </a:extLst>
          </p:cNvPr>
          <p:cNvSpPr>
            <a:spLocks noGrp="1" noChangeArrowheads="1"/>
          </p:cNvSpPr>
          <p:nvPr>
            <p:ph type="sldNum" sz="quarter" idx="12"/>
          </p:nvPr>
        </p:nvSpPr>
        <p:spPr>
          <a:ln/>
        </p:spPr>
        <p:txBody>
          <a:bodyPr/>
          <a:lstStyle>
            <a:lvl1pPr>
              <a:defRPr/>
            </a:lvl1pPr>
          </a:lstStyle>
          <a:p>
            <a:fld id="{73CEAD4B-1993-45A0-8248-7313AA0DC1BE}" type="slidenum">
              <a:rPr lang="en-US" altLang="en-US"/>
              <a:pPr/>
              <a:t>‹#›</a:t>
            </a:fld>
            <a:endParaRPr lang="en-US" altLang="en-US"/>
          </a:p>
        </p:txBody>
      </p:sp>
    </p:spTree>
    <p:extLst>
      <p:ext uri="{BB962C8B-B14F-4D97-AF65-F5344CB8AC3E}">
        <p14:creationId xmlns:p14="http://schemas.microsoft.com/office/powerpoint/2010/main" val="3237275710"/>
      </p:ext>
    </p:extLst>
  </p:cSld>
  <p:clrMapOvr>
    <a:masterClrMapping/>
  </p:clrMapOvr>
  <p:transition>
    <p:blinds/>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4CFF7B4D-26AF-3B04-CF3A-527FC641C0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C879CC3A-253A-08C7-8F0D-F2498FEB5F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A5266221-0943-AEAD-A2B8-F6992808A923}"/>
              </a:ext>
            </a:extLst>
          </p:cNvPr>
          <p:cNvSpPr>
            <a:spLocks noGrp="1" noChangeArrowheads="1"/>
          </p:cNvSpPr>
          <p:nvPr>
            <p:ph type="sldNum" sz="quarter" idx="12"/>
          </p:nvPr>
        </p:nvSpPr>
        <p:spPr>
          <a:ln/>
        </p:spPr>
        <p:txBody>
          <a:bodyPr/>
          <a:lstStyle>
            <a:lvl1pPr>
              <a:defRPr/>
            </a:lvl1pPr>
          </a:lstStyle>
          <a:p>
            <a:fld id="{2864D4DB-DDBA-471B-B068-33A0225613DE}" type="slidenum">
              <a:rPr lang="en-US" altLang="en-US"/>
              <a:pPr/>
              <a:t>‹#›</a:t>
            </a:fld>
            <a:endParaRPr lang="en-US" altLang="en-US"/>
          </a:p>
        </p:txBody>
      </p:sp>
    </p:spTree>
    <p:extLst>
      <p:ext uri="{BB962C8B-B14F-4D97-AF65-F5344CB8AC3E}">
        <p14:creationId xmlns:p14="http://schemas.microsoft.com/office/powerpoint/2010/main" val="1346289416"/>
      </p:ext>
    </p:extLst>
  </p:cSld>
  <p:clrMapOvr>
    <a:masterClrMapping/>
  </p:clrMapOvr>
  <p:transition>
    <p:blinds/>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1A684990-7E3D-FF4B-5C62-98A74050F5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4FF3DD5A-DEFE-496F-C19B-311BD58046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3222FF2C-7082-F98F-4775-2EFBDB43CE2B}"/>
              </a:ext>
            </a:extLst>
          </p:cNvPr>
          <p:cNvSpPr>
            <a:spLocks noGrp="1" noChangeArrowheads="1"/>
          </p:cNvSpPr>
          <p:nvPr>
            <p:ph type="sldNum" sz="quarter" idx="12"/>
          </p:nvPr>
        </p:nvSpPr>
        <p:spPr>
          <a:ln/>
        </p:spPr>
        <p:txBody>
          <a:bodyPr/>
          <a:lstStyle>
            <a:lvl1pPr>
              <a:defRPr/>
            </a:lvl1pPr>
          </a:lstStyle>
          <a:p>
            <a:fld id="{4D3DE304-932E-49D5-9DA0-651436BF29EC}" type="slidenum">
              <a:rPr lang="en-US" altLang="en-US"/>
              <a:pPr/>
              <a:t>‹#›</a:t>
            </a:fld>
            <a:endParaRPr lang="en-US" altLang="en-US"/>
          </a:p>
        </p:txBody>
      </p:sp>
    </p:spTree>
    <p:extLst>
      <p:ext uri="{BB962C8B-B14F-4D97-AF65-F5344CB8AC3E}">
        <p14:creationId xmlns:p14="http://schemas.microsoft.com/office/powerpoint/2010/main" val="3946666906"/>
      </p:ext>
    </p:extLst>
  </p:cSld>
  <p:clrMapOvr>
    <a:masterClrMapping/>
  </p:clrMapOvr>
  <p:transition>
    <p:blinds/>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D65C1F46-FEBC-A25A-C6F2-F6779B9C89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54985E59-5319-4533-D797-818A2D7DA73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58EFB739-FDE7-05C0-7A73-8D5F5865245A}"/>
              </a:ext>
            </a:extLst>
          </p:cNvPr>
          <p:cNvSpPr>
            <a:spLocks noGrp="1" noChangeArrowheads="1"/>
          </p:cNvSpPr>
          <p:nvPr>
            <p:ph type="sldNum" sz="quarter" idx="12"/>
          </p:nvPr>
        </p:nvSpPr>
        <p:spPr>
          <a:ln/>
        </p:spPr>
        <p:txBody>
          <a:bodyPr/>
          <a:lstStyle>
            <a:lvl1pPr>
              <a:defRPr/>
            </a:lvl1pPr>
          </a:lstStyle>
          <a:p>
            <a:fld id="{2B537559-A6AE-4BDB-A4D9-E3247B1E88BD}" type="slidenum">
              <a:rPr lang="en-US" altLang="en-US"/>
              <a:pPr/>
              <a:t>‹#›</a:t>
            </a:fld>
            <a:endParaRPr lang="en-US" altLang="en-US"/>
          </a:p>
        </p:txBody>
      </p:sp>
    </p:spTree>
    <p:extLst>
      <p:ext uri="{BB962C8B-B14F-4D97-AF65-F5344CB8AC3E}">
        <p14:creationId xmlns:p14="http://schemas.microsoft.com/office/powerpoint/2010/main" val="2060652439"/>
      </p:ext>
    </p:extLst>
  </p:cSld>
  <p:clrMapOvr>
    <a:masterClrMapping/>
  </p:clrMapOvr>
  <p:transition>
    <p:blinds/>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862BB1CD-E3F9-7CCE-2128-30E7961AF7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EB4D95A3-7A08-CE39-96FF-82B1D004A9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21C07B50-D17E-0E99-8806-E580529099DF}"/>
              </a:ext>
            </a:extLst>
          </p:cNvPr>
          <p:cNvSpPr>
            <a:spLocks noGrp="1" noChangeArrowheads="1"/>
          </p:cNvSpPr>
          <p:nvPr>
            <p:ph type="sldNum" sz="quarter" idx="12"/>
          </p:nvPr>
        </p:nvSpPr>
        <p:spPr>
          <a:ln/>
        </p:spPr>
        <p:txBody>
          <a:bodyPr/>
          <a:lstStyle>
            <a:lvl1pPr>
              <a:defRPr/>
            </a:lvl1pPr>
          </a:lstStyle>
          <a:p>
            <a:fld id="{DE5D1DB9-CE76-42C6-8F1E-E15D62135800}" type="slidenum">
              <a:rPr lang="en-US" altLang="en-US"/>
              <a:pPr/>
              <a:t>‹#›</a:t>
            </a:fld>
            <a:endParaRPr lang="en-US" altLang="en-US"/>
          </a:p>
        </p:txBody>
      </p:sp>
    </p:spTree>
    <p:extLst>
      <p:ext uri="{BB962C8B-B14F-4D97-AF65-F5344CB8AC3E}">
        <p14:creationId xmlns:p14="http://schemas.microsoft.com/office/powerpoint/2010/main" val="2040173554"/>
      </p:ext>
    </p:extLst>
  </p:cSld>
  <p:clrMapOvr>
    <a:masterClrMapping/>
  </p:clrMapOvr>
  <p:transition>
    <p:blind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15C2-800A-B98B-A218-ED6D31B51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D6128-6687-1CC6-5548-59167371FF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AEE7C-E85D-BBA7-2BA3-62A97BC25C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02A0E1-1A98-84F6-81B6-F034033528A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981B370-5F9A-D5FD-72E5-0BE4526CB2D7}"/>
              </a:ext>
            </a:extLst>
          </p:cNvPr>
          <p:cNvSpPr>
            <a:spLocks noGrp="1"/>
          </p:cNvSpPr>
          <p:nvPr>
            <p:ph type="sldNum" sz="quarter" idx="12"/>
          </p:nvPr>
        </p:nvSpPr>
        <p:spPr/>
        <p:txBody>
          <a:bodyPr/>
          <a:lstStyle>
            <a:lvl1pPr>
              <a:defRPr/>
            </a:lvl1pPr>
          </a:lstStyle>
          <a:p>
            <a:fld id="{EFCAD221-A78C-41E9-83A4-E7FDC845C9B3}" type="slidenum">
              <a:rPr lang="en-US" altLang="en-US"/>
              <a:pPr/>
              <a:t>‹#›</a:t>
            </a:fld>
            <a:endParaRPr lang="en-US" altLang="en-US"/>
          </a:p>
        </p:txBody>
      </p:sp>
    </p:spTree>
    <p:extLst>
      <p:ext uri="{BB962C8B-B14F-4D97-AF65-F5344CB8AC3E}">
        <p14:creationId xmlns:p14="http://schemas.microsoft.com/office/powerpoint/2010/main" val="39110168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3D9D3A33-6A2B-CDD2-4273-347D827F4A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EE9CED9-30CB-006B-52D8-5A030B00FB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E0121A1-C7DD-7B7E-7310-B6BEA955D35B}"/>
              </a:ext>
            </a:extLst>
          </p:cNvPr>
          <p:cNvSpPr>
            <a:spLocks noGrp="1" noChangeArrowheads="1"/>
          </p:cNvSpPr>
          <p:nvPr>
            <p:ph type="sldNum" sz="quarter" idx="12"/>
          </p:nvPr>
        </p:nvSpPr>
        <p:spPr>
          <a:ln/>
        </p:spPr>
        <p:txBody>
          <a:bodyPr/>
          <a:lstStyle>
            <a:lvl1pPr>
              <a:defRPr/>
            </a:lvl1pPr>
          </a:lstStyle>
          <a:p>
            <a:fld id="{698BD227-52F5-473A-8151-109102862AD7}" type="slidenum">
              <a:rPr lang="en-US" altLang="en-US"/>
              <a:pPr/>
              <a:t>‹#›</a:t>
            </a:fld>
            <a:endParaRPr lang="en-US" altLang="en-US"/>
          </a:p>
        </p:txBody>
      </p:sp>
    </p:spTree>
    <p:extLst>
      <p:ext uri="{BB962C8B-B14F-4D97-AF65-F5344CB8AC3E}">
        <p14:creationId xmlns:p14="http://schemas.microsoft.com/office/powerpoint/2010/main" val="377197629"/>
      </p:ext>
    </p:extLst>
  </p:cSld>
  <p:clrMapOvr>
    <a:masterClrMapping/>
  </p:clrMapOvr>
  <p:transition>
    <p:blinds/>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FDFF0D90-3737-6051-3F7D-755ACFDE5C10}"/>
              </a:ext>
            </a:extLst>
          </p:cNvPr>
          <p:cNvGrpSpPr>
            <a:grpSpLocks/>
          </p:cNvGrpSpPr>
          <p:nvPr/>
        </p:nvGrpSpPr>
        <p:grpSpPr bwMode="auto">
          <a:xfrm>
            <a:off x="0" y="2438400"/>
            <a:ext cx="12192000" cy="4046538"/>
            <a:chOff x="0" y="1536"/>
            <a:chExt cx="5760" cy="2549"/>
          </a:xfrm>
        </p:grpSpPr>
        <p:sp>
          <p:nvSpPr>
            <p:cNvPr id="5123" name="Rectangle 3">
              <a:extLst>
                <a:ext uri="{FF2B5EF4-FFF2-40B4-BE49-F238E27FC236}">
                  <a16:creationId xmlns:a16="http://schemas.microsoft.com/office/drawing/2014/main" id="{CC4B3458-0898-21B1-4348-7AF2ECBD38AF}"/>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124" name="Freeform 4">
              <a:extLst>
                <a:ext uri="{FF2B5EF4-FFF2-40B4-BE49-F238E27FC236}">
                  <a16:creationId xmlns:a16="http://schemas.microsoft.com/office/drawing/2014/main" id="{CF07474E-3F5F-40E8-8241-1C95F169ED19}"/>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5125" name="Freeform 5">
              <a:extLst>
                <a:ext uri="{FF2B5EF4-FFF2-40B4-BE49-F238E27FC236}">
                  <a16:creationId xmlns:a16="http://schemas.microsoft.com/office/drawing/2014/main" id="{C6857010-01DF-3A4D-0ED3-EF11BFB3CB8C}"/>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6" name="Freeform 6">
              <a:extLst>
                <a:ext uri="{FF2B5EF4-FFF2-40B4-BE49-F238E27FC236}">
                  <a16:creationId xmlns:a16="http://schemas.microsoft.com/office/drawing/2014/main" id="{0B1E0859-B320-42F0-69C9-89639DA01B65}"/>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7" name="Freeform 7">
              <a:extLst>
                <a:ext uri="{FF2B5EF4-FFF2-40B4-BE49-F238E27FC236}">
                  <a16:creationId xmlns:a16="http://schemas.microsoft.com/office/drawing/2014/main" id="{F076F00E-78C3-4365-42F2-F733C2BDB0D6}"/>
                </a:ext>
              </a:extLst>
            </p:cNvPr>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8" name="Freeform 8">
              <a:extLst>
                <a:ext uri="{FF2B5EF4-FFF2-40B4-BE49-F238E27FC236}">
                  <a16:creationId xmlns:a16="http://schemas.microsoft.com/office/drawing/2014/main" id="{52ECC0D6-B221-A9D2-736A-48CE4B68A4F2}"/>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9" name="Freeform 9">
              <a:extLst>
                <a:ext uri="{FF2B5EF4-FFF2-40B4-BE49-F238E27FC236}">
                  <a16:creationId xmlns:a16="http://schemas.microsoft.com/office/drawing/2014/main" id="{327DA928-F8B5-5985-1F53-2F46025C1C09}"/>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0" name="Freeform 10">
              <a:extLst>
                <a:ext uri="{FF2B5EF4-FFF2-40B4-BE49-F238E27FC236}">
                  <a16:creationId xmlns:a16="http://schemas.microsoft.com/office/drawing/2014/main" id="{15BF6A54-349D-7864-57CE-24DDC9FC014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1" name="Freeform 11">
              <a:extLst>
                <a:ext uri="{FF2B5EF4-FFF2-40B4-BE49-F238E27FC236}">
                  <a16:creationId xmlns:a16="http://schemas.microsoft.com/office/drawing/2014/main" id="{C0BB1B5C-9E87-738E-55AF-6D2FCA6F2081}"/>
                </a:ext>
              </a:extLst>
            </p:cNvPr>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2" name="Freeform 12">
              <a:extLst>
                <a:ext uri="{FF2B5EF4-FFF2-40B4-BE49-F238E27FC236}">
                  <a16:creationId xmlns:a16="http://schemas.microsoft.com/office/drawing/2014/main" id="{659C5289-29B4-5D4E-E523-11C7DCD537AA}"/>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3" name="Freeform 13">
              <a:extLst>
                <a:ext uri="{FF2B5EF4-FFF2-40B4-BE49-F238E27FC236}">
                  <a16:creationId xmlns:a16="http://schemas.microsoft.com/office/drawing/2014/main" id="{F3B28C95-4D04-4809-11B6-1444395145E4}"/>
                </a:ext>
              </a:extLst>
            </p:cNvPr>
            <p:cNvSpPr>
              <a:spLocks/>
            </p:cNvSpPr>
            <p:nvPr userDrawn="1"/>
          </p:nvSpPr>
          <p:spPr bwMode="hidden">
            <a:xfrm>
              <a:off x="5327" y="1642"/>
              <a:ext cx="5" cy="1"/>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4" name="Freeform 14">
              <a:extLst>
                <a:ext uri="{FF2B5EF4-FFF2-40B4-BE49-F238E27FC236}">
                  <a16:creationId xmlns:a16="http://schemas.microsoft.com/office/drawing/2014/main" id="{5813B712-AAF0-407C-5ACA-C673F15BBF33}"/>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5" name="Freeform 15">
              <a:extLst>
                <a:ext uri="{FF2B5EF4-FFF2-40B4-BE49-F238E27FC236}">
                  <a16:creationId xmlns:a16="http://schemas.microsoft.com/office/drawing/2014/main" id="{F69A05DC-A329-C6F1-811F-F748316D8806}"/>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6" name="Freeform 16">
              <a:extLst>
                <a:ext uri="{FF2B5EF4-FFF2-40B4-BE49-F238E27FC236}">
                  <a16:creationId xmlns:a16="http://schemas.microsoft.com/office/drawing/2014/main" id="{19E28717-EF92-BDEF-6D6F-A624A6FFA21C}"/>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37" name="Freeform 17">
              <a:extLst>
                <a:ext uri="{FF2B5EF4-FFF2-40B4-BE49-F238E27FC236}">
                  <a16:creationId xmlns:a16="http://schemas.microsoft.com/office/drawing/2014/main" id="{5C63C3A1-4B50-5509-15C5-3AEAE380177B}"/>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5138" name="Rectangle 18">
            <a:extLst>
              <a:ext uri="{FF2B5EF4-FFF2-40B4-BE49-F238E27FC236}">
                <a16:creationId xmlns:a16="http://schemas.microsoft.com/office/drawing/2014/main" id="{42696A56-FE5A-DBFD-5120-23938683DB74}"/>
              </a:ext>
            </a:extLst>
          </p:cNvPr>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5139" name="Rectangle 19">
            <a:extLst>
              <a:ext uri="{FF2B5EF4-FFF2-40B4-BE49-F238E27FC236}">
                <a16:creationId xmlns:a16="http://schemas.microsoft.com/office/drawing/2014/main" id="{C13343CB-4BE0-3D23-4B0E-C2BBD42A905D}"/>
              </a:ext>
            </a:extLst>
          </p:cNvPr>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5140" name="Rectangle 20">
            <a:extLst>
              <a:ext uri="{FF2B5EF4-FFF2-40B4-BE49-F238E27FC236}">
                <a16:creationId xmlns:a16="http://schemas.microsoft.com/office/drawing/2014/main" id="{C01EA2AD-22B5-FE0E-D81F-C07153204643}"/>
              </a:ext>
            </a:extLst>
          </p:cNvPr>
          <p:cNvSpPr>
            <a:spLocks noGrp="1" noChangeArrowheads="1"/>
          </p:cNvSpPr>
          <p:nvPr>
            <p:ph type="dt" sz="quarter" idx="2"/>
          </p:nvPr>
        </p:nvSpPr>
        <p:spPr/>
        <p:txBody>
          <a:bodyPr/>
          <a:lstStyle>
            <a:lvl1pPr>
              <a:defRPr/>
            </a:lvl1pPr>
          </a:lstStyle>
          <a:p>
            <a:endParaRPr lang="en-US" altLang="en-US"/>
          </a:p>
        </p:txBody>
      </p:sp>
      <p:sp>
        <p:nvSpPr>
          <p:cNvPr id="5141" name="Rectangle 21">
            <a:extLst>
              <a:ext uri="{FF2B5EF4-FFF2-40B4-BE49-F238E27FC236}">
                <a16:creationId xmlns:a16="http://schemas.microsoft.com/office/drawing/2014/main" id="{4DEB7C1A-F146-B1E3-C10F-7463C6C4BC5A}"/>
              </a:ext>
            </a:extLst>
          </p:cNvPr>
          <p:cNvSpPr>
            <a:spLocks noGrp="1" noChangeArrowheads="1"/>
          </p:cNvSpPr>
          <p:nvPr>
            <p:ph type="ftr" sz="quarter" idx="3"/>
          </p:nvPr>
        </p:nvSpPr>
        <p:spPr/>
        <p:txBody>
          <a:bodyPr/>
          <a:lstStyle>
            <a:lvl1pPr>
              <a:defRPr/>
            </a:lvl1pPr>
          </a:lstStyle>
          <a:p>
            <a:endParaRPr lang="en-US" altLang="en-US"/>
          </a:p>
        </p:txBody>
      </p:sp>
      <p:sp>
        <p:nvSpPr>
          <p:cNvPr id="5142" name="Rectangle 22">
            <a:extLst>
              <a:ext uri="{FF2B5EF4-FFF2-40B4-BE49-F238E27FC236}">
                <a16:creationId xmlns:a16="http://schemas.microsoft.com/office/drawing/2014/main" id="{79D83AE8-9348-C7AF-A280-12F75C56F5C0}"/>
              </a:ext>
            </a:extLst>
          </p:cNvPr>
          <p:cNvSpPr>
            <a:spLocks noGrp="1" noChangeArrowheads="1"/>
          </p:cNvSpPr>
          <p:nvPr>
            <p:ph type="sldNum" sz="quarter" idx="4"/>
          </p:nvPr>
        </p:nvSpPr>
        <p:spPr/>
        <p:txBody>
          <a:bodyPr/>
          <a:lstStyle>
            <a:lvl1pPr>
              <a:defRPr/>
            </a:lvl1pPr>
          </a:lstStyle>
          <a:p>
            <a:fld id="{D8D56FDB-DE7D-40DE-883A-A712A6E65D4F}" type="slidenum">
              <a:rPr lang="en-US" altLang="en-US"/>
              <a:pPr/>
              <a:t>‹#›</a:t>
            </a:fld>
            <a:endParaRPr lang="en-US" altLang="en-US"/>
          </a:p>
        </p:txBody>
      </p:sp>
    </p:spTree>
    <p:extLst>
      <p:ext uri="{BB962C8B-B14F-4D97-AF65-F5344CB8AC3E}">
        <p14:creationId xmlns:p14="http://schemas.microsoft.com/office/powerpoint/2010/main" val="16555877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2142-E98C-045C-348B-00245604B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C93C1-7BEE-1220-0B31-955CA969B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68F50-6BC0-BCA3-A40C-C359A31859E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5E02C7-F49E-D135-4F3B-A6938083A5B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1318506-7C09-DE78-B8E2-50A48C545B3C}"/>
              </a:ext>
            </a:extLst>
          </p:cNvPr>
          <p:cNvSpPr>
            <a:spLocks noGrp="1"/>
          </p:cNvSpPr>
          <p:nvPr>
            <p:ph type="sldNum" sz="quarter" idx="12"/>
          </p:nvPr>
        </p:nvSpPr>
        <p:spPr/>
        <p:txBody>
          <a:bodyPr/>
          <a:lstStyle>
            <a:lvl1pPr>
              <a:defRPr/>
            </a:lvl1pPr>
          </a:lstStyle>
          <a:p>
            <a:fld id="{CB4D7085-14F4-4463-B95B-DF168702D84E}" type="slidenum">
              <a:rPr lang="en-US" altLang="en-US"/>
              <a:pPr/>
              <a:t>‹#›</a:t>
            </a:fld>
            <a:endParaRPr lang="en-US" altLang="en-US"/>
          </a:p>
        </p:txBody>
      </p:sp>
    </p:spTree>
    <p:extLst>
      <p:ext uri="{BB962C8B-B14F-4D97-AF65-F5344CB8AC3E}">
        <p14:creationId xmlns:p14="http://schemas.microsoft.com/office/powerpoint/2010/main" val="34808471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BDDD7-0FDF-3C17-0520-746E8C3ABCD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476F7E-25E3-C69F-5278-C6889BED905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97C1A52-4DA7-B82F-920C-ABEC41D1982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6C6A1C6-F07A-6294-E461-9C2451C8F4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AAEF56-0A07-E291-13D6-D314A478E40D}"/>
              </a:ext>
            </a:extLst>
          </p:cNvPr>
          <p:cNvSpPr>
            <a:spLocks noGrp="1"/>
          </p:cNvSpPr>
          <p:nvPr>
            <p:ph type="sldNum" sz="quarter" idx="12"/>
          </p:nvPr>
        </p:nvSpPr>
        <p:spPr/>
        <p:txBody>
          <a:bodyPr/>
          <a:lstStyle>
            <a:lvl1pPr>
              <a:defRPr/>
            </a:lvl1pPr>
          </a:lstStyle>
          <a:p>
            <a:fld id="{CC59A023-12E7-49D3-AC29-B02ECC5991AA}" type="slidenum">
              <a:rPr lang="en-US" altLang="en-US"/>
              <a:pPr/>
              <a:t>‹#›</a:t>
            </a:fld>
            <a:endParaRPr lang="en-US" altLang="en-US"/>
          </a:p>
        </p:txBody>
      </p:sp>
    </p:spTree>
    <p:extLst>
      <p:ext uri="{BB962C8B-B14F-4D97-AF65-F5344CB8AC3E}">
        <p14:creationId xmlns:p14="http://schemas.microsoft.com/office/powerpoint/2010/main" val="409932244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A962-17C5-2D3C-CA5C-B63F46CA0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4C607-C76A-7674-C909-25E719E6E1DE}"/>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FF197D-94B3-F8B6-A415-B8F7FF8CB377}"/>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31C56-732E-CF2D-E65C-DF3F57A963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5084ED-69E0-FA15-4612-C15AD1C61C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B231595-092F-1FA0-ED0D-9DA24605DE69}"/>
              </a:ext>
            </a:extLst>
          </p:cNvPr>
          <p:cNvSpPr>
            <a:spLocks noGrp="1"/>
          </p:cNvSpPr>
          <p:nvPr>
            <p:ph type="sldNum" sz="quarter" idx="12"/>
          </p:nvPr>
        </p:nvSpPr>
        <p:spPr/>
        <p:txBody>
          <a:bodyPr/>
          <a:lstStyle>
            <a:lvl1pPr>
              <a:defRPr/>
            </a:lvl1pPr>
          </a:lstStyle>
          <a:p>
            <a:fld id="{A366F01E-C8B4-4E01-ACCE-8EBED33845DB}" type="slidenum">
              <a:rPr lang="en-US" altLang="en-US"/>
              <a:pPr/>
              <a:t>‹#›</a:t>
            </a:fld>
            <a:endParaRPr lang="en-US" altLang="en-US"/>
          </a:p>
        </p:txBody>
      </p:sp>
    </p:spTree>
    <p:extLst>
      <p:ext uri="{BB962C8B-B14F-4D97-AF65-F5344CB8AC3E}">
        <p14:creationId xmlns:p14="http://schemas.microsoft.com/office/powerpoint/2010/main" val="190675564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4698-E5A6-A54D-D1A0-AAFF490D46E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9064A-6901-137F-E313-07929DD2C7B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F25606-7B3B-6035-2EC8-213DBF8B0E0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194379-C220-A0BE-48DF-96BA474CF10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5D977-593A-5409-18EB-F057215AB6C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DB562-4C66-73C1-222F-CA214800314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A0659E5-7A69-C53F-D648-B47BABE7BAC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C163494-2218-93E0-AE1D-AF8EE8237BF6}"/>
              </a:ext>
            </a:extLst>
          </p:cNvPr>
          <p:cNvSpPr>
            <a:spLocks noGrp="1"/>
          </p:cNvSpPr>
          <p:nvPr>
            <p:ph type="sldNum" sz="quarter" idx="12"/>
          </p:nvPr>
        </p:nvSpPr>
        <p:spPr/>
        <p:txBody>
          <a:bodyPr/>
          <a:lstStyle>
            <a:lvl1pPr>
              <a:defRPr/>
            </a:lvl1pPr>
          </a:lstStyle>
          <a:p>
            <a:fld id="{A1E642BF-A653-4F6E-BC90-4C832F5B43F7}" type="slidenum">
              <a:rPr lang="en-US" altLang="en-US"/>
              <a:pPr/>
              <a:t>‹#›</a:t>
            </a:fld>
            <a:endParaRPr lang="en-US" altLang="en-US"/>
          </a:p>
        </p:txBody>
      </p:sp>
    </p:spTree>
    <p:extLst>
      <p:ext uri="{BB962C8B-B14F-4D97-AF65-F5344CB8AC3E}">
        <p14:creationId xmlns:p14="http://schemas.microsoft.com/office/powerpoint/2010/main" val="40624586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E75E-B213-D508-3388-900347D92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C9A04B-7FA4-9863-D158-B24FDA114ED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53927CF-62B9-E853-3CB0-7AFF9C4CDBB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A7E4CC-27B8-8133-1AD3-9C745936F4D2}"/>
              </a:ext>
            </a:extLst>
          </p:cNvPr>
          <p:cNvSpPr>
            <a:spLocks noGrp="1"/>
          </p:cNvSpPr>
          <p:nvPr>
            <p:ph type="sldNum" sz="quarter" idx="12"/>
          </p:nvPr>
        </p:nvSpPr>
        <p:spPr/>
        <p:txBody>
          <a:bodyPr/>
          <a:lstStyle>
            <a:lvl1pPr>
              <a:defRPr/>
            </a:lvl1pPr>
          </a:lstStyle>
          <a:p>
            <a:fld id="{3A712F16-64AE-4B3E-8B0F-4CFA09C15418}" type="slidenum">
              <a:rPr lang="en-US" altLang="en-US"/>
              <a:pPr/>
              <a:t>‹#›</a:t>
            </a:fld>
            <a:endParaRPr lang="en-US" altLang="en-US"/>
          </a:p>
        </p:txBody>
      </p:sp>
    </p:spTree>
    <p:extLst>
      <p:ext uri="{BB962C8B-B14F-4D97-AF65-F5344CB8AC3E}">
        <p14:creationId xmlns:p14="http://schemas.microsoft.com/office/powerpoint/2010/main" val="72118698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E19590-81A0-EB43-E1AF-E4A90BEB68F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1C700DA-75BE-D92E-D986-1130991AC36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9E27B1-FF51-3A26-EAAB-C9BB519F16F3}"/>
              </a:ext>
            </a:extLst>
          </p:cNvPr>
          <p:cNvSpPr>
            <a:spLocks noGrp="1"/>
          </p:cNvSpPr>
          <p:nvPr>
            <p:ph type="sldNum" sz="quarter" idx="12"/>
          </p:nvPr>
        </p:nvSpPr>
        <p:spPr/>
        <p:txBody>
          <a:bodyPr/>
          <a:lstStyle>
            <a:lvl1pPr>
              <a:defRPr/>
            </a:lvl1pPr>
          </a:lstStyle>
          <a:p>
            <a:fld id="{D307DBAE-BC96-465D-BD20-846722B2A0EC}" type="slidenum">
              <a:rPr lang="en-US" altLang="en-US"/>
              <a:pPr/>
              <a:t>‹#›</a:t>
            </a:fld>
            <a:endParaRPr lang="en-US" altLang="en-US"/>
          </a:p>
        </p:txBody>
      </p:sp>
    </p:spTree>
    <p:extLst>
      <p:ext uri="{BB962C8B-B14F-4D97-AF65-F5344CB8AC3E}">
        <p14:creationId xmlns:p14="http://schemas.microsoft.com/office/powerpoint/2010/main" val="335551824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9CC2-B1B9-BABC-09C6-B45F927FEB5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6A3BD-4561-B2DA-A508-45780402872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163540-D954-41C4-3152-A9AF7CD10F9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87172-11A7-F86A-2F4F-5300EF22ECC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AE8380D-EFAB-724C-3C68-CAFBD927AB2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1C951F7-43C3-2379-6A63-32DCB71502F1}"/>
              </a:ext>
            </a:extLst>
          </p:cNvPr>
          <p:cNvSpPr>
            <a:spLocks noGrp="1"/>
          </p:cNvSpPr>
          <p:nvPr>
            <p:ph type="sldNum" sz="quarter" idx="12"/>
          </p:nvPr>
        </p:nvSpPr>
        <p:spPr/>
        <p:txBody>
          <a:bodyPr/>
          <a:lstStyle>
            <a:lvl1pPr>
              <a:defRPr/>
            </a:lvl1pPr>
          </a:lstStyle>
          <a:p>
            <a:fld id="{BB51A432-0FB2-41ED-B41A-15C0B9B2A51A}" type="slidenum">
              <a:rPr lang="en-US" altLang="en-US"/>
              <a:pPr/>
              <a:t>‹#›</a:t>
            </a:fld>
            <a:endParaRPr lang="en-US" altLang="en-US"/>
          </a:p>
        </p:txBody>
      </p:sp>
    </p:spTree>
    <p:extLst>
      <p:ext uri="{BB962C8B-B14F-4D97-AF65-F5344CB8AC3E}">
        <p14:creationId xmlns:p14="http://schemas.microsoft.com/office/powerpoint/2010/main" val="891329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4211-AF93-2EBC-F49B-DF463D234C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EDADB2-4FA2-AB6A-E391-069057D0C8D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264777-8A5F-D7B9-9336-C1C90392248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E5C3A-2FDD-5BEE-808B-5C93D082486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09F8B2-D05A-084D-C502-B9CE0440F5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50C8A90-3A7D-6A2A-9419-2345ED9E85D1}"/>
              </a:ext>
            </a:extLst>
          </p:cNvPr>
          <p:cNvSpPr>
            <a:spLocks noGrp="1"/>
          </p:cNvSpPr>
          <p:nvPr>
            <p:ph type="sldNum" sz="quarter" idx="12"/>
          </p:nvPr>
        </p:nvSpPr>
        <p:spPr/>
        <p:txBody>
          <a:bodyPr/>
          <a:lstStyle>
            <a:lvl1pPr>
              <a:defRPr/>
            </a:lvl1pPr>
          </a:lstStyle>
          <a:p>
            <a:fld id="{28077B46-E8C0-45D7-AD04-5892BE4EE6AD}" type="slidenum">
              <a:rPr lang="en-US" altLang="en-US"/>
              <a:pPr/>
              <a:t>‹#›</a:t>
            </a:fld>
            <a:endParaRPr lang="en-US" altLang="en-US"/>
          </a:p>
        </p:txBody>
      </p:sp>
    </p:spTree>
    <p:extLst>
      <p:ext uri="{BB962C8B-B14F-4D97-AF65-F5344CB8AC3E}">
        <p14:creationId xmlns:p14="http://schemas.microsoft.com/office/powerpoint/2010/main" val="125126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EB80-3CC0-517A-447B-ABEC004BF7B7}"/>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6BC2E0-FEBB-FB14-7C8A-BA5F6F14414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9196641-DA5B-2D5D-FDBF-0BEB2520BA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B94EE1-4944-FDAD-FDE8-E46773FE15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4F2D997-67A2-2114-C347-EBDC35F3238D}"/>
              </a:ext>
            </a:extLst>
          </p:cNvPr>
          <p:cNvSpPr>
            <a:spLocks noGrp="1"/>
          </p:cNvSpPr>
          <p:nvPr>
            <p:ph type="sldNum" sz="quarter" idx="12"/>
          </p:nvPr>
        </p:nvSpPr>
        <p:spPr/>
        <p:txBody>
          <a:bodyPr/>
          <a:lstStyle>
            <a:lvl1pPr>
              <a:defRPr/>
            </a:lvl1pPr>
          </a:lstStyle>
          <a:p>
            <a:fld id="{906DCF2B-4C71-4528-9A46-2CCB626006C8}" type="slidenum">
              <a:rPr lang="en-US" altLang="en-US"/>
              <a:pPr/>
              <a:t>‹#›</a:t>
            </a:fld>
            <a:endParaRPr lang="en-US" altLang="en-US"/>
          </a:p>
        </p:txBody>
      </p:sp>
    </p:spTree>
    <p:extLst>
      <p:ext uri="{BB962C8B-B14F-4D97-AF65-F5344CB8AC3E}">
        <p14:creationId xmlns:p14="http://schemas.microsoft.com/office/powerpoint/2010/main" val="30790262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4C28-189D-BE97-1E7A-4EE8C96A2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A5FD2-326B-C0F0-4298-9BD99EFFCB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2242E-B2AA-870D-E92E-7CA7DED9800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D39B625-9C77-1AC2-5C30-3973A1A6F72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6B3441-3B58-EAFE-A850-430298B93E9D}"/>
              </a:ext>
            </a:extLst>
          </p:cNvPr>
          <p:cNvSpPr>
            <a:spLocks noGrp="1"/>
          </p:cNvSpPr>
          <p:nvPr>
            <p:ph type="sldNum" sz="quarter" idx="12"/>
          </p:nvPr>
        </p:nvSpPr>
        <p:spPr/>
        <p:txBody>
          <a:bodyPr/>
          <a:lstStyle>
            <a:lvl1pPr>
              <a:defRPr/>
            </a:lvl1pPr>
          </a:lstStyle>
          <a:p>
            <a:fld id="{7E32D775-A82B-4C6B-A41D-BAD62BC93144}" type="slidenum">
              <a:rPr lang="en-US" altLang="en-US"/>
              <a:pPr/>
              <a:t>‹#›</a:t>
            </a:fld>
            <a:endParaRPr lang="en-US" altLang="en-US"/>
          </a:p>
        </p:txBody>
      </p:sp>
    </p:spTree>
    <p:extLst>
      <p:ext uri="{BB962C8B-B14F-4D97-AF65-F5344CB8AC3E}">
        <p14:creationId xmlns:p14="http://schemas.microsoft.com/office/powerpoint/2010/main" val="330031427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0278F-9C37-3CE5-DA36-462EF2B422C4}"/>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E24D5-2F5C-16E3-2E60-E5CFD5ED23B5}"/>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3D50F-31E2-BD10-0932-B9B019511B9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430BF9D-09BB-C8D7-CDD1-2F5F4416B6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4E56D3-1E12-6B9F-51BD-C35D145CDDA1}"/>
              </a:ext>
            </a:extLst>
          </p:cNvPr>
          <p:cNvSpPr>
            <a:spLocks noGrp="1"/>
          </p:cNvSpPr>
          <p:nvPr>
            <p:ph type="sldNum" sz="quarter" idx="12"/>
          </p:nvPr>
        </p:nvSpPr>
        <p:spPr/>
        <p:txBody>
          <a:bodyPr/>
          <a:lstStyle>
            <a:lvl1pPr>
              <a:defRPr/>
            </a:lvl1pPr>
          </a:lstStyle>
          <a:p>
            <a:fld id="{40F6413F-EDDB-4AEC-83A6-674391B63632}" type="slidenum">
              <a:rPr lang="en-US" altLang="en-US"/>
              <a:pPr/>
              <a:t>‹#›</a:t>
            </a:fld>
            <a:endParaRPr lang="en-US" altLang="en-US"/>
          </a:p>
        </p:txBody>
      </p:sp>
    </p:spTree>
    <p:extLst>
      <p:ext uri="{BB962C8B-B14F-4D97-AF65-F5344CB8AC3E}">
        <p14:creationId xmlns:p14="http://schemas.microsoft.com/office/powerpoint/2010/main" val="11835099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2775-8A98-FE83-E0A1-40EBA64D8941}"/>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06723B-DD48-E174-C65C-019CE4B595F4}"/>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469EC3-A93D-03A7-9ADA-32A4CB2208ED}"/>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B5ADAF-CC0B-DEA4-E20F-CA33BAB69564}"/>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1A3109-0E2B-41A5-9235-49E7B3BF9B4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A5F9481-DC7F-D6C2-1563-E2CFCAAE86D5}"/>
              </a:ext>
            </a:extLst>
          </p:cNvPr>
          <p:cNvSpPr>
            <a:spLocks noGrp="1"/>
          </p:cNvSpPr>
          <p:nvPr>
            <p:ph type="sldNum" sz="quarter" idx="12"/>
          </p:nvPr>
        </p:nvSpPr>
        <p:spPr>
          <a:xfrm>
            <a:off x="8737600" y="6248400"/>
            <a:ext cx="2844800" cy="457200"/>
          </a:xfrm>
        </p:spPr>
        <p:txBody>
          <a:bodyPr/>
          <a:lstStyle>
            <a:lvl1pPr>
              <a:defRPr/>
            </a:lvl1pPr>
          </a:lstStyle>
          <a:p>
            <a:fld id="{86BF755A-A273-42E9-A919-5927A2C2E546}" type="slidenum">
              <a:rPr lang="en-US" altLang="en-US"/>
              <a:pPr/>
              <a:t>‹#›</a:t>
            </a:fld>
            <a:endParaRPr lang="en-US" altLang="en-US"/>
          </a:p>
        </p:txBody>
      </p:sp>
    </p:spTree>
    <p:extLst>
      <p:ext uri="{BB962C8B-B14F-4D97-AF65-F5344CB8AC3E}">
        <p14:creationId xmlns:p14="http://schemas.microsoft.com/office/powerpoint/2010/main" val="95771131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C20B-904E-4C05-ABB1-CBF8A18EAD4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10E7C1-EBEB-AC5D-52A5-0CD5703763F2}"/>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03B36-BCD2-CD1E-717E-1DB6F256D14C}"/>
              </a:ext>
            </a:extLst>
          </p:cNvPr>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583DD-1CC7-DE5F-DC29-66040FDB4676}"/>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7E5AD7-3A64-8126-0010-2D652B4696F5}"/>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4B3A81A-C74B-25A8-58B7-0FCCE6A1CEF2}"/>
              </a:ext>
            </a:extLst>
          </p:cNvPr>
          <p:cNvSpPr>
            <a:spLocks noGrp="1"/>
          </p:cNvSpPr>
          <p:nvPr>
            <p:ph type="sldNum" sz="quarter" idx="12"/>
          </p:nvPr>
        </p:nvSpPr>
        <p:spPr>
          <a:xfrm>
            <a:off x="8737600" y="6248400"/>
            <a:ext cx="2844800" cy="457200"/>
          </a:xfrm>
        </p:spPr>
        <p:txBody>
          <a:bodyPr/>
          <a:lstStyle>
            <a:lvl1pPr>
              <a:defRPr/>
            </a:lvl1pPr>
          </a:lstStyle>
          <a:p>
            <a:fld id="{10703EAC-9AF9-416C-BDE2-974098B9CA57}" type="slidenum">
              <a:rPr lang="en-US" altLang="en-US"/>
              <a:pPr/>
              <a:t>‹#›</a:t>
            </a:fld>
            <a:endParaRPr lang="en-US" altLang="en-US"/>
          </a:p>
        </p:txBody>
      </p:sp>
    </p:spTree>
    <p:extLst>
      <p:ext uri="{BB962C8B-B14F-4D97-AF65-F5344CB8AC3E}">
        <p14:creationId xmlns:p14="http://schemas.microsoft.com/office/powerpoint/2010/main" val="318908787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HD-ShadowLong.png">
            <a:extLst>
              <a:ext uri="{FF2B5EF4-FFF2-40B4-BE49-F238E27FC236}">
                <a16:creationId xmlns:a16="http://schemas.microsoft.com/office/drawing/2014/main" id="{FB3B8B7F-9B9B-10F4-719C-88D5E57CF9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243389"/>
            <a:ext cx="896831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D-ShadowShort.png">
            <a:extLst>
              <a:ext uri="{FF2B5EF4-FFF2-40B4-BE49-F238E27FC236}">
                <a16:creationId xmlns:a16="http://schemas.microsoft.com/office/drawing/2014/main" id="{65358498-27B1-C657-AFFD-024854E447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12251" y="4243388"/>
            <a:ext cx="30755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6CD4FA9-D156-C2DC-AE92-12097D83F4B8}"/>
              </a:ext>
            </a:extLst>
          </p:cNvPr>
          <p:cNvSpPr/>
          <p:nvPr/>
        </p:nvSpPr>
        <p:spPr>
          <a:xfrm>
            <a:off x="0" y="2590800"/>
            <a:ext cx="8968317" cy="165893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5026577E-9584-BF51-ACEF-D3A817581EAB}"/>
              </a:ext>
            </a:extLst>
          </p:cNvPr>
          <p:cNvSpPr/>
          <p:nvPr/>
        </p:nvSpPr>
        <p:spPr>
          <a:xfrm>
            <a:off x="9112252" y="2590800"/>
            <a:ext cx="3077633" cy="1658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3" y="2733709"/>
            <a:ext cx="8092357"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9CC85698-E6F8-F128-A178-7951DD631C63}"/>
              </a:ext>
            </a:extLst>
          </p:cNvPr>
          <p:cNvSpPr>
            <a:spLocks noGrp="1"/>
          </p:cNvSpPr>
          <p:nvPr>
            <p:ph type="dt" sz="half" idx="10"/>
          </p:nvPr>
        </p:nvSpPr>
        <p:spPr>
          <a:xfrm>
            <a:off x="6074833" y="5935664"/>
            <a:ext cx="2743200" cy="365125"/>
          </a:xfrm>
        </p:spPr>
        <p:txBody>
          <a:bodyPr/>
          <a:lstStyle>
            <a:lvl1pPr>
              <a:defRPr/>
            </a:lvl1pPr>
          </a:lstStyle>
          <a:p>
            <a:pPr>
              <a:defRPr/>
            </a:pPr>
            <a:fld id="{E9DDEBA3-BF53-4B0C-B226-DBF44DA8B8E4}" type="datetimeFigureOut">
              <a:rPr lang="en-US"/>
              <a:pPr>
                <a:defRPr/>
              </a:pPr>
              <a:t>2/17/2025</a:t>
            </a:fld>
            <a:endParaRPr lang="en-US" dirty="0"/>
          </a:p>
        </p:txBody>
      </p:sp>
      <p:sp>
        <p:nvSpPr>
          <p:cNvPr id="9" name="Footer Placeholder 4">
            <a:extLst>
              <a:ext uri="{FF2B5EF4-FFF2-40B4-BE49-F238E27FC236}">
                <a16:creationId xmlns:a16="http://schemas.microsoft.com/office/drawing/2014/main" id="{FFCF47DB-BBDC-8A94-96CC-6FF257549589}"/>
              </a:ext>
            </a:extLst>
          </p:cNvPr>
          <p:cNvSpPr>
            <a:spLocks noGrp="1"/>
          </p:cNvSpPr>
          <p:nvPr>
            <p:ph type="ftr" sz="quarter" idx="11"/>
          </p:nvPr>
        </p:nvSpPr>
        <p:spPr>
          <a:xfrm>
            <a:off x="711200" y="5935664"/>
            <a:ext cx="5361517" cy="365125"/>
          </a:xfrm>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3367F5D-8B10-1AEA-CD92-EE79D3703C3C}"/>
              </a:ext>
            </a:extLst>
          </p:cNvPr>
          <p:cNvSpPr>
            <a:spLocks noGrp="1"/>
          </p:cNvSpPr>
          <p:nvPr>
            <p:ph type="sldNum" sz="quarter" idx="12"/>
          </p:nvPr>
        </p:nvSpPr>
        <p:spPr>
          <a:xfrm>
            <a:off x="9347201" y="2749551"/>
            <a:ext cx="1826684" cy="1357313"/>
          </a:xfrm>
        </p:spPr>
        <p:txBody>
          <a:bodyPr/>
          <a:lstStyle>
            <a:lvl1pPr>
              <a:defRPr/>
            </a:lvl1pPr>
          </a:lstStyle>
          <a:p>
            <a:pPr>
              <a:defRPr/>
            </a:pPr>
            <a:fld id="{E4ABA4A6-AAF5-45CD-BC41-0A8BE09E6148}" type="slidenum">
              <a:rPr lang="en-US" altLang="en-US"/>
              <a:pPr>
                <a:defRPr/>
              </a:pPr>
              <a:t>‹#›</a:t>
            </a:fld>
            <a:endParaRPr lang="en-US" altLang="en-US"/>
          </a:p>
        </p:txBody>
      </p:sp>
    </p:spTree>
    <p:extLst>
      <p:ext uri="{BB962C8B-B14F-4D97-AF65-F5344CB8AC3E}">
        <p14:creationId xmlns:p14="http://schemas.microsoft.com/office/powerpoint/2010/main" val="409241741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45DEE22F-7E6A-A620-741B-762D4FE72CAF}"/>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F35C7E99-8923-9133-FDE4-DAC4DD9F1B3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D1C363A0-CBFB-F627-A830-48CDFD0608E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14607AE-DDF9-13D1-791E-8A554EE1DAC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0AD6253F-6A79-69F1-C0F2-D1B688B62EC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2DCEDBBC-1B58-A958-B123-3AF5629C3D09}"/>
              </a:ext>
            </a:extLst>
          </p:cNvPr>
          <p:cNvSpPr>
            <a:spLocks noGrp="1"/>
          </p:cNvSpPr>
          <p:nvPr>
            <p:ph type="dt" sz="half" idx="10"/>
          </p:nvPr>
        </p:nvSpPr>
        <p:spPr/>
        <p:txBody>
          <a:bodyPr/>
          <a:lstStyle>
            <a:lvl1pPr>
              <a:defRPr/>
            </a:lvl1pPr>
          </a:lstStyle>
          <a:p>
            <a:pPr>
              <a:defRPr/>
            </a:pPr>
            <a:fld id="{DBA3627C-9DED-49C9-AADF-AE4F711E0E09}"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76841AAC-4487-31E3-B7EB-24AA1CF4CB9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EEE51586-9DDC-C048-6C5B-599C5921D74C}"/>
              </a:ext>
            </a:extLst>
          </p:cNvPr>
          <p:cNvSpPr>
            <a:spLocks noGrp="1"/>
          </p:cNvSpPr>
          <p:nvPr>
            <p:ph type="sldNum" sz="quarter" idx="12"/>
          </p:nvPr>
        </p:nvSpPr>
        <p:spPr/>
        <p:txBody>
          <a:bodyPr/>
          <a:lstStyle>
            <a:lvl1pPr>
              <a:defRPr/>
            </a:lvl1pPr>
          </a:lstStyle>
          <a:p>
            <a:pPr>
              <a:defRPr/>
            </a:pPr>
            <a:fld id="{919A669E-DBFC-4548-B415-BB8B1F05B6E2}" type="slidenum">
              <a:rPr lang="en-US" altLang="en-US"/>
              <a:pPr>
                <a:defRPr/>
              </a:pPr>
              <a:t>‹#›</a:t>
            </a:fld>
            <a:endParaRPr lang="en-US" altLang="en-US"/>
          </a:p>
        </p:txBody>
      </p:sp>
    </p:spTree>
    <p:extLst>
      <p:ext uri="{BB962C8B-B14F-4D97-AF65-F5344CB8AC3E}">
        <p14:creationId xmlns:p14="http://schemas.microsoft.com/office/powerpoint/2010/main" val="239646734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8823869-C1E8-57B8-E616-1CC6E6516A8F}"/>
              </a:ext>
            </a:extLst>
          </p:cNvPr>
          <p:cNvGrpSpPr>
            <a:grpSpLocks/>
          </p:cNvGrpSpPr>
          <p:nvPr/>
        </p:nvGrpSpPr>
        <p:grpSpPr bwMode="auto">
          <a:xfrm>
            <a:off x="1" y="2728913"/>
            <a:ext cx="12215284" cy="1676400"/>
            <a:chOff x="0" y="2895600"/>
            <a:chExt cx="9161969" cy="1677035"/>
          </a:xfrm>
        </p:grpSpPr>
        <p:pic>
          <p:nvPicPr>
            <p:cNvPr id="5" name="Picture 8" descr="HD-ShadowLong.png">
              <a:extLst>
                <a:ext uri="{FF2B5EF4-FFF2-40B4-BE49-F238E27FC236}">
                  <a16:creationId xmlns:a16="http://schemas.microsoft.com/office/drawing/2014/main" id="{71CCFA1E-93C4-8301-6987-30EF2247A2BF}"/>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977B3CF8-446D-97E0-FF20-E2F6AF2F55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462CD82-E2F2-409F-9744-3F125BF2903F}"/>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D42CA4B4-D013-2711-11A2-B76976D3D54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2869895"/>
            <a:ext cx="9185533" cy="1090788"/>
          </a:xfrm>
        </p:spPr>
        <p:txBody>
          <a:bodyP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708852" y="4232173"/>
            <a:ext cx="9185533"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39766B52-5A60-6262-ACE7-C5C3A6699A15}"/>
              </a:ext>
            </a:extLst>
          </p:cNvPr>
          <p:cNvSpPr>
            <a:spLocks noGrp="1"/>
          </p:cNvSpPr>
          <p:nvPr>
            <p:ph type="dt" sz="half" idx="10"/>
          </p:nvPr>
        </p:nvSpPr>
        <p:spPr>
          <a:xfrm>
            <a:off x="7154333" y="5935664"/>
            <a:ext cx="2743200" cy="365125"/>
          </a:xfrm>
        </p:spPr>
        <p:txBody>
          <a:bodyPr/>
          <a:lstStyle>
            <a:lvl1pPr>
              <a:defRPr/>
            </a:lvl1pPr>
          </a:lstStyle>
          <a:p>
            <a:pPr>
              <a:defRPr/>
            </a:pPr>
            <a:fld id="{A1D44C4F-B883-44BE-9CC1-4512AC36AC91}"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A4D39302-690C-4B8B-EA78-6ECD7EC7509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A91E498-2BD3-FAD0-5CB3-C7DB380B302E}"/>
              </a:ext>
            </a:extLst>
          </p:cNvPr>
          <p:cNvSpPr>
            <a:spLocks noGrp="1"/>
          </p:cNvSpPr>
          <p:nvPr>
            <p:ph type="sldNum" sz="quarter" idx="12"/>
          </p:nvPr>
        </p:nvSpPr>
        <p:spPr>
          <a:xfrm>
            <a:off x="10475384" y="2870201"/>
            <a:ext cx="1532467" cy="1090613"/>
          </a:xfrm>
        </p:spPr>
        <p:txBody>
          <a:bodyPr/>
          <a:lstStyle>
            <a:lvl1pPr>
              <a:defRPr/>
            </a:lvl1pPr>
          </a:lstStyle>
          <a:p>
            <a:pPr>
              <a:defRPr/>
            </a:pPr>
            <a:fld id="{29BA84C4-C07C-4D24-A66B-2EDFADBDAA7B}" type="slidenum">
              <a:rPr lang="en-US" altLang="en-US"/>
              <a:pPr>
                <a:defRPr/>
              </a:pPr>
              <a:t>‹#›</a:t>
            </a:fld>
            <a:endParaRPr lang="en-US" altLang="en-US"/>
          </a:p>
        </p:txBody>
      </p:sp>
    </p:spTree>
    <p:extLst>
      <p:ext uri="{BB962C8B-B14F-4D97-AF65-F5344CB8AC3E}">
        <p14:creationId xmlns:p14="http://schemas.microsoft.com/office/powerpoint/2010/main" val="222272478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C4989F73-ED97-D038-3E36-5227CC4855C9}"/>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45F85DEA-213C-624F-026E-728AFC600504}"/>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4A719EFA-D1AB-597F-098B-5F5210252E2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4FF70A2-067B-8615-5B5D-8FD4ABA2077C}"/>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618D38D-74D4-1A1F-CDEB-DAD2F5966AF3}"/>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0" y="753228"/>
            <a:ext cx="9183187"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11201" y="2336873"/>
            <a:ext cx="44771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4838" y="2336873"/>
            <a:ext cx="447954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4">
            <a:extLst>
              <a:ext uri="{FF2B5EF4-FFF2-40B4-BE49-F238E27FC236}">
                <a16:creationId xmlns:a16="http://schemas.microsoft.com/office/drawing/2014/main" id="{FBB43F44-F2F9-DCE8-3B6D-36CC7BA465C9}"/>
              </a:ext>
            </a:extLst>
          </p:cNvPr>
          <p:cNvSpPr>
            <a:spLocks noGrp="1"/>
          </p:cNvSpPr>
          <p:nvPr>
            <p:ph type="dt" sz="half" idx="10"/>
          </p:nvPr>
        </p:nvSpPr>
        <p:spPr/>
        <p:txBody>
          <a:bodyPr/>
          <a:lstStyle>
            <a:lvl1pPr>
              <a:defRPr/>
            </a:lvl1pPr>
          </a:lstStyle>
          <a:p>
            <a:pPr>
              <a:defRPr/>
            </a:pPr>
            <a:fld id="{EDD6886C-2994-4BBE-A58B-9C386C89B48F}"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D005B887-B61C-AF3A-4896-FE7C7411A9B9}"/>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2003652D-C558-3DB7-6ABA-8338E343C271}"/>
              </a:ext>
            </a:extLst>
          </p:cNvPr>
          <p:cNvSpPr>
            <a:spLocks noGrp="1"/>
          </p:cNvSpPr>
          <p:nvPr>
            <p:ph type="sldNum" sz="quarter" idx="12"/>
          </p:nvPr>
        </p:nvSpPr>
        <p:spPr/>
        <p:txBody>
          <a:bodyPr/>
          <a:lstStyle>
            <a:lvl1pPr>
              <a:defRPr/>
            </a:lvl1pPr>
          </a:lstStyle>
          <a:p>
            <a:pPr>
              <a:defRPr/>
            </a:pPr>
            <a:fld id="{75D46E1C-66FF-4769-9632-770E90E783C3}" type="slidenum">
              <a:rPr lang="en-US" altLang="en-US"/>
              <a:pPr>
                <a:defRPr/>
              </a:pPr>
              <a:t>‹#›</a:t>
            </a:fld>
            <a:endParaRPr lang="en-US" altLang="en-US"/>
          </a:p>
        </p:txBody>
      </p:sp>
    </p:spTree>
    <p:extLst>
      <p:ext uri="{BB962C8B-B14F-4D97-AF65-F5344CB8AC3E}">
        <p14:creationId xmlns:p14="http://schemas.microsoft.com/office/powerpoint/2010/main" val="24714188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C763CE84-D5F0-A70A-2858-C21D365273F4}"/>
              </a:ext>
            </a:extLst>
          </p:cNvPr>
          <p:cNvGrpSpPr>
            <a:grpSpLocks/>
          </p:cNvGrpSpPr>
          <p:nvPr/>
        </p:nvGrpSpPr>
        <p:grpSpPr bwMode="auto">
          <a:xfrm>
            <a:off x="1" y="609600"/>
            <a:ext cx="12215284" cy="1676400"/>
            <a:chOff x="0" y="2895600"/>
            <a:chExt cx="9161969" cy="1677035"/>
          </a:xfrm>
        </p:grpSpPr>
        <p:pic>
          <p:nvPicPr>
            <p:cNvPr id="8" name="Picture 8" descr="HD-ShadowLong.png">
              <a:extLst>
                <a:ext uri="{FF2B5EF4-FFF2-40B4-BE49-F238E27FC236}">
                  <a16:creationId xmlns:a16="http://schemas.microsoft.com/office/drawing/2014/main" id="{0C53F779-1D86-304F-1B8D-5B846D6CCD3D}"/>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D-ShadowShort.png">
              <a:extLst>
                <a:ext uri="{FF2B5EF4-FFF2-40B4-BE49-F238E27FC236}">
                  <a16:creationId xmlns:a16="http://schemas.microsoft.com/office/drawing/2014/main" id="{C93C3574-EB6D-2ACA-AEFC-7263375D66A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C86DE1A-07BC-6405-2A88-438BBEAD449E}"/>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ECCC48C-BB30-13B2-ADE5-35CB4B7998E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31"/>
            <a:ext cx="9195379"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14651" y="2336875"/>
            <a:ext cx="419344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8852" y="3030010"/>
            <a:ext cx="4489393"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10195" y="2336873"/>
            <a:ext cx="4194036"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14839" y="3030010"/>
            <a:ext cx="4489392"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F70B5666-D0BC-64C8-8EB0-CCD93CC1B9C6}"/>
              </a:ext>
            </a:extLst>
          </p:cNvPr>
          <p:cNvSpPr>
            <a:spLocks noGrp="1"/>
          </p:cNvSpPr>
          <p:nvPr>
            <p:ph type="dt" sz="half" idx="10"/>
          </p:nvPr>
        </p:nvSpPr>
        <p:spPr/>
        <p:txBody>
          <a:bodyPr/>
          <a:lstStyle>
            <a:lvl1pPr>
              <a:defRPr/>
            </a:lvl1pPr>
          </a:lstStyle>
          <a:p>
            <a:pPr>
              <a:defRPr/>
            </a:pPr>
            <a:fld id="{C25AF5B6-420B-4B00-96EE-D14D584070FC}" type="datetimeFigureOut">
              <a:rPr lang="en-US"/>
              <a:pPr>
                <a:defRPr/>
              </a:pPr>
              <a:t>2/17/2025</a:t>
            </a:fld>
            <a:endParaRPr lang="en-US" dirty="0"/>
          </a:p>
        </p:txBody>
      </p:sp>
      <p:sp>
        <p:nvSpPr>
          <p:cNvPr id="13" name="Footer Placeholder 7">
            <a:extLst>
              <a:ext uri="{FF2B5EF4-FFF2-40B4-BE49-F238E27FC236}">
                <a16:creationId xmlns:a16="http://schemas.microsoft.com/office/drawing/2014/main" id="{E8168AF8-F5DD-E9BD-F1FF-462431C85C47}"/>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8">
            <a:extLst>
              <a:ext uri="{FF2B5EF4-FFF2-40B4-BE49-F238E27FC236}">
                <a16:creationId xmlns:a16="http://schemas.microsoft.com/office/drawing/2014/main" id="{8A46C8FF-8E0D-6CBD-B28D-DD04B7ED920A}"/>
              </a:ext>
            </a:extLst>
          </p:cNvPr>
          <p:cNvSpPr>
            <a:spLocks noGrp="1"/>
          </p:cNvSpPr>
          <p:nvPr>
            <p:ph type="sldNum" sz="quarter" idx="12"/>
          </p:nvPr>
        </p:nvSpPr>
        <p:spPr/>
        <p:txBody>
          <a:bodyPr/>
          <a:lstStyle>
            <a:lvl1pPr>
              <a:defRPr/>
            </a:lvl1pPr>
          </a:lstStyle>
          <a:p>
            <a:pPr>
              <a:defRPr/>
            </a:pPr>
            <a:fld id="{EC31672A-CF51-4022-A165-C9A2E3C96D54}" type="slidenum">
              <a:rPr lang="en-US" altLang="en-US"/>
              <a:pPr>
                <a:defRPr/>
              </a:pPr>
              <a:t>‹#›</a:t>
            </a:fld>
            <a:endParaRPr lang="en-US" altLang="en-US"/>
          </a:p>
        </p:txBody>
      </p:sp>
    </p:spTree>
    <p:extLst>
      <p:ext uri="{BB962C8B-B14F-4D97-AF65-F5344CB8AC3E}">
        <p14:creationId xmlns:p14="http://schemas.microsoft.com/office/powerpoint/2010/main" val="40688971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1E142DF8-BA86-AB94-BFD2-F63EAE44ABC2}"/>
              </a:ext>
            </a:extLst>
          </p:cNvPr>
          <p:cNvGrpSpPr>
            <a:grpSpLocks/>
          </p:cNvGrpSpPr>
          <p:nvPr/>
        </p:nvGrpSpPr>
        <p:grpSpPr bwMode="auto">
          <a:xfrm>
            <a:off x="1" y="609600"/>
            <a:ext cx="12215284" cy="1676400"/>
            <a:chOff x="0" y="2895600"/>
            <a:chExt cx="9161969" cy="1677035"/>
          </a:xfrm>
        </p:grpSpPr>
        <p:pic>
          <p:nvPicPr>
            <p:cNvPr id="4" name="Picture 8" descr="HD-ShadowLong.png">
              <a:extLst>
                <a:ext uri="{FF2B5EF4-FFF2-40B4-BE49-F238E27FC236}">
                  <a16:creationId xmlns:a16="http://schemas.microsoft.com/office/drawing/2014/main" id="{9D89B28C-4754-DCF4-66FB-63B8C1D1BA4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D-ShadowShort.png">
              <a:extLst>
                <a:ext uri="{FF2B5EF4-FFF2-40B4-BE49-F238E27FC236}">
                  <a16:creationId xmlns:a16="http://schemas.microsoft.com/office/drawing/2014/main" id="{C91E8CD5-C8E4-A2D7-8277-5E5A26F84D6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2674FE6-2303-3923-79A6-964E7244EF4C}"/>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2A3E9131-DFA2-6FA4-ACC8-4D08AF011F4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a:extLst>
              <a:ext uri="{FF2B5EF4-FFF2-40B4-BE49-F238E27FC236}">
                <a16:creationId xmlns:a16="http://schemas.microsoft.com/office/drawing/2014/main" id="{28BB096C-70B1-3139-611A-98D684BA869F}"/>
              </a:ext>
            </a:extLst>
          </p:cNvPr>
          <p:cNvSpPr>
            <a:spLocks noGrp="1"/>
          </p:cNvSpPr>
          <p:nvPr>
            <p:ph type="dt" sz="half" idx="10"/>
          </p:nvPr>
        </p:nvSpPr>
        <p:spPr/>
        <p:txBody>
          <a:bodyPr/>
          <a:lstStyle>
            <a:lvl1pPr>
              <a:defRPr/>
            </a:lvl1pPr>
          </a:lstStyle>
          <a:p>
            <a:pPr>
              <a:defRPr/>
            </a:pPr>
            <a:fld id="{4FB15622-1125-48BA-B667-9681C0D6941B}" type="datetimeFigureOut">
              <a:rPr lang="en-US"/>
              <a:pPr>
                <a:defRPr/>
              </a:pPr>
              <a:t>2/17/2025</a:t>
            </a:fld>
            <a:endParaRPr lang="en-US" dirty="0"/>
          </a:p>
        </p:txBody>
      </p:sp>
      <p:sp>
        <p:nvSpPr>
          <p:cNvPr id="9" name="Footer Placeholder 3">
            <a:extLst>
              <a:ext uri="{FF2B5EF4-FFF2-40B4-BE49-F238E27FC236}">
                <a16:creationId xmlns:a16="http://schemas.microsoft.com/office/drawing/2014/main" id="{14BDE6FF-CDC2-DC6B-C65F-D1D7DCAB0FE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4">
            <a:extLst>
              <a:ext uri="{FF2B5EF4-FFF2-40B4-BE49-F238E27FC236}">
                <a16:creationId xmlns:a16="http://schemas.microsoft.com/office/drawing/2014/main" id="{22F3D1AC-D232-C75E-4B72-636975D2E625}"/>
              </a:ext>
            </a:extLst>
          </p:cNvPr>
          <p:cNvSpPr>
            <a:spLocks noGrp="1"/>
          </p:cNvSpPr>
          <p:nvPr>
            <p:ph type="sldNum" sz="quarter" idx="12"/>
          </p:nvPr>
        </p:nvSpPr>
        <p:spPr/>
        <p:txBody>
          <a:bodyPr/>
          <a:lstStyle>
            <a:lvl1pPr>
              <a:defRPr/>
            </a:lvl1pPr>
          </a:lstStyle>
          <a:p>
            <a:pPr>
              <a:defRPr/>
            </a:pPr>
            <a:fld id="{45552FDA-1676-44F0-A84A-6618F0638108}" type="slidenum">
              <a:rPr lang="en-US" altLang="en-US"/>
              <a:pPr>
                <a:defRPr/>
              </a:pPr>
              <a:t>‹#›</a:t>
            </a:fld>
            <a:endParaRPr lang="en-US" altLang="en-US"/>
          </a:p>
        </p:txBody>
      </p:sp>
    </p:spTree>
    <p:extLst>
      <p:ext uri="{BB962C8B-B14F-4D97-AF65-F5344CB8AC3E}">
        <p14:creationId xmlns:p14="http://schemas.microsoft.com/office/powerpoint/2010/main" val="2492371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BB88F-DC7E-1F52-DAC7-126EE6EAE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55D60E-B3D2-157C-A77F-AA8B3A612A99}"/>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3E7EA-4AC3-0F9C-0D4E-D3F9BC535524}"/>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7870F-620C-7BE2-59E7-6030785C9D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A7BAD7-66EB-E569-18C3-5B6369E4171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C2E0E3E-98E4-6A10-B055-E98D1EF71EAA}"/>
              </a:ext>
            </a:extLst>
          </p:cNvPr>
          <p:cNvSpPr>
            <a:spLocks noGrp="1"/>
          </p:cNvSpPr>
          <p:nvPr>
            <p:ph type="sldNum" sz="quarter" idx="12"/>
          </p:nvPr>
        </p:nvSpPr>
        <p:spPr/>
        <p:txBody>
          <a:bodyPr/>
          <a:lstStyle>
            <a:lvl1pPr>
              <a:defRPr/>
            </a:lvl1pPr>
          </a:lstStyle>
          <a:p>
            <a:fld id="{AA076B1C-2865-4F23-B99D-C9A54D2F4830}" type="slidenum">
              <a:rPr lang="en-US" altLang="en-US"/>
              <a:pPr/>
              <a:t>‹#›</a:t>
            </a:fld>
            <a:endParaRPr lang="en-US" altLang="en-US"/>
          </a:p>
        </p:txBody>
      </p:sp>
    </p:spTree>
    <p:extLst>
      <p:ext uri="{BB962C8B-B14F-4D97-AF65-F5344CB8AC3E}">
        <p14:creationId xmlns:p14="http://schemas.microsoft.com/office/powerpoint/2010/main" val="32906624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HD-ShadowShort.png">
            <a:extLst>
              <a:ext uri="{FF2B5EF4-FFF2-40B4-BE49-F238E27FC236}">
                <a16:creationId xmlns:a16="http://schemas.microsoft.com/office/drawing/2014/main" id="{7F8B35E2-99AE-D69E-F2EF-2A8B439E18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89118" y="1973263"/>
            <a:ext cx="19261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4B96DAF-321B-3D25-BDE7-0CDB935FB32B}"/>
              </a:ext>
            </a:extLst>
          </p:cNvPr>
          <p:cNvSpPr/>
          <p:nvPr/>
        </p:nvSpPr>
        <p:spPr>
          <a:xfrm>
            <a:off x="10280651" y="609601"/>
            <a:ext cx="1911349" cy="1368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1">
            <a:extLst>
              <a:ext uri="{FF2B5EF4-FFF2-40B4-BE49-F238E27FC236}">
                <a16:creationId xmlns:a16="http://schemas.microsoft.com/office/drawing/2014/main" id="{0B154D0A-2FEB-77BB-5992-3445921F19E0}"/>
              </a:ext>
            </a:extLst>
          </p:cNvPr>
          <p:cNvSpPr>
            <a:spLocks noGrp="1"/>
          </p:cNvSpPr>
          <p:nvPr>
            <p:ph type="dt" sz="half" idx="10"/>
          </p:nvPr>
        </p:nvSpPr>
        <p:spPr/>
        <p:txBody>
          <a:bodyPr/>
          <a:lstStyle>
            <a:lvl1pPr>
              <a:defRPr/>
            </a:lvl1pPr>
          </a:lstStyle>
          <a:p>
            <a:pPr>
              <a:defRPr/>
            </a:pPr>
            <a:fld id="{CBCE530F-0DC3-4101-8B8A-E4A1782C75DB}" type="datetimeFigureOut">
              <a:rPr lang="en-US"/>
              <a:pPr>
                <a:defRPr/>
              </a:pPr>
              <a:t>2/17/2025</a:t>
            </a:fld>
            <a:endParaRPr lang="en-US" dirty="0"/>
          </a:p>
        </p:txBody>
      </p:sp>
      <p:sp>
        <p:nvSpPr>
          <p:cNvPr id="5" name="Footer Placeholder 2">
            <a:extLst>
              <a:ext uri="{FF2B5EF4-FFF2-40B4-BE49-F238E27FC236}">
                <a16:creationId xmlns:a16="http://schemas.microsoft.com/office/drawing/2014/main" id="{F64B1B0D-0D85-8870-7D87-EFEF148CEB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19F8FD16-5FEC-D0B8-3818-CAD9D249368B}"/>
              </a:ext>
            </a:extLst>
          </p:cNvPr>
          <p:cNvSpPr>
            <a:spLocks noGrp="1"/>
          </p:cNvSpPr>
          <p:nvPr>
            <p:ph type="sldNum" sz="quarter" idx="12"/>
          </p:nvPr>
        </p:nvSpPr>
        <p:spPr/>
        <p:txBody>
          <a:bodyPr/>
          <a:lstStyle>
            <a:lvl1pPr>
              <a:defRPr/>
            </a:lvl1pPr>
          </a:lstStyle>
          <a:p>
            <a:pPr>
              <a:defRPr/>
            </a:pPr>
            <a:fld id="{6B4A2528-E182-419E-A6B1-14A80793EE43}" type="slidenum">
              <a:rPr lang="en-US" altLang="en-US"/>
              <a:pPr>
                <a:defRPr/>
              </a:pPr>
              <a:t>‹#›</a:t>
            </a:fld>
            <a:endParaRPr lang="en-US" altLang="en-US"/>
          </a:p>
        </p:txBody>
      </p:sp>
    </p:spTree>
    <p:extLst>
      <p:ext uri="{BB962C8B-B14F-4D97-AF65-F5344CB8AC3E}">
        <p14:creationId xmlns:p14="http://schemas.microsoft.com/office/powerpoint/2010/main" val="224094077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6AC401E8-41B9-57B0-0833-BACC3B26C7C4}"/>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B233CCB7-4D8C-C0EE-DA0B-3216EF73EAC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D6FF9B49-C84D-FDC7-DE21-152B23EC358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9B41C91-9D2F-246C-A693-533136B59EF1}"/>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587B122-918D-C75B-C54E-CCE8AA0FBAE1}"/>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7"/>
            <a:ext cx="9195379" cy="1080940"/>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7" y="2336875"/>
            <a:ext cx="5218384"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1201" y="2336874"/>
            <a:ext cx="372832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7AAE47A5-3B96-F095-2579-F62363AD1810}"/>
              </a:ext>
            </a:extLst>
          </p:cNvPr>
          <p:cNvSpPr>
            <a:spLocks noGrp="1"/>
          </p:cNvSpPr>
          <p:nvPr>
            <p:ph type="dt" sz="half" idx="10"/>
          </p:nvPr>
        </p:nvSpPr>
        <p:spPr/>
        <p:txBody>
          <a:bodyPr/>
          <a:lstStyle>
            <a:lvl1pPr>
              <a:defRPr/>
            </a:lvl1pPr>
          </a:lstStyle>
          <a:p>
            <a:pPr>
              <a:defRPr/>
            </a:pPr>
            <a:fld id="{D66F4682-9283-4A89-9B29-617DAE635045}"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47A036BD-DFBF-D789-FA3C-5C2C4266E8C9}"/>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CEAB6503-3458-F0AF-BE78-1DD0D1D1AFB3}"/>
              </a:ext>
            </a:extLst>
          </p:cNvPr>
          <p:cNvSpPr>
            <a:spLocks noGrp="1"/>
          </p:cNvSpPr>
          <p:nvPr>
            <p:ph type="sldNum" sz="quarter" idx="12"/>
          </p:nvPr>
        </p:nvSpPr>
        <p:spPr/>
        <p:txBody>
          <a:bodyPr/>
          <a:lstStyle>
            <a:lvl1pPr>
              <a:defRPr/>
            </a:lvl1pPr>
          </a:lstStyle>
          <a:p>
            <a:pPr>
              <a:defRPr/>
            </a:pPr>
            <a:fld id="{28829A45-CDE3-4683-B2F8-DE82378F4671}" type="slidenum">
              <a:rPr lang="en-US" altLang="en-US"/>
              <a:pPr>
                <a:defRPr/>
              </a:pPr>
              <a:t>‹#›</a:t>
            </a:fld>
            <a:endParaRPr lang="en-US" altLang="en-US"/>
          </a:p>
        </p:txBody>
      </p:sp>
    </p:spTree>
    <p:extLst>
      <p:ext uri="{BB962C8B-B14F-4D97-AF65-F5344CB8AC3E}">
        <p14:creationId xmlns:p14="http://schemas.microsoft.com/office/powerpoint/2010/main" val="3296012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9F35FBEA-88EB-C2B5-A86E-3C6728ED116E}"/>
              </a:ext>
            </a:extLst>
          </p:cNvPr>
          <p:cNvGrpSpPr>
            <a:grpSpLocks/>
          </p:cNvGrpSpPr>
          <p:nvPr/>
        </p:nvGrpSpPr>
        <p:grpSpPr bwMode="auto">
          <a:xfrm>
            <a:off x="1" y="609600"/>
            <a:ext cx="12215284" cy="1676400"/>
            <a:chOff x="0" y="2895600"/>
            <a:chExt cx="9161969" cy="1677035"/>
          </a:xfrm>
        </p:grpSpPr>
        <p:pic>
          <p:nvPicPr>
            <p:cNvPr id="6" name="Picture 8" descr="HD-ShadowLong.png">
              <a:extLst>
                <a:ext uri="{FF2B5EF4-FFF2-40B4-BE49-F238E27FC236}">
                  <a16:creationId xmlns:a16="http://schemas.microsoft.com/office/drawing/2014/main" id="{66AF1E70-61CA-332B-B215-8CC998B0E16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7827E27C-61F7-570E-CAA0-A7C0178B7D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24B13AE-4F48-9D34-1CFD-A7D912172F1A}"/>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F5B7C9D1-08C1-D051-5C0B-A9D3342F15FE}"/>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681275" y="2336874"/>
            <a:ext cx="5222956" cy="3599312"/>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08851" y="2336875"/>
            <a:ext cx="373131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EAD6542D-B7DE-10BC-AF06-124BDEDC5598}"/>
              </a:ext>
            </a:extLst>
          </p:cNvPr>
          <p:cNvSpPr>
            <a:spLocks noGrp="1"/>
          </p:cNvSpPr>
          <p:nvPr>
            <p:ph type="dt" sz="half" idx="10"/>
          </p:nvPr>
        </p:nvSpPr>
        <p:spPr/>
        <p:txBody>
          <a:bodyPr/>
          <a:lstStyle>
            <a:lvl1pPr>
              <a:defRPr/>
            </a:lvl1pPr>
          </a:lstStyle>
          <a:p>
            <a:pPr>
              <a:defRPr/>
            </a:pPr>
            <a:fld id="{1E8EB01D-7B05-4614-9EE7-997B3A371EB9}"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3FED60C7-5A2F-A8DE-7E6F-43E8CD51F3FA}"/>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D0A113EF-50E7-E957-8846-253701ECDFED}"/>
              </a:ext>
            </a:extLst>
          </p:cNvPr>
          <p:cNvSpPr>
            <a:spLocks noGrp="1"/>
          </p:cNvSpPr>
          <p:nvPr>
            <p:ph type="sldNum" sz="quarter" idx="12"/>
          </p:nvPr>
        </p:nvSpPr>
        <p:spPr/>
        <p:txBody>
          <a:bodyPr/>
          <a:lstStyle>
            <a:lvl1pPr>
              <a:defRPr/>
            </a:lvl1pPr>
          </a:lstStyle>
          <a:p>
            <a:pPr>
              <a:defRPr/>
            </a:pPr>
            <a:fld id="{CFACA6BE-D549-49EB-9167-36953CF42F3A}" type="slidenum">
              <a:rPr lang="en-US" altLang="en-US"/>
              <a:pPr>
                <a:defRPr/>
              </a:pPr>
              <a:t>‹#›</a:t>
            </a:fld>
            <a:endParaRPr lang="en-US" altLang="en-US"/>
          </a:p>
        </p:txBody>
      </p:sp>
    </p:spTree>
    <p:extLst>
      <p:ext uri="{BB962C8B-B14F-4D97-AF65-F5344CB8AC3E}">
        <p14:creationId xmlns:p14="http://schemas.microsoft.com/office/powerpoint/2010/main" val="185858526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7EF1073E-EB16-2BA6-C151-478FC89ADB31}"/>
              </a:ext>
            </a:extLst>
          </p:cNvPr>
          <p:cNvGrpSpPr>
            <a:grpSpLocks/>
          </p:cNvGrpSpPr>
          <p:nvPr/>
        </p:nvGrpSpPr>
        <p:grpSpPr bwMode="auto">
          <a:xfrm>
            <a:off x="1" y="4572000"/>
            <a:ext cx="12215284" cy="1676400"/>
            <a:chOff x="0" y="2895600"/>
            <a:chExt cx="9161969" cy="1677035"/>
          </a:xfrm>
        </p:grpSpPr>
        <p:pic>
          <p:nvPicPr>
            <p:cNvPr id="6" name="Picture 8" descr="HD-ShadowLong.png">
              <a:extLst>
                <a:ext uri="{FF2B5EF4-FFF2-40B4-BE49-F238E27FC236}">
                  <a16:creationId xmlns:a16="http://schemas.microsoft.com/office/drawing/2014/main" id="{B75A4D8C-AB14-C9C6-714B-7045D8358553}"/>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D-ShadowShort.png">
              <a:extLst>
                <a:ext uri="{FF2B5EF4-FFF2-40B4-BE49-F238E27FC236}">
                  <a16:creationId xmlns:a16="http://schemas.microsoft.com/office/drawing/2014/main" id="{C3AC355D-6A15-210C-F53F-F60E2C77B9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3EA8BFB-EDDF-EA09-FAA8-BBB472F72843}"/>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AFA8DF90-9330-6026-DFD2-B1A68103DB3C}"/>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1204" y="4711617"/>
            <a:ext cx="9193027"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08852" y="609599"/>
            <a:ext cx="9195379" cy="3589575"/>
          </a:xfrm>
          <a:noFill/>
          <a:ln>
            <a:noFill/>
          </a:ln>
          <a:effectLst>
            <a:outerShdw blurRad="76200" dist="63500" dir="5040000" algn="tl" rotWithShape="0">
              <a:srgbClr val="000000">
                <a:alpha val="41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1202" y="5256099"/>
            <a:ext cx="9193029"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Date Placeholder 4">
            <a:extLst>
              <a:ext uri="{FF2B5EF4-FFF2-40B4-BE49-F238E27FC236}">
                <a16:creationId xmlns:a16="http://schemas.microsoft.com/office/drawing/2014/main" id="{7BE0AB34-32B9-041B-16DE-2FC10FD05318}"/>
              </a:ext>
            </a:extLst>
          </p:cNvPr>
          <p:cNvSpPr>
            <a:spLocks noGrp="1"/>
          </p:cNvSpPr>
          <p:nvPr>
            <p:ph type="dt" sz="half" idx="10"/>
          </p:nvPr>
        </p:nvSpPr>
        <p:spPr/>
        <p:txBody>
          <a:bodyPr/>
          <a:lstStyle>
            <a:lvl1pPr>
              <a:defRPr/>
            </a:lvl1pPr>
          </a:lstStyle>
          <a:p>
            <a:pPr>
              <a:defRPr/>
            </a:pPr>
            <a:fld id="{B05615BD-15BF-4AC0-AD02-107F1FB5A4D4}" type="datetimeFigureOut">
              <a:rPr lang="en-US"/>
              <a:pPr>
                <a:defRPr/>
              </a:pPr>
              <a:t>2/17/2025</a:t>
            </a:fld>
            <a:endParaRPr lang="en-US" dirty="0"/>
          </a:p>
        </p:txBody>
      </p:sp>
      <p:sp>
        <p:nvSpPr>
          <p:cNvPr id="11" name="Footer Placeholder 5">
            <a:extLst>
              <a:ext uri="{FF2B5EF4-FFF2-40B4-BE49-F238E27FC236}">
                <a16:creationId xmlns:a16="http://schemas.microsoft.com/office/drawing/2014/main" id="{42457112-8E5E-9809-2E6C-1CB483397ABC}"/>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CC937A71-2BEF-6C04-0252-F588F8808560}"/>
              </a:ext>
            </a:extLst>
          </p:cNvPr>
          <p:cNvSpPr>
            <a:spLocks noGrp="1"/>
          </p:cNvSpPr>
          <p:nvPr>
            <p:ph type="sldNum" sz="quarter" idx="12"/>
          </p:nvPr>
        </p:nvSpPr>
        <p:spPr>
          <a:xfrm>
            <a:off x="10475384" y="4711701"/>
            <a:ext cx="1532467" cy="1090613"/>
          </a:xfrm>
        </p:spPr>
        <p:txBody>
          <a:bodyPr/>
          <a:lstStyle>
            <a:lvl1pPr>
              <a:defRPr/>
            </a:lvl1pPr>
          </a:lstStyle>
          <a:p>
            <a:pPr>
              <a:defRPr/>
            </a:pPr>
            <a:fld id="{F9BFABC3-7ABF-467A-BE6E-182CA57781B2}" type="slidenum">
              <a:rPr lang="en-US" altLang="en-US"/>
              <a:pPr>
                <a:defRPr/>
              </a:pPr>
              <a:t>‹#›</a:t>
            </a:fld>
            <a:endParaRPr lang="en-US" altLang="en-US"/>
          </a:p>
        </p:txBody>
      </p:sp>
    </p:spTree>
    <p:extLst>
      <p:ext uri="{BB962C8B-B14F-4D97-AF65-F5344CB8AC3E}">
        <p14:creationId xmlns:p14="http://schemas.microsoft.com/office/powerpoint/2010/main" val="321006006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3F4719B9-4A2C-150D-74FC-1C386140A946}"/>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30F4B354-E79D-8DA9-D2C8-5EA671AE4F44}"/>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E19A43E4-D82C-C8A6-610E-6F7B66F6312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5C631AE-4771-F64A-0946-5934B5BFA0A2}"/>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AB67BC87-E113-79DB-01AC-8136A2921C67}"/>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99007" y="609597"/>
            <a:ext cx="9195379" cy="3592750"/>
          </a:xfrm>
        </p:spPr>
        <p:txBody>
          <a:bodyP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1" y="4710340"/>
            <a:ext cx="9185535"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B34CF4E6-9DF3-3B41-6154-F878743E4838}"/>
              </a:ext>
            </a:extLst>
          </p:cNvPr>
          <p:cNvSpPr>
            <a:spLocks noGrp="1"/>
          </p:cNvSpPr>
          <p:nvPr>
            <p:ph type="dt" sz="half" idx="10"/>
          </p:nvPr>
        </p:nvSpPr>
        <p:spPr/>
        <p:txBody>
          <a:bodyPr/>
          <a:lstStyle>
            <a:lvl1pPr>
              <a:defRPr/>
            </a:lvl1pPr>
          </a:lstStyle>
          <a:p>
            <a:pPr>
              <a:defRPr/>
            </a:pPr>
            <a:fld id="{23AB6196-6584-4A78-8115-6C20FE2C4885}"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D6742463-2008-4068-F214-6B7B35859C0C}"/>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905A2BF5-533C-58E7-5C14-5E5C0E21A8D2}"/>
              </a:ext>
            </a:extLst>
          </p:cNvPr>
          <p:cNvSpPr>
            <a:spLocks noGrp="1"/>
          </p:cNvSpPr>
          <p:nvPr>
            <p:ph type="sldNum" sz="quarter" idx="12"/>
          </p:nvPr>
        </p:nvSpPr>
        <p:spPr>
          <a:xfrm>
            <a:off x="10475384" y="4711701"/>
            <a:ext cx="1532467" cy="1090613"/>
          </a:xfrm>
        </p:spPr>
        <p:txBody>
          <a:bodyPr/>
          <a:lstStyle>
            <a:lvl1pPr>
              <a:defRPr/>
            </a:lvl1pPr>
          </a:lstStyle>
          <a:p>
            <a:pPr>
              <a:defRPr/>
            </a:pPr>
            <a:fld id="{1C60CE6E-3915-4CEB-9EC1-662298FF3AE0}" type="slidenum">
              <a:rPr lang="en-US" altLang="en-US"/>
              <a:pPr>
                <a:defRPr/>
              </a:pPr>
              <a:t>‹#›</a:t>
            </a:fld>
            <a:endParaRPr lang="en-US" altLang="en-US"/>
          </a:p>
        </p:txBody>
      </p:sp>
    </p:spTree>
    <p:extLst>
      <p:ext uri="{BB962C8B-B14F-4D97-AF65-F5344CB8AC3E}">
        <p14:creationId xmlns:p14="http://schemas.microsoft.com/office/powerpoint/2010/main" val="77782468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D89A9CC9-7731-0975-1F5F-B501BA2FC79A}"/>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54EBA84F-A7A1-A483-CBD5-3BF527742453}"/>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DE92B6AD-1C36-F2E4-0697-B1C7312C5C2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AFEF8DB-16BE-4E2E-D48D-58AB6FBF7D31}"/>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2E86CB4C-1D52-0AEC-24F2-595F1B4AD26A}"/>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9" name="TextBox 8">
            <a:extLst>
              <a:ext uri="{FF2B5EF4-FFF2-40B4-BE49-F238E27FC236}">
                <a16:creationId xmlns:a16="http://schemas.microsoft.com/office/drawing/2014/main" id="{BAF52515-D757-71F1-8C20-CD9B5CA391CF}"/>
              </a:ext>
            </a:extLst>
          </p:cNvPr>
          <p:cNvSpPr txBox="1"/>
          <p:nvPr/>
        </p:nvSpPr>
        <p:spPr>
          <a:xfrm>
            <a:off x="361951" y="747714"/>
            <a:ext cx="711200" cy="585787"/>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7200" dirty="0">
                <a:effectLst/>
                <a:latin typeface="+mn-lt"/>
              </a:rPr>
              <a:t>“</a:t>
            </a:r>
          </a:p>
        </p:txBody>
      </p:sp>
      <p:sp>
        <p:nvSpPr>
          <p:cNvPr id="10" name="TextBox 9">
            <a:extLst>
              <a:ext uri="{FF2B5EF4-FFF2-40B4-BE49-F238E27FC236}">
                <a16:creationId xmlns:a16="http://schemas.microsoft.com/office/drawing/2014/main" id="{DF0B2B33-17F3-B2C8-D1E5-2741EFE623DE}"/>
              </a:ext>
            </a:extLst>
          </p:cNvPr>
          <p:cNvSpPr txBox="1"/>
          <p:nvPr/>
        </p:nvSpPr>
        <p:spPr>
          <a:xfrm>
            <a:off x="9290051" y="2998788"/>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7200" dirty="0">
                <a:effectLst/>
                <a:latin typeface="+mn-lt"/>
              </a:rPr>
              <a:t>”</a:t>
            </a:r>
          </a:p>
        </p:txBody>
      </p:sp>
      <p:sp>
        <p:nvSpPr>
          <p:cNvPr id="2" name="Title 1"/>
          <p:cNvSpPr>
            <a:spLocks noGrp="1"/>
          </p:cNvSpPr>
          <p:nvPr>
            <p:ph type="title"/>
          </p:nvPr>
        </p:nvSpPr>
        <p:spPr>
          <a:xfrm>
            <a:off x="1023895" y="616984"/>
            <a:ext cx="8566863" cy="3036061"/>
          </a:xfrm>
        </p:spPr>
        <p:txBody>
          <a:bodyP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19252" y="3660763"/>
            <a:ext cx="7983641" cy="54896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08852" y="4710340"/>
            <a:ext cx="9205225"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4">
            <a:extLst>
              <a:ext uri="{FF2B5EF4-FFF2-40B4-BE49-F238E27FC236}">
                <a16:creationId xmlns:a16="http://schemas.microsoft.com/office/drawing/2014/main" id="{EA5C6DAE-05AB-4A2F-85BD-CF69DB901F70}"/>
              </a:ext>
            </a:extLst>
          </p:cNvPr>
          <p:cNvSpPr>
            <a:spLocks noGrp="1"/>
          </p:cNvSpPr>
          <p:nvPr>
            <p:ph type="dt" sz="half" idx="14"/>
          </p:nvPr>
        </p:nvSpPr>
        <p:spPr/>
        <p:txBody>
          <a:bodyPr/>
          <a:lstStyle>
            <a:lvl1pPr>
              <a:defRPr/>
            </a:lvl1pPr>
          </a:lstStyle>
          <a:p>
            <a:pPr>
              <a:defRPr/>
            </a:pPr>
            <a:fld id="{CA6DCA9B-2E1E-4DDA-8767-6A41074FB4DD}" type="datetimeFigureOut">
              <a:rPr lang="en-US"/>
              <a:pPr>
                <a:defRPr/>
              </a:pPr>
              <a:t>2/17/2025</a:t>
            </a:fld>
            <a:endParaRPr lang="en-US" dirty="0"/>
          </a:p>
        </p:txBody>
      </p:sp>
      <p:sp>
        <p:nvSpPr>
          <p:cNvPr id="13" name="Footer Placeholder 5">
            <a:extLst>
              <a:ext uri="{FF2B5EF4-FFF2-40B4-BE49-F238E27FC236}">
                <a16:creationId xmlns:a16="http://schemas.microsoft.com/office/drawing/2014/main" id="{A9D3CD11-338F-7B6F-C06F-A77132ABC92A}"/>
              </a:ext>
            </a:extLst>
          </p:cNvPr>
          <p:cNvSpPr>
            <a:spLocks noGrp="1"/>
          </p:cNvSpPr>
          <p:nvPr>
            <p:ph type="ftr" sz="quarter" idx="15"/>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49F84F5-AAEB-1480-2EE0-A3158397E16B}"/>
              </a:ext>
            </a:extLst>
          </p:cNvPr>
          <p:cNvSpPr>
            <a:spLocks noGrp="1"/>
          </p:cNvSpPr>
          <p:nvPr>
            <p:ph type="sldNum" sz="quarter" idx="16"/>
          </p:nvPr>
        </p:nvSpPr>
        <p:spPr>
          <a:xfrm>
            <a:off x="10475384" y="4710113"/>
            <a:ext cx="1532467" cy="1090612"/>
          </a:xfrm>
        </p:spPr>
        <p:txBody>
          <a:bodyPr/>
          <a:lstStyle>
            <a:lvl1pPr>
              <a:defRPr/>
            </a:lvl1pPr>
          </a:lstStyle>
          <a:p>
            <a:pPr>
              <a:defRPr/>
            </a:pPr>
            <a:fld id="{41731FAC-EF38-4749-8F15-9862C64CEBDD}" type="slidenum">
              <a:rPr lang="en-US" altLang="en-US"/>
              <a:pPr>
                <a:defRPr/>
              </a:pPr>
              <a:t>‹#›</a:t>
            </a:fld>
            <a:endParaRPr lang="en-US" altLang="en-US"/>
          </a:p>
        </p:txBody>
      </p:sp>
    </p:spTree>
    <p:extLst>
      <p:ext uri="{BB962C8B-B14F-4D97-AF65-F5344CB8AC3E}">
        <p14:creationId xmlns:p14="http://schemas.microsoft.com/office/powerpoint/2010/main" val="127342152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2116A1E5-7BC4-C726-CC9C-097C8FC9CDDE}"/>
              </a:ext>
            </a:extLst>
          </p:cNvPr>
          <p:cNvGrpSpPr>
            <a:grpSpLocks/>
          </p:cNvGrpSpPr>
          <p:nvPr/>
        </p:nvGrpSpPr>
        <p:grpSpPr bwMode="auto">
          <a:xfrm>
            <a:off x="1" y="4572000"/>
            <a:ext cx="12215284" cy="1676400"/>
            <a:chOff x="0" y="2895600"/>
            <a:chExt cx="9161969" cy="1677035"/>
          </a:xfrm>
        </p:grpSpPr>
        <p:pic>
          <p:nvPicPr>
            <p:cNvPr id="5" name="Picture 8" descr="HD-ShadowLong.png">
              <a:extLst>
                <a:ext uri="{FF2B5EF4-FFF2-40B4-BE49-F238E27FC236}">
                  <a16:creationId xmlns:a16="http://schemas.microsoft.com/office/drawing/2014/main" id="{8D752486-C8F8-1B84-653D-591AB81E2990}"/>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FE090448-0F0F-56C3-FFAA-EB53725AEA3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27501E4-215E-AB2B-0261-B0DA9E77F5C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EE3CB1EB-BF8B-73CD-83EF-6CB4CDFAA209}"/>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1" y="4710340"/>
            <a:ext cx="9195379"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08852" y="5300150"/>
            <a:ext cx="9195379" cy="5119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4">
            <a:extLst>
              <a:ext uri="{FF2B5EF4-FFF2-40B4-BE49-F238E27FC236}">
                <a16:creationId xmlns:a16="http://schemas.microsoft.com/office/drawing/2014/main" id="{2EB4220F-D447-A00B-B446-97B9D8D685B4}"/>
              </a:ext>
            </a:extLst>
          </p:cNvPr>
          <p:cNvSpPr>
            <a:spLocks noGrp="1"/>
          </p:cNvSpPr>
          <p:nvPr>
            <p:ph type="dt" sz="half" idx="10"/>
          </p:nvPr>
        </p:nvSpPr>
        <p:spPr/>
        <p:txBody>
          <a:bodyPr/>
          <a:lstStyle>
            <a:lvl1pPr>
              <a:defRPr/>
            </a:lvl1pPr>
          </a:lstStyle>
          <a:p>
            <a:pPr>
              <a:defRPr/>
            </a:pPr>
            <a:fld id="{FF4F6EB2-36B6-4A05-BEC4-D1398C0593F1}" type="datetimeFigureOut">
              <a:rPr lang="en-US"/>
              <a:pPr>
                <a:defRPr/>
              </a:pPr>
              <a:t>2/17/2025</a:t>
            </a:fld>
            <a:endParaRPr lang="en-US" dirty="0"/>
          </a:p>
        </p:txBody>
      </p:sp>
      <p:sp>
        <p:nvSpPr>
          <p:cNvPr id="10" name="Footer Placeholder 5">
            <a:extLst>
              <a:ext uri="{FF2B5EF4-FFF2-40B4-BE49-F238E27FC236}">
                <a16:creationId xmlns:a16="http://schemas.microsoft.com/office/drawing/2014/main" id="{1954DFDD-2C58-DA96-0B83-B49910AEBBAB}"/>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B7B032B0-75C4-7525-874C-B43D60453E35}"/>
              </a:ext>
            </a:extLst>
          </p:cNvPr>
          <p:cNvSpPr>
            <a:spLocks noGrp="1"/>
          </p:cNvSpPr>
          <p:nvPr>
            <p:ph type="sldNum" sz="quarter" idx="12"/>
          </p:nvPr>
        </p:nvSpPr>
        <p:spPr>
          <a:xfrm>
            <a:off x="10475384" y="4710113"/>
            <a:ext cx="1532467" cy="1090612"/>
          </a:xfrm>
        </p:spPr>
        <p:txBody>
          <a:bodyPr/>
          <a:lstStyle>
            <a:lvl1pPr>
              <a:defRPr/>
            </a:lvl1pPr>
          </a:lstStyle>
          <a:p>
            <a:pPr>
              <a:defRPr/>
            </a:pPr>
            <a:fld id="{F79AD788-F0C2-42A5-840E-36049D7B8A6C}" type="slidenum">
              <a:rPr lang="en-US" altLang="en-US"/>
              <a:pPr>
                <a:defRPr/>
              </a:pPr>
              <a:t>‹#›</a:t>
            </a:fld>
            <a:endParaRPr lang="en-US" altLang="en-US"/>
          </a:p>
        </p:txBody>
      </p:sp>
    </p:spTree>
    <p:extLst>
      <p:ext uri="{BB962C8B-B14F-4D97-AF65-F5344CB8AC3E}">
        <p14:creationId xmlns:p14="http://schemas.microsoft.com/office/powerpoint/2010/main" val="29906906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8B122302-CF2C-1B3E-3A3D-7D73C0C8245E}"/>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B0755AD1-16F2-6240-580D-8657F1A90BA2}"/>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B7358DF0-6B00-D1E2-F86A-5EF18815104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314C21-27E5-9217-6E9B-E6F65594C569}"/>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167E469-95B0-0735-AEEA-5C17C727E8E0}"/>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710172" y="2329489"/>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719703" y="3015291"/>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837884"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839613" y="3007907"/>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968181" y="2336873"/>
            <a:ext cx="292608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978027" y="3007906"/>
            <a:ext cx="2926080" cy="291351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2">
            <a:extLst>
              <a:ext uri="{FF2B5EF4-FFF2-40B4-BE49-F238E27FC236}">
                <a16:creationId xmlns:a16="http://schemas.microsoft.com/office/drawing/2014/main" id="{1A440F95-4436-7118-8791-44F3C072CD94}"/>
              </a:ext>
            </a:extLst>
          </p:cNvPr>
          <p:cNvSpPr>
            <a:spLocks noGrp="1"/>
          </p:cNvSpPr>
          <p:nvPr>
            <p:ph type="dt" sz="half" idx="18"/>
          </p:nvPr>
        </p:nvSpPr>
        <p:spPr/>
        <p:txBody>
          <a:bodyPr/>
          <a:lstStyle>
            <a:lvl1pPr>
              <a:defRPr/>
            </a:lvl1pPr>
          </a:lstStyle>
          <a:p>
            <a:pPr>
              <a:defRPr/>
            </a:pPr>
            <a:fld id="{631C9654-25F5-4CDF-B845-F9DF31CF08E4}" type="datetimeFigureOut">
              <a:rPr lang="en-US"/>
              <a:pPr>
                <a:defRPr/>
              </a:pPr>
              <a:t>2/17/2025</a:t>
            </a:fld>
            <a:endParaRPr lang="en-US" dirty="0"/>
          </a:p>
        </p:txBody>
      </p:sp>
      <p:sp>
        <p:nvSpPr>
          <p:cNvPr id="14" name="Footer Placeholder 3">
            <a:extLst>
              <a:ext uri="{FF2B5EF4-FFF2-40B4-BE49-F238E27FC236}">
                <a16:creationId xmlns:a16="http://schemas.microsoft.com/office/drawing/2014/main" id="{A8EEB99A-85CB-71C9-6A81-7E82E431EAB9}"/>
              </a:ext>
            </a:extLst>
          </p:cNvPr>
          <p:cNvSpPr>
            <a:spLocks noGrp="1"/>
          </p:cNvSpPr>
          <p:nvPr>
            <p:ph type="ftr" sz="quarter" idx="19"/>
          </p:nvPr>
        </p:nvSpPr>
        <p:spPr/>
        <p:txBody>
          <a:bodyPr/>
          <a:lstStyle>
            <a:lvl1pPr>
              <a:defRPr/>
            </a:lvl1pPr>
          </a:lstStyle>
          <a:p>
            <a:pPr>
              <a:defRPr/>
            </a:pPr>
            <a:endParaRPr lang="en-US"/>
          </a:p>
        </p:txBody>
      </p:sp>
      <p:sp>
        <p:nvSpPr>
          <p:cNvPr id="16" name="Slide Number Placeholder 4">
            <a:extLst>
              <a:ext uri="{FF2B5EF4-FFF2-40B4-BE49-F238E27FC236}">
                <a16:creationId xmlns:a16="http://schemas.microsoft.com/office/drawing/2014/main" id="{4E539F9D-627D-5D30-EB70-70946B3FD201}"/>
              </a:ext>
            </a:extLst>
          </p:cNvPr>
          <p:cNvSpPr>
            <a:spLocks noGrp="1"/>
          </p:cNvSpPr>
          <p:nvPr>
            <p:ph type="sldNum" sz="quarter" idx="20"/>
          </p:nvPr>
        </p:nvSpPr>
        <p:spPr/>
        <p:txBody>
          <a:bodyPr/>
          <a:lstStyle>
            <a:lvl1pPr>
              <a:defRPr/>
            </a:lvl1pPr>
          </a:lstStyle>
          <a:p>
            <a:pPr>
              <a:defRPr/>
            </a:pPr>
            <a:fld id="{5D466CBA-C125-4A7B-9664-52E1EBB4816D}" type="slidenum">
              <a:rPr lang="en-US" altLang="en-US"/>
              <a:pPr>
                <a:defRPr/>
              </a:pPr>
              <a:t>‹#›</a:t>
            </a:fld>
            <a:endParaRPr lang="en-US" altLang="en-US"/>
          </a:p>
        </p:txBody>
      </p:sp>
    </p:spTree>
    <p:extLst>
      <p:ext uri="{BB962C8B-B14F-4D97-AF65-F5344CB8AC3E}">
        <p14:creationId xmlns:p14="http://schemas.microsoft.com/office/powerpoint/2010/main" val="260027204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4CD16FF0-7C83-CB18-D581-4D61E6219788}"/>
              </a:ext>
            </a:extLst>
          </p:cNvPr>
          <p:cNvGrpSpPr>
            <a:grpSpLocks/>
          </p:cNvGrpSpPr>
          <p:nvPr/>
        </p:nvGrpSpPr>
        <p:grpSpPr bwMode="auto">
          <a:xfrm>
            <a:off x="1" y="609600"/>
            <a:ext cx="12215284" cy="1676400"/>
            <a:chOff x="0" y="2895600"/>
            <a:chExt cx="9161969" cy="1677035"/>
          </a:xfrm>
        </p:grpSpPr>
        <p:pic>
          <p:nvPicPr>
            <p:cNvPr id="3" name="Picture 8" descr="HD-ShadowLong.png">
              <a:extLst>
                <a:ext uri="{FF2B5EF4-FFF2-40B4-BE49-F238E27FC236}">
                  <a16:creationId xmlns:a16="http://schemas.microsoft.com/office/drawing/2014/main" id="{E25F8184-6BC1-4876-AC23-5C24CC606426}"/>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HD-ShadowShort.png">
              <a:extLst>
                <a:ext uri="{FF2B5EF4-FFF2-40B4-BE49-F238E27FC236}">
                  <a16:creationId xmlns:a16="http://schemas.microsoft.com/office/drawing/2014/main" id="{41C42E0B-E7B8-C014-EC8D-0AAE7718A46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2B9857D-7292-01B6-5E36-79A18D49AE18}"/>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EF551F7-5A6A-72CF-3DDE-D2BE6D03406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708852" y="753228"/>
            <a:ext cx="9195379"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09856" y="4297503"/>
            <a:ext cx="292300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09856" y="2336873"/>
            <a:ext cx="2923009"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709856" y="4873765"/>
            <a:ext cx="292300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827329" y="4297503"/>
            <a:ext cx="295342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827329" y="2336873"/>
            <a:ext cx="295342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825977" y="4873764"/>
            <a:ext cx="2957339"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974705" y="4297503"/>
            <a:ext cx="292577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974704" y="2336873"/>
            <a:ext cx="2925777" cy="1524000"/>
          </a:xfrm>
          <a:prstGeom prst="roundRect">
            <a:avLst>
              <a:gd name="adj" fmla="val 0"/>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6974579" y="4873762"/>
            <a:ext cx="2929652" cy="106242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2">
            <a:extLst>
              <a:ext uri="{FF2B5EF4-FFF2-40B4-BE49-F238E27FC236}">
                <a16:creationId xmlns:a16="http://schemas.microsoft.com/office/drawing/2014/main" id="{692AD53B-3856-C9CD-5C33-F8572125CE73}"/>
              </a:ext>
            </a:extLst>
          </p:cNvPr>
          <p:cNvSpPr>
            <a:spLocks noGrp="1"/>
          </p:cNvSpPr>
          <p:nvPr>
            <p:ph type="dt" sz="half" idx="23"/>
          </p:nvPr>
        </p:nvSpPr>
        <p:spPr/>
        <p:txBody>
          <a:bodyPr/>
          <a:lstStyle>
            <a:lvl1pPr>
              <a:defRPr/>
            </a:lvl1pPr>
          </a:lstStyle>
          <a:p>
            <a:pPr>
              <a:defRPr/>
            </a:pPr>
            <a:fld id="{897836DE-D632-4DDD-94B7-939DFA891876}" type="datetimeFigureOut">
              <a:rPr lang="en-US"/>
              <a:pPr>
                <a:defRPr/>
              </a:pPr>
              <a:t>2/17/2025</a:t>
            </a:fld>
            <a:endParaRPr lang="en-US" dirty="0"/>
          </a:p>
        </p:txBody>
      </p:sp>
      <p:sp>
        <p:nvSpPr>
          <p:cNvPr id="8" name="Footer Placeholder 3">
            <a:extLst>
              <a:ext uri="{FF2B5EF4-FFF2-40B4-BE49-F238E27FC236}">
                <a16:creationId xmlns:a16="http://schemas.microsoft.com/office/drawing/2014/main" id="{73E5F14B-8CA2-D16A-335F-6AD8AF22230E}"/>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9E6048F4-1C9D-8709-28E9-B462459BE09C}"/>
              </a:ext>
            </a:extLst>
          </p:cNvPr>
          <p:cNvSpPr>
            <a:spLocks noGrp="1"/>
          </p:cNvSpPr>
          <p:nvPr>
            <p:ph type="sldNum" sz="quarter" idx="25"/>
          </p:nvPr>
        </p:nvSpPr>
        <p:spPr/>
        <p:txBody>
          <a:bodyPr/>
          <a:lstStyle>
            <a:lvl1pPr>
              <a:defRPr/>
            </a:lvl1pPr>
          </a:lstStyle>
          <a:p>
            <a:pPr>
              <a:defRPr/>
            </a:pPr>
            <a:fld id="{688F8791-C6C4-4FBE-8E7E-C8BA442FF9CF}" type="slidenum">
              <a:rPr lang="en-US" altLang="en-US"/>
              <a:pPr>
                <a:defRPr/>
              </a:pPr>
              <a:t>‹#›</a:t>
            </a:fld>
            <a:endParaRPr lang="en-US" altLang="en-US"/>
          </a:p>
        </p:txBody>
      </p:sp>
    </p:spTree>
    <p:extLst>
      <p:ext uri="{BB962C8B-B14F-4D97-AF65-F5344CB8AC3E}">
        <p14:creationId xmlns:p14="http://schemas.microsoft.com/office/powerpoint/2010/main" val="181714839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8E43A7B-21CD-36B1-B04A-3BCA3BD72917}"/>
              </a:ext>
            </a:extLst>
          </p:cNvPr>
          <p:cNvGrpSpPr>
            <a:grpSpLocks/>
          </p:cNvGrpSpPr>
          <p:nvPr/>
        </p:nvGrpSpPr>
        <p:grpSpPr bwMode="auto">
          <a:xfrm>
            <a:off x="1" y="609600"/>
            <a:ext cx="12215284" cy="1676400"/>
            <a:chOff x="0" y="2895600"/>
            <a:chExt cx="9161969" cy="1677035"/>
          </a:xfrm>
        </p:grpSpPr>
        <p:pic>
          <p:nvPicPr>
            <p:cNvPr id="5" name="Picture 8" descr="HD-ShadowLong.png">
              <a:extLst>
                <a:ext uri="{FF2B5EF4-FFF2-40B4-BE49-F238E27FC236}">
                  <a16:creationId xmlns:a16="http://schemas.microsoft.com/office/drawing/2014/main" id="{90AB07FB-ABA0-EF9B-4493-CB2E0FF58921}"/>
                </a:ext>
              </a:extLst>
            </p:cNvPr>
            <p:cNvPicPr>
              <a:picLocks noChangeAspect="1"/>
            </p:cNvPicPr>
            <p:nvPr/>
          </p:nvPicPr>
          <p:blipFill>
            <a:blip r:embed="rId2" cstate="email">
              <a:extLst>
                <a:ext uri="{28A0092B-C50C-407E-A947-70E740481C1C}">
                  <a14:useLocalDpi xmlns:a14="http://schemas.microsoft.com/office/drawing/2010/main"/>
                </a:ext>
              </a:extLst>
            </a:blip>
            <a:srcRect l="26982" r="-217"/>
            <a:stretch>
              <a:fillRect/>
            </a:stretch>
          </p:blipFill>
          <p:spPr bwMode="auto">
            <a:xfrm>
              <a:off x="0" y="4251471"/>
              <a:ext cx="7644384" cy="32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D-ShadowShort.png">
              <a:extLst>
                <a:ext uri="{FF2B5EF4-FFF2-40B4-BE49-F238E27FC236}">
                  <a16:creationId xmlns:a16="http://schemas.microsoft.com/office/drawing/2014/main" id="{8AD90884-729D-85AA-6634-C00D78720D1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7217" y="4259262"/>
              <a:ext cx="1444752" cy="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02421AE-C102-349D-69CC-06F638FFA3CD}"/>
                </a:ext>
              </a:extLst>
            </p:cNvPr>
            <p:cNvSpPr/>
            <p:nvPr/>
          </p:nvSpPr>
          <p:spPr>
            <a:xfrm>
              <a:off x="0" y="2895600"/>
              <a:ext cx="7566443" cy="136894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4780A4AE-8EC0-4BF6-5261-C9311F666488}"/>
                </a:ext>
              </a:extLst>
            </p:cNvPr>
            <p:cNvSpPr/>
            <p:nvPr/>
          </p:nvSpPr>
          <p:spPr>
            <a:xfrm>
              <a:off x="7710914" y="2895600"/>
              <a:ext cx="1433591" cy="13689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08852" y="753228"/>
            <a:ext cx="9195379"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a:extLst>
              <a:ext uri="{FF2B5EF4-FFF2-40B4-BE49-F238E27FC236}">
                <a16:creationId xmlns:a16="http://schemas.microsoft.com/office/drawing/2014/main" id="{799E5864-FF5C-B5AC-09EA-919BC44A9F55}"/>
              </a:ext>
            </a:extLst>
          </p:cNvPr>
          <p:cNvSpPr>
            <a:spLocks noGrp="1"/>
          </p:cNvSpPr>
          <p:nvPr>
            <p:ph type="dt" sz="half" idx="10"/>
          </p:nvPr>
        </p:nvSpPr>
        <p:spPr/>
        <p:txBody>
          <a:bodyPr/>
          <a:lstStyle>
            <a:lvl1pPr>
              <a:defRPr/>
            </a:lvl1pPr>
          </a:lstStyle>
          <a:p>
            <a:pPr>
              <a:defRPr/>
            </a:pPr>
            <a:fld id="{2F49B27C-D7B7-4829-8977-DE0161E38BA0}" type="datetimeFigureOut">
              <a:rPr lang="en-US"/>
              <a:pPr>
                <a:defRPr/>
              </a:pPr>
              <a:t>2/17/2025</a:t>
            </a:fld>
            <a:endParaRPr lang="en-US" dirty="0"/>
          </a:p>
        </p:txBody>
      </p:sp>
      <p:sp>
        <p:nvSpPr>
          <p:cNvPr id="10" name="Footer Placeholder 4">
            <a:extLst>
              <a:ext uri="{FF2B5EF4-FFF2-40B4-BE49-F238E27FC236}">
                <a16:creationId xmlns:a16="http://schemas.microsoft.com/office/drawing/2014/main" id="{D6191209-3B58-1630-5BB6-3CE978E147B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B5E354C-1581-F8CC-1FEC-FE0A65CC212E}"/>
              </a:ext>
            </a:extLst>
          </p:cNvPr>
          <p:cNvSpPr>
            <a:spLocks noGrp="1"/>
          </p:cNvSpPr>
          <p:nvPr>
            <p:ph type="sldNum" sz="quarter" idx="12"/>
          </p:nvPr>
        </p:nvSpPr>
        <p:spPr/>
        <p:txBody>
          <a:bodyPr/>
          <a:lstStyle>
            <a:lvl1pPr>
              <a:defRPr/>
            </a:lvl1pPr>
          </a:lstStyle>
          <a:p>
            <a:pPr>
              <a:defRPr/>
            </a:pPr>
            <a:fld id="{9B6AACC6-F6D5-4D9D-9478-3EE9A936137F}" type="slidenum">
              <a:rPr lang="en-US" altLang="en-US"/>
              <a:pPr>
                <a:defRPr/>
              </a:pPr>
              <a:t>‹#›</a:t>
            </a:fld>
            <a:endParaRPr lang="en-US" altLang="en-US"/>
          </a:p>
        </p:txBody>
      </p:sp>
    </p:spTree>
    <p:extLst>
      <p:ext uri="{BB962C8B-B14F-4D97-AF65-F5344CB8AC3E}">
        <p14:creationId xmlns:p14="http://schemas.microsoft.com/office/powerpoint/2010/main" val="3666537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B54D-45CC-C6F1-3BD8-BD812E5F00E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C564F0-A929-90BD-5316-D738C0B8653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88516-7144-6742-C425-92173B1E7C3A}"/>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FF4CB4-541D-5FF7-552B-C3B28706283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951FB-ECA2-82F5-8416-DA8BAA62CAF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59E96-4B03-5BCF-311F-5ED0BA40B69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C9C116-DAE1-6C84-1DD1-C90AA697A89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41DF525-B2A6-40B8-D982-37220A390876}"/>
              </a:ext>
            </a:extLst>
          </p:cNvPr>
          <p:cNvSpPr>
            <a:spLocks noGrp="1"/>
          </p:cNvSpPr>
          <p:nvPr>
            <p:ph type="sldNum" sz="quarter" idx="12"/>
          </p:nvPr>
        </p:nvSpPr>
        <p:spPr/>
        <p:txBody>
          <a:bodyPr/>
          <a:lstStyle>
            <a:lvl1pPr>
              <a:defRPr/>
            </a:lvl1pPr>
          </a:lstStyle>
          <a:p>
            <a:fld id="{6BEAC6F8-95E4-4CDD-9B17-B26EC3B7764A}" type="slidenum">
              <a:rPr lang="en-US" altLang="en-US"/>
              <a:pPr/>
              <a:t>‹#›</a:t>
            </a:fld>
            <a:endParaRPr lang="en-US" altLang="en-US"/>
          </a:p>
        </p:txBody>
      </p:sp>
    </p:spTree>
    <p:extLst>
      <p:ext uri="{BB962C8B-B14F-4D97-AF65-F5344CB8AC3E}">
        <p14:creationId xmlns:p14="http://schemas.microsoft.com/office/powerpoint/2010/main" val="344550536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942096B-46CF-6F1F-2173-F2EDA6D9984A}"/>
              </a:ext>
            </a:extLst>
          </p:cNvPr>
          <p:cNvGrpSpPr>
            <a:grpSpLocks/>
          </p:cNvGrpSpPr>
          <p:nvPr/>
        </p:nvGrpSpPr>
        <p:grpSpPr bwMode="auto">
          <a:xfrm rot="5400000">
            <a:off x="7244028" y="2520158"/>
            <a:ext cx="6862763" cy="1822449"/>
            <a:chOff x="2281445" y="609600"/>
            <a:chExt cx="6862555" cy="1368199"/>
          </a:xfrm>
        </p:grpSpPr>
        <p:sp>
          <p:nvSpPr>
            <p:cNvPr id="5" name="Rectangle 4">
              <a:extLst>
                <a:ext uri="{FF2B5EF4-FFF2-40B4-BE49-F238E27FC236}">
                  <a16:creationId xmlns:a16="http://schemas.microsoft.com/office/drawing/2014/main" id="{3DF49E90-8A44-EBC4-B8F2-75C7F3BC000E}"/>
                </a:ext>
              </a:extLst>
            </p:cNvPr>
            <p:cNvSpPr/>
            <p:nvPr/>
          </p:nvSpPr>
          <p:spPr>
            <a:xfrm>
              <a:off x="2281445" y="609600"/>
              <a:ext cx="5286215"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C4FEDBAD-D3F2-A4DF-9E6C-CD1EE79EE6BA}"/>
                </a:ext>
              </a:extLst>
            </p:cNvPr>
            <p:cNvSpPr/>
            <p:nvPr/>
          </p:nvSpPr>
          <p:spPr>
            <a:xfrm>
              <a:off x="7710530" y="609600"/>
              <a:ext cx="1433470"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9953064" y="609597"/>
            <a:ext cx="1426136"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9"/>
            <a:ext cx="876847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122ADB0-FCAD-FCCB-D0CB-509F45151534}"/>
              </a:ext>
            </a:extLst>
          </p:cNvPr>
          <p:cNvSpPr>
            <a:spLocks noGrp="1"/>
          </p:cNvSpPr>
          <p:nvPr>
            <p:ph type="dt" sz="half" idx="10"/>
          </p:nvPr>
        </p:nvSpPr>
        <p:spPr>
          <a:xfrm>
            <a:off x="6705600" y="5935664"/>
            <a:ext cx="2743200" cy="365125"/>
          </a:xfrm>
        </p:spPr>
        <p:txBody>
          <a:bodyPr/>
          <a:lstStyle>
            <a:lvl1pPr>
              <a:defRPr/>
            </a:lvl1pPr>
          </a:lstStyle>
          <a:p>
            <a:pPr>
              <a:defRPr/>
            </a:pPr>
            <a:fld id="{1C2080AF-3E0C-4987-BD5E-1698025812D5}" type="datetimeFigureOut">
              <a:rPr lang="en-US"/>
              <a:pPr>
                <a:defRPr/>
              </a:pPr>
              <a:t>2/17/2025</a:t>
            </a:fld>
            <a:endParaRPr lang="en-US" dirty="0"/>
          </a:p>
        </p:txBody>
      </p:sp>
      <p:sp>
        <p:nvSpPr>
          <p:cNvPr id="8" name="Footer Placeholder 4">
            <a:extLst>
              <a:ext uri="{FF2B5EF4-FFF2-40B4-BE49-F238E27FC236}">
                <a16:creationId xmlns:a16="http://schemas.microsoft.com/office/drawing/2014/main" id="{705BDD77-BC05-35D3-48F4-1240C53B5AD6}"/>
              </a:ext>
            </a:extLst>
          </p:cNvPr>
          <p:cNvSpPr>
            <a:spLocks noGrp="1"/>
          </p:cNvSpPr>
          <p:nvPr>
            <p:ph type="ftr" sz="quarter" idx="11"/>
          </p:nvPr>
        </p:nvSpPr>
        <p:spPr>
          <a:xfrm>
            <a:off x="679451" y="5935664"/>
            <a:ext cx="6026149" cy="365125"/>
          </a:xfr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B8E9A0-08C2-91C7-D368-4AC79F0A390D}"/>
              </a:ext>
            </a:extLst>
          </p:cNvPr>
          <p:cNvSpPr>
            <a:spLocks noGrp="1"/>
          </p:cNvSpPr>
          <p:nvPr>
            <p:ph type="sldNum" sz="quarter" idx="12"/>
          </p:nvPr>
        </p:nvSpPr>
        <p:spPr>
          <a:xfrm>
            <a:off x="9908117" y="5432426"/>
            <a:ext cx="1532467" cy="1273175"/>
          </a:xfrm>
        </p:spPr>
        <p:txBody>
          <a:bodyPr anchor="t"/>
          <a:lstStyle>
            <a:lvl1pPr algn="ctr">
              <a:defRPr/>
            </a:lvl1pPr>
          </a:lstStyle>
          <a:p>
            <a:pPr>
              <a:defRPr/>
            </a:pPr>
            <a:fld id="{D664BA0E-3167-4CBC-AD68-8634DC9685DD}" type="slidenum">
              <a:rPr lang="en-US" altLang="en-US"/>
              <a:pPr>
                <a:defRPr/>
              </a:pPr>
              <a:t>‹#›</a:t>
            </a:fld>
            <a:endParaRPr lang="en-US" altLang="en-US"/>
          </a:p>
        </p:txBody>
      </p:sp>
    </p:spTree>
    <p:extLst>
      <p:ext uri="{BB962C8B-B14F-4D97-AF65-F5344CB8AC3E}">
        <p14:creationId xmlns:p14="http://schemas.microsoft.com/office/powerpoint/2010/main" val="94246396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DD14A6A-9E90-54E3-D1FD-68A9C219CCCC}"/>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D27A5979-4717-153D-C09E-BAC589FE7C3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98DF8EC9-C4A8-8692-E0FF-A9EAF064F0A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8B78F991-34DC-90B3-54A1-188B80B54229}"/>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28B17A62-73AF-C25E-81A6-F9EC7A79A4F5}"/>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A5646DEC-A7DC-D478-3ADF-21FDA27923FC}"/>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4394DCF1-BE41-B3AD-B87A-44434A8A2961}"/>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756CB7F4-4A9B-234B-9D84-A580487C2129}"/>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DF747B8C-85BB-E537-C220-7649C765FE2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5BBAC8BC-87BF-CA27-27B9-BDF609321C57}"/>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A8BE3DEF-6C5B-9012-A1EE-5C60E7F3541B}"/>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DD9EB8D2-0C58-9629-0E4A-518E0AA6B69A}"/>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AB78EF02-C890-9FF6-21B4-A8E88FA1ADA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FCEA75CE-B7D2-A163-790F-2275A4DA7DCC}"/>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7FFD2E0B-3585-D2D4-1860-5500E4B96FCA}"/>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3AF50E2D-9FFD-6AFC-2FAC-E89C08756C6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E25219CE-D93D-ACAB-853D-B987D9C7102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2CF24E19-CED6-CC9E-9246-8BC8A81918E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B77E1E48-8C85-40C4-BD92-3519FEE63004}"/>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8CF22921-F416-F260-5F46-01EA2D34BA3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DF571E40-BB6F-5A00-51AB-0BEADC7976F5}"/>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71D25247-4CA5-B70A-E23F-89F9241651CE}"/>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82933AF2-4FED-748D-2213-F8C8731B7A2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A090E5C4-112C-3359-C45D-AC3B96C691C7}"/>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6A2794B5-B733-7EB0-3944-3C28A8B3CB2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77426273-60B6-CCEF-4C99-6D2A48EC20A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D7F9BB23-CD11-2B46-7788-958ADD11490A}"/>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CEB8E485-5DE2-29E7-6BA0-5C2E513A647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A07E3640-5F23-32D9-61FE-A2D5651DEDA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A495D0A9-76C6-1829-9861-A52BD2239F75}"/>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9580151F-6FB8-D4C8-1E5A-A7936FAA09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69503B48-2C5A-70C7-7052-248A28C4249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C48F30BD-8B5B-3BCC-D927-1529A07E9B8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6932B5DA-C098-D2F9-5EAF-80480A681F01}"/>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FFF3A117-7D10-9E32-6AE2-1A252DF3B58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F8E81BFF-BC8E-8F6A-D2A7-2D2A6DFEB5EB}"/>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1E076E2F-87F5-E08B-F68B-C80A480B3BC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378D8962-05BF-FCE8-8BDE-3BE9C5409C61}"/>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4610B812-FE08-A8F7-A8C4-A93177E326D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EEB1288C-3599-BFAB-13E6-E1D64FC56F5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7BFD1081-9D35-5CF6-8324-EF6C06EFF795}"/>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1A503B9F-BFAF-0C54-87B1-AB0A3324F6B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41845129-C28D-50FA-D8DC-43191AF7A3F8}"/>
              </a:ext>
            </a:extLst>
          </p:cNvPr>
          <p:cNvSpPr>
            <a:spLocks noGrp="1" noChangeArrowheads="1"/>
          </p:cNvSpPr>
          <p:nvPr>
            <p:ph type="sldNum" sz="quarter" idx="12"/>
          </p:nvPr>
        </p:nvSpPr>
        <p:spPr/>
        <p:txBody>
          <a:bodyPr/>
          <a:lstStyle>
            <a:lvl1pPr>
              <a:defRPr/>
            </a:lvl1pPr>
          </a:lstStyle>
          <a:p>
            <a:fld id="{6AEFC7C5-F373-4E78-9441-19DD5872B88E}" type="slidenum">
              <a:rPr lang="en-US" altLang="en-US"/>
              <a:pPr/>
              <a:t>‹#›</a:t>
            </a:fld>
            <a:endParaRPr lang="en-US" altLang="en-US"/>
          </a:p>
        </p:txBody>
      </p:sp>
    </p:spTree>
    <p:extLst>
      <p:ext uri="{BB962C8B-B14F-4D97-AF65-F5344CB8AC3E}">
        <p14:creationId xmlns:p14="http://schemas.microsoft.com/office/powerpoint/2010/main" val="99451378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E4032CD1-CBB8-107A-8E74-605D87077F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D80E952F-8369-8D5D-3310-8D22872E91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1B61358C-9AF7-C868-608E-913A2EA44F95}"/>
              </a:ext>
            </a:extLst>
          </p:cNvPr>
          <p:cNvSpPr>
            <a:spLocks noGrp="1" noChangeArrowheads="1"/>
          </p:cNvSpPr>
          <p:nvPr>
            <p:ph type="sldNum" sz="quarter" idx="12"/>
          </p:nvPr>
        </p:nvSpPr>
        <p:spPr>
          <a:ln/>
        </p:spPr>
        <p:txBody>
          <a:bodyPr/>
          <a:lstStyle>
            <a:lvl1pPr>
              <a:defRPr/>
            </a:lvl1pPr>
          </a:lstStyle>
          <a:p>
            <a:fld id="{91E716DF-52AF-476C-AC39-0C34F60ACE4F}" type="slidenum">
              <a:rPr lang="en-US" altLang="en-US"/>
              <a:pPr/>
              <a:t>‹#›</a:t>
            </a:fld>
            <a:endParaRPr lang="en-US" altLang="en-US"/>
          </a:p>
        </p:txBody>
      </p:sp>
    </p:spTree>
    <p:extLst>
      <p:ext uri="{BB962C8B-B14F-4D97-AF65-F5344CB8AC3E}">
        <p14:creationId xmlns:p14="http://schemas.microsoft.com/office/powerpoint/2010/main" val="15972592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17A3DCA3-7634-5D91-3DE4-D52EC1178D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D85C7D3A-38B5-5207-E034-C3DC6C1725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E4A421D8-CF42-DD68-DD52-9D47CD792CFD}"/>
              </a:ext>
            </a:extLst>
          </p:cNvPr>
          <p:cNvSpPr>
            <a:spLocks noGrp="1" noChangeArrowheads="1"/>
          </p:cNvSpPr>
          <p:nvPr>
            <p:ph type="sldNum" sz="quarter" idx="12"/>
          </p:nvPr>
        </p:nvSpPr>
        <p:spPr>
          <a:ln/>
        </p:spPr>
        <p:txBody>
          <a:bodyPr/>
          <a:lstStyle>
            <a:lvl1pPr>
              <a:defRPr/>
            </a:lvl1pPr>
          </a:lstStyle>
          <a:p>
            <a:fld id="{12903E85-3B80-4718-AFAC-D4B8237D73F9}" type="slidenum">
              <a:rPr lang="en-US" altLang="en-US"/>
              <a:pPr/>
              <a:t>‹#›</a:t>
            </a:fld>
            <a:endParaRPr lang="en-US" altLang="en-US"/>
          </a:p>
        </p:txBody>
      </p:sp>
    </p:spTree>
    <p:extLst>
      <p:ext uri="{BB962C8B-B14F-4D97-AF65-F5344CB8AC3E}">
        <p14:creationId xmlns:p14="http://schemas.microsoft.com/office/powerpoint/2010/main" val="9054527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51137E3F-8831-2BBB-8AC9-5121595854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369EE30-9F09-0D29-6885-CAF2301C49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E9F774EB-9891-963F-7D3A-0383C423B516}"/>
              </a:ext>
            </a:extLst>
          </p:cNvPr>
          <p:cNvSpPr>
            <a:spLocks noGrp="1" noChangeArrowheads="1"/>
          </p:cNvSpPr>
          <p:nvPr>
            <p:ph type="sldNum" sz="quarter" idx="12"/>
          </p:nvPr>
        </p:nvSpPr>
        <p:spPr>
          <a:ln/>
        </p:spPr>
        <p:txBody>
          <a:bodyPr/>
          <a:lstStyle>
            <a:lvl1pPr>
              <a:defRPr/>
            </a:lvl1pPr>
          </a:lstStyle>
          <a:p>
            <a:fld id="{DC56CAE6-4555-4DC5-9623-074DAD8CFE43}" type="slidenum">
              <a:rPr lang="en-US" altLang="en-US"/>
              <a:pPr/>
              <a:t>‹#›</a:t>
            </a:fld>
            <a:endParaRPr lang="en-US" altLang="en-US"/>
          </a:p>
        </p:txBody>
      </p:sp>
    </p:spTree>
    <p:extLst>
      <p:ext uri="{BB962C8B-B14F-4D97-AF65-F5344CB8AC3E}">
        <p14:creationId xmlns:p14="http://schemas.microsoft.com/office/powerpoint/2010/main" val="183339647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7273C58C-D66F-94B5-9F47-23302EDB40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E46B7F3D-6F4F-390C-4E00-DDEAB995BD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124B7F37-8FDD-FB25-96A1-947E8A78460E}"/>
              </a:ext>
            </a:extLst>
          </p:cNvPr>
          <p:cNvSpPr>
            <a:spLocks noGrp="1" noChangeArrowheads="1"/>
          </p:cNvSpPr>
          <p:nvPr>
            <p:ph type="sldNum" sz="quarter" idx="12"/>
          </p:nvPr>
        </p:nvSpPr>
        <p:spPr>
          <a:ln/>
        </p:spPr>
        <p:txBody>
          <a:bodyPr/>
          <a:lstStyle>
            <a:lvl1pPr>
              <a:defRPr/>
            </a:lvl1pPr>
          </a:lstStyle>
          <a:p>
            <a:fld id="{782454CD-4651-4330-A277-033BC041954E}" type="slidenum">
              <a:rPr lang="en-US" altLang="en-US"/>
              <a:pPr/>
              <a:t>‹#›</a:t>
            </a:fld>
            <a:endParaRPr lang="en-US" altLang="en-US"/>
          </a:p>
        </p:txBody>
      </p:sp>
    </p:spTree>
    <p:extLst>
      <p:ext uri="{BB962C8B-B14F-4D97-AF65-F5344CB8AC3E}">
        <p14:creationId xmlns:p14="http://schemas.microsoft.com/office/powerpoint/2010/main" val="362029332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03437D40-B0B3-18F7-A825-BD4E50B443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A0B61F7C-5406-6413-6E39-DCB7E6E09C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3B344798-D10A-C5F0-F957-E8219CAB3735}"/>
              </a:ext>
            </a:extLst>
          </p:cNvPr>
          <p:cNvSpPr>
            <a:spLocks noGrp="1" noChangeArrowheads="1"/>
          </p:cNvSpPr>
          <p:nvPr>
            <p:ph type="sldNum" sz="quarter" idx="12"/>
          </p:nvPr>
        </p:nvSpPr>
        <p:spPr>
          <a:ln/>
        </p:spPr>
        <p:txBody>
          <a:bodyPr/>
          <a:lstStyle>
            <a:lvl1pPr>
              <a:defRPr/>
            </a:lvl1pPr>
          </a:lstStyle>
          <a:p>
            <a:fld id="{D2D7E506-9EBE-4356-98DC-4A6573062829}" type="slidenum">
              <a:rPr lang="en-US" altLang="en-US"/>
              <a:pPr/>
              <a:t>‹#›</a:t>
            </a:fld>
            <a:endParaRPr lang="en-US" altLang="en-US"/>
          </a:p>
        </p:txBody>
      </p:sp>
    </p:spTree>
    <p:extLst>
      <p:ext uri="{BB962C8B-B14F-4D97-AF65-F5344CB8AC3E}">
        <p14:creationId xmlns:p14="http://schemas.microsoft.com/office/powerpoint/2010/main" val="61267582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515626-A92A-0438-A71D-63057F9EF3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FA275583-222B-049F-DEC8-DB4A2F25FF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4DB5DFD3-9B84-AF6B-DB07-B87B47E74059}"/>
              </a:ext>
            </a:extLst>
          </p:cNvPr>
          <p:cNvSpPr>
            <a:spLocks noGrp="1" noChangeArrowheads="1"/>
          </p:cNvSpPr>
          <p:nvPr>
            <p:ph type="sldNum" sz="quarter" idx="12"/>
          </p:nvPr>
        </p:nvSpPr>
        <p:spPr>
          <a:ln/>
        </p:spPr>
        <p:txBody>
          <a:bodyPr/>
          <a:lstStyle>
            <a:lvl1pPr>
              <a:defRPr/>
            </a:lvl1pPr>
          </a:lstStyle>
          <a:p>
            <a:fld id="{2BA5ED3C-C615-4502-B456-41BF306E940F}" type="slidenum">
              <a:rPr lang="en-US" altLang="en-US"/>
              <a:pPr/>
              <a:t>‹#›</a:t>
            </a:fld>
            <a:endParaRPr lang="en-US" altLang="en-US"/>
          </a:p>
        </p:txBody>
      </p:sp>
    </p:spTree>
    <p:extLst>
      <p:ext uri="{BB962C8B-B14F-4D97-AF65-F5344CB8AC3E}">
        <p14:creationId xmlns:p14="http://schemas.microsoft.com/office/powerpoint/2010/main" val="37177198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C05EE1F9-4687-A556-554F-248043D0F8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1DCB1FD3-FAB4-84EA-93B6-BB7F6CB068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626CA07D-BD3C-D60F-3B59-C2DD015ADFA8}"/>
              </a:ext>
            </a:extLst>
          </p:cNvPr>
          <p:cNvSpPr>
            <a:spLocks noGrp="1" noChangeArrowheads="1"/>
          </p:cNvSpPr>
          <p:nvPr>
            <p:ph type="sldNum" sz="quarter" idx="12"/>
          </p:nvPr>
        </p:nvSpPr>
        <p:spPr>
          <a:ln/>
        </p:spPr>
        <p:txBody>
          <a:bodyPr/>
          <a:lstStyle>
            <a:lvl1pPr>
              <a:defRPr/>
            </a:lvl1pPr>
          </a:lstStyle>
          <a:p>
            <a:fld id="{AC6FA121-A06E-46A8-9AFF-629C8BFE1B75}" type="slidenum">
              <a:rPr lang="en-US" altLang="en-US"/>
              <a:pPr/>
              <a:t>‹#›</a:t>
            </a:fld>
            <a:endParaRPr lang="en-US" altLang="en-US"/>
          </a:p>
        </p:txBody>
      </p:sp>
    </p:spTree>
    <p:extLst>
      <p:ext uri="{BB962C8B-B14F-4D97-AF65-F5344CB8AC3E}">
        <p14:creationId xmlns:p14="http://schemas.microsoft.com/office/powerpoint/2010/main" val="39553681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7EA7C18A-9661-C6AC-A8F0-12CC6EE090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3037290-FA06-FEA0-18D2-44AE760A26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5040434-32A1-EA81-5CC9-E33B6C129693}"/>
              </a:ext>
            </a:extLst>
          </p:cNvPr>
          <p:cNvSpPr>
            <a:spLocks noGrp="1" noChangeArrowheads="1"/>
          </p:cNvSpPr>
          <p:nvPr>
            <p:ph type="sldNum" sz="quarter" idx="12"/>
          </p:nvPr>
        </p:nvSpPr>
        <p:spPr>
          <a:ln/>
        </p:spPr>
        <p:txBody>
          <a:bodyPr/>
          <a:lstStyle>
            <a:lvl1pPr>
              <a:defRPr/>
            </a:lvl1pPr>
          </a:lstStyle>
          <a:p>
            <a:fld id="{7D3C88E1-1DB5-4B8D-BD30-7A060196392D}" type="slidenum">
              <a:rPr lang="en-US" altLang="en-US"/>
              <a:pPr/>
              <a:t>‹#›</a:t>
            </a:fld>
            <a:endParaRPr lang="en-US" altLang="en-US"/>
          </a:p>
        </p:txBody>
      </p:sp>
    </p:spTree>
    <p:extLst>
      <p:ext uri="{BB962C8B-B14F-4D97-AF65-F5344CB8AC3E}">
        <p14:creationId xmlns:p14="http://schemas.microsoft.com/office/powerpoint/2010/main" val="351869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CA69E-243D-4004-9452-0510EEF7088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739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78AD-85FD-EF52-397B-22FD3E8C7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B58AD-FB0F-CCA9-9060-3C773C62E9E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D6B51AE-1E3C-01C2-ABC7-6AF000C039D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670D826-48CA-F4AC-820D-1FDC045F8787}"/>
              </a:ext>
            </a:extLst>
          </p:cNvPr>
          <p:cNvSpPr>
            <a:spLocks noGrp="1"/>
          </p:cNvSpPr>
          <p:nvPr>
            <p:ph type="sldNum" sz="quarter" idx="12"/>
          </p:nvPr>
        </p:nvSpPr>
        <p:spPr/>
        <p:txBody>
          <a:bodyPr/>
          <a:lstStyle>
            <a:lvl1pPr>
              <a:defRPr/>
            </a:lvl1pPr>
          </a:lstStyle>
          <a:p>
            <a:fld id="{9BC55FD5-FA39-413E-96BD-12821AED069B}" type="slidenum">
              <a:rPr lang="en-US" altLang="en-US"/>
              <a:pPr/>
              <a:t>‹#›</a:t>
            </a:fld>
            <a:endParaRPr lang="en-US" altLang="en-US"/>
          </a:p>
        </p:txBody>
      </p:sp>
    </p:spTree>
    <p:extLst>
      <p:ext uri="{BB962C8B-B14F-4D97-AF65-F5344CB8AC3E}">
        <p14:creationId xmlns:p14="http://schemas.microsoft.com/office/powerpoint/2010/main" val="97863042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BF52217-F2A0-3BE7-E161-6651CE3749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60253BD-4DFE-D8DD-E2B3-80F7D8E6A3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4EFFAC1B-4AE7-AF04-C4F9-DB7A89F8ADEB}"/>
              </a:ext>
            </a:extLst>
          </p:cNvPr>
          <p:cNvSpPr>
            <a:spLocks noGrp="1" noChangeArrowheads="1"/>
          </p:cNvSpPr>
          <p:nvPr>
            <p:ph type="sldNum" sz="quarter" idx="12"/>
          </p:nvPr>
        </p:nvSpPr>
        <p:spPr>
          <a:ln/>
        </p:spPr>
        <p:txBody>
          <a:bodyPr/>
          <a:lstStyle>
            <a:lvl1pPr>
              <a:defRPr/>
            </a:lvl1pPr>
          </a:lstStyle>
          <a:p>
            <a:fld id="{32D038BE-051D-40AD-BA9E-2AF224F9A39A}" type="slidenum">
              <a:rPr lang="en-US" altLang="en-US"/>
              <a:pPr/>
              <a:t>‹#›</a:t>
            </a:fld>
            <a:endParaRPr lang="en-US" altLang="en-US"/>
          </a:p>
        </p:txBody>
      </p:sp>
    </p:spTree>
    <p:extLst>
      <p:ext uri="{BB962C8B-B14F-4D97-AF65-F5344CB8AC3E}">
        <p14:creationId xmlns:p14="http://schemas.microsoft.com/office/powerpoint/2010/main" val="25847511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E5EB4E5F-E334-9EA2-7FC6-40341AB6FC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E31965B-C10E-AE67-3DC1-9A3D6C7095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B9E07B7B-59C8-D207-237D-48FC16CAC9C3}"/>
              </a:ext>
            </a:extLst>
          </p:cNvPr>
          <p:cNvSpPr>
            <a:spLocks noGrp="1" noChangeArrowheads="1"/>
          </p:cNvSpPr>
          <p:nvPr>
            <p:ph type="sldNum" sz="quarter" idx="12"/>
          </p:nvPr>
        </p:nvSpPr>
        <p:spPr>
          <a:ln/>
        </p:spPr>
        <p:txBody>
          <a:bodyPr/>
          <a:lstStyle>
            <a:lvl1pPr>
              <a:defRPr/>
            </a:lvl1pPr>
          </a:lstStyle>
          <a:p>
            <a:fld id="{63672FB4-591E-4547-9CF5-57584895F19E}" type="slidenum">
              <a:rPr lang="en-US" altLang="en-US"/>
              <a:pPr/>
              <a:t>‹#›</a:t>
            </a:fld>
            <a:endParaRPr lang="en-US" altLang="en-US"/>
          </a:p>
        </p:txBody>
      </p:sp>
    </p:spTree>
    <p:extLst>
      <p:ext uri="{BB962C8B-B14F-4D97-AF65-F5344CB8AC3E}">
        <p14:creationId xmlns:p14="http://schemas.microsoft.com/office/powerpoint/2010/main" val="19223090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7A217EB9-9B1B-D6F5-0A8A-DE55101F33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BAC00421-52D3-CEDB-D121-5262F6F8F3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8F33F5DC-24AE-E845-5028-F9938FBA8C74}"/>
              </a:ext>
            </a:extLst>
          </p:cNvPr>
          <p:cNvSpPr>
            <a:spLocks noGrp="1" noChangeArrowheads="1"/>
          </p:cNvSpPr>
          <p:nvPr>
            <p:ph type="sldNum" sz="quarter" idx="12"/>
          </p:nvPr>
        </p:nvSpPr>
        <p:spPr>
          <a:ln/>
        </p:spPr>
        <p:txBody>
          <a:bodyPr/>
          <a:lstStyle>
            <a:lvl1pPr>
              <a:defRPr/>
            </a:lvl1pPr>
          </a:lstStyle>
          <a:p>
            <a:fld id="{C906D2DD-6D71-49E9-B1BF-40525A187BD8}" type="slidenum">
              <a:rPr lang="en-US" altLang="en-US"/>
              <a:pPr/>
              <a:t>‹#›</a:t>
            </a:fld>
            <a:endParaRPr lang="en-US" altLang="en-US"/>
          </a:p>
        </p:txBody>
      </p:sp>
    </p:spTree>
    <p:extLst>
      <p:ext uri="{BB962C8B-B14F-4D97-AF65-F5344CB8AC3E}">
        <p14:creationId xmlns:p14="http://schemas.microsoft.com/office/powerpoint/2010/main" val="26556920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B8C874-77F1-64D3-CE5A-E9D24F806B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06EC6A75-E1BD-7E50-77B7-9E0987C6E4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BBB11714-DC76-E42B-BDA0-AE62C069ED13}"/>
              </a:ext>
            </a:extLst>
          </p:cNvPr>
          <p:cNvSpPr>
            <a:spLocks noGrp="1" noChangeArrowheads="1"/>
          </p:cNvSpPr>
          <p:nvPr>
            <p:ph type="sldNum" sz="quarter" idx="12"/>
          </p:nvPr>
        </p:nvSpPr>
        <p:spPr>
          <a:ln/>
        </p:spPr>
        <p:txBody>
          <a:bodyPr/>
          <a:lstStyle>
            <a:lvl1pPr>
              <a:defRPr/>
            </a:lvl1pPr>
          </a:lstStyle>
          <a:p>
            <a:fld id="{162A49B8-ABDB-4981-B54D-D0A34A8D7068}" type="slidenum">
              <a:rPr lang="en-US" altLang="en-US"/>
              <a:pPr/>
              <a:t>‹#›</a:t>
            </a:fld>
            <a:endParaRPr lang="en-US" altLang="en-US"/>
          </a:p>
        </p:txBody>
      </p:sp>
    </p:spTree>
    <p:extLst>
      <p:ext uri="{BB962C8B-B14F-4D97-AF65-F5344CB8AC3E}">
        <p14:creationId xmlns:p14="http://schemas.microsoft.com/office/powerpoint/2010/main" val="29406669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896999F0-CD31-1EC7-2AC0-3EB17B3340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76FFCD0C-3827-1D94-2C52-09D5C3D950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12A50797-037B-B1D7-D3C7-356F17DAFE6C}"/>
              </a:ext>
            </a:extLst>
          </p:cNvPr>
          <p:cNvSpPr>
            <a:spLocks noGrp="1" noChangeArrowheads="1"/>
          </p:cNvSpPr>
          <p:nvPr>
            <p:ph type="sldNum" sz="quarter" idx="12"/>
          </p:nvPr>
        </p:nvSpPr>
        <p:spPr>
          <a:ln/>
        </p:spPr>
        <p:txBody>
          <a:bodyPr/>
          <a:lstStyle>
            <a:lvl1pPr>
              <a:defRPr/>
            </a:lvl1pPr>
          </a:lstStyle>
          <a:p>
            <a:fld id="{8A838860-6D15-471F-BF1C-2DC2519C29A2}" type="slidenum">
              <a:rPr lang="en-US" altLang="en-US"/>
              <a:pPr/>
              <a:t>‹#›</a:t>
            </a:fld>
            <a:endParaRPr lang="en-US" altLang="en-US"/>
          </a:p>
        </p:txBody>
      </p:sp>
    </p:spTree>
    <p:extLst>
      <p:ext uri="{BB962C8B-B14F-4D97-AF65-F5344CB8AC3E}">
        <p14:creationId xmlns:p14="http://schemas.microsoft.com/office/powerpoint/2010/main" val="278620157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61F4F993-3951-90B4-CDA4-368B509F5B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8A27763D-099A-636C-DDCB-6652B47B6F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307F9A23-2D66-502F-6978-F92C601EB94F}"/>
              </a:ext>
            </a:extLst>
          </p:cNvPr>
          <p:cNvSpPr>
            <a:spLocks noGrp="1" noChangeArrowheads="1"/>
          </p:cNvSpPr>
          <p:nvPr>
            <p:ph type="sldNum" sz="quarter" idx="12"/>
          </p:nvPr>
        </p:nvSpPr>
        <p:spPr>
          <a:ln/>
        </p:spPr>
        <p:txBody>
          <a:bodyPr/>
          <a:lstStyle>
            <a:lvl1pPr>
              <a:defRPr/>
            </a:lvl1pPr>
          </a:lstStyle>
          <a:p>
            <a:fld id="{DDCDFD13-A04F-498F-864C-F8C8E83D412B}" type="slidenum">
              <a:rPr lang="en-US" altLang="en-US"/>
              <a:pPr/>
              <a:t>‹#›</a:t>
            </a:fld>
            <a:endParaRPr lang="en-US" altLang="en-US"/>
          </a:p>
        </p:txBody>
      </p:sp>
    </p:spTree>
    <p:extLst>
      <p:ext uri="{BB962C8B-B14F-4D97-AF65-F5344CB8AC3E}">
        <p14:creationId xmlns:p14="http://schemas.microsoft.com/office/powerpoint/2010/main" val="89419812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1DE45D5-33B3-EA6D-1895-D791F029B3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D1181B36-3A85-DDD8-D9BE-96D5C3213F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5E3C973F-D9B3-336F-0E2B-11C61BB2AE02}"/>
              </a:ext>
            </a:extLst>
          </p:cNvPr>
          <p:cNvSpPr>
            <a:spLocks noGrp="1" noChangeArrowheads="1"/>
          </p:cNvSpPr>
          <p:nvPr>
            <p:ph type="sldNum" sz="quarter" idx="12"/>
          </p:nvPr>
        </p:nvSpPr>
        <p:spPr>
          <a:ln/>
        </p:spPr>
        <p:txBody>
          <a:bodyPr/>
          <a:lstStyle>
            <a:lvl1pPr>
              <a:defRPr/>
            </a:lvl1pPr>
          </a:lstStyle>
          <a:p>
            <a:fld id="{6C87581C-ACAD-45EC-8B0B-DEC593A503F6}" type="slidenum">
              <a:rPr lang="en-US" altLang="en-US"/>
              <a:pPr/>
              <a:t>‹#›</a:t>
            </a:fld>
            <a:endParaRPr lang="en-US" altLang="en-US"/>
          </a:p>
        </p:txBody>
      </p:sp>
    </p:spTree>
    <p:extLst>
      <p:ext uri="{BB962C8B-B14F-4D97-AF65-F5344CB8AC3E}">
        <p14:creationId xmlns:p14="http://schemas.microsoft.com/office/powerpoint/2010/main" val="82485727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44A8E66-2F02-8F2C-C823-1A6536CC70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5AB51C31-314B-CEC2-4067-8175573DF1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61CDE3A9-7A1A-A3C2-C42E-50359FD4AB88}"/>
              </a:ext>
            </a:extLst>
          </p:cNvPr>
          <p:cNvSpPr>
            <a:spLocks noGrp="1" noChangeArrowheads="1"/>
          </p:cNvSpPr>
          <p:nvPr>
            <p:ph type="sldNum" sz="quarter" idx="12"/>
          </p:nvPr>
        </p:nvSpPr>
        <p:spPr>
          <a:ln/>
        </p:spPr>
        <p:txBody>
          <a:bodyPr/>
          <a:lstStyle>
            <a:lvl1pPr>
              <a:defRPr/>
            </a:lvl1pPr>
          </a:lstStyle>
          <a:p>
            <a:fld id="{A5F6B96E-E727-420A-8244-EADB8EDBE1AA}" type="slidenum">
              <a:rPr lang="en-US" altLang="en-US"/>
              <a:pPr/>
              <a:t>‹#›</a:t>
            </a:fld>
            <a:endParaRPr lang="en-US" altLang="en-US"/>
          </a:p>
        </p:txBody>
      </p:sp>
    </p:spTree>
    <p:extLst>
      <p:ext uri="{BB962C8B-B14F-4D97-AF65-F5344CB8AC3E}">
        <p14:creationId xmlns:p14="http://schemas.microsoft.com/office/powerpoint/2010/main" val="15294636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60F2C86-F61F-FF8E-C68C-3F3F3EECF61E}"/>
              </a:ext>
            </a:extLst>
          </p:cNvPr>
          <p:cNvGrpSpPr>
            <a:grpSpLocks/>
          </p:cNvGrpSpPr>
          <p:nvPr/>
        </p:nvGrpSpPr>
        <p:grpSpPr bwMode="auto">
          <a:xfrm>
            <a:off x="1" y="2438401"/>
            <a:ext cx="12012084" cy="1052513"/>
            <a:chOff x="0" y="1536"/>
            <a:chExt cx="5675" cy="663"/>
          </a:xfrm>
        </p:grpSpPr>
        <p:grpSp>
          <p:nvGrpSpPr>
            <p:cNvPr id="3" name="Group 3">
              <a:extLst>
                <a:ext uri="{FF2B5EF4-FFF2-40B4-BE49-F238E27FC236}">
                  <a16:creationId xmlns:a16="http://schemas.microsoft.com/office/drawing/2014/main" id="{C16546DB-B6FC-CAFD-75FC-7944F1E0FAF6}"/>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CF6B6D49-8015-8024-F3B3-260D1D8845F0}"/>
                  </a:ext>
                </a:extLst>
              </p:cNvPr>
              <p:cNvSpPr>
                <a:spLocks noChangeArrowheads="1"/>
              </p:cNvSpPr>
              <p:nvPr/>
            </p:nvSpPr>
            <p:spPr bwMode="auto">
              <a:xfrm>
                <a:off x="720" y="336"/>
                <a:ext cx="384" cy="432"/>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11" name="Rectangle 5">
                <a:extLst>
                  <a:ext uri="{FF2B5EF4-FFF2-40B4-BE49-F238E27FC236}">
                    <a16:creationId xmlns:a16="http://schemas.microsoft.com/office/drawing/2014/main" id="{684590F0-3E0D-A4EF-6DC2-FFF80AC4A0AF}"/>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grpSp>
          <p:nvGrpSpPr>
            <p:cNvPr id="4" name="Group 6">
              <a:extLst>
                <a:ext uri="{FF2B5EF4-FFF2-40B4-BE49-F238E27FC236}">
                  <a16:creationId xmlns:a16="http://schemas.microsoft.com/office/drawing/2014/main" id="{D8B9151B-E46A-7ECA-71A3-F47313B7D5A5}"/>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A9744B08-C489-486D-2E65-2A74E616ED91}"/>
                  </a:ext>
                </a:extLst>
              </p:cNvPr>
              <p:cNvSpPr>
                <a:spLocks noChangeArrowheads="1"/>
              </p:cNvSpPr>
              <p:nvPr/>
            </p:nvSpPr>
            <p:spPr bwMode="auto">
              <a:xfrm>
                <a:off x="912" y="2640"/>
                <a:ext cx="384" cy="432"/>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9" name="Rectangle 8">
                <a:extLst>
                  <a:ext uri="{FF2B5EF4-FFF2-40B4-BE49-F238E27FC236}">
                    <a16:creationId xmlns:a16="http://schemas.microsoft.com/office/drawing/2014/main" id="{DEBCE8B5-5763-6EE9-5893-25F01BFDA130}"/>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5" name="Rectangle 9">
              <a:extLst>
                <a:ext uri="{FF2B5EF4-FFF2-40B4-BE49-F238E27FC236}">
                  <a16:creationId xmlns:a16="http://schemas.microsoft.com/office/drawing/2014/main" id="{D4C84A6C-5839-B196-9B89-7F94F855D50B}"/>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6" name="Rectangle 10">
              <a:extLst>
                <a:ext uri="{FF2B5EF4-FFF2-40B4-BE49-F238E27FC236}">
                  <a16:creationId xmlns:a16="http://schemas.microsoft.com/office/drawing/2014/main" id="{F2BC65CF-0FC8-AABD-B77E-C9FFECB8099B}"/>
                </a:ext>
              </a:extLst>
            </p:cNvPr>
            <p:cNvSpPr>
              <a:spLocks noChangeArrowheads="1"/>
            </p:cNvSpPr>
            <p:nvPr/>
          </p:nvSpPr>
          <p:spPr bwMode="auto">
            <a:xfrm>
              <a:off x="400" y="1536"/>
              <a:ext cx="20" cy="66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sp>
          <p:nvSpPr>
            <p:cNvPr id="7" name="Rectangle 11">
              <a:extLst>
                <a:ext uri="{FF2B5EF4-FFF2-40B4-BE49-F238E27FC236}">
                  <a16:creationId xmlns:a16="http://schemas.microsoft.com/office/drawing/2014/main" id="{140A3867-6E33-4ECD-8040-57917A79805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endParaRPr lang="en-US" altLang="en-US" sz="1800"/>
            </a:p>
          </p:txBody>
        </p:sp>
      </p:grpSp>
      <p:sp>
        <p:nvSpPr>
          <p:cNvPr id="97292" name="Rectangle 12"/>
          <p:cNvSpPr>
            <a:spLocks noGrp="1" noChangeArrowheads="1"/>
          </p:cNvSpPr>
          <p:nvPr>
            <p:ph type="ctrTitle"/>
          </p:nvPr>
        </p:nvSpPr>
        <p:spPr>
          <a:xfrm>
            <a:off x="1320800" y="1676400"/>
            <a:ext cx="10363200" cy="1462088"/>
          </a:xfrm>
        </p:spPr>
        <p:txBody>
          <a:bodyPr/>
          <a:lstStyle>
            <a:lvl1pPr>
              <a:defRPr/>
            </a:lvl1pPr>
          </a:lstStyle>
          <a:p>
            <a:pPr lvl="0"/>
            <a:r>
              <a:rPr lang="en-US" altLang="en-US" noProof="0"/>
              <a:t>Click to edit Master title style</a:t>
            </a:r>
          </a:p>
        </p:txBody>
      </p:sp>
      <p:sp>
        <p:nvSpPr>
          <p:cNvPr id="97293" name="Rectangle 13"/>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204B25A7-A299-BC34-DC3D-284AC398BDB9}"/>
              </a:ext>
            </a:extLst>
          </p:cNvPr>
          <p:cNvSpPr>
            <a:spLocks noGrp="1" noChangeArrowheads="1"/>
          </p:cNvSpPr>
          <p:nvPr>
            <p:ph type="dt" sz="half" idx="10"/>
          </p:nvPr>
        </p:nvSpPr>
        <p:spPr>
          <a:xfrm>
            <a:off x="1320800" y="6248400"/>
            <a:ext cx="2540000"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0A641863-62C7-248A-9871-922ECD1B1111}"/>
              </a:ext>
            </a:extLst>
          </p:cNvPr>
          <p:cNvSpPr>
            <a:spLocks noGrp="1" noChangeArrowheads="1"/>
          </p:cNvSpPr>
          <p:nvPr>
            <p:ph type="ftr" sz="quarter" idx="11"/>
          </p:nvPr>
        </p:nvSpPr>
        <p:spPr>
          <a:xfrm>
            <a:off x="4572000" y="6248400"/>
            <a:ext cx="3860800"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9FC37488-9066-216D-BC01-B634863236E8}"/>
              </a:ext>
            </a:extLst>
          </p:cNvPr>
          <p:cNvSpPr>
            <a:spLocks noGrp="1" noChangeArrowheads="1"/>
          </p:cNvSpPr>
          <p:nvPr>
            <p:ph type="sldNum" sz="quarter" idx="12"/>
          </p:nvPr>
        </p:nvSpPr>
        <p:spPr>
          <a:xfrm>
            <a:off x="9144000" y="6248400"/>
            <a:ext cx="2540000" cy="457200"/>
          </a:xfrm>
        </p:spPr>
        <p:txBody>
          <a:bodyPr/>
          <a:lstStyle>
            <a:lvl1pPr>
              <a:defRPr>
                <a:solidFill>
                  <a:schemeClr val="bg2"/>
                </a:solidFill>
              </a:defRPr>
            </a:lvl1pPr>
          </a:lstStyle>
          <a:p>
            <a:fld id="{5A59E16D-74B4-48CB-A3A0-D1290E5ECA72}" type="slidenum">
              <a:rPr lang="en-US" altLang="en-US"/>
              <a:pPr/>
              <a:t>‹#›</a:t>
            </a:fld>
            <a:endParaRPr lang="en-US" altLang="en-US"/>
          </a:p>
        </p:txBody>
      </p:sp>
    </p:spTree>
    <p:extLst>
      <p:ext uri="{BB962C8B-B14F-4D97-AF65-F5344CB8AC3E}">
        <p14:creationId xmlns:p14="http://schemas.microsoft.com/office/powerpoint/2010/main" val="94464404"/>
      </p:ext>
    </p:extLst>
  </p:cSld>
  <p:clrMapOvr>
    <a:masterClrMapping/>
  </p:clrMapOvr>
  <p:transition>
    <p:blinds/>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C2E83E4-22C8-B04E-3144-B3248919E1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61D4ACA8-7186-1786-F3E4-7C27D98038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24130F1-0983-E171-DF00-2A1FDC0A57E9}"/>
              </a:ext>
            </a:extLst>
          </p:cNvPr>
          <p:cNvSpPr>
            <a:spLocks noGrp="1" noChangeArrowheads="1"/>
          </p:cNvSpPr>
          <p:nvPr>
            <p:ph type="sldNum" sz="quarter" idx="12"/>
          </p:nvPr>
        </p:nvSpPr>
        <p:spPr>
          <a:ln/>
        </p:spPr>
        <p:txBody>
          <a:bodyPr/>
          <a:lstStyle>
            <a:lvl1pPr>
              <a:defRPr/>
            </a:lvl1pPr>
          </a:lstStyle>
          <a:p>
            <a:fld id="{AFDB394E-A622-4B5B-B3F9-F068C8EFE613}" type="slidenum">
              <a:rPr lang="en-US" altLang="en-US"/>
              <a:pPr/>
              <a:t>‹#›</a:t>
            </a:fld>
            <a:endParaRPr lang="en-US" altLang="en-US"/>
          </a:p>
        </p:txBody>
      </p:sp>
    </p:spTree>
    <p:extLst>
      <p:ext uri="{BB962C8B-B14F-4D97-AF65-F5344CB8AC3E}">
        <p14:creationId xmlns:p14="http://schemas.microsoft.com/office/powerpoint/2010/main" val="3733060394"/>
      </p:ext>
    </p:extLst>
  </p:cSld>
  <p:clrMapOvr>
    <a:masterClrMapping/>
  </p:clrMapOvr>
  <p:transition>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E8E15-C9BD-9361-3FD0-7C2CD2FF317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99D8A00-5F37-3497-29F0-8022BE0863D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DB909E4-1F10-4710-BB20-EB1A724D0579}"/>
              </a:ext>
            </a:extLst>
          </p:cNvPr>
          <p:cNvSpPr>
            <a:spLocks noGrp="1"/>
          </p:cNvSpPr>
          <p:nvPr>
            <p:ph type="sldNum" sz="quarter" idx="12"/>
          </p:nvPr>
        </p:nvSpPr>
        <p:spPr/>
        <p:txBody>
          <a:bodyPr/>
          <a:lstStyle>
            <a:lvl1pPr>
              <a:defRPr/>
            </a:lvl1pPr>
          </a:lstStyle>
          <a:p>
            <a:fld id="{C88B8CA2-CAD5-4958-AE66-C9C55D45BE20}" type="slidenum">
              <a:rPr lang="en-US" altLang="en-US"/>
              <a:pPr/>
              <a:t>‹#›</a:t>
            </a:fld>
            <a:endParaRPr lang="en-US" altLang="en-US"/>
          </a:p>
        </p:txBody>
      </p:sp>
    </p:spTree>
    <p:extLst>
      <p:ext uri="{BB962C8B-B14F-4D97-AF65-F5344CB8AC3E}">
        <p14:creationId xmlns:p14="http://schemas.microsoft.com/office/powerpoint/2010/main" val="87053553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6B9EFD0D-4EB1-3271-E720-A2D05C2EAD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87E58824-99C2-BA0D-9250-20D1BDD95F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036E532-42F0-A1FA-F1B6-52EEEB49B876}"/>
              </a:ext>
            </a:extLst>
          </p:cNvPr>
          <p:cNvSpPr>
            <a:spLocks noGrp="1" noChangeArrowheads="1"/>
          </p:cNvSpPr>
          <p:nvPr>
            <p:ph type="sldNum" sz="quarter" idx="12"/>
          </p:nvPr>
        </p:nvSpPr>
        <p:spPr>
          <a:ln/>
        </p:spPr>
        <p:txBody>
          <a:bodyPr/>
          <a:lstStyle>
            <a:lvl1pPr>
              <a:defRPr/>
            </a:lvl1pPr>
          </a:lstStyle>
          <a:p>
            <a:fld id="{8AC317B7-0A5C-4D72-A860-67CF21AFC7F7}" type="slidenum">
              <a:rPr lang="en-US" altLang="en-US"/>
              <a:pPr/>
              <a:t>‹#›</a:t>
            </a:fld>
            <a:endParaRPr lang="en-US" altLang="en-US"/>
          </a:p>
        </p:txBody>
      </p:sp>
    </p:spTree>
    <p:extLst>
      <p:ext uri="{BB962C8B-B14F-4D97-AF65-F5344CB8AC3E}">
        <p14:creationId xmlns:p14="http://schemas.microsoft.com/office/powerpoint/2010/main" val="3795084634"/>
      </p:ext>
    </p:extLst>
  </p:cSld>
  <p:clrMapOvr>
    <a:masterClrMapping/>
  </p:clrMapOvr>
  <p:transition>
    <p:blinds/>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114EBF3B-C841-2E76-8DB1-60EFC563B3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EF1FBF47-FBF8-CF6A-4977-56B0D26666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9D3494E-24CD-5907-8EB6-91B35CA1CEB5}"/>
              </a:ext>
            </a:extLst>
          </p:cNvPr>
          <p:cNvSpPr>
            <a:spLocks noGrp="1" noChangeArrowheads="1"/>
          </p:cNvSpPr>
          <p:nvPr>
            <p:ph type="sldNum" sz="quarter" idx="12"/>
          </p:nvPr>
        </p:nvSpPr>
        <p:spPr>
          <a:ln/>
        </p:spPr>
        <p:txBody>
          <a:bodyPr/>
          <a:lstStyle>
            <a:lvl1pPr>
              <a:defRPr/>
            </a:lvl1pPr>
          </a:lstStyle>
          <a:p>
            <a:fld id="{A1E38AC2-0312-41DE-A80D-2E2FFAC1CBF8}" type="slidenum">
              <a:rPr lang="en-US" altLang="en-US"/>
              <a:pPr/>
              <a:t>‹#›</a:t>
            </a:fld>
            <a:endParaRPr lang="en-US" altLang="en-US"/>
          </a:p>
        </p:txBody>
      </p:sp>
    </p:spTree>
    <p:extLst>
      <p:ext uri="{BB962C8B-B14F-4D97-AF65-F5344CB8AC3E}">
        <p14:creationId xmlns:p14="http://schemas.microsoft.com/office/powerpoint/2010/main" val="2382694558"/>
      </p:ext>
    </p:extLst>
  </p:cSld>
  <p:clrMapOvr>
    <a:masterClrMapping/>
  </p:clrMapOvr>
  <p:transition>
    <p:blinds/>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2AEB0D02-ED15-75ED-368C-A7AAB88D9F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B5E78B36-7B52-3C88-7C77-AE88E3F938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9EDADF8F-BBCD-C003-F26E-414448901FF5}"/>
              </a:ext>
            </a:extLst>
          </p:cNvPr>
          <p:cNvSpPr>
            <a:spLocks noGrp="1" noChangeArrowheads="1"/>
          </p:cNvSpPr>
          <p:nvPr>
            <p:ph type="sldNum" sz="quarter" idx="12"/>
          </p:nvPr>
        </p:nvSpPr>
        <p:spPr>
          <a:ln/>
        </p:spPr>
        <p:txBody>
          <a:bodyPr/>
          <a:lstStyle>
            <a:lvl1pPr>
              <a:defRPr/>
            </a:lvl1pPr>
          </a:lstStyle>
          <a:p>
            <a:fld id="{F8981ED2-59C8-4151-87FB-DBD5D54FF4F8}" type="slidenum">
              <a:rPr lang="en-US" altLang="en-US"/>
              <a:pPr/>
              <a:t>‹#›</a:t>
            </a:fld>
            <a:endParaRPr lang="en-US" altLang="en-US"/>
          </a:p>
        </p:txBody>
      </p:sp>
    </p:spTree>
    <p:extLst>
      <p:ext uri="{BB962C8B-B14F-4D97-AF65-F5344CB8AC3E}">
        <p14:creationId xmlns:p14="http://schemas.microsoft.com/office/powerpoint/2010/main" val="3075804551"/>
      </p:ext>
    </p:extLst>
  </p:cSld>
  <p:clrMapOvr>
    <a:masterClrMapping/>
  </p:clrMapOvr>
  <p:transition>
    <p:blinds/>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DDC06F2B-251A-7DDE-BE8D-7B30C18AB7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D780A2E8-A33B-EF44-8FD4-AC67081B01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5FEB727-DF88-0316-5108-30D7751F3507}"/>
              </a:ext>
            </a:extLst>
          </p:cNvPr>
          <p:cNvSpPr>
            <a:spLocks noGrp="1" noChangeArrowheads="1"/>
          </p:cNvSpPr>
          <p:nvPr>
            <p:ph type="sldNum" sz="quarter" idx="12"/>
          </p:nvPr>
        </p:nvSpPr>
        <p:spPr>
          <a:ln/>
        </p:spPr>
        <p:txBody>
          <a:bodyPr/>
          <a:lstStyle>
            <a:lvl1pPr>
              <a:defRPr/>
            </a:lvl1pPr>
          </a:lstStyle>
          <a:p>
            <a:fld id="{27F76267-1767-4A95-811B-DA3F092A3A3B}" type="slidenum">
              <a:rPr lang="en-US" altLang="en-US"/>
              <a:pPr/>
              <a:t>‹#›</a:t>
            </a:fld>
            <a:endParaRPr lang="en-US" altLang="en-US"/>
          </a:p>
        </p:txBody>
      </p:sp>
    </p:spTree>
    <p:extLst>
      <p:ext uri="{BB962C8B-B14F-4D97-AF65-F5344CB8AC3E}">
        <p14:creationId xmlns:p14="http://schemas.microsoft.com/office/powerpoint/2010/main" val="3896491251"/>
      </p:ext>
    </p:extLst>
  </p:cSld>
  <p:clrMapOvr>
    <a:masterClrMapping/>
  </p:clrMapOvr>
  <p:transition>
    <p:blinds/>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2DC733F-0CC4-9367-9D90-5571241029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8311B31A-A57E-D106-8622-45FB7CBD79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1AB677C8-1B0D-2E14-BB97-932AF97650D1}"/>
              </a:ext>
            </a:extLst>
          </p:cNvPr>
          <p:cNvSpPr>
            <a:spLocks noGrp="1" noChangeArrowheads="1"/>
          </p:cNvSpPr>
          <p:nvPr>
            <p:ph type="sldNum" sz="quarter" idx="12"/>
          </p:nvPr>
        </p:nvSpPr>
        <p:spPr>
          <a:ln/>
        </p:spPr>
        <p:txBody>
          <a:bodyPr/>
          <a:lstStyle>
            <a:lvl1pPr>
              <a:defRPr/>
            </a:lvl1pPr>
          </a:lstStyle>
          <a:p>
            <a:fld id="{B8113681-3806-43DF-AFC6-992A85796F39}" type="slidenum">
              <a:rPr lang="en-US" altLang="en-US"/>
              <a:pPr/>
              <a:t>‹#›</a:t>
            </a:fld>
            <a:endParaRPr lang="en-US" altLang="en-US"/>
          </a:p>
        </p:txBody>
      </p:sp>
    </p:spTree>
    <p:extLst>
      <p:ext uri="{BB962C8B-B14F-4D97-AF65-F5344CB8AC3E}">
        <p14:creationId xmlns:p14="http://schemas.microsoft.com/office/powerpoint/2010/main" val="1152443443"/>
      </p:ext>
    </p:extLst>
  </p:cSld>
  <p:clrMapOvr>
    <a:masterClrMapping/>
  </p:clrMapOvr>
  <p:transition>
    <p:blinds/>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633369C4-6F2B-6173-57BD-4C846F9181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6F528A8-B7AB-1265-940D-C2E2C65F92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1C19665D-A8F3-A471-2295-52E05A55C31B}"/>
              </a:ext>
            </a:extLst>
          </p:cNvPr>
          <p:cNvSpPr>
            <a:spLocks noGrp="1" noChangeArrowheads="1"/>
          </p:cNvSpPr>
          <p:nvPr>
            <p:ph type="sldNum" sz="quarter" idx="12"/>
          </p:nvPr>
        </p:nvSpPr>
        <p:spPr>
          <a:ln/>
        </p:spPr>
        <p:txBody>
          <a:bodyPr/>
          <a:lstStyle>
            <a:lvl1pPr>
              <a:defRPr/>
            </a:lvl1pPr>
          </a:lstStyle>
          <a:p>
            <a:fld id="{374A5699-DFD3-4949-A452-8805A7874DC3}" type="slidenum">
              <a:rPr lang="en-US" altLang="en-US"/>
              <a:pPr/>
              <a:t>‹#›</a:t>
            </a:fld>
            <a:endParaRPr lang="en-US" altLang="en-US"/>
          </a:p>
        </p:txBody>
      </p:sp>
    </p:spTree>
    <p:extLst>
      <p:ext uri="{BB962C8B-B14F-4D97-AF65-F5344CB8AC3E}">
        <p14:creationId xmlns:p14="http://schemas.microsoft.com/office/powerpoint/2010/main" val="2203094955"/>
      </p:ext>
    </p:extLst>
  </p:cSld>
  <p:clrMapOvr>
    <a:masterClrMapping/>
  </p:clrMapOvr>
  <p:transition>
    <p:blinds/>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4B945E7C-BDC8-2915-DD8D-2D26531904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F2C82918-5E49-B311-1570-D67E0CFCD6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626DF309-5598-F708-48B9-EE34F8BEDEB8}"/>
              </a:ext>
            </a:extLst>
          </p:cNvPr>
          <p:cNvSpPr>
            <a:spLocks noGrp="1" noChangeArrowheads="1"/>
          </p:cNvSpPr>
          <p:nvPr>
            <p:ph type="sldNum" sz="quarter" idx="12"/>
          </p:nvPr>
        </p:nvSpPr>
        <p:spPr>
          <a:ln/>
        </p:spPr>
        <p:txBody>
          <a:bodyPr/>
          <a:lstStyle>
            <a:lvl1pPr>
              <a:defRPr/>
            </a:lvl1pPr>
          </a:lstStyle>
          <a:p>
            <a:fld id="{2D3E11DA-30EF-4EF0-81E8-51C86EF1744E}" type="slidenum">
              <a:rPr lang="en-US" altLang="en-US"/>
              <a:pPr/>
              <a:t>‹#›</a:t>
            </a:fld>
            <a:endParaRPr lang="en-US" altLang="en-US"/>
          </a:p>
        </p:txBody>
      </p:sp>
    </p:spTree>
    <p:extLst>
      <p:ext uri="{BB962C8B-B14F-4D97-AF65-F5344CB8AC3E}">
        <p14:creationId xmlns:p14="http://schemas.microsoft.com/office/powerpoint/2010/main" val="111214191"/>
      </p:ext>
    </p:extLst>
  </p:cSld>
  <p:clrMapOvr>
    <a:masterClrMapping/>
  </p:clrMapOvr>
  <p:transition>
    <p:blinds/>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05F6D485-C2E7-58A9-0229-43B2AF3DD5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3D72997-60EE-E33B-720F-2833459B8A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B04B18B-970C-BEBB-96F5-AE494E9A5D4C}"/>
              </a:ext>
            </a:extLst>
          </p:cNvPr>
          <p:cNvSpPr>
            <a:spLocks noGrp="1" noChangeArrowheads="1"/>
          </p:cNvSpPr>
          <p:nvPr>
            <p:ph type="sldNum" sz="quarter" idx="12"/>
          </p:nvPr>
        </p:nvSpPr>
        <p:spPr>
          <a:ln/>
        </p:spPr>
        <p:txBody>
          <a:bodyPr/>
          <a:lstStyle>
            <a:lvl1pPr>
              <a:defRPr/>
            </a:lvl1pPr>
          </a:lstStyle>
          <a:p>
            <a:fld id="{D23B9CFE-A779-47CB-8402-23F8B3DE45CB}" type="slidenum">
              <a:rPr lang="en-US" altLang="en-US"/>
              <a:pPr/>
              <a:t>‹#›</a:t>
            </a:fld>
            <a:endParaRPr lang="en-US" altLang="en-US"/>
          </a:p>
        </p:txBody>
      </p:sp>
    </p:spTree>
    <p:extLst>
      <p:ext uri="{BB962C8B-B14F-4D97-AF65-F5344CB8AC3E}">
        <p14:creationId xmlns:p14="http://schemas.microsoft.com/office/powerpoint/2010/main" val="3603545082"/>
      </p:ext>
    </p:extLst>
  </p:cSld>
  <p:clrMapOvr>
    <a:masterClrMapping/>
  </p:clrMapOvr>
  <p:transition>
    <p:blinds/>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19063D8-5DED-D93B-9BE3-7517CB4A75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3042085C-5DEB-23CA-887A-448B443D55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CAE1B9A9-66D8-F716-48CB-AFF2CB3091BA}"/>
              </a:ext>
            </a:extLst>
          </p:cNvPr>
          <p:cNvSpPr>
            <a:spLocks noGrp="1" noChangeArrowheads="1"/>
          </p:cNvSpPr>
          <p:nvPr>
            <p:ph type="sldNum" sz="quarter" idx="12"/>
          </p:nvPr>
        </p:nvSpPr>
        <p:spPr>
          <a:ln/>
        </p:spPr>
        <p:txBody>
          <a:bodyPr/>
          <a:lstStyle>
            <a:lvl1pPr>
              <a:defRPr/>
            </a:lvl1pPr>
          </a:lstStyle>
          <a:p>
            <a:fld id="{F8CF49D0-6AC6-4A98-AF70-2F5FA02F4B6C}" type="slidenum">
              <a:rPr lang="en-US" altLang="en-US"/>
              <a:pPr/>
              <a:t>‹#›</a:t>
            </a:fld>
            <a:endParaRPr lang="en-US" altLang="en-US"/>
          </a:p>
        </p:txBody>
      </p:sp>
    </p:spTree>
    <p:extLst>
      <p:ext uri="{BB962C8B-B14F-4D97-AF65-F5344CB8AC3E}">
        <p14:creationId xmlns:p14="http://schemas.microsoft.com/office/powerpoint/2010/main" val="1746764393"/>
      </p:ext>
    </p:extLst>
  </p:cSld>
  <p:clrMapOvr>
    <a:masterClrMapping/>
  </p:clrMapOvr>
  <p:transition>
    <p:blinds/>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a:extLst>
              <a:ext uri="{FF2B5EF4-FFF2-40B4-BE49-F238E27FC236}">
                <a16:creationId xmlns:a16="http://schemas.microsoft.com/office/drawing/2014/main" id="{030789B5-82C2-15A2-327A-BDCEBCD231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820CA22F-E549-074A-4C08-2A9CDE4BCE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ED11E8C9-7AED-A054-FD54-7D8A81CFED02}"/>
              </a:ext>
            </a:extLst>
          </p:cNvPr>
          <p:cNvSpPr>
            <a:spLocks noGrp="1" noChangeArrowheads="1"/>
          </p:cNvSpPr>
          <p:nvPr>
            <p:ph type="sldNum" sz="quarter" idx="12"/>
          </p:nvPr>
        </p:nvSpPr>
        <p:spPr>
          <a:ln/>
        </p:spPr>
        <p:txBody>
          <a:bodyPr/>
          <a:lstStyle>
            <a:lvl1pPr>
              <a:defRPr/>
            </a:lvl1pPr>
          </a:lstStyle>
          <a:p>
            <a:fld id="{98D1B01B-F109-46F4-9FE9-D99C31F841B5}" type="slidenum">
              <a:rPr lang="en-US" altLang="en-US"/>
              <a:pPr/>
              <a:t>‹#›</a:t>
            </a:fld>
            <a:endParaRPr lang="en-US" altLang="en-US"/>
          </a:p>
        </p:txBody>
      </p:sp>
    </p:spTree>
    <p:extLst>
      <p:ext uri="{BB962C8B-B14F-4D97-AF65-F5344CB8AC3E}">
        <p14:creationId xmlns:p14="http://schemas.microsoft.com/office/powerpoint/2010/main" val="1806156217"/>
      </p:ext>
    </p:extLst>
  </p:cSld>
  <p:clrMapOvr>
    <a:masterClrMapping/>
  </p:clrMapOvr>
  <p:transition>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CBE1-B87D-6DF2-0363-CD02D963BA58}"/>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6C913-7A72-5D1D-9FB2-F70971C83B8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78FECB-FC83-9B90-BB2C-DFA5470083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1F3DE-D2BD-506A-29E4-2B1BAFA5116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F4FF0A6-5DF4-1E2D-EA19-4FFC572C649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2406737-585C-227F-0CA4-D510F585011C}"/>
              </a:ext>
            </a:extLst>
          </p:cNvPr>
          <p:cNvSpPr>
            <a:spLocks noGrp="1"/>
          </p:cNvSpPr>
          <p:nvPr>
            <p:ph type="sldNum" sz="quarter" idx="12"/>
          </p:nvPr>
        </p:nvSpPr>
        <p:spPr/>
        <p:txBody>
          <a:bodyPr/>
          <a:lstStyle>
            <a:lvl1pPr>
              <a:defRPr/>
            </a:lvl1pPr>
          </a:lstStyle>
          <a:p>
            <a:fld id="{B086901B-C072-4C91-A443-29B062B58514}" type="slidenum">
              <a:rPr lang="en-US" altLang="en-US"/>
              <a:pPr/>
              <a:t>‹#›</a:t>
            </a:fld>
            <a:endParaRPr lang="en-US" altLang="en-US"/>
          </a:p>
        </p:txBody>
      </p:sp>
    </p:spTree>
    <p:extLst>
      <p:ext uri="{BB962C8B-B14F-4D97-AF65-F5344CB8AC3E}">
        <p14:creationId xmlns:p14="http://schemas.microsoft.com/office/powerpoint/2010/main" val="58686519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CEED06F8-7060-9F48-B078-486851170E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4F1D3351-F257-E3F7-19A2-5CB9F60B5A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4903D3E-D911-1283-6019-15E52A47396E}"/>
              </a:ext>
            </a:extLst>
          </p:cNvPr>
          <p:cNvSpPr>
            <a:spLocks noGrp="1" noChangeArrowheads="1"/>
          </p:cNvSpPr>
          <p:nvPr>
            <p:ph type="sldNum" sz="quarter" idx="12"/>
          </p:nvPr>
        </p:nvSpPr>
        <p:spPr>
          <a:ln/>
        </p:spPr>
        <p:txBody>
          <a:bodyPr/>
          <a:lstStyle>
            <a:lvl1pPr>
              <a:defRPr/>
            </a:lvl1pPr>
          </a:lstStyle>
          <a:p>
            <a:fld id="{F655D164-0A65-4079-B204-80EA30105686}" type="slidenum">
              <a:rPr lang="en-US" altLang="en-US"/>
              <a:pPr/>
              <a:t>‹#›</a:t>
            </a:fld>
            <a:endParaRPr lang="en-US" altLang="en-US"/>
          </a:p>
        </p:txBody>
      </p:sp>
    </p:spTree>
    <p:extLst>
      <p:ext uri="{BB962C8B-B14F-4D97-AF65-F5344CB8AC3E}">
        <p14:creationId xmlns:p14="http://schemas.microsoft.com/office/powerpoint/2010/main" val="1893286635"/>
      </p:ext>
    </p:extLst>
  </p:cSld>
  <p:clrMapOvr>
    <a:masterClrMapping/>
  </p:clrMapOvr>
  <p:transition>
    <p:blinds/>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221006E-3DAA-ADDB-9336-69A65B5052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EBC837E-8DC6-BB87-7D2C-FDD72F3CF0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F1075250-ECB6-EA84-516C-9254313397D8}"/>
              </a:ext>
            </a:extLst>
          </p:cNvPr>
          <p:cNvSpPr>
            <a:spLocks noGrp="1" noChangeArrowheads="1"/>
          </p:cNvSpPr>
          <p:nvPr>
            <p:ph type="sldNum" sz="quarter" idx="12"/>
          </p:nvPr>
        </p:nvSpPr>
        <p:spPr>
          <a:ln/>
        </p:spPr>
        <p:txBody>
          <a:bodyPr/>
          <a:lstStyle>
            <a:lvl1pPr>
              <a:defRPr/>
            </a:lvl1pPr>
          </a:lstStyle>
          <a:p>
            <a:fld id="{2C6DE47F-762C-4401-B5D9-591DAA3F614A}" type="slidenum">
              <a:rPr lang="en-US" altLang="en-US"/>
              <a:pPr/>
              <a:t>‹#›</a:t>
            </a:fld>
            <a:endParaRPr lang="en-US" altLang="en-US"/>
          </a:p>
        </p:txBody>
      </p:sp>
    </p:spTree>
    <p:extLst>
      <p:ext uri="{BB962C8B-B14F-4D97-AF65-F5344CB8AC3E}">
        <p14:creationId xmlns:p14="http://schemas.microsoft.com/office/powerpoint/2010/main" val="318423760"/>
      </p:ext>
    </p:extLst>
  </p:cSld>
  <p:clrMapOvr>
    <a:masterClrMapping/>
  </p:clrMapOvr>
  <p:transition>
    <p:blinds/>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28FA2910-C17C-9832-6C84-C1E7D643B1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87F06631-2B72-D318-E43A-4EA26CB9D5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F9661F4C-3A92-77CF-BF6F-2913BB1B1840}"/>
              </a:ext>
            </a:extLst>
          </p:cNvPr>
          <p:cNvSpPr>
            <a:spLocks noGrp="1" noChangeArrowheads="1"/>
          </p:cNvSpPr>
          <p:nvPr>
            <p:ph type="sldNum" sz="quarter" idx="12"/>
          </p:nvPr>
        </p:nvSpPr>
        <p:spPr>
          <a:ln/>
        </p:spPr>
        <p:txBody>
          <a:bodyPr/>
          <a:lstStyle>
            <a:lvl1pPr>
              <a:defRPr/>
            </a:lvl1pPr>
          </a:lstStyle>
          <a:p>
            <a:fld id="{E246BC8A-0C80-482C-BC36-F3E1CBD0CE56}" type="slidenum">
              <a:rPr lang="en-US" altLang="en-US"/>
              <a:pPr/>
              <a:t>‹#›</a:t>
            </a:fld>
            <a:endParaRPr lang="en-US" altLang="en-US"/>
          </a:p>
        </p:txBody>
      </p:sp>
    </p:spTree>
    <p:extLst>
      <p:ext uri="{BB962C8B-B14F-4D97-AF65-F5344CB8AC3E}">
        <p14:creationId xmlns:p14="http://schemas.microsoft.com/office/powerpoint/2010/main" val="4082728092"/>
      </p:ext>
    </p:extLst>
  </p:cSld>
  <p:clrMapOvr>
    <a:masterClrMapping/>
  </p:clrMapOvr>
  <p:transition>
    <p:blinds/>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quarter" idx="1"/>
          </p:nvPr>
        </p:nvSpPr>
        <p:spPr>
          <a:xfrm>
            <a:off x="15769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5769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A8D8990D-43E1-41CF-6477-8565E0B583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1C8579F9-D50E-6B70-E98A-5CBCD642D6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7BA0C88-BDD2-4193-3803-902AF0FA675B}"/>
              </a:ext>
            </a:extLst>
          </p:cNvPr>
          <p:cNvSpPr>
            <a:spLocks noGrp="1" noChangeArrowheads="1"/>
          </p:cNvSpPr>
          <p:nvPr>
            <p:ph type="sldNum" sz="quarter" idx="12"/>
          </p:nvPr>
        </p:nvSpPr>
        <p:spPr>
          <a:ln/>
        </p:spPr>
        <p:txBody>
          <a:bodyPr/>
          <a:lstStyle>
            <a:lvl1pPr>
              <a:defRPr/>
            </a:lvl1pPr>
          </a:lstStyle>
          <a:p>
            <a:fld id="{D80665D2-119D-4515-B030-9DAF7C2ACFED}" type="slidenum">
              <a:rPr lang="en-US" altLang="en-US"/>
              <a:pPr/>
              <a:t>‹#›</a:t>
            </a:fld>
            <a:endParaRPr lang="en-US" altLang="en-US"/>
          </a:p>
        </p:txBody>
      </p:sp>
    </p:spTree>
    <p:extLst>
      <p:ext uri="{BB962C8B-B14F-4D97-AF65-F5344CB8AC3E}">
        <p14:creationId xmlns:p14="http://schemas.microsoft.com/office/powerpoint/2010/main" val="3449080870"/>
      </p:ext>
    </p:extLst>
  </p:cSld>
  <p:clrMapOvr>
    <a:masterClrMapping/>
  </p:clrMapOvr>
  <p:transition>
    <p:blinds/>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8BF6841A-0DD6-072E-DFEC-4ADB7CE89B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2">
            <a:extLst>
              <a:ext uri="{FF2B5EF4-FFF2-40B4-BE49-F238E27FC236}">
                <a16:creationId xmlns:a16="http://schemas.microsoft.com/office/drawing/2014/main" id="{5DB9F6D0-5EF0-E5B3-87ED-18716D7E3D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C5046D9-BD98-FE43-FE4E-DFEEC465B48E}"/>
              </a:ext>
            </a:extLst>
          </p:cNvPr>
          <p:cNvSpPr>
            <a:spLocks noGrp="1" noChangeArrowheads="1"/>
          </p:cNvSpPr>
          <p:nvPr>
            <p:ph type="sldNum" sz="quarter" idx="12"/>
          </p:nvPr>
        </p:nvSpPr>
        <p:spPr>
          <a:ln/>
        </p:spPr>
        <p:txBody>
          <a:bodyPr/>
          <a:lstStyle>
            <a:lvl1pPr>
              <a:defRPr/>
            </a:lvl1pPr>
          </a:lstStyle>
          <a:p>
            <a:fld id="{C6891DB3-0B00-4A41-8C1C-401A4E76170A}" type="slidenum">
              <a:rPr lang="en-US" altLang="en-US"/>
              <a:pPr/>
              <a:t>‹#›</a:t>
            </a:fld>
            <a:endParaRPr lang="en-US" altLang="en-US"/>
          </a:p>
        </p:txBody>
      </p:sp>
    </p:spTree>
    <p:extLst>
      <p:ext uri="{BB962C8B-B14F-4D97-AF65-F5344CB8AC3E}">
        <p14:creationId xmlns:p14="http://schemas.microsoft.com/office/powerpoint/2010/main" val="2320769845"/>
      </p:ext>
    </p:extLst>
  </p:cSld>
  <p:clrMapOvr>
    <a:masterClrMapping/>
  </p:clrMapOvr>
  <p:transition>
    <p:blinds/>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SmartArt Placeholder 2"/>
          <p:cNvSpPr>
            <a:spLocks noGrp="1"/>
          </p:cNvSpPr>
          <p:nvPr>
            <p:ph type="dgm" idx="1"/>
          </p:nvPr>
        </p:nvSpPr>
        <p:spPr>
          <a:xfrm>
            <a:off x="1576917" y="2017713"/>
            <a:ext cx="10363200" cy="4114800"/>
          </a:xfrm>
        </p:spPr>
        <p:txBody>
          <a:bodyPr/>
          <a:lstStyle/>
          <a:p>
            <a:pPr lvl="0"/>
            <a:endParaRPr lang="en-US" noProof="0"/>
          </a:p>
        </p:txBody>
      </p:sp>
      <p:sp>
        <p:nvSpPr>
          <p:cNvPr id="4" name="Rectangle 11">
            <a:extLst>
              <a:ext uri="{FF2B5EF4-FFF2-40B4-BE49-F238E27FC236}">
                <a16:creationId xmlns:a16="http://schemas.microsoft.com/office/drawing/2014/main" id="{62F930C4-FFF4-B4F4-4071-99B4FFFBDA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E6AB1C84-69F5-84CC-34B1-08CE9E8F19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1AAEC26-A03F-F9BC-0FC5-00A0325FE510}"/>
              </a:ext>
            </a:extLst>
          </p:cNvPr>
          <p:cNvSpPr>
            <a:spLocks noGrp="1" noChangeArrowheads="1"/>
          </p:cNvSpPr>
          <p:nvPr>
            <p:ph type="sldNum" sz="quarter" idx="12"/>
          </p:nvPr>
        </p:nvSpPr>
        <p:spPr>
          <a:ln/>
        </p:spPr>
        <p:txBody>
          <a:bodyPr/>
          <a:lstStyle>
            <a:lvl1pPr>
              <a:defRPr/>
            </a:lvl1pPr>
          </a:lstStyle>
          <a:p>
            <a:fld id="{A08F4368-F54A-43C6-A9FF-DE66FACA0727}" type="slidenum">
              <a:rPr lang="en-US" altLang="en-US"/>
              <a:pPr/>
              <a:t>‹#›</a:t>
            </a:fld>
            <a:endParaRPr lang="en-US" altLang="en-US"/>
          </a:p>
        </p:txBody>
      </p:sp>
    </p:spTree>
    <p:extLst>
      <p:ext uri="{BB962C8B-B14F-4D97-AF65-F5344CB8AC3E}">
        <p14:creationId xmlns:p14="http://schemas.microsoft.com/office/powerpoint/2010/main" val="1503866413"/>
      </p:ext>
    </p:extLst>
  </p:cSld>
  <p:clrMapOvr>
    <a:masterClrMapping/>
  </p:clrMapOvr>
  <p:transition>
    <p:blinds/>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a:extLst>
              <a:ext uri="{FF2B5EF4-FFF2-40B4-BE49-F238E27FC236}">
                <a16:creationId xmlns:a16="http://schemas.microsoft.com/office/drawing/2014/main" id="{E6133798-FC90-0D4A-E01C-4BD7E0F4F059}"/>
              </a:ext>
            </a:extLst>
          </p:cNvPr>
          <p:cNvGrpSpPr>
            <a:grpSpLocks/>
          </p:cNvGrpSpPr>
          <p:nvPr/>
        </p:nvGrpSpPr>
        <p:grpSpPr bwMode="auto">
          <a:xfrm>
            <a:off x="0" y="1"/>
            <a:ext cx="12192000" cy="6856413"/>
            <a:chOff x="0" y="0"/>
            <a:chExt cx="5760" cy="4319"/>
          </a:xfrm>
        </p:grpSpPr>
        <p:sp>
          <p:nvSpPr>
            <p:cNvPr id="37891" name="Freeform 3">
              <a:extLst>
                <a:ext uri="{FF2B5EF4-FFF2-40B4-BE49-F238E27FC236}">
                  <a16:creationId xmlns:a16="http://schemas.microsoft.com/office/drawing/2014/main" id="{1006D0CA-7D71-0C04-8774-733B5CD6808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2" name="Freeform 4">
              <a:extLst>
                <a:ext uri="{FF2B5EF4-FFF2-40B4-BE49-F238E27FC236}">
                  <a16:creationId xmlns:a16="http://schemas.microsoft.com/office/drawing/2014/main" id="{DE905969-20E3-F26C-DD36-854BB1060038}"/>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3" name="Freeform 5">
              <a:extLst>
                <a:ext uri="{FF2B5EF4-FFF2-40B4-BE49-F238E27FC236}">
                  <a16:creationId xmlns:a16="http://schemas.microsoft.com/office/drawing/2014/main" id="{504D29F6-D551-B013-17E1-DBF83B487B3F}"/>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4" name="Freeform 6">
              <a:extLst>
                <a:ext uri="{FF2B5EF4-FFF2-40B4-BE49-F238E27FC236}">
                  <a16:creationId xmlns:a16="http://schemas.microsoft.com/office/drawing/2014/main" id="{FF17B7B6-0E82-4F5F-03AC-A30BCCAFE441}"/>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5" name="Freeform 7">
              <a:extLst>
                <a:ext uri="{FF2B5EF4-FFF2-40B4-BE49-F238E27FC236}">
                  <a16:creationId xmlns:a16="http://schemas.microsoft.com/office/drawing/2014/main" id="{A8ED4B78-CD66-021B-830A-D05063ACFFB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896" name="Freeform 8">
              <a:extLst>
                <a:ext uri="{FF2B5EF4-FFF2-40B4-BE49-F238E27FC236}">
                  <a16:creationId xmlns:a16="http://schemas.microsoft.com/office/drawing/2014/main" id="{17069189-7B00-593F-8B7C-BCC2BEC6254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7" name="Freeform 9">
              <a:extLst>
                <a:ext uri="{FF2B5EF4-FFF2-40B4-BE49-F238E27FC236}">
                  <a16:creationId xmlns:a16="http://schemas.microsoft.com/office/drawing/2014/main" id="{C203275B-3056-691B-C2E6-DB30093D54CA}"/>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8" name="Freeform 10">
              <a:extLst>
                <a:ext uri="{FF2B5EF4-FFF2-40B4-BE49-F238E27FC236}">
                  <a16:creationId xmlns:a16="http://schemas.microsoft.com/office/drawing/2014/main" id="{4BEA438D-B753-9BF0-0A97-4F6B7D270A4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899" name="Freeform 11">
              <a:extLst>
                <a:ext uri="{FF2B5EF4-FFF2-40B4-BE49-F238E27FC236}">
                  <a16:creationId xmlns:a16="http://schemas.microsoft.com/office/drawing/2014/main" id="{5B6AE840-793C-4C10-DD3C-1E1FB29E810B}"/>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0" name="Freeform 12">
              <a:extLst>
                <a:ext uri="{FF2B5EF4-FFF2-40B4-BE49-F238E27FC236}">
                  <a16:creationId xmlns:a16="http://schemas.microsoft.com/office/drawing/2014/main" id="{B6BE58AF-FB5E-5683-F343-5157F599FAF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1" name="Freeform 13">
              <a:extLst>
                <a:ext uri="{FF2B5EF4-FFF2-40B4-BE49-F238E27FC236}">
                  <a16:creationId xmlns:a16="http://schemas.microsoft.com/office/drawing/2014/main" id="{E61274A5-CEC2-8587-0AF5-DAEB19AD0A91}"/>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2" name="Freeform 14">
              <a:extLst>
                <a:ext uri="{FF2B5EF4-FFF2-40B4-BE49-F238E27FC236}">
                  <a16:creationId xmlns:a16="http://schemas.microsoft.com/office/drawing/2014/main" id="{D88ECA53-0759-2606-BC1D-6A511DF4AC7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3" name="Freeform 15">
              <a:extLst>
                <a:ext uri="{FF2B5EF4-FFF2-40B4-BE49-F238E27FC236}">
                  <a16:creationId xmlns:a16="http://schemas.microsoft.com/office/drawing/2014/main" id="{384A18D7-0081-1102-E19C-C951786AACB4}"/>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4" name="Freeform 16">
              <a:extLst>
                <a:ext uri="{FF2B5EF4-FFF2-40B4-BE49-F238E27FC236}">
                  <a16:creationId xmlns:a16="http://schemas.microsoft.com/office/drawing/2014/main" id="{3FD549BE-3BCF-9EBA-3B35-24A00FBD87C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5" name="Freeform 17">
              <a:extLst>
                <a:ext uri="{FF2B5EF4-FFF2-40B4-BE49-F238E27FC236}">
                  <a16:creationId xmlns:a16="http://schemas.microsoft.com/office/drawing/2014/main" id="{763240A6-549D-48C6-CD3F-3D602498EDB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6" name="Freeform 18">
              <a:extLst>
                <a:ext uri="{FF2B5EF4-FFF2-40B4-BE49-F238E27FC236}">
                  <a16:creationId xmlns:a16="http://schemas.microsoft.com/office/drawing/2014/main" id="{92FAB56B-63F7-C6FC-4760-C5C4C4B97AE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7" name="Freeform 19">
              <a:extLst>
                <a:ext uri="{FF2B5EF4-FFF2-40B4-BE49-F238E27FC236}">
                  <a16:creationId xmlns:a16="http://schemas.microsoft.com/office/drawing/2014/main" id="{AD13C686-CFF1-72DF-6F7E-A0227DD8ADD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8" name="Freeform 20">
              <a:extLst>
                <a:ext uri="{FF2B5EF4-FFF2-40B4-BE49-F238E27FC236}">
                  <a16:creationId xmlns:a16="http://schemas.microsoft.com/office/drawing/2014/main" id="{E689BCAF-86B6-250F-BB52-725E26064D1B}"/>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09" name="Freeform 21">
              <a:extLst>
                <a:ext uri="{FF2B5EF4-FFF2-40B4-BE49-F238E27FC236}">
                  <a16:creationId xmlns:a16="http://schemas.microsoft.com/office/drawing/2014/main" id="{DB7B96D5-3D93-846B-14F1-3C2158FD3E5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0" name="Freeform 22">
              <a:extLst>
                <a:ext uri="{FF2B5EF4-FFF2-40B4-BE49-F238E27FC236}">
                  <a16:creationId xmlns:a16="http://schemas.microsoft.com/office/drawing/2014/main" id="{85D671A1-83C0-2C36-9995-DFCC353C8A1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1" name="Freeform 23">
              <a:extLst>
                <a:ext uri="{FF2B5EF4-FFF2-40B4-BE49-F238E27FC236}">
                  <a16:creationId xmlns:a16="http://schemas.microsoft.com/office/drawing/2014/main" id="{EFA2DB1E-158E-87C1-A0E7-A394B2B34661}"/>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7912" name="Freeform 24">
              <a:extLst>
                <a:ext uri="{FF2B5EF4-FFF2-40B4-BE49-F238E27FC236}">
                  <a16:creationId xmlns:a16="http://schemas.microsoft.com/office/drawing/2014/main" id="{F5741206-5949-2BB7-DDCC-C06C8108FC1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3" name="Freeform 25">
              <a:extLst>
                <a:ext uri="{FF2B5EF4-FFF2-40B4-BE49-F238E27FC236}">
                  <a16:creationId xmlns:a16="http://schemas.microsoft.com/office/drawing/2014/main" id="{E65D1F56-A396-D72A-2F19-0593D5F2C2E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4" name="Freeform 26">
              <a:extLst>
                <a:ext uri="{FF2B5EF4-FFF2-40B4-BE49-F238E27FC236}">
                  <a16:creationId xmlns:a16="http://schemas.microsoft.com/office/drawing/2014/main" id="{83545BB2-47A5-F26C-E496-25A81CE59B9B}"/>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5" name="Freeform 27">
              <a:extLst>
                <a:ext uri="{FF2B5EF4-FFF2-40B4-BE49-F238E27FC236}">
                  <a16:creationId xmlns:a16="http://schemas.microsoft.com/office/drawing/2014/main" id="{3BA1729B-BE57-D197-FF56-AB06281A7291}"/>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6" name="Freeform 28">
              <a:extLst>
                <a:ext uri="{FF2B5EF4-FFF2-40B4-BE49-F238E27FC236}">
                  <a16:creationId xmlns:a16="http://schemas.microsoft.com/office/drawing/2014/main" id="{82EF131A-2586-20E5-C9A9-1EA985D4A230}"/>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7" name="Freeform 29">
              <a:extLst>
                <a:ext uri="{FF2B5EF4-FFF2-40B4-BE49-F238E27FC236}">
                  <a16:creationId xmlns:a16="http://schemas.microsoft.com/office/drawing/2014/main" id="{43D2570D-55B6-9ECD-1EA9-35124CE4C4D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8" name="Freeform 30">
              <a:extLst>
                <a:ext uri="{FF2B5EF4-FFF2-40B4-BE49-F238E27FC236}">
                  <a16:creationId xmlns:a16="http://schemas.microsoft.com/office/drawing/2014/main" id="{5149AA83-DBD2-77EE-6C1D-E9D14A7CA73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19" name="Freeform 31">
              <a:extLst>
                <a:ext uri="{FF2B5EF4-FFF2-40B4-BE49-F238E27FC236}">
                  <a16:creationId xmlns:a16="http://schemas.microsoft.com/office/drawing/2014/main" id="{4FA0CF6E-F25B-ED4A-746A-C0702E52E86B}"/>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0" name="Freeform 32">
              <a:extLst>
                <a:ext uri="{FF2B5EF4-FFF2-40B4-BE49-F238E27FC236}">
                  <a16:creationId xmlns:a16="http://schemas.microsoft.com/office/drawing/2014/main" id="{0439AEA8-9E9A-4449-9BE6-F107031B477A}"/>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1" name="Freeform 33">
              <a:extLst>
                <a:ext uri="{FF2B5EF4-FFF2-40B4-BE49-F238E27FC236}">
                  <a16:creationId xmlns:a16="http://schemas.microsoft.com/office/drawing/2014/main" id="{766AA3A1-0600-74F0-6F0B-4306A1DBAAA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2" name="Freeform 34">
              <a:extLst>
                <a:ext uri="{FF2B5EF4-FFF2-40B4-BE49-F238E27FC236}">
                  <a16:creationId xmlns:a16="http://schemas.microsoft.com/office/drawing/2014/main" id="{7FD5C72D-4392-6116-3F26-677963C34A4F}"/>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3" name="Freeform 35">
              <a:extLst>
                <a:ext uri="{FF2B5EF4-FFF2-40B4-BE49-F238E27FC236}">
                  <a16:creationId xmlns:a16="http://schemas.microsoft.com/office/drawing/2014/main" id="{BBFEABAB-9ECF-0C70-BB52-A0FFE8DD9448}"/>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4" name="Freeform 36">
              <a:extLst>
                <a:ext uri="{FF2B5EF4-FFF2-40B4-BE49-F238E27FC236}">
                  <a16:creationId xmlns:a16="http://schemas.microsoft.com/office/drawing/2014/main" id="{C09800B5-53B2-11FC-09DA-1BDC776A14E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5" name="Freeform 37">
              <a:extLst>
                <a:ext uri="{FF2B5EF4-FFF2-40B4-BE49-F238E27FC236}">
                  <a16:creationId xmlns:a16="http://schemas.microsoft.com/office/drawing/2014/main" id="{F1E69474-7574-87F0-280F-5F574D44FFE3}"/>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6" name="Freeform 38">
              <a:extLst>
                <a:ext uri="{FF2B5EF4-FFF2-40B4-BE49-F238E27FC236}">
                  <a16:creationId xmlns:a16="http://schemas.microsoft.com/office/drawing/2014/main" id="{4440B2B0-169A-29E4-D151-E7F168E59C9E}"/>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7927" name="Group 39">
              <a:extLst>
                <a:ext uri="{FF2B5EF4-FFF2-40B4-BE49-F238E27FC236}">
                  <a16:creationId xmlns:a16="http://schemas.microsoft.com/office/drawing/2014/main" id="{D75AC83D-DA41-9D78-E183-D788C7631A0B}"/>
                </a:ext>
              </a:extLst>
            </p:cNvPr>
            <p:cNvGrpSpPr>
              <a:grpSpLocks/>
            </p:cNvGrpSpPr>
            <p:nvPr userDrawn="1"/>
          </p:nvGrpSpPr>
          <p:grpSpPr bwMode="auto">
            <a:xfrm>
              <a:off x="0" y="1632"/>
              <a:ext cx="5758" cy="1858"/>
              <a:chOff x="0" y="1632"/>
              <a:chExt cx="5758" cy="1858"/>
            </a:xfrm>
          </p:grpSpPr>
          <p:sp>
            <p:nvSpPr>
              <p:cNvPr id="37928" name="Freeform 40">
                <a:extLst>
                  <a:ext uri="{FF2B5EF4-FFF2-40B4-BE49-F238E27FC236}">
                    <a16:creationId xmlns:a16="http://schemas.microsoft.com/office/drawing/2014/main" id="{F1815010-2798-F153-8C43-8461B83EAC4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929" name="Freeform 41">
                <a:extLst>
                  <a:ext uri="{FF2B5EF4-FFF2-40B4-BE49-F238E27FC236}">
                    <a16:creationId xmlns:a16="http://schemas.microsoft.com/office/drawing/2014/main" id="{10A609C4-103D-B9F8-A2C1-69D814CB6C5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7930" name="Rectangle 42">
            <a:extLst>
              <a:ext uri="{FF2B5EF4-FFF2-40B4-BE49-F238E27FC236}">
                <a16:creationId xmlns:a16="http://schemas.microsoft.com/office/drawing/2014/main" id="{E46DFFC1-286D-E4C6-D56D-C274882A589F}"/>
              </a:ext>
            </a:extLst>
          </p:cNvPr>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37931" name="Rectangle 43">
            <a:extLst>
              <a:ext uri="{FF2B5EF4-FFF2-40B4-BE49-F238E27FC236}">
                <a16:creationId xmlns:a16="http://schemas.microsoft.com/office/drawing/2014/main" id="{C04DEFB4-A41C-1267-C713-AD02D17F0442}"/>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37932" name="Rectangle 44">
            <a:extLst>
              <a:ext uri="{FF2B5EF4-FFF2-40B4-BE49-F238E27FC236}">
                <a16:creationId xmlns:a16="http://schemas.microsoft.com/office/drawing/2014/main" id="{2F67CC84-0CEB-C410-8460-84F177C3ECC5}"/>
              </a:ext>
            </a:extLst>
          </p:cNvPr>
          <p:cNvSpPr>
            <a:spLocks noGrp="1" noChangeArrowheads="1"/>
          </p:cNvSpPr>
          <p:nvPr>
            <p:ph type="dt" sz="quarter" idx="2"/>
          </p:nvPr>
        </p:nvSpPr>
        <p:spPr/>
        <p:txBody>
          <a:bodyPr/>
          <a:lstStyle>
            <a:lvl1pPr>
              <a:defRPr/>
            </a:lvl1pPr>
          </a:lstStyle>
          <a:p>
            <a:endParaRPr lang="en-US" altLang="en-US"/>
          </a:p>
        </p:txBody>
      </p:sp>
      <p:sp>
        <p:nvSpPr>
          <p:cNvPr id="37933" name="Rectangle 45">
            <a:extLst>
              <a:ext uri="{FF2B5EF4-FFF2-40B4-BE49-F238E27FC236}">
                <a16:creationId xmlns:a16="http://schemas.microsoft.com/office/drawing/2014/main" id="{907B9E7B-E38E-0DC9-8C61-9A7548DFD657}"/>
              </a:ext>
            </a:extLst>
          </p:cNvPr>
          <p:cNvSpPr>
            <a:spLocks noGrp="1" noChangeArrowheads="1"/>
          </p:cNvSpPr>
          <p:nvPr>
            <p:ph type="ftr" sz="quarter" idx="3"/>
          </p:nvPr>
        </p:nvSpPr>
        <p:spPr/>
        <p:txBody>
          <a:bodyPr/>
          <a:lstStyle>
            <a:lvl1pPr>
              <a:defRPr/>
            </a:lvl1pPr>
          </a:lstStyle>
          <a:p>
            <a:endParaRPr lang="en-US" altLang="en-US"/>
          </a:p>
        </p:txBody>
      </p:sp>
      <p:sp>
        <p:nvSpPr>
          <p:cNvPr id="37934" name="Rectangle 46">
            <a:extLst>
              <a:ext uri="{FF2B5EF4-FFF2-40B4-BE49-F238E27FC236}">
                <a16:creationId xmlns:a16="http://schemas.microsoft.com/office/drawing/2014/main" id="{040E7D4F-00AD-3721-A394-32DF706016BE}"/>
              </a:ext>
            </a:extLst>
          </p:cNvPr>
          <p:cNvSpPr>
            <a:spLocks noGrp="1" noChangeArrowheads="1"/>
          </p:cNvSpPr>
          <p:nvPr>
            <p:ph type="sldNum" sz="quarter" idx="4"/>
          </p:nvPr>
        </p:nvSpPr>
        <p:spPr/>
        <p:txBody>
          <a:bodyPr/>
          <a:lstStyle>
            <a:lvl1pPr>
              <a:defRPr/>
            </a:lvl1pPr>
          </a:lstStyle>
          <a:p>
            <a:fld id="{05A595D5-439D-4324-B888-AA62E03A709C}" type="slidenum">
              <a:rPr lang="en-US" altLang="en-US"/>
              <a:pPr/>
              <a:t>‹#›</a:t>
            </a:fld>
            <a:endParaRPr lang="en-US" altLang="en-US"/>
          </a:p>
        </p:txBody>
      </p:sp>
    </p:spTree>
    <p:extLst>
      <p:ext uri="{BB962C8B-B14F-4D97-AF65-F5344CB8AC3E}">
        <p14:creationId xmlns:p14="http://schemas.microsoft.com/office/powerpoint/2010/main" val="28047582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70D9-BB8F-9EB5-8B00-FD2E858ED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12B00-45DC-0485-ADBD-4838597642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A4A0D-E98F-761C-4E96-A2D0A2B34F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31C2A3E-BB66-DC8E-6D5C-5A9A78A8A9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67BC28-D19A-1B43-A790-5F74A150FA0A}"/>
              </a:ext>
            </a:extLst>
          </p:cNvPr>
          <p:cNvSpPr>
            <a:spLocks noGrp="1"/>
          </p:cNvSpPr>
          <p:nvPr>
            <p:ph type="sldNum" sz="quarter" idx="12"/>
          </p:nvPr>
        </p:nvSpPr>
        <p:spPr/>
        <p:txBody>
          <a:bodyPr/>
          <a:lstStyle>
            <a:lvl1pPr>
              <a:defRPr/>
            </a:lvl1pPr>
          </a:lstStyle>
          <a:p>
            <a:fld id="{20946313-6868-4AF5-A9D5-3CADD63939D1}" type="slidenum">
              <a:rPr lang="en-US" altLang="en-US"/>
              <a:pPr/>
              <a:t>‹#›</a:t>
            </a:fld>
            <a:endParaRPr lang="en-US" altLang="en-US"/>
          </a:p>
        </p:txBody>
      </p:sp>
    </p:spTree>
    <p:extLst>
      <p:ext uri="{BB962C8B-B14F-4D97-AF65-F5344CB8AC3E}">
        <p14:creationId xmlns:p14="http://schemas.microsoft.com/office/powerpoint/2010/main" val="306443763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A0E38-204A-E333-9F70-3DB3628C472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1865A0-2171-B087-78EC-B921007B48D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6646DBD-B85F-7A1E-2A96-2D5C3F36C8C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8A16A74-9725-640A-5409-E075C52E454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6079B3-A1E6-1022-09B9-1D1FC0E1D5DC}"/>
              </a:ext>
            </a:extLst>
          </p:cNvPr>
          <p:cNvSpPr>
            <a:spLocks noGrp="1"/>
          </p:cNvSpPr>
          <p:nvPr>
            <p:ph type="sldNum" sz="quarter" idx="12"/>
          </p:nvPr>
        </p:nvSpPr>
        <p:spPr/>
        <p:txBody>
          <a:bodyPr/>
          <a:lstStyle>
            <a:lvl1pPr>
              <a:defRPr/>
            </a:lvl1pPr>
          </a:lstStyle>
          <a:p>
            <a:fld id="{6453A8DA-E73B-4044-8B12-20E0B93BAC17}" type="slidenum">
              <a:rPr lang="en-US" altLang="en-US"/>
              <a:pPr/>
              <a:t>‹#›</a:t>
            </a:fld>
            <a:endParaRPr lang="en-US" altLang="en-US"/>
          </a:p>
        </p:txBody>
      </p:sp>
    </p:spTree>
    <p:extLst>
      <p:ext uri="{BB962C8B-B14F-4D97-AF65-F5344CB8AC3E}">
        <p14:creationId xmlns:p14="http://schemas.microsoft.com/office/powerpoint/2010/main" val="249640174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65EE-AC04-52ED-12A5-554B2DF094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669F9-3B6E-0123-FAA9-F4A0F2975F11}"/>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87F732-AF94-AF1F-DA25-A39FF5DCBDD7}"/>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8E4065-E31E-D9FE-3121-96C9EFDA022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7BBDAB-8A7E-9953-A438-5FCD8B243FD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B1B503E-DF66-EF9F-E4C2-666AC78FC87F}"/>
              </a:ext>
            </a:extLst>
          </p:cNvPr>
          <p:cNvSpPr>
            <a:spLocks noGrp="1"/>
          </p:cNvSpPr>
          <p:nvPr>
            <p:ph type="sldNum" sz="quarter" idx="12"/>
          </p:nvPr>
        </p:nvSpPr>
        <p:spPr/>
        <p:txBody>
          <a:bodyPr/>
          <a:lstStyle>
            <a:lvl1pPr>
              <a:defRPr/>
            </a:lvl1pPr>
          </a:lstStyle>
          <a:p>
            <a:fld id="{FEDDE4F6-B088-4D61-BA95-24E537B35C8F}" type="slidenum">
              <a:rPr lang="en-US" altLang="en-US"/>
              <a:pPr/>
              <a:t>‹#›</a:t>
            </a:fld>
            <a:endParaRPr lang="en-US" altLang="en-US"/>
          </a:p>
        </p:txBody>
      </p:sp>
    </p:spTree>
    <p:extLst>
      <p:ext uri="{BB962C8B-B14F-4D97-AF65-F5344CB8AC3E}">
        <p14:creationId xmlns:p14="http://schemas.microsoft.com/office/powerpoint/2010/main" val="2408093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A9C2-6FEE-D059-1D62-9E14A6506255}"/>
              </a:ext>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408230-C3A4-CAF1-62D4-E39770EBBE9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11971C-FFC7-5621-05E9-5D6E6577D3A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B46D2-5BDA-6F62-DACA-D23007FEF3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F41AF3-33E2-5E24-4F7F-D89EE650F4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36F0AD-6B74-8DBE-48DA-621498F158F8}"/>
              </a:ext>
            </a:extLst>
          </p:cNvPr>
          <p:cNvSpPr>
            <a:spLocks noGrp="1"/>
          </p:cNvSpPr>
          <p:nvPr>
            <p:ph type="sldNum" sz="quarter" idx="12"/>
          </p:nvPr>
        </p:nvSpPr>
        <p:spPr/>
        <p:txBody>
          <a:bodyPr/>
          <a:lstStyle>
            <a:lvl1pPr>
              <a:defRPr/>
            </a:lvl1pPr>
          </a:lstStyle>
          <a:p>
            <a:fld id="{98FADE22-280E-4199-81BC-E77ECAF01EDA}" type="slidenum">
              <a:rPr lang="en-US" altLang="en-US"/>
              <a:pPr/>
              <a:t>‹#›</a:t>
            </a:fld>
            <a:endParaRPr lang="en-US" altLang="en-US"/>
          </a:p>
        </p:txBody>
      </p:sp>
    </p:spTree>
    <p:extLst>
      <p:ext uri="{BB962C8B-B14F-4D97-AF65-F5344CB8AC3E}">
        <p14:creationId xmlns:p14="http://schemas.microsoft.com/office/powerpoint/2010/main" val="249498527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C4406-DD6E-D5CD-991C-B83E974FE7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6227F-F9EC-2F9D-8B5D-E6BF09051A1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D40E06-2C5A-0953-35AE-55076315431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9C6AB-9F31-B3F8-B2CE-53B7B82AB3D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D4938A-DFBF-426D-4FB3-E446F90942C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20F708-22BF-376F-E765-C5177F01F8E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2183421-1A79-E1D1-0E2C-BC01577461D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92B236D-348C-7E85-DC41-E95F2CAECFA3}"/>
              </a:ext>
            </a:extLst>
          </p:cNvPr>
          <p:cNvSpPr>
            <a:spLocks noGrp="1"/>
          </p:cNvSpPr>
          <p:nvPr>
            <p:ph type="sldNum" sz="quarter" idx="12"/>
          </p:nvPr>
        </p:nvSpPr>
        <p:spPr/>
        <p:txBody>
          <a:bodyPr/>
          <a:lstStyle>
            <a:lvl1pPr>
              <a:defRPr/>
            </a:lvl1pPr>
          </a:lstStyle>
          <a:p>
            <a:fld id="{BEE285E4-F2CA-493F-A1C0-2D8829B50A6D}" type="slidenum">
              <a:rPr lang="en-US" altLang="en-US"/>
              <a:pPr/>
              <a:t>‹#›</a:t>
            </a:fld>
            <a:endParaRPr lang="en-US" altLang="en-US"/>
          </a:p>
        </p:txBody>
      </p:sp>
    </p:spTree>
    <p:extLst>
      <p:ext uri="{BB962C8B-B14F-4D97-AF65-F5344CB8AC3E}">
        <p14:creationId xmlns:p14="http://schemas.microsoft.com/office/powerpoint/2010/main" val="148083083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5977-D3C7-77C7-DAF7-1080B8B3C7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57849C-6636-1E49-EBE6-2EB0C478BD3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7B05D7-B073-F6F0-DB0C-9D248F5C243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1F0EB06-701F-D598-B064-A3F549B521E7}"/>
              </a:ext>
            </a:extLst>
          </p:cNvPr>
          <p:cNvSpPr>
            <a:spLocks noGrp="1"/>
          </p:cNvSpPr>
          <p:nvPr>
            <p:ph type="sldNum" sz="quarter" idx="12"/>
          </p:nvPr>
        </p:nvSpPr>
        <p:spPr/>
        <p:txBody>
          <a:bodyPr/>
          <a:lstStyle>
            <a:lvl1pPr>
              <a:defRPr/>
            </a:lvl1pPr>
          </a:lstStyle>
          <a:p>
            <a:fld id="{FDDC7E29-26F3-4227-A8AA-65CA7B4F5B37}" type="slidenum">
              <a:rPr lang="en-US" altLang="en-US"/>
              <a:pPr/>
              <a:t>‹#›</a:t>
            </a:fld>
            <a:endParaRPr lang="en-US" altLang="en-US"/>
          </a:p>
        </p:txBody>
      </p:sp>
    </p:spTree>
    <p:extLst>
      <p:ext uri="{BB962C8B-B14F-4D97-AF65-F5344CB8AC3E}">
        <p14:creationId xmlns:p14="http://schemas.microsoft.com/office/powerpoint/2010/main" val="259234490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D8BCA-5421-2045-00D1-1C27D58C6C3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1B4BCED-8177-169A-3E67-F2CA887FE52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3E7F43B8-2784-4345-09C1-1E78B9284391}"/>
              </a:ext>
            </a:extLst>
          </p:cNvPr>
          <p:cNvSpPr>
            <a:spLocks noGrp="1"/>
          </p:cNvSpPr>
          <p:nvPr>
            <p:ph type="sldNum" sz="quarter" idx="12"/>
          </p:nvPr>
        </p:nvSpPr>
        <p:spPr/>
        <p:txBody>
          <a:bodyPr/>
          <a:lstStyle>
            <a:lvl1pPr>
              <a:defRPr/>
            </a:lvl1pPr>
          </a:lstStyle>
          <a:p>
            <a:fld id="{B45E9D3D-A2C1-4269-B53C-FD7B43759B7D}" type="slidenum">
              <a:rPr lang="en-US" altLang="en-US"/>
              <a:pPr/>
              <a:t>‹#›</a:t>
            </a:fld>
            <a:endParaRPr lang="en-US" altLang="en-US"/>
          </a:p>
        </p:txBody>
      </p:sp>
    </p:spTree>
    <p:extLst>
      <p:ext uri="{BB962C8B-B14F-4D97-AF65-F5344CB8AC3E}">
        <p14:creationId xmlns:p14="http://schemas.microsoft.com/office/powerpoint/2010/main" val="194724128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C602-3DB4-3C0D-069B-8AF4A762951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110A0C-FFED-70FF-F0F9-05907980244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97F57-5390-B0C6-B3F6-9CA3D33674B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DB693-3BE9-3E97-A3ED-C1DAF97BA6B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CD715C-C71D-5FA9-C70D-31B71590FD0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4FD764-A439-896B-5563-DDCFEAE8E4F5}"/>
              </a:ext>
            </a:extLst>
          </p:cNvPr>
          <p:cNvSpPr>
            <a:spLocks noGrp="1"/>
          </p:cNvSpPr>
          <p:nvPr>
            <p:ph type="sldNum" sz="quarter" idx="12"/>
          </p:nvPr>
        </p:nvSpPr>
        <p:spPr/>
        <p:txBody>
          <a:bodyPr/>
          <a:lstStyle>
            <a:lvl1pPr>
              <a:defRPr/>
            </a:lvl1pPr>
          </a:lstStyle>
          <a:p>
            <a:fld id="{927CAD1F-8A61-4E3B-9F7B-1BE40F091B48}" type="slidenum">
              <a:rPr lang="en-US" altLang="en-US"/>
              <a:pPr/>
              <a:t>‹#›</a:t>
            </a:fld>
            <a:endParaRPr lang="en-US" altLang="en-US"/>
          </a:p>
        </p:txBody>
      </p:sp>
    </p:spTree>
    <p:extLst>
      <p:ext uri="{BB962C8B-B14F-4D97-AF65-F5344CB8AC3E}">
        <p14:creationId xmlns:p14="http://schemas.microsoft.com/office/powerpoint/2010/main" val="296990751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4006-9B3F-B435-6D85-515D34292FD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887369-1A62-02B5-8D37-9DC83844188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0DB59-A553-6772-656F-D4848048E7F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672C7-1D5A-5995-3B8D-402A4DE1ED7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1E8F043-EA0E-C3EA-0B98-F24AA36C348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8874AC-39B2-84D7-5245-F25AB02866C3}"/>
              </a:ext>
            </a:extLst>
          </p:cNvPr>
          <p:cNvSpPr>
            <a:spLocks noGrp="1"/>
          </p:cNvSpPr>
          <p:nvPr>
            <p:ph type="sldNum" sz="quarter" idx="12"/>
          </p:nvPr>
        </p:nvSpPr>
        <p:spPr/>
        <p:txBody>
          <a:bodyPr/>
          <a:lstStyle>
            <a:lvl1pPr>
              <a:defRPr/>
            </a:lvl1pPr>
          </a:lstStyle>
          <a:p>
            <a:fld id="{D61396C3-D453-4C81-B1C2-5CD4100162CF}" type="slidenum">
              <a:rPr lang="en-US" altLang="en-US"/>
              <a:pPr/>
              <a:t>‹#›</a:t>
            </a:fld>
            <a:endParaRPr lang="en-US" altLang="en-US"/>
          </a:p>
        </p:txBody>
      </p:sp>
    </p:spTree>
    <p:extLst>
      <p:ext uri="{BB962C8B-B14F-4D97-AF65-F5344CB8AC3E}">
        <p14:creationId xmlns:p14="http://schemas.microsoft.com/office/powerpoint/2010/main" val="40720135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936E-2639-C439-272F-A9693B33D8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9CD7E-AD23-AA6E-A616-AC75872178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36F03-C269-17B9-CA38-F98D99E37D6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6769333-506A-1D34-BDD8-B0C45FA50F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26B179-635E-5D2A-39BA-6C9F5E7E4AD8}"/>
              </a:ext>
            </a:extLst>
          </p:cNvPr>
          <p:cNvSpPr>
            <a:spLocks noGrp="1"/>
          </p:cNvSpPr>
          <p:nvPr>
            <p:ph type="sldNum" sz="quarter" idx="12"/>
          </p:nvPr>
        </p:nvSpPr>
        <p:spPr/>
        <p:txBody>
          <a:bodyPr/>
          <a:lstStyle>
            <a:lvl1pPr>
              <a:defRPr/>
            </a:lvl1pPr>
          </a:lstStyle>
          <a:p>
            <a:fld id="{7A29427D-E6BD-4E07-B520-D6E9C98705D7}" type="slidenum">
              <a:rPr lang="en-US" altLang="en-US"/>
              <a:pPr/>
              <a:t>‹#›</a:t>
            </a:fld>
            <a:endParaRPr lang="en-US" altLang="en-US"/>
          </a:p>
        </p:txBody>
      </p:sp>
    </p:spTree>
    <p:extLst>
      <p:ext uri="{BB962C8B-B14F-4D97-AF65-F5344CB8AC3E}">
        <p14:creationId xmlns:p14="http://schemas.microsoft.com/office/powerpoint/2010/main" val="133998996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9E9C0-6A67-2FE6-D63E-C5C642500F1B}"/>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20EA0-7C0F-79F8-7490-CDE4D43F71B7}"/>
              </a:ext>
            </a:extLst>
          </p:cNvPr>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CD3B5-666D-015C-FF16-37EA10880F9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5C94AC-061F-FE73-8E18-C6EBA95ABFC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47D282-900E-401A-39E4-62EB53B727FB}"/>
              </a:ext>
            </a:extLst>
          </p:cNvPr>
          <p:cNvSpPr>
            <a:spLocks noGrp="1"/>
          </p:cNvSpPr>
          <p:nvPr>
            <p:ph type="sldNum" sz="quarter" idx="12"/>
          </p:nvPr>
        </p:nvSpPr>
        <p:spPr/>
        <p:txBody>
          <a:bodyPr/>
          <a:lstStyle>
            <a:lvl1pPr>
              <a:defRPr/>
            </a:lvl1pPr>
          </a:lstStyle>
          <a:p>
            <a:fld id="{4F0EA52D-3911-495D-86C3-035694F219B6}" type="slidenum">
              <a:rPr lang="en-US" altLang="en-US"/>
              <a:pPr/>
              <a:t>‹#›</a:t>
            </a:fld>
            <a:endParaRPr lang="en-US" altLang="en-US"/>
          </a:p>
        </p:txBody>
      </p:sp>
    </p:spTree>
    <p:extLst>
      <p:ext uri="{BB962C8B-B14F-4D97-AF65-F5344CB8AC3E}">
        <p14:creationId xmlns:p14="http://schemas.microsoft.com/office/powerpoint/2010/main" val="372141703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3C76-B247-C724-F284-679FECAF47D8}"/>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755EE3-5C11-E107-9956-B45FACD4CB1C}"/>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C222E0-4C99-5764-9330-F77B122CE167}"/>
              </a:ext>
            </a:extLst>
          </p:cNvPr>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0AD450-B893-A3F5-FE7A-C7DCD3576AAD}"/>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D8848DF-437D-9391-2E32-2D7F1B26B1F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DD7AE4B-0169-EE01-106C-51473DE9573A}"/>
              </a:ext>
            </a:extLst>
          </p:cNvPr>
          <p:cNvSpPr>
            <a:spLocks noGrp="1"/>
          </p:cNvSpPr>
          <p:nvPr>
            <p:ph type="sldNum" sz="quarter" idx="12"/>
          </p:nvPr>
        </p:nvSpPr>
        <p:spPr>
          <a:xfrm>
            <a:off x="8737600" y="6243638"/>
            <a:ext cx="2844800" cy="457200"/>
          </a:xfrm>
        </p:spPr>
        <p:txBody>
          <a:bodyPr/>
          <a:lstStyle>
            <a:lvl1pPr>
              <a:defRPr/>
            </a:lvl1pPr>
          </a:lstStyle>
          <a:p>
            <a:fld id="{70D9F9C8-4AF8-4748-B8EE-29CD90B2E57B}" type="slidenum">
              <a:rPr lang="en-US" altLang="en-US"/>
              <a:pPr/>
              <a:t>‹#›</a:t>
            </a:fld>
            <a:endParaRPr lang="en-US" altLang="en-US"/>
          </a:p>
        </p:txBody>
      </p:sp>
    </p:spTree>
    <p:extLst>
      <p:ext uri="{BB962C8B-B14F-4D97-AF65-F5344CB8AC3E}">
        <p14:creationId xmlns:p14="http://schemas.microsoft.com/office/powerpoint/2010/main" val="216687288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A0AC8-F290-8465-28BE-587F12FC7A84}"/>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F5837-8A4C-F965-8AEE-51FA22F47F06}"/>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E5F3F-67F7-75E0-B9F1-77F7A342F241}"/>
              </a:ext>
            </a:extLst>
          </p:cNvPr>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88BB4-363B-F289-54CC-A53CEE715189}"/>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DC3B558-8140-1B8E-C042-C76F7F47170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CECEF41-CFE4-6EEB-F0FC-64A3F1D7AB01}"/>
              </a:ext>
            </a:extLst>
          </p:cNvPr>
          <p:cNvSpPr>
            <a:spLocks noGrp="1"/>
          </p:cNvSpPr>
          <p:nvPr>
            <p:ph type="sldNum" sz="quarter" idx="12"/>
          </p:nvPr>
        </p:nvSpPr>
        <p:spPr>
          <a:xfrm>
            <a:off x="8737600" y="6243638"/>
            <a:ext cx="2844800" cy="457200"/>
          </a:xfrm>
        </p:spPr>
        <p:txBody>
          <a:bodyPr/>
          <a:lstStyle>
            <a:lvl1pPr>
              <a:defRPr/>
            </a:lvl1pPr>
          </a:lstStyle>
          <a:p>
            <a:fld id="{5DB3E7E8-02D1-447A-BA35-C76F474E82F4}" type="slidenum">
              <a:rPr lang="en-US" altLang="en-US"/>
              <a:pPr/>
              <a:t>‹#›</a:t>
            </a:fld>
            <a:endParaRPr lang="en-US" altLang="en-US"/>
          </a:p>
        </p:txBody>
      </p:sp>
    </p:spTree>
    <p:extLst>
      <p:ext uri="{BB962C8B-B14F-4D97-AF65-F5344CB8AC3E}">
        <p14:creationId xmlns:p14="http://schemas.microsoft.com/office/powerpoint/2010/main" val="3430127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7394-1F5F-CC80-5E4F-3FEF1FC22857}"/>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F381-D3C4-BD7D-0FA9-8ECC3AF8970E}"/>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226D5E-38EE-68E4-681A-D96CA2717923}"/>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E9B238D-94FC-3A9D-79CC-13BA6FF39776}"/>
              </a:ext>
            </a:extLst>
          </p:cNvPr>
          <p:cNvSpPr>
            <a:spLocks noGrp="1"/>
          </p:cNvSpPr>
          <p:nvPr>
            <p:ph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CCBA171-2C90-C1CA-F38B-6CF14481144B}"/>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4287E40-166D-18B3-8F2B-F243D1435E72}"/>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C354DEF-EF51-5222-6EAA-F1BB9916AEBE}"/>
              </a:ext>
            </a:extLst>
          </p:cNvPr>
          <p:cNvSpPr>
            <a:spLocks noGrp="1"/>
          </p:cNvSpPr>
          <p:nvPr>
            <p:ph type="sldNum" sz="quarter" idx="12"/>
          </p:nvPr>
        </p:nvSpPr>
        <p:spPr>
          <a:xfrm>
            <a:off x="8737600" y="6243638"/>
            <a:ext cx="2844800" cy="457200"/>
          </a:xfrm>
        </p:spPr>
        <p:txBody>
          <a:bodyPr/>
          <a:lstStyle>
            <a:lvl1pPr>
              <a:defRPr/>
            </a:lvl1pPr>
          </a:lstStyle>
          <a:p>
            <a:fld id="{7FBE2793-DA90-41DE-9FE9-707FB6CAC0E3}" type="slidenum">
              <a:rPr lang="en-US" altLang="en-US"/>
              <a:pPr/>
              <a:t>‹#›</a:t>
            </a:fld>
            <a:endParaRPr lang="en-US" altLang="en-US"/>
          </a:p>
        </p:txBody>
      </p:sp>
    </p:spTree>
    <p:extLst>
      <p:ext uri="{BB962C8B-B14F-4D97-AF65-F5344CB8AC3E}">
        <p14:creationId xmlns:p14="http://schemas.microsoft.com/office/powerpoint/2010/main" val="3057703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A09-F4F0-0B59-E6F2-E8CDE7255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F17DA5-36F8-CF33-0678-27D59FE21B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72B60-8F08-C25B-7DD0-5D62205A9A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44B4365-878B-C126-6134-C458F17C04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C71176-94B1-F8D2-769D-3D61CA36A6C7}"/>
              </a:ext>
            </a:extLst>
          </p:cNvPr>
          <p:cNvSpPr>
            <a:spLocks noGrp="1"/>
          </p:cNvSpPr>
          <p:nvPr>
            <p:ph type="sldNum" sz="quarter" idx="12"/>
          </p:nvPr>
        </p:nvSpPr>
        <p:spPr/>
        <p:txBody>
          <a:bodyPr/>
          <a:lstStyle>
            <a:lvl1pPr>
              <a:defRPr/>
            </a:lvl1pPr>
          </a:lstStyle>
          <a:p>
            <a:fld id="{FA4E1A3D-5399-43E7-9B0F-44BE1D0EB310}" type="slidenum">
              <a:rPr lang="en-US" altLang="en-US"/>
              <a:pPr/>
              <a:t>‹#›</a:t>
            </a:fld>
            <a:endParaRPr lang="en-US" altLang="en-US"/>
          </a:p>
        </p:txBody>
      </p:sp>
    </p:spTree>
    <p:extLst>
      <p:ext uri="{BB962C8B-B14F-4D97-AF65-F5344CB8AC3E}">
        <p14:creationId xmlns:p14="http://schemas.microsoft.com/office/powerpoint/2010/main" val="387968180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233D-41FA-E329-ECB4-37EAF3A6E14A}"/>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2D4B64-0716-5969-FEEC-9EFB971F307B}"/>
              </a:ext>
            </a:extLst>
          </p:cNvPr>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AF8B5-C18F-B5AB-05BB-3808EDEFF0E4}"/>
              </a:ext>
            </a:extLst>
          </p:cNvPr>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8A314-E015-2548-761E-9066DAB161D2}"/>
              </a:ext>
            </a:extLst>
          </p:cNvPr>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EDB1AAE-2BB2-2C6F-C252-718C5BC4F705}"/>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30CC89E-B3B4-BF8F-60BD-0D4358061A4D}"/>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27A04610-F39E-4B3C-2918-2621C9099DEB}"/>
              </a:ext>
            </a:extLst>
          </p:cNvPr>
          <p:cNvSpPr>
            <a:spLocks noGrp="1"/>
          </p:cNvSpPr>
          <p:nvPr>
            <p:ph type="sldNum" sz="quarter" idx="12"/>
          </p:nvPr>
        </p:nvSpPr>
        <p:spPr>
          <a:xfrm>
            <a:off x="8737600" y="6243638"/>
            <a:ext cx="2844800" cy="457200"/>
          </a:xfrm>
        </p:spPr>
        <p:txBody>
          <a:bodyPr/>
          <a:lstStyle>
            <a:lvl1pPr>
              <a:defRPr/>
            </a:lvl1pPr>
          </a:lstStyle>
          <a:p>
            <a:fld id="{A14B16B2-FD7E-4FF5-9861-188AC3EAC057}" type="slidenum">
              <a:rPr lang="en-US" altLang="en-US"/>
              <a:pPr/>
              <a:t>‹#›</a:t>
            </a:fld>
            <a:endParaRPr lang="en-US" altLang="en-US"/>
          </a:p>
        </p:txBody>
      </p:sp>
    </p:spTree>
    <p:extLst>
      <p:ext uri="{BB962C8B-B14F-4D97-AF65-F5344CB8AC3E}">
        <p14:creationId xmlns:p14="http://schemas.microsoft.com/office/powerpoint/2010/main" val="17845462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4FA6AB-2D0A-A4FE-F68B-1653988145BC}"/>
              </a:ext>
            </a:extLst>
          </p:cNvPr>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2440117-08A5-15FD-1FB5-5285F037BD3F}"/>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1A26AA7-21E5-4573-CD4E-A91C4350AED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19B714B-9EE7-798F-8EF9-FA473BEFE69B}"/>
              </a:ext>
            </a:extLst>
          </p:cNvPr>
          <p:cNvSpPr>
            <a:spLocks noGrp="1"/>
          </p:cNvSpPr>
          <p:nvPr>
            <p:ph type="sldNum" sz="quarter" idx="12"/>
          </p:nvPr>
        </p:nvSpPr>
        <p:spPr>
          <a:xfrm>
            <a:off x="8737600" y="6243638"/>
            <a:ext cx="2844800" cy="457200"/>
          </a:xfrm>
        </p:spPr>
        <p:txBody>
          <a:bodyPr/>
          <a:lstStyle>
            <a:lvl1pPr>
              <a:defRPr/>
            </a:lvl1pPr>
          </a:lstStyle>
          <a:p>
            <a:fld id="{C55B3EFC-5E22-455A-9746-3DA1C4B3120E}" type="slidenum">
              <a:rPr lang="en-US" altLang="en-US"/>
              <a:pPr/>
              <a:t>‹#›</a:t>
            </a:fld>
            <a:endParaRPr lang="en-US" altLang="en-US"/>
          </a:p>
        </p:txBody>
      </p:sp>
    </p:spTree>
    <p:extLst>
      <p:ext uri="{BB962C8B-B14F-4D97-AF65-F5344CB8AC3E}">
        <p14:creationId xmlns:p14="http://schemas.microsoft.com/office/powerpoint/2010/main" val="121349853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5AC8-48FF-82FD-D855-0F538422E4C5}"/>
              </a:ext>
            </a:extLst>
          </p:cNvPr>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F9E3E52-9195-5370-582D-9015DDACF5BF}"/>
              </a:ext>
            </a:extLst>
          </p:cNvPr>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ED04B0-7622-AEAC-524A-1E835EEBB3A5}"/>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1E5CAA0-B2A3-325D-CA48-D105A2BC2403}"/>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7E8812F-CC4B-D075-4286-3C082DD02C3F}"/>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05F484D-CBA2-35F4-A65E-6105E49FB3B2}"/>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B80EC416-BDE9-66CC-9C98-317F6B4C1293}"/>
              </a:ext>
            </a:extLst>
          </p:cNvPr>
          <p:cNvSpPr>
            <a:spLocks noGrp="1"/>
          </p:cNvSpPr>
          <p:nvPr>
            <p:ph type="sldNum" sz="quarter" idx="12"/>
          </p:nvPr>
        </p:nvSpPr>
        <p:spPr>
          <a:xfrm>
            <a:off x="8737600" y="6243638"/>
            <a:ext cx="2844800" cy="457200"/>
          </a:xfrm>
        </p:spPr>
        <p:txBody>
          <a:bodyPr/>
          <a:lstStyle>
            <a:lvl1pPr>
              <a:defRPr/>
            </a:lvl1pPr>
          </a:lstStyle>
          <a:p>
            <a:fld id="{3A1CC698-76AD-4B5D-8753-94B72AA89EF6}" type="slidenum">
              <a:rPr lang="en-US" altLang="en-US"/>
              <a:pPr/>
              <a:t>‹#›</a:t>
            </a:fld>
            <a:endParaRPr lang="en-US" altLang="en-US"/>
          </a:p>
        </p:txBody>
      </p:sp>
    </p:spTree>
    <p:extLst>
      <p:ext uri="{BB962C8B-B14F-4D97-AF65-F5344CB8AC3E}">
        <p14:creationId xmlns:p14="http://schemas.microsoft.com/office/powerpoint/2010/main" val="1532674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BF3277-79A6-AE26-90D0-B35D1FABC044}"/>
              </a:ext>
            </a:extLst>
          </p:cNvPr>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B6FEF-0284-25D2-6F06-DD040F65BDF8}"/>
              </a:ext>
            </a:extLst>
          </p:cNvPr>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22927-D902-8905-D11A-3720A79838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1D68129-41A8-5AB5-D1E2-39EBBB53EB2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C42D48-48EB-5937-B0CE-9C69CAA92B4F}"/>
              </a:ext>
            </a:extLst>
          </p:cNvPr>
          <p:cNvSpPr>
            <a:spLocks noGrp="1"/>
          </p:cNvSpPr>
          <p:nvPr>
            <p:ph type="sldNum" sz="quarter" idx="12"/>
          </p:nvPr>
        </p:nvSpPr>
        <p:spPr/>
        <p:txBody>
          <a:bodyPr/>
          <a:lstStyle>
            <a:lvl1pPr>
              <a:defRPr/>
            </a:lvl1pPr>
          </a:lstStyle>
          <a:p>
            <a:fld id="{1F0127C4-0A26-4AF0-A883-4CEF949BACE6}" type="slidenum">
              <a:rPr lang="en-US" altLang="en-US"/>
              <a:pPr/>
              <a:t>‹#›</a:t>
            </a:fld>
            <a:endParaRPr lang="en-US" altLang="en-US"/>
          </a:p>
        </p:txBody>
      </p:sp>
    </p:spTree>
    <p:extLst>
      <p:ext uri="{BB962C8B-B14F-4D97-AF65-F5344CB8AC3E}">
        <p14:creationId xmlns:p14="http://schemas.microsoft.com/office/powerpoint/2010/main" val="694878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B42B-556D-D99F-E5C7-09E17598CEDD}"/>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40A47D-D45F-1CFA-AE18-50AEAAD5E552}"/>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3A7ABF-24FD-7C19-5968-D2F8A9B3D2A5}"/>
              </a:ext>
            </a:extLst>
          </p:cNvPr>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EA9F1-F155-236E-B0A1-0743B9DC69FD}"/>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7F18A4-DF96-E80C-D7A2-548C28FFD9D1}"/>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9ED6400-BDA8-FA54-2809-3433A02F060E}"/>
              </a:ext>
            </a:extLst>
          </p:cNvPr>
          <p:cNvSpPr>
            <a:spLocks noGrp="1"/>
          </p:cNvSpPr>
          <p:nvPr>
            <p:ph type="sldNum" sz="quarter" idx="12"/>
          </p:nvPr>
        </p:nvSpPr>
        <p:spPr>
          <a:xfrm>
            <a:off x="9042400" y="6248400"/>
            <a:ext cx="2540000" cy="457200"/>
          </a:xfrm>
        </p:spPr>
        <p:txBody>
          <a:bodyPr/>
          <a:lstStyle>
            <a:lvl1pPr>
              <a:defRPr/>
            </a:lvl1pPr>
          </a:lstStyle>
          <a:p>
            <a:fld id="{04EE889B-2344-473B-915D-99E35F347A4E}" type="slidenum">
              <a:rPr lang="en-US" altLang="en-US"/>
              <a:pPr/>
              <a:t>‹#›</a:t>
            </a:fld>
            <a:endParaRPr lang="en-US" altLang="en-US"/>
          </a:p>
        </p:txBody>
      </p:sp>
    </p:spTree>
    <p:extLst>
      <p:ext uri="{BB962C8B-B14F-4D97-AF65-F5344CB8AC3E}">
        <p14:creationId xmlns:p14="http://schemas.microsoft.com/office/powerpoint/2010/main" val="3934735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5D7E-E7B8-40BE-4F4F-857DE98FD4AE}"/>
              </a:ext>
            </a:extLst>
          </p:cNvPr>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36634-DE7B-91FF-581D-AEA8AA238FEE}"/>
              </a:ext>
            </a:extLst>
          </p:cNvPr>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8B821-B698-7567-317E-1FA041C2D9A2}"/>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B162EE-13F3-1E85-3585-57D104BA03F3}"/>
              </a:ext>
            </a:extLst>
          </p:cNvPr>
          <p:cNvSpPr>
            <a:spLocks noGrp="1"/>
          </p:cNvSpPr>
          <p:nvPr>
            <p:ph type="dt" sz="half" idx="10"/>
          </p:nvPr>
        </p:nvSpPr>
        <p:spPr>
          <a:xfrm>
            <a:off x="711200" y="6248400"/>
            <a:ext cx="27432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C59DA6C-F781-72DD-EB61-EBA004AE629D}"/>
              </a:ext>
            </a:extLst>
          </p:cNvPr>
          <p:cNvSpPr>
            <a:spLocks noGrp="1"/>
          </p:cNvSpPr>
          <p:nvPr>
            <p:ph type="ftr" sz="quarter" idx="11"/>
          </p:nvPr>
        </p:nvSpPr>
        <p:spPr>
          <a:xfrm>
            <a:off x="43180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E6746A0-4250-7A42-AF57-039CB07A9529}"/>
              </a:ext>
            </a:extLst>
          </p:cNvPr>
          <p:cNvSpPr>
            <a:spLocks noGrp="1"/>
          </p:cNvSpPr>
          <p:nvPr>
            <p:ph type="sldNum" sz="quarter" idx="12"/>
          </p:nvPr>
        </p:nvSpPr>
        <p:spPr>
          <a:xfrm>
            <a:off x="9042400" y="6248400"/>
            <a:ext cx="2540000" cy="457200"/>
          </a:xfrm>
        </p:spPr>
        <p:txBody>
          <a:bodyPr/>
          <a:lstStyle>
            <a:lvl1pPr>
              <a:defRPr/>
            </a:lvl1pPr>
          </a:lstStyle>
          <a:p>
            <a:fld id="{70321FE3-2681-4E3A-BD9F-C79B8BD9F04C}" type="slidenum">
              <a:rPr lang="en-US" altLang="en-US"/>
              <a:pPr/>
              <a:t>‹#›</a:t>
            </a:fld>
            <a:endParaRPr lang="en-US" altLang="en-US"/>
          </a:p>
        </p:txBody>
      </p:sp>
    </p:spTree>
    <p:extLst>
      <p:ext uri="{BB962C8B-B14F-4D97-AF65-F5344CB8AC3E}">
        <p14:creationId xmlns:p14="http://schemas.microsoft.com/office/powerpoint/2010/main" val="806097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0ADF3C0-B1FB-42DC-B478-AF84C3CE5C3C}" type="datetime1">
              <a:rPr lang="en-US" smtClean="0"/>
              <a:t>2/17/2025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9645183"/>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4449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CA69E-243D-4004-9452-0510EEF7088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2032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19408-9C27-42D0-A3E3-2484768A8F2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8428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948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2513A-523B-4CD2-9C8B-D457F28F4ABD}"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10518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548E7-81A7-49BE-B31E-01672C55CDBE}"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80190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8A03C-BA82-4F79-A730-B582D55F1D51}"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29288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417FC7-A8BD-4D51-8A8C-57C129BB2ED5}"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54001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1B8F2-452F-47BB-A0B0-A22052EA7BB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0866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DA58D-CE36-42FB-A681-D4975774D88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62804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5E26B-855B-4DB6-BFA6-A35E4D51FCF3}"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43442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851B79F-7913-49CA-B278-5BE7E2BD4ACF}" type="datetime1">
              <a:rPr lang="en-US" smtClean="0"/>
              <a:t>2/17/2025</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accent1"/>
                </a:solidFill>
              </a:defRPr>
            </a:lvl1pPr>
          </a:lstStyle>
          <a:p>
            <a:fld id="{2AC27A5A-7290-4DE1-BA94-4BE8A8E57DCF}" type="slidenum">
              <a:rPr lang="en-US" smtClean="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018402"/>
      </p:ext>
    </p:extLst>
  </p:cSld>
  <p:clrMapOvr>
    <a:overrideClrMapping bg1="dk1" tx1="lt1" bg2="dk2" tx2="lt2" accent1="accent1" accent2="accent2" accent3="accent3" accent4="accent4" accent5="accent5" accent6="accent6" hlink="hlink" folHlink="folHlink"/>
  </p:clrMapOvr>
  <p:transition>
    <p:split orient="vert"/>
  </p:transition>
  <p:extLst>
    <p:ext uri="{DCECCB84-F9BA-43D5-87BE-67443E8EF086}">
      <p15:sldGuideLst xmlns:p15="http://schemas.microsoft.com/office/powerpoint/2012/main">
        <p15:guide id="1" orient="horz" pos="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CA69E-243D-4004-9452-0510EEF70885}" type="slidenum">
              <a:rPr lang="en-US" smtClean="0"/>
              <a:t>‹#›</a:t>
            </a:fld>
            <a:endParaRPr lang="en-US"/>
          </a:p>
        </p:txBody>
      </p:sp>
    </p:spTree>
    <p:extLst>
      <p:ext uri="{BB962C8B-B14F-4D97-AF65-F5344CB8AC3E}">
        <p14:creationId xmlns:p14="http://schemas.microsoft.com/office/powerpoint/2010/main" val="1243883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CA39DB-45C8-4A48-A863-D363CF60045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100804482"/>
      </p:ext>
    </p:extLst>
  </p:cSld>
  <p:clrMapOvr>
    <a:masterClrMapping/>
  </p:clrMapOvr>
  <p:transition>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accent1"/>
                </a:solidFill>
              </a:defRPr>
            </a:lvl1pPr>
          </a:lstStyle>
          <a:p>
            <a:fld id="{FA482089-302B-43CC-8827-334E8906709A}" type="datetime1">
              <a:rPr lang="en-US" smtClean="0"/>
              <a:t>2/17/2025</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accent1"/>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841194"/>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6C682-00AF-44B8-815A-33879792FB1F}"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499654205"/>
      </p:ext>
    </p:extLst>
  </p:cSld>
  <p:clrMapOvr>
    <a:masterClrMapping/>
  </p:clrMapOvr>
  <p:transition>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D47D3-9FA5-4198-A30E-FDA56931656A}"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178754142"/>
      </p:ext>
    </p:extLst>
  </p:cSld>
  <p:clrMapOvr>
    <a:masterClrMapping/>
  </p:clrMapOvr>
  <p:transition>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3067A0-9767-4FB0-817B-0C14C3967492}"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471660230"/>
      </p:ext>
    </p:extLst>
  </p:cSld>
  <p:clrMapOvr>
    <a:masterClrMapping/>
  </p:clrMapOvr>
  <p:transition>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75B7-06B0-4191-B667-0B0FE661730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923961729"/>
      </p:ext>
    </p:extLst>
  </p:cSld>
  <p:clrMapOvr>
    <a:masterClrMapping/>
  </p:clrMapOvr>
  <p:transition>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AB82BA-8697-47C6-8B06-F4AD3D3E8BC9}"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042095344"/>
      </p:ext>
    </p:extLst>
  </p:cSld>
  <p:clrMapOvr>
    <a:masterClrMapping/>
  </p:clrMapOvr>
  <p:transition>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6F3013-266E-4013-A450-2D45EC70D5AE}"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926737227"/>
      </p:ext>
    </p:extLst>
  </p:cSld>
  <p:clrMapOvr>
    <a:masterClrMapping/>
  </p:clrMapOvr>
  <p:transition>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06A451-F6E0-48B8-A366-C27C939CA8A6}"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67750731"/>
      </p:ext>
    </p:extLst>
  </p:cSld>
  <p:clrMapOvr>
    <a:masterClrMapping/>
  </p:clrMapOvr>
  <p:transition>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D6FC5362-A280-4208-A9A6-2A566397EA04}" type="datetime1">
              <a:rPr lang="en-US" smtClean="0"/>
              <a:t>2/17/2025</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338"/>
      </p:ext>
    </p:extLst>
  </p:cSld>
  <p:clrMapOvr>
    <a:masterClrMapping/>
  </p:clrMapOvr>
  <p:transition>
    <p:split orient="vert"/>
  </p:transition>
  <p:extLst>
    <p:ext uri="{DCECCB84-F9BA-43D5-87BE-67443E8EF086}">
      <p15:sldGuideLst xmlns:p15="http://schemas.microsoft.com/office/powerpoint/2012/main">
        <p15:guide id="1" pos="64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89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3801008816"/>
      </p:ext>
    </p:extLst>
  </p:cSld>
  <p:clrMapOvr>
    <a:masterClrMapping/>
  </p:clrMapOvr>
  <p:transition>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3691038359"/>
      </p:ext>
    </p:extLst>
  </p:cSld>
  <p:clrMapOvr>
    <a:masterClrMapping/>
  </p:clrMapOvr>
  <p:transition>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2997370671"/>
      </p:ext>
    </p:extLst>
  </p:cSld>
  <p:clrMapOvr>
    <a:masterClrMapping/>
  </p:clrMapOvr>
  <p:transition>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5474F-E23A-4E1D-BCAD-69149109FC70}" type="datetime1">
              <a:rPr lang="en-US" smtClean="0"/>
              <a:t>2/17/2025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3967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B7B34-25C6-4292-B4AF-49A01342A36C}"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3713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70AFB-80AF-4F92-9205-ECBAD5AC9280}"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379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2007EA-B7D4-4F1C-8EC2-213B4B8E007A}"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0890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93829-6F3A-4716-9EDA-F463D48F75A7}" type="datetime1">
              <a:rPr lang="en-US" smtClean="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0067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352156-1084-4357-896F-BB194559DEA6}" type="datetime1">
              <a:rPr lang="en-US" smtClean="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44233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86FD4-A38A-4B2F-BA4B-995C60B9AE16}" type="datetime1">
              <a:rPr lang="en-US" smtClean="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10694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40195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DE372-9D3D-4E35-8580-144BD0D75641}" type="datetime1">
              <a:rPr lang="en-US" smtClean="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04834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4D0891F-834E-4764-BC43-32C1EF584FED}" type="datetime1">
              <a:rPr lang="en-US" smtClean="0"/>
              <a:t>2/17/2025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9613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53BBE-55DF-43E8-9FF3-A9D5F3B37D28}"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1553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CF463-9A6D-40B3-A02A-F83A6F8823E2}" type="datetime1">
              <a:rPr lang="en-US" smtClean="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7124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473076"/>
            <a:ext cx="10871200" cy="539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dt" sz="half" idx="10"/>
          </p:nvPr>
        </p:nvSpPr>
        <p:spPr>
          <a:ln/>
        </p:spPr>
        <p:txBody>
          <a:bodyPr/>
          <a:lstStyle>
            <a:lvl1pPr>
              <a:defRPr/>
            </a:lvl1pPr>
          </a:lstStyle>
          <a:p>
            <a:pPr>
              <a:defRPr/>
            </a:pPr>
            <a:fld id="{C682C4B2-5E66-466C-A656-58831679BEBC}" type="datetime1">
              <a:rPr lang="en-US" altLang="en-US" smtClean="0"/>
              <a:t>2/17/2025</a:t>
            </a:fld>
            <a:endParaRPr lang="en-US" alt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p:cNvSpPr>
            <a:spLocks noGrp="1" noChangeArrowheads="1"/>
          </p:cNvSpPr>
          <p:nvPr>
            <p:ph type="sldNum" sz="quarter" idx="12"/>
          </p:nvPr>
        </p:nvSpPr>
        <p:spPr>
          <a:ln/>
        </p:spPr>
        <p:txBody>
          <a:bodyPr/>
          <a:lstStyle>
            <a:lvl1pPr>
              <a:defRPr/>
            </a:lvl1pPr>
          </a:lstStyle>
          <a:p>
            <a:pPr>
              <a:defRPr/>
            </a:pPr>
            <a:fld id="{4945F806-B121-48CE-B646-F144F03CC7ED}" type="slidenum">
              <a:rPr lang="en-US" altLang="en-US"/>
              <a:pPr>
                <a:defRPr/>
              </a:pPr>
              <a:t>‹#›</a:t>
            </a:fld>
            <a:endParaRPr lang="en-US" altLang="en-US"/>
          </a:p>
        </p:txBody>
      </p:sp>
    </p:spTree>
    <p:extLst>
      <p:ext uri="{BB962C8B-B14F-4D97-AF65-F5344CB8AC3E}">
        <p14:creationId xmlns:p14="http://schemas.microsoft.com/office/powerpoint/2010/main" val="2007394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610" name="Group 10">
            <a:extLst>
              <a:ext uri="{FF2B5EF4-FFF2-40B4-BE49-F238E27FC236}">
                <a16:creationId xmlns:a16="http://schemas.microsoft.com/office/drawing/2014/main" id="{2244651E-6F7E-E1E2-37FA-2FF3BB5BFC41}"/>
              </a:ext>
            </a:extLst>
          </p:cNvPr>
          <p:cNvGrpSpPr>
            <a:grpSpLocks/>
          </p:cNvGrpSpPr>
          <p:nvPr/>
        </p:nvGrpSpPr>
        <p:grpSpPr bwMode="auto">
          <a:xfrm>
            <a:off x="508001" y="457200"/>
            <a:ext cx="11197167" cy="5562600"/>
            <a:chOff x="240" y="288"/>
            <a:chExt cx="5290" cy="3504"/>
          </a:xfrm>
        </p:grpSpPr>
        <p:sp>
          <p:nvSpPr>
            <p:cNvPr id="25602" name="Rectangle 2">
              <a:extLst>
                <a:ext uri="{FF2B5EF4-FFF2-40B4-BE49-F238E27FC236}">
                  <a16:creationId xmlns:a16="http://schemas.microsoft.com/office/drawing/2014/main" id="{F5D76ED7-683A-8F12-5652-7D2C2935175C}"/>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8" name="Rectangle 8">
              <a:extLst>
                <a:ext uri="{FF2B5EF4-FFF2-40B4-BE49-F238E27FC236}">
                  <a16:creationId xmlns:a16="http://schemas.microsoft.com/office/drawing/2014/main" id="{D2372503-2B3F-C93A-DADA-0254467DB915}"/>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5609" name="Line 9">
              <a:extLst>
                <a:ext uri="{FF2B5EF4-FFF2-40B4-BE49-F238E27FC236}">
                  <a16:creationId xmlns:a16="http://schemas.microsoft.com/office/drawing/2014/main" id="{506EA10A-0E1F-2357-5293-F59EF22F1175}"/>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a:extLst>
              <a:ext uri="{FF2B5EF4-FFF2-40B4-BE49-F238E27FC236}">
                <a16:creationId xmlns:a16="http://schemas.microsoft.com/office/drawing/2014/main" id="{F1B661CD-266D-D685-AC77-30B05F68EEFB}"/>
              </a:ext>
            </a:extLst>
          </p:cNvPr>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a:extLst>
              <a:ext uri="{FF2B5EF4-FFF2-40B4-BE49-F238E27FC236}">
                <a16:creationId xmlns:a16="http://schemas.microsoft.com/office/drawing/2014/main" id="{4C5E58EF-7B85-B7ED-2318-D575E76F2BF2}"/>
              </a:ext>
            </a:extLst>
          </p:cNvPr>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5605" name="Rectangle 5">
            <a:extLst>
              <a:ext uri="{FF2B5EF4-FFF2-40B4-BE49-F238E27FC236}">
                <a16:creationId xmlns:a16="http://schemas.microsoft.com/office/drawing/2014/main" id="{BE8DB5A0-54A5-F411-92AE-2313E10BE5C8}"/>
              </a:ext>
            </a:extLst>
          </p:cNvPr>
          <p:cNvSpPr>
            <a:spLocks noGrp="1" noChangeArrowheads="1"/>
          </p:cNvSpPr>
          <p:nvPr>
            <p:ph type="dt" sz="half" idx="2"/>
          </p:nvPr>
        </p:nvSpPr>
        <p:spPr>
          <a:xfrm>
            <a:off x="715434" y="6248400"/>
            <a:ext cx="2738967" cy="457200"/>
          </a:xfrm>
        </p:spPr>
        <p:txBody>
          <a:bodyPr/>
          <a:lstStyle>
            <a:lvl1pPr>
              <a:defRPr/>
            </a:lvl1pPr>
          </a:lstStyle>
          <a:p>
            <a:endParaRPr lang="en-US" altLang="en-US"/>
          </a:p>
        </p:txBody>
      </p:sp>
      <p:sp>
        <p:nvSpPr>
          <p:cNvPr id="25606" name="Rectangle 6">
            <a:extLst>
              <a:ext uri="{FF2B5EF4-FFF2-40B4-BE49-F238E27FC236}">
                <a16:creationId xmlns:a16="http://schemas.microsoft.com/office/drawing/2014/main" id="{5EF04FB0-D9B0-BA9A-1827-02784250D48A}"/>
              </a:ext>
            </a:extLst>
          </p:cNvPr>
          <p:cNvSpPr>
            <a:spLocks noGrp="1" noChangeArrowheads="1"/>
          </p:cNvSpPr>
          <p:nvPr>
            <p:ph type="ftr" sz="quarter" idx="3"/>
          </p:nvPr>
        </p:nvSpPr>
        <p:spPr>
          <a:xfrm>
            <a:off x="4334934" y="6248400"/>
            <a:ext cx="3850217" cy="457200"/>
          </a:xfrm>
        </p:spPr>
        <p:txBody>
          <a:bodyPr/>
          <a:lstStyle>
            <a:lvl1pPr>
              <a:defRPr/>
            </a:lvl1pPr>
          </a:lstStyle>
          <a:p>
            <a:endParaRPr lang="en-US" altLang="en-US"/>
          </a:p>
        </p:txBody>
      </p:sp>
      <p:sp>
        <p:nvSpPr>
          <p:cNvPr id="25607" name="Rectangle 7">
            <a:extLst>
              <a:ext uri="{FF2B5EF4-FFF2-40B4-BE49-F238E27FC236}">
                <a16:creationId xmlns:a16="http://schemas.microsoft.com/office/drawing/2014/main" id="{B26F5BE2-20C9-0225-2446-573D9CA1808F}"/>
              </a:ext>
            </a:extLst>
          </p:cNvPr>
          <p:cNvSpPr>
            <a:spLocks noGrp="1" noChangeArrowheads="1"/>
          </p:cNvSpPr>
          <p:nvPr>
            <p:ph type="sldNum" sz="quarter" idx="4"/>
          </p:nvPr>
        </p:nvSpPr>
        <p:spPr>
          <a:xfrm>
            <a:off x="9050867" y="6257925"/>
            <a:ext cx="2540000" cy="457200"/>
          </a:xfrm>
        </p:spPr>
        <p:txBody>
          <a:bodyPr/>
          <a:lstStyle>
            <a:lvl1pPr>
              <a:defRPr/>
            </a:lvl1pPr>
          </a:lstStyle>
          <a:p>
            <a:fld id="{28C01E5E-B8FF-49E4-A5C3-DFCBF66B7A5B}" type="slidenum">
              <a:rPr lang="en-US" altLang="en-US"/>
              <a:pPr/>
              <a:t>‹#›</a:t>
            </a:fld>
            <a:endParaRPr lang="en-US" altLang="en-US"/>
          </a:p>
        </p:txBody>
      </p:sp>
    </p:spTree>
    <p:extLst>
      <p:ext uri="{BB962C8B-B14F-4D97-AF65-F5344CB8AC3E}">
        <p14:creationId xmlns:p14="http://schemas.microsoft.com/office/powerpoint/2010/main" val="10959873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F333-20B9-57EF-15BC-FBEB158DD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A7DF6-2A75-909F-08C7-6D4A54905F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AAA1D-1057-E925-76B4-399121B748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BDDE79-3925-F8CE-7343-91CE393677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B91DE8-41B1-C715-0D0F-D93C872C97B3}"/>
              </a:ext>
            </a:extLst>
          </p:cNvPr>
          <p:cNvSpPr>
            <a:spLocks noGrp="1"/>
          </p:cNvSpPr>
          <p:nvPr>
            <p:ph type="sldNum" sz="quarter" idx="12"/>
          </p:nvPr>
        </p:nvSpPr>
        <p:spPr/>
        <p:txBody>
          <a:bodyPr/>
          <a:lstStyle>
            <a:lvl1pPr>
              <a:defRPr/>
            </a:lvl1pPr>
          </a:lstStyle>
          <a:p>
            <a:fld id="{157844E2-4D24-47CB-A9E3-F10A652099B5}" type="slidenum">
              <a:rPr lang="en-US" altLang="en-US"/>
              <a:pPr/>
              <a:t>‹#›</a:t>
            </a:fld>
            <a:endParaRPr lang="en-US" altLang="en-US"/>
          </a:p>
        </p:txBody>
      </p:sp>
    </p:spTree>
    <p:extLst>
      <p:ext uri="{BB962C8B-B14F-4D97-AF65-F5344CB8AC3E}">
        <p14:creationId xmlns:p14="http://schemas.microsoft.com/office/powerpoint/2010/main" val="30480954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F840-EAB0-690A-CDD0-6AAA72C693EB}"/>
              </a:ext>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E9C39A-4BF9-D47A-055C-F5700BA537D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64815EC-98AD-C1AC-3375-C5A01A01BB1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21BEF3-86CB-5286-4FB7-0F463B79A4A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461EA1B-7813-7730-ABD2-5D8DA826CBB0}"/>
              </a:ext>
            </a:extLst>
          </p:cNvPr>
          <p:cNvSpPr>
            <a:spLocks noGrp="1"/>
          </p:cNvSpPr>
          <p:nvPr>
            <p:ph type="sldNum" sz="quarter" idx="12"/>
          </p:nvPr>
        </p:nvSpPr>
        <p:spPr/>
        <p:txBody>
          <a:bodyPr/>
          <a:lstStyle>
            <a:lvl1pPr>
              <a:defRPr/>
            </a:lvl1pPr>
          </a:lstStyle>
          <a:p>
            <a:fld id="{D0959B45-AEF1-461E-AAED-3089749266F8}" type="slidenum">
              <a:rPr lang="en-US" altLang="en-US"/>
              <a:pPr/>
              <a:t>‹#›</a:t>
            </a:fld>
            <a:endParaRPr lang="en-US" altLang="en-US"/>
          </a:p>
        </p:txBody>
      </p:sp>
    </p:spTree>
    <p:extLst>
      <p:ext uri="{BB962C8B-B14F-4D97-AF65-F5344CB8AC3E}">
        <p14:creationId xmlns:p14="http://schemas.microsoft.com/office/powerpoint/2010/main" val="1325020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B105-FC28-C1CF-95DD-C7E85840E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458D6-F2D2-000F-E704-5CBA1CDB71C4}"/>
              </a:ext>
            </a:extLst>
          </p:cNvPr>
          <p:cNvSpPr>
            <a:spLocks noGrp="1"/>
          </p:cNvSpPr>
          <p:nvPr>
            <p:ph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D8AB79-A69F-976B-226C-1B78056D4A29}"/>
              </a:ext>
            </a:extLst>
          </p:cNvPr>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96ED2-FD5F-4A63-E74A-7801304D7F4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6086089-F0F1-0073-4773-55E42CAF0C4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D4F9ED-0111-BE0D-8C28-C49A7E305C8B}"/>
              </a:ext>
            </a:extLst>
          </p:cNvPr>
          <p:cNvSpPr>
            <a:spLocks noGrp="1"/>
          </p:cNvSpPr>
          <p:nvPr>
            <p:ph type="sldNum" sz="quarter" idx="12"/>
          </p:nvPr>
        </p:nvSpPr>
        <p:spPr/>
        <p:txBody>
          <a:bodyPr/>
          <a:lstStyle>
            <a:lvl1pPr>
              <a:defRPr/>
            </a:lvl1pPr>
          </a:lstStyle>
          <a:p>
            <a:fld id="{94B66F51-B358-44D7-ACF0-E673DCC066D4}" type="slidenum">
              <a:rPr lang="en-US" altLang="en-US"/>
              <a:pPr/>
              <a:t>‹#›</a:t>
            </a:fld>
            <a:endParaRPr lang="en-US" altLang="en-US"/>
          </a:p>
        </p:txBody>
      </p:sp>
    </p:spTree>
    <p:extLst>
      <p:ext uri="{BB962C8B-B14F-4D97-AF65-F5344CB8AC3E}">
        <p14:creationId xmlns:p14="http://schemas.microsoft.com/office/powerpoint/2010/main" val="2940936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D949-FD04-4A42-14BD-C40C8F260DE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4F9022-CEDA-F2BC-B5A9-2A99F109871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AADA95-CE5A-FE3B-C504-9734186BED1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640411-2761-EEC8-E195-C84277CA541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753FC0-45A5-DF68-9249-CF80AE5C1BD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528AD-3998-67F2-1B93-6493B0E6817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E782DBE-E60B-400D-7C11-6EF776AAC50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26CF3BA-5A0E-E76A-CB30-EF38E483FFA5}"/>
              </a:ext>
            </a:extLst>
          </p:cNvPr>
          <p:cNvSpPr>
            <a:spLocks noGrp="1"/>
          </p:cNvSpPr>
          <p:nvPr>
            <p:ph type="sldNum" sz="quarter" idx="12"/>
          </p:nvPr>
        </p:nvSpPr>
        <p:spPr/>
        <p:txBody>
          <a:bodyPr/>
          <a:lstStyle>
            <a:lvl1pPr>
              <a:defRPr/>
            </a:lvl1pPr>
          </a:lstStyle>
          <a:p>
            <a:fld id="{BC154D1B-A726-40B4-B74C-00639A19813E}" type="slidenum">
              <a:rPr lang="en-US" altLang="en-US"/>
              <a:pPr/>
              <a:t>‹#›</a:t>
            </a:fld>
            <a:endParaRPr lang="en-US" altLang="en-US"/>
          </a:p>
        </p:txBody>
      </p:sp>
    </p:spTree>
    <p:extLst>
      <p:ext uri="{BB962C8B-B14F-4D97-AF65-F5344CB8AC3E}">
        <p14:creationId xmlns:p14="http://schemas.microsoft.com/office/powerpoint/2010/main" val="124815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theme" Target="../theme/theme10.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3.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2.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theme" Target="../theme/theme13.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image" Target="../media/image3.jpe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10" Type="http://schemas.openxmlformats.org/officeDocument/2006/relationships/theme" Target="../theme/theme14.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theme" Target="../theme/theme15.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image" Target="../media/image3.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theme" Target="../theme/theme16.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theme" Target="../theme/theme18.xml"/><Relationship Id="rId3" Type="http://schemas.openxmlformats.org/officeDocument/2006/relationships/slideLayout" Target="../slideLayouts/slideLayout256.xml"/><Relationship Id="rId21" Type="http://schemas.openxmlformats.org/officeDocument/2006/relationships/image" Target="../media/image6.png"/><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image" Target="../media/image5.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10" Type="http://schemas.openxmlformats.org/officeDocument/2006/relationships/slideLayout" Target="../slideLayouts/slideLayout263.xml"/><Relationship Id="rId19" Type="http://schemas.openxmlformats.org/officeDocument/2006/relationships/image" Target="../media/image4.png"/><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19" Type="http://schemas.openxmlformats.org/officeDocument/2006/relationships/theme" Target="../theme/theme1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theme" Target="../theme/theme20.xml"/><Relationship Id="rId3" Type="http://schemas.openxmlformats.org/officeDocument/2006/relationships/slideLayout" Target="../slideLayouts/slideLayout291.xml"/><Relationship Id="rId21" Type="http://schemas.openxmlformats.org/officeDocument/2006/relationships/image" Target="../media/image6.png"/><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image" Target="../media/image5.png"/><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image" Target="../media/image4.png"/><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theme" Target="../theme/theme21.xml"/><Relationship Id="rId3" Type="http://schemas.openxmlformats.org/officeDocument/2006/relationships/slideLayout" Target="../slideLayouts/slideLayout308.xml"/><Relationship Id="rId21" Type="http://schemas.openxmlformats.org/officeDocument/2006/relationships/image" Target="../media/image6.png"/><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image" Target="../media/image5.pn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image" Target="../media/image4.png"/><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6" Type="http://schemas.openxmlformats.org/officeDocument/2006/relationships/theme" Target="../theme/theme2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theme" Target="../theme/theme23.xml"/><Relationship Id="rId3" Type="http://schemas.openxmlformats.org/officeDocument/2006/relationships/slideLayout" Target="../slideLayouts/slideLayout340.xml"/><Relationship Id="rId21" Type="http://schemas.openxmlformats.org/officeDocument/2006/relationships/image" Target="../media/image6.png"/><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image" Target="../media/image5.png"/><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19" Type="http://schemas.openxmlformats.org/officeDocument/2006/relationships/image" Target="../media/image4.png"/><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18" Type="http://schemas.openxmlformats.org/officeDocument/2006/relationships/slideLayout" Target="../slideLayouts/slideLayout37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17" Type="http://schemas.openxmlformats.org/officeDocument/2006/relationships/slideLayout" Target="../slideLayouts/slideLayout371.xml"/><Relationship Id="rId2" Type="http://schemas.openxmlformats.org/officeDocument/2006/relationships/slideLayout" Target="../slideLayouts/slideLayout356.xml"/><Relationship Id="rId16" Type="http://schemas.openxmlformats.org/officeDocument/2006/relationships/slideLayout" Target="../slideLayouts/slideLayout370.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slideLayout" Target="../slideLayouts/slideLayout369.xml"/><Relationship Id="rId10" Type="http://schemas.openxmlformats.org/officeDocument/2006/relationships/slideLayout" Target="../slideLayouts/slideLayout364.xml"/><Relationship Id="rId19" Type="http://schemas.openxmlformats.org/officeDocument/2006/relationships/theme" Target="../theme/theme2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slideLayout" Target="../slideLayouts/slideLayout3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18" Type="http://schemas.openxmlformats.org/officeDocument/2006/relationships/image" Target="../media/image4.png"/><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theme" Target="../theme/theme25.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20" Type="http://schemas.openxmlformats.org/officeDocument/2006/relationships/image" Target="../media/image6.png"/><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10" Type="http://schemas.openxmlformats.org/officeDocument/2006/relationships/slideLayout" Target="../slideLayouts/slideLayout382.xml"/><Relationship Id="rId19" Type="http://schemas.openxmlformats.org/officeDocument/2006/relationships/image" Target="../media/image5.png"/><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image" Target="../media/image7.png"/><Relationship Id="rId2" Type="http://schemas.openxmlformats.org/officeDocument/2006/relationships/slideLayout" Target="../slideLayouts/slideLayout390.xml"/><Relationship Id="rId16" Type="http://schemas.openxmlformats.org/officeDocument/2006/relationships/theme" Target="../theme/theme26.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9.pn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2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image" Target="../media/image10.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18" Type="http://schemas.openxmlformats.org/officeDocument/2006/relationships/theme" Target="../theme/theme28.xml"/><Relationship Id="rId3" Type="http://schemas.openxmlformats.org/officeDocument/2006/relationships/slideLayout" Target="../slideLayouts/slideLayout417.xml"/><Relationship Id="rId21" Type="http://schemas.openxmlformats.org/officeDocument/2006/relationships/image" Target="../media/image6.png"/><Relationship Id="rId7" Type="http://schemas.openxmlformats.org/officeDocument/2006/relationships/slideLayout" Target="../slideLayouts/slideLayout421.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20" Type="http://schemas.openxmlformats.org/officeDocument/2006/relationships/image" Target="../media/image5.png"/><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10" Type="http://schemas.openxmlformats.org/officeDocument/2006/relationships/slideLayout" Target="../slideLayouts/slideLayout424.xml"/><Relationship Id="rId19" Type="http://schemas.openxmlformats.org/officeDocument/2006/relationships/image" Target="../media/image4.png"/><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29.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18" Type="http://schemas.openxmlformats.org/officeDocument/2006/relationships/slideLayout" Target="../slideLayouts/slideLayout46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17" Type="http://schemas.openxmlformats.org/officeDocument/2006/relationships/slideLayout" Target="../slideLayouts/slideLayout459.xml"/><Relationship Id="rId2" Type="http://schemas.openxmlformats.org/officeDocument/2006/relationships/slideLayout" Target="../slideLayouts/slideLayout444.xml"/><Relationship Id="rId16" Type="http://schemas.openxmlformats.org/officeDocument/2006/relationships/slideLayout" Target="../slideLayouts/slideLayout458.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5" Type="http://schemas.openxmlformats.org/officeDocument/2006/relationships/slideLayout" Target="../slideLayouts/slideLayout457.xml"/><Relationship Id="rId10" Type="http://schemas.openxmlformats.org/officeDocument/2006/relationships/slideLayout" Target="../slideLayouts/slideLayout452.xml"/><Relationship Id="rId19" Type="http://schemas.openxmlformats.org/officeDocument/2006/relationships/theme" Target="../theme/theme30.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18" Type="http://schemas.openxmlformats.org/officeDocument/2006/relationships/theme" Target="../theme/theme32.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10" Type="http://schemas.openxmlformats.org/officeDocument/2006/relationships/slideLayout" Target="../slideLayouts/slideLayout483.xml"/><Relationship Id="rId19" Type="http://schemas.openxmlformats.org/officeDocument/2006/relationships/image" Target="../media/image11.png"/><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18" Type="http://schemas.openxmlformats.org/officeDocument/2006/relationships/theme" Target="../theme/theme33.xml"/><Relationship Id="rId3" Type="http://schemas.openxmlformats.org/officeDocument/2006/relationships/slideLayout" Target="../slideLayouts/slideLayout493.xml"/><Relationship Id="rId21" Type="http://schemas.openxmlformats.org/officeDocument/2006/relationships/image" Target="../media/image6.png"/><Relationship Id="rId7" Type="http://schemas.openxmlformats.org/officeDocument/2006/relationships/slideLayout" Target="../slideLayouts/slideLayout497.xml"/><Relationship Id="rId12" Type="http://schemas.openxmlformats.org/officeDocument/2006/relationships/slideLayout" Target="../slideLayouts/slideLayout502.xml"/><Relationship Id="rId17" Type="http://schemas.openxmlformats.org/officeDocument/2006/relationships/slideLayout" Target="../slideLayouts/slideLayout507.xml"/><Relationship Id="rId2" Type="http://schemas.openxmlformats.org/officeDocument/2006/relationships/slideLayout" Target="../slideLayouts/slideLayout492.xml"/><Relationship Id="rId16" Type="http://schemas.openxmlformats.org/officeDocument/2006/relationships/slideLayout" Target="../slideLayouts/slideLayout506.xml"/><Relationship Id="rId20" Type="http://schemas.openxmlformats.org/officeDocument/2006/relationships/image" Target="../media/image5.png"/><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slideLayout" Target="../slideLayouts/slideLayout505.xml"/><Relationship Id="rId10" Type="http://schemas.openxmlformats.org/officeDocument/2006/relationships/slideLayout" Target="../slideLayouts/slideLayout500.xml"/><Relationship Id="rId19" Type="http://schemas.openxmlformats.org/officeDocument/2006/relationships/image" Target="../media/image4.png"/><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slideLayout" Target="../slideLayouts/slideLayout5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slideLayout" Target="../slideLayouts/slideLayout520.xml"/><Relationship Id="rId18" Type="http://schemas.openxmlformats.org/officeDocument/2006/relationships/slideLayout" Target="../slideLayouts/slideLayout52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17" Type="http://schemas.openxmlformats.org/officeDocument/2006/relationships/slideLayout" Target="../slideLayouts/slideLayout524.xml"/><Relationship Id="rId2" Type="http://schemas.openxmlformats.org/officeDocument/2006/relationships/slideLayout" Target="../slideLayouts/slideLayout509.xml"/><Relationship Id="rId16" Type="http://schemas.openxmlformats.org/officeDocument/2006/relationships/slideLayout" Target="../slideLayouts/slideLayout523.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slideLayout" Target="../slideLayouts/slideLayout522.xml"/><Relationship Id="rId10" Type="http://schemas.openxmlformats.org/officeDocument/2006/relationships/slideLayout" Target="../slideLayouts/slideLayout517.xml"/><Relationship Id="rId19" Type="http://schemas.openxmlformats.org/officeDocument/2006/relationships/theme" Target="../theme/theme34.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slideLayout" Target="../slideLayouts/slideLayout538.xml"/><Relationship Id="rId18" Type="http://schemas.openxmlformats.org/officeDocument/2006/relationships/theme" Target="../theme/theme35.xml"/><Relationship Id="rId3" Type="http://schemas.openxmlformats.org/officeDocument/2006/relationships/slideLayout" Target="../slideLayouts/slideLayout528.xml"/><Relationship Id="rId21" Type="http://schemas.openxmlformats.org/officeDocument/2006/relationships/image" Target="../media/image6.png"/><Relationship Id="rId7" Type="http://schemas.openxmlformats.org/officeDocument/2006/relationships/slideLayout" Target="../slideLayouts/slideLayout532.xml"/><Relationship Id="rId12" Type="http://schemas.openxmlformats.org/officeDocument/2006/relationships/slideLayout" Target="../slideLayouts/slideLayout537.xml"/><Relationship Id="rId17" Type="http://schemas.openxmlformats.org/officeDocument/2006/relationships/slideLayout" Target="../slideLayouts/slideLayout542.xml"/><Relationship Id="rId2" Type="http://schemas.openxmlformats.org/officeDocument/2006/relationships/slideLayout" Target="../slideLayouts/slideLayout527.xml"/><Relationship Id="rId16" Type="http://schemas.openxmlformats.org/officeDocument/2006/relationships/slideLayout" Target="../slideLayouts/slideLayout541.xml"/><Relationship Id="rId20" Type="http://schemas.openxmlformats.org/officeDocument/2006/relationships/image" Target="../media/image5.png"/><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5" Type="http://schemas.openxmlformats.org/officeDocument/2006/relationships/slideLayout" Target="../slideLayouts/slideLayout540.xml"/><Relationship Id="rId10" Type="http://schemas.openxmlformats.org/officeDocument/2006/relationships/slideLayout" Target="../slideLayouts/slideLayout535.xml"/><Relationship Id="rId19" Type="http://schemas.openxmlformats.org/officeDocument/2006/relationships/image" Target="../media/image4.png"/><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slideLayout" Target="../slideLayouts/slideLayout5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6.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EDCA69E-243D-4004-9452-0510EEF7088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459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CF019A-24BE-47B5-8439-A9C4463B5A99}"/>
              </a:ext>
            </a:extLst>
          </p:cNvPr>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2C04940B-E22B-46AE-A8DB-01826AE6ADF7}"/>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86F7CDEC-8250-426E-BC26-C5DB1632221E}"/>
              </a:ext>
            </a:extLst>
          </p:cNvPr>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4935439E-BD26-45CF-948F-6AC010F2C42B}"/>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E278508F-2258-4D13-A108-8823B0BAFC89}"/>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B218F81C-241D-4C82-B5C8-1A1155882D74}"/>
              </a:ext>
            </a:extLst>
          </p:cNvPr>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0BDDA009-0636-44B9-9ADF-3142B61C2A22}"/>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7873B61D-88F3-313C-AE58-26D708B45FC3}"/>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69420132-1D16-FDF0-9A8A-855B39F0D8BB}"/>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2F3D87DD-34C7-48C7-B5F3-E2FE405249BC}"/>
              </a:ext>
            </a:extLst>
          </p:cNvPr>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61DF0042-73FB-487A-B2C4-5A1D69F94016}"/>
              </a:ext>
            </a:extLst>
          </p:cNvPr>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3BDD9A4F-4939-4943-9560-868644499572}"/>
              </a:ext>
            </a:extLst>
          </p:cNvPr>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85E31A7E-AF20-4003-8B65-2D1038F3ADEA}" type="slidenum">
              <a:rPr lang="en-US" altLang="en-US"/>
              <a:pPr/>
              <a:t>‹#›</a:t>
            </a:fld>
            <a:endParaRPr lang="en-US" altLang="en-US"/>
          </a:p>
        </p:txBody>
      </p:sp>
    </p:spTree>
    <p:extLst>
      <p:ext uri="{BB962C8B-B14F-4D97-AF65-F5344CB8AC3E}">
        <p14:creationId xmlns:p14="http://schemas.microsoft.com/office/powerpoint/2010/main" val="5367146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AF6467B-CAB8-D556-9176-3729EF61B5E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F7B54EEF-2274-5361-23FF-EAE2BBF223E1}"/>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515962BB-DF9E-54C3-F32D-8BBF5B3D06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CD433235-A350-8E82-51A5-1916468E25C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D100BC46-178B-A0D0-B2DD-7F6EAA29BA9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817FF78-DA0F-4D4A-8AE3-42A1BDA9F50D}" type="slidenum">
              <a:rPr lang="en-US" altLang="en-US"/>
              <a:pPr/>
              <a:t>‹#›</a:t>
            </a:fld>
            <a:endParaRPr lang="en-US" altLang="en-US"/>
          </a:p>
        </p:txBody>
      </p:sp>
    </p:spTree>
    <p:extLst>
      <p:ext uri="{BB962C8B-B14F-4D97-AF65-F5344CB8AC3E}">
        <p14:creationId xmlns:p14="http://schemas.microsoft.com/office/powerpoint/2010/main" val="3164383706"/>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E6163DF9-B2BA-FAE0-9ABF-C42F657291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28F1C0A8-B517-0CFE-D2BA-F87D46B99C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5E895E-E2D3-C9EF-B10C-4E301A114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259F388-D960-4C61-A091-F58C11DA17D0}" type="datetimeFigureOut">
              <a:rPr lang="en-US"/>
              <a:pPr>
                <a:defRPr/>
              </a:pPr>
              <a:t>2/17/2025</a:t>
            </a:fld>
            <a:endParaRPr lang="en-US"/>
          </a:p>
        </p:txBody>
      </p:sp>
      <p:sp>
        <p:nvSpPr>
          <p:cNvPr id="5" name="Footer Placeholder 4">
            <a:extLst>
              <a:ext uri="{FF2B5EF4-FFF2-40B4-BE49-F238E27FC236}">
                <a16:creationId xmlns:a16="http://schemas.microsoft.com/office/drawing/2014/main" id="{830299D0-03E6-AD9A-DF90-E60CE19C0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41CFE16-8F9D-583C-47E3-A3738DC9C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556DFE-8346-4678-B669-24B02034F6B3}" type="slidenum">
              <a:rPr lang="en-US"/>
              <a:pPr>
                <a:defRPr/>
              </a:pPr>
              <a:t>‹#›</a:t>
            </a:fld>
            <a:endParaRPr lang="en-US"/>
          </a:p>
        </p:txBody>
      </p:sp>
    </p:spTree>
    <p:extLst>
      <p:ext uri="{BB962C8B-B14F-4D97-AF65-F5344CB8AC3E}">
        <p14:creationId xmlns:p14="http://schemas.microsoft.com/office/powerpoint/2010/main" val="254409147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43F1A99-0BE3-6A25-4661-9C2B7B564A0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675FF39C-50DB-15C9-1C00-CDAA4DF6F27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C2D192B-114A-B8BD-00F4-7FE2FAF7EE3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78FE311E-C588-59AB-47AB-6EDE304071A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8140E076-2BA5-B4D7-180E-DA2732E9924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4C36F058-9ED3-4990-9A0F-6EF217B469B7}" type="slidenum">
              <a:rPr lang="en-US" altLang="en-US"/>
              <a:pPr/>
              <a:t>‹#›</a:t>
            </a:fld>
            <a:endParaRPr lang="en-US" altLang="en-US"/>
          </a:p>
        </p:txBody>
      </p:sp>
    </p:spTree>
    <p:extLst>
      <p:ext uri="{BB962C8B-B14F-4D97-AF65-F5344CB8AC3E}">
        <p14:creationId xmlns:p14="http://schemas.microsoft.com/office/powerpoint/2010/main" val="134035675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2/17/2025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32101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1FC3E105-C584-92DF-E244-4C55734FD4C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0F38208B-C1E6-2560-DD82-B0BB23115BD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09E16A4-05F2-4050-3627-363BFDCD4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903FBBF-28A1-42AD-BC4C-7C6C68792D62}" type="datetimeFigureOut">
              <a:rPr lang="en-US"/>
              <a:pPr>
                <a:defRPr/>
              </a:pPr>
              <a:t>2/17/2025</a:t>
            </a:fld>
            <a:endParaRPr lang="en-US"/>
          </a:p>
        </p:txBody>
      </p:sp>
      <p:sp>
        <p:nvSpPr>
          <p:cNvPr id="5" name="Footer Placeholder 4">
            <a:extLst>
              <a:ext uri="{FF2B5EF4-FFF2-40B4-BE49-F238E27FC236}">
                <a16:creationId xmlns:a16="http://schemas.microsoft.com/office/drawing/2014/main" id="{1B010A9C-F647-38C7-6A74-3287938B8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B112418-3712-A296-4E75-10956EAD77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825D3CF-A724-435C-AC44-2FA73BE93305}" type="slidenum">
              <a:rPr lang="en-US"/>
              <a:pPr>
                <a:defRPr/>
              </a:pPr>
              <a:t>‹#›</a:t>
            </a:fld>
            <a:endParaRPr lang="en-US"/>
          </a:p>
        </p:txBody>
      </p:sp>
    </p:spTree>
    <p:extLst>
      <p:ext uri="{BB962C8B-B14F-4D97-AF65-F5344CB8AC3E}">
        <p14:creationId xmlns:p14="http://schemas.microsoft.com/office/powerpoint/2010/main" val="193504502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5E54241-8AE5-6156-1DDB-E555F133B1F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A17D91B4-88F9-DA66-6A27-44D1B5CA6699}"/>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30DD31EC-6AD2-C8B8-9E96-2EE5627F302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A4A6E946-BACE-21AF-3F36-507594E89FF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CA402E84-71A7-A19A-3C75-3C961611D13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D41B3B66-47C8-454B-AA2E-0271E0C67353}" type="slidenum">
              <a:rPr lang="en-US" altLang="en-US"/>
              <a:pPr/>
              <a:t>‹#›</a:t>
            </a:fld>
            <a:endParaRPr lang="en-US" altLang="en-US"/>
          </a:p>
        </p:txBody>
      </p:sp>
    </p:spTree>
    <p:extLst>
      <p:ext uri="{BB962C8B-B14F-4D97-AF65-F5344CB8AC3E}">
        <p14:creationId xmlns:p14="http://schemas.microsoft.com/office/powerpoint/2010/main" val="2256107282"/>
      </p:ext>
    </p:extLst>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2/17/2025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956407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463AD27A-633E-8C90-C144-8D773B45B59B}"/>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7E8228C8-009B-49D9-452A-16CFB237D02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3669F83E-8DB2-1646-ECDF-87EDF521C159}"/>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770D6CD6-5ABB-EA7C-7A2D-EE2FD59DC7C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3B6A37BB-4BED-CCE8-0C00-E811DE40ECC7}"/>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98B5F55E-4991-36AF-5F56-BEED38D1F45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08F8FB76-91E0-D98C-D5F9-EF7CA5B73D90}"/>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8F4ED7D6-575D-D6CB-C34A-C8030745417E}"/>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762FB325-C6A0-7654-4B89-17253ED8ED6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0764DDFA-2B85-7F07-5799-0D86393D235A}"/>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91C1D889-A4CD-7C54-30DC-1C497D5A67A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4164C294-CBF9-9E4F-5A2F-C0E84022DF5E}"/>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FA251212-D1CA-237F-63DA-E35A4E496DEB}"/>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9177E61C-7F5D-F7B9-1FBD-2E359F9A2A05}"/>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8A177FFE-7E95-51A8-4050-884331B28B9D}"/>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4C21BE67-CBEE-A3F9-926D-D4DCEE2DF45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38290FC3-F2F8-4291-2741-F573682462B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239C8241-C7B4-DDAC-E15D-484FFDBB7A5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CDD651FF-2858-A034-F4E0-31B6113F64C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BEC2FD50-C8CA-CC66-93FB-35D6B5F3F11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3F45E150-0195-2245-C303-C1F34EA39EDA}"/>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20426C58-3F38-CFC4-3252-2ED587243E1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953F4F52-5606-48E6-9645-53460422C88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084DFC64-369B-014D-8583-D568B361B5C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14332DF6-B30F-6930-02AB-71B0464CA904}"/>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8764A3A3-2849-3FA9-7FE1-F9BC498BB16D}"/>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A1AECC98-6CE5-F2D3-4301-09B9CBB1E0BE}"/>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F88B1BEA-840C-B55A-D7F8-6C2A6DE65DA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7D861CF7-00F9-2255-2524-12F79F0E29D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18800E31-D19E-5EAA-9C1B-EF282F802F75}"/>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4E988271-A876-75E5-7CBA-E53B2CE481FB}"/>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AFF55B90-B2DB-9284-E4DF-C362DA311578}"/>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97C2D2CC-4DD8-8A36-7D3C-5B1899EDEA3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5549C5FD-499E-B2D7-819F-14A200568C10}"/>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96CEF3B2-4017-060E-D828-C6518087588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ABF8D033-E3C1-6EC0-319B-656E35F0FAA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2EB35606-BB7C-E164-07D5-3CDB16AC7353}"/>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8512BFF0-2D65-D8A4-3E0E-E5F9C32A37E8}"/>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693714A8-9AB2-D3FC-188F-10A1B23E877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18E07B8F-BD3A-481A-FBE0-C9CE2C57F2A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B5575BF9-BA55-826B-B944-6532744BE897}"/>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E0D28780-F436-C93F-D09B-F9772ADF2DB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1E0F0605-8EB6-3C2C-93CD-F085F9AF7CAB}"/>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93BDA52E-D7BC-0EA4-2335-A653940AE7A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1A4CADD3-7879-574E-C5CE-EF7BEF30302E}"/>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A5A910B2-97C2-4F79-B8CD-527D03EF2AFB}" type="slidenum">
              <a:rPr lang="en-US" altLang="en-US"/>
              <a:pPr/>
              <a:t>‹#›</a:t>
            </a:fld>
            <a:endParaRPr lang="en-US" altLang="en-US"/>
          </a:p>
        </p:txBody>
      </p:sp>
    </p:spTree>
    <p:extLst>
      <p:ext uri="{BB962C8B-B14F-4D97-AF65-F5344CB8AC3E}">
        <p14:creationId xmlns:p14="http://schemas.microsoft.com/office/powerpoint/2010/main" val="334193538"/>
      </p:ext>
    </p:extLst>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D77B83-3C34-4333-FBE0-5D5D8E6D49E4}"/>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21EE1D70-1DD4-7800-4E72-247AE2745E56}"/>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1DED949D-C455-ED99-CA95-139601C270EF}"/>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2195ACAD-6F4E-A514-BED6-0A5D9799B4CF}"/>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16D78A9E-569E-B0EA-1713-7ACB0E003259}"/>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09C8C486-60E4-9B1D-9AD4-A170993365D9}"/>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0360FBD5-0ECA-7343-1E0D-307A6622BD73}"/>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A57667FC-A395-6600-CC67-99A31760B7EF}"/>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67DB0EC6-8CC7-82C7-8CC1-F3828A4FB8CE}"/>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15F6D3D6-5F8C-7FEC-358A-808A2369F191}"/>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10B78A78-4707-142F-A4B7-5621B56B0A80}"/>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B9007C4C-B3BE-A526-8516-1D0D2152D139}"/>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E371AA64-7155-4B3A-94A1-8D1ECB6FB753}" type="slidenum">
              <a:rPr lang="en-US" altLang="en-US"/>
              <a:pPr/>
              <a:t>‹#›</a:t>
            </a:fld>
            <a:endParaRPr lang="en-US" altLang="en-US"/>
          </a:p>
        </p:txBody>
      </p:sp>
    </p:spTree>
    <p:extLst>
      <p:ext uri="{BB962C8B-B14F-4D97-AF65-F5344CB8AC3E}">
        <p14:creationId xmlns:p14="http://schemas.microsoft.com/office/powerpoint/2010/main" val="369356708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16232273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1FF42239-5284-1B40-6C45-D41B90B1DA17}"/>
              </a:ext>
            </a:extLst>
          </p:cNvPr>
          <p:cNvGrpSpPr>
            <a:grpSpLocks/>
          </p:cNvGrpSpPr>
          <p:nvPr/>
        </p:nvGrpSpPr>
        <p:grpSpPr bwMode="auto">
          <a:xfrm>
            <a:off x="0" y="1"/>
            <a:ext cx="12192000" cy="6856413"/>
            <a:chOff x="0" y="0"/>
            <a:chExt cx="5760" cy="4319"/>
          </a:xfrm>
        </p:grpSpPr>
        <p:sp>
          <p:nvSpPr>
            <p:cNvPr id="36867" name="Freeform 3">
              <a:extLst>
                <a:ext uri="{FF2B5EF4-FFF2-40B4-BE49-F238E27FC236}">
                  <a16:creationId xmlns:a16="http://schemas.microsoft.com/office/drawing/2014/main" id="{37778E47-003B-9199-19EA-FD8297A162D0}"/>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B7C2FBB6-A929-C2DA-B089-6BDE83A2801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A3C3AD7C-9F4F-55A9-E83D-62B8BA28116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4DE18882-4D05-6DE9-07EA-1F9BF1F8C2E8}"/>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CF93258A-3722-D24A-17E9-1F0ECBECF5A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742E3A2E-7A52-528D-95D9-AC4DE546F6C1}"/>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317026D2-56DA-D604-B3AB-D59FC64EFFC3}"/>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50613B29-0B35-9DE1-C25F-1F61B941B77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B5C39422-ABFD-9780-3436-70732B49FA34}"/>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633A5A93-54F5-A14D-7B72-EA4E1C3E08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09605348-FA15-3A54-9CAF-A785CC5990FD}"/>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A2A3E6C3-D700-00B3-532C-D3F1A2BDC7F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2CD15283-1468-B925-7EA5-596E5092BA8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D9699860-CD86-7AD7-65DD-EF1EBCA90100}"/>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274A6B3B-F288-A929-3098-DA1199A7108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D305A323-30DE-6FEE-3CA6-B56F7E308FA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663AB9ED-422F-0ADD-EDBB-883298FF420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BD396D65-D761-4961-9F56-655FBFFADF59}"/>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EE1068DA-46BB-C33F-64F9-314B50E531C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999A3360-DA65-79BE-CE0E-9EE3EAB7C21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827889E7-6364-B10A-8B30-AFFE5048427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A75370D5-9F4A-70F5-CC67-CE329FFE359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D684DAC0-FB92-DEDC-B800-0532E50E598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535E23A7-637B-00F8-ED1D-D1228C716F59}"/>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B62E58EA-D630-8C11-5EBB-A19FD703673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E1DC29B6-4A85-21A9-EDE9-69F1974290EB}"/>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D7F0EAF7-7936-F8A6-3971-D9C703E49A3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D3BCAD6C-A5F9-9151-9D83-E40B279657B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6A42C4A3-8E91-3AD7-63F9-89C74FB2E77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75C7B8BA-ACDB-A2FB-73BE-139589D2364F}"/>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70AEDD90-EA19-9E6A-9DB6-31677DC8AA0B}"/>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71EE9EBB-6139-1CBE-8DEA-01C4622B0E8F}"/>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63EBACFC-DAC6-2855-E07C-20E1E3C9999E}"/>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1906607A-2067-2C30-1704-5576E5B525A5}"/>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9D927458-7D74-0B71-47F1-B1CC0EFA639C}"/>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704820F4-D9B6-6CAE-6D81-AA60C1EAC8F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B92125B5-A0EA-BA2D-4826-579E0EE002F4}"/>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F8A897CD-0B4F-D5E3-1DB4-9FAD773E24EA}"/>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F742D90A-1DF8-A7AD-883A-98FF7F5C9DC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6DE3C74F-ED80-5AEC-C7C1-24EC6733893E}"/>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C7BF254D-D03B-BAD2-1367-91AF52CBCB48}"/>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4667E0BC-4B9E-68E9-D777-03CD46C8FEDF}"/>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F7F205BA-3E93-FF43-A5E4-B849E6AF907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CFFFCC6C-7163-A742-EE6F-68C085F9C78E}"/>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851BC92D-5D0C-4D94-9267-B0581E5610B9}" type="slidenum">
              <a:rPr lang="en-US" altLang="en-US"/>
              <a:pPr/>
              <a:t>‹#›</a:t>
            </a:fld>
            <a:endParaRPr lang="en-US" altLang="en-US"/>
          </a:p>
        </p:txBody>
      </p:sp>
    </p:spTree>
    <p:extLst>
      <p:ext uri="{BB962C8B-B14F-4D97-AF65-F5344CB8AC3E}">
        <p14:creationId xmlns:p14="http://schemas.microsoft.com/office/powerpoint/2010/main" val="2204889780"/>
      </p:ext>
    </p:extLst>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4578980-DF30-819A-8AAC-729F129CD916}"/>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3057A677-8B45-232A-25B7-EC1E33F77AFE}"/>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00B85124-3F67-EF9E-450D-2C3173F0F6A8}"/>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D6F80689-7AB7-D4BC-4BE5-86153899F72D}"/>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B41B0623-4A7D-70A7-4698-AE7C351F0EB6}"/>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7538E652-29EE-BF7C-973F-F34C3EB4BB44}"/>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D11066B9-4965-B670-C11F-341B4B502A44}"/>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9F41356B-E83B-AC51-245C-9FBE7696244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03D3C855-5E8F-28BB-3A4E-EE453EB7B93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4845C23F-D97B-0677-7793-420E41EC94F6}"/>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F6BF3BA8-F0DB-90CF-7F27-424749D477A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E030BE4E-7F0C-BB2D-B326-BA8C3A30A01F}"/>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DB3E5C9F-B882-2C98-0C8D-CD22DE1E24D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CCB225E8-94C7-F93E-A9B0-A7816B3E847A}"/>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E8A85D4F-E738-478D-CEB0-76E5BA6AA35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D2E3B024-4AC6-5F52-2EA4-25C0B3820BA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CD0913AA-CAA7-ACEF-DA41-585F9C3BCC5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249033DB-2C4B-E815-2C78-11C8055CB29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3E38CD4B-E41D-126D-011A-E0DE97B0C269}"/>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73111FD7-1FA0-8F87-2795-4458D9440B0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4AD21DA6-B3BE-6D7D-0743-D36947E23E1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9F74772F-7B08-425D-97C0-0BA74196E55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DEA11E22-E981-3A0B-847D-3C11243FE668}"/>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92DD1953-E136-E97F-7BB2-DEBC4301397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CE8D69CA-65A1-7951-DF38-F4AD1B24B96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524AE88C-CBA0-1B84-2834-27720637CB62}"/>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BCBD35B2-884A-5FAD-9BE2-2FEFEC75F119}"/>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61F12965-8340-719F-D25D-96795972E84B}"/>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BA12F1B4-1798-029A-77B5-19517FD862A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A6F6F253-CAE8-3ED4-CCC9-621CF6C585B0}"/>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73C36BE4-B1F4-438D-75AB-B452EB3305BC}"/>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A3BF5786-FFE6-8F7A-A8A4-501EA439779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37904DA3-3C13-F55E-7F93-3332D391F391}"/>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C5FA9203-F3AC-A2AF-17C0-51FA2A07A3C0}"/>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FF147246-0C54-2DC0-9590-1124D1B03EDB}"/>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D690A1BC-B28F-6D76-9805-878278AFF5E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38327E78-9D5C-BDAB-2220-DF5C02215672}"/>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611170C4-8315-6876-472B-71EC2042E36C}"/>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8DF6086B-F2E1-EB82-262A-4140BEB2F303}"/>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2CDE0EEB-168D-E3A0-45B8-95162B353D6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292C3461-7706-F54D-2C39-BD5C219CB475}"/>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547C985D-6F92-6D8D-67CD-A654244D371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48B99027-5CCE-6C4C-497D-65042DF4EEEC}"/>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94203BEA-90E7-C040-CA9D-830BE488D0E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C71CE157-155E-9FF2-1446-3595CC06616B}"/>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CB30ED2-57C6-4D79-B128-572130A8051F}" type="slidenum">
              <a:rPr lang="en-US" altLang="en-US"/>
              <a:pPr/>
              <a:t>‹#›</a:t>
            </a:fld>
            <a:endParaRPr lang="en-US" altLang="en-US"/>
          </a:p>
        </p:txBody>
      </p:sp>
    </p:spTree>
    <p:extLst>
      <p:ext uri="{BB962C8B-B14F-4D97-AF65-F5344CB8AC3E}">
        <p14:creationId xmlns:p14="http://schemas.microsoft.com/office/powerpoint/2010/main" val="1463693446"/>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381995734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68E3ECD-5377-229A-E1E5-5C42A4DAA0A8}"/>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0377CDCC-4013-0940-7D92-095E9E09BDC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79E2B6D4-796B-2E4B-6E6C-685592D7D77B}"/>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E6870E9F-D6D6-DB0D-EF96-405A6D5CA59F}"/>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119E8BC7-3FA7-6CE8-6A88-8DEEFC21EF36}"/>
                </a:ext>
              </a:extLst>
            </p:cNvPr>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3E03A14F-56CE-8684-B9AE-9F0A8686AC3A}"/>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A6A2AFC2-4D1B-01B5-A661-84D71008329A}"/>
                </a:ext>
              </a:extLst>
            </p:cNvPr>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DC448433-7676-C0BC-FBC5-FB0E3E8AB9F3}"/>
                </a:ext>
              </a:extLst>
            </p:cNvPr>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EA9D996F-94BF-873C-705E-B7C42A4B940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C1EB86F6-82C8-363C-CB43-A984E4CB43F6}"/>
                </a:ext>
              </a:extLst>
            </p:cNvPr>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9710E179-133B-2E8F-F514-DB1CFE7198C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46DDD0A4-C4F5-6E35-9685-C4430888849A}"/>
                </a:ext>
              </a:extLst>
            </p:cNvPr>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F58774DC-B4BD-9D0A-C2EB-977FE151E8E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BE8F4817-6E5D-D36C-E877-934EA3BA035F}"/>
                </a:ext>
              </a:extLst>
            </p:cNvPr>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DC644994-8D1A-9ECF-0176-EC9ECE152CD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FB055EC9-23D9-D0D6-7A2B-E6A6D8B272E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3110DB17-C944-03C2-AB0D-EFCC94DAA6D0}"/>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FEF0EF4F-31F0-AADB-64C5-BED0F827787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F0A49902-EDF5-68F4-BAFD-5C8422AADAD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6EDC34D9-7800-BF92-5C3A-CE6C3DBCC29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2519DA70-CDA0-F69A-7806-303B62648AE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583C7D23-22B8-4DD3-9D69-4F845AAE472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0D45A816-56D5-EC9D-5D85-3CB8AC87C6BB}"/>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F405DBAB-9CB0-FA39-F417-A0168386907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92140063-91C4-01C7-0FBB-398798B0F72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6D9725EC-16EB-9416-A25C-229EF6535C1E}"/>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7ACFE7EB-3F7B-5600-5668-29C37290E166}"/>
                </a:ext>
              </a:extLst>
            </p:cNvPr>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6A6678F3-EC20-82F2-8173-C7E5BE2D240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B87C83F5-B739-9B8D-741A-8E0EFD80B33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B9B5B051-348B-31CF-CC9C-B4E5FA621366}"/>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1ABE2C14-703A-F420-25DA-962FA3EDD41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581D92F7-4468-A8EB-AC45-25EB4FDC6A87}"/>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530639DE-9EBD-69E4-E77C-88C253862A5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FE2D136D-0F5C-795F-7771-D991B4AF6475}"/>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C8331141-CAB2-10C7-74CC-1A4E6C6B3FE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D6471B28-FA59-3D3C-344E-37CFC97BB0A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43F6977A-2622-7BF4-9389-BAC2D48C427A}"/>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FAF8C9E9-2553-E537-91B6-4963ED515986}"/>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E79B2D42-16A8-89CE-55A0-C29CAEC6A0C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E9A41DDA-D205-26C7-613C-D625256FF0E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432625E2-4018-17ED-9AD9-AF228B239044}"/>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202671D3-2AF8-FA86-4D81-61C88C8609B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0FA309D0-38C2-C6D8-B092-453AB6AFBE48}"/>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C5D421A5-B506-6EF3-2988-630E9A968EA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82574D19-7B25-267C-D7FA-1F8683C68A78}"/>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2AB5B38-2861-45B9-BAC5-1AC181A561F3}" type="slidenum">
              <a:rPr lang="en-US" altLang="en-US"/>
              <a:pPr/>
              <a:t>‹#›</a:t>
            </a:fld>
            <a:endParaRPr lang="en-US" altLang="en-US"/>
          </a:p>
        </p:txBody>
      </p:sp>
    </p:spTree>
    <p:extLst>
      <p:ext uri="{BB962C8B-B14F-4D97-AF65-F5344CB8AC3E}">
        <p14:creationId xmlns:p14="http://schemas.microsoft.com/office/powerpoint/2010/main" val="977432445"/>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BA31771-DFD2-43F5-8D83-114BBE30D779}"/>
              </a:ext>
            </a:extLst>
          </p:cNvPr>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0EBF8A9A-1A53-4D00-93CD-1D6CE63B30B4}"/>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1ED2549A-57D6-4B6A-8A9C-DD20446F765B}"/>
              </a:ext>
            </a:extLst>
          </p:cNvPr>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1C4B58C3-60C2-4C80-8311-47226240AE6E}"/>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6B374771-CC9C-444F-A00C-53A5DA31B9EC}"/>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13B41223-861A-4B58-98A5-3704B9793A65}"/>
              </a:ext>
            </a:extLst>
          </p:cNvPr>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D3933522-30F2-4533-AEE0-84B5FDC25315}"/>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AAA6D474-52FB-D8B8-5E03-DC5829737383}"/>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538ED8A0-3992-B06E-17F8-480C0520C49A}"/>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EBCCED4C-9519-48E1-8614-340C36CD30E8}"/>
              </a:ext>
            </a:extLst>
          </p:cNvPr>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3B7FC2DD-67AC-4032-BB73-85FBAEA87079}"/>
              </a:ext>
            </a:extLst>
          </p:cNvPr>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CD46A72B-95F2-451A-B61C-D02FD713AC4A}"/>
              </a:ext>
            </a:extLst>
          </p:cNvPr>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BD29CB01-0B8C-47D2-AEED-A44B01C59075}" type="slidenum">
              <a:rPr lang="en-US" altLang="en-US"/>
              <a:pPr/>
              <a:t>‹#›</a:t>
            </a:fld>
            <a:endParaRPr lang="en-US" altLang="en-US"/>
          </a:p>
        </p:txBody>
      </p:sp>
    </p:spTree>
    <p:extLst>
      <p:ext uri="{BB962C8B-B14F-4D97-AF65-F5344CB8AC3E}">
        <p14:creationId xmlns:p14="http://schemas.microsoft.com/office/powerpoint/2010/main" val="3520998110"/>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 id="2147484085"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E1B"/>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8C7943A-5A46-9F45-3040-C085507C1C68}"/>
              </a:ext>
            </a:extLst>
          </p:cNvPr>
          <p:cNvGrpSpPr>
            <a:grpSpLocks/>
          </p:cNvGrpSpPr>
          <p:nvPr/>
        </p:nvGrpSpPr>
        <p:grpSpPr bwMode="auto">
          <a:xfrm>
            <a:off x="0" y="1"/>
            <a:ext cx="12192000" cy="6856413"/>
            <a:chOff x="0" y="0"/>
            <a:chExt cx="5760" cy="4319"/>
          </a:xfrm>
        </p:grpSpPr>
        <p:sp>
          <p:nvSpPr>
            <p:cNvPr id="36867" name="Freeform 3">
              <a:extLst>
                <a:ext uri="{FF2B5EF4-FFF2-40B4-BE49-F238E27FC236}">
                  <a16:creationId xmlns:a16="http://schemas.microsoft.com/office/drawing/2014/main" id="{49FB7B4D-7E9C-3F06-C0C2-3FFF1D71B1F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68" name="Freeform 4">
              <a:extLst>
                <a:ext uri="{FF2B5EF4-FFF2-40B4-BE49-F238E27FC236}">
                  <a16:creationId xmlns:a16="http://schemas.microsoft.com/office/drawing/2014/main" id="{AE99CC33-7429-1EED-49FB-5631803408F2}"/>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69" name="Freeform 5">
              <a:extLst>
                <a:ext uri="{FF2B5EF4-FFF2-40B4-BE49-F238E27FC236}">
                  <a16:creationId xmlns:a16="http://schemas.microsoft.com/office/drawing/2014/main" id="{B6F43927-E639-8A9D-D802-C5E63902C9D1}"/>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5" name="Freeform 6">
              <a:extLst>
                <a:ext uri="{FF2B5EF4-FFF2-40B4-BE49-F238E27FC236}">
                  <a16:creationId xmlns:a16="http://schemas.microsoft.com/office/drawing/2014/main" id="{0EEFD77E-A588-CA3C-25EF-E69B355799A8}"/>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16965D6A-D94E-6700-AFE9-8D8905BB6A1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1037" name="Freeform 8">
              <a:extLst>
                <a:ext uri="{FF2B5EF4-FFF2-40B4-BE49-F238E27FC236}">
                  <a16:creationId xmlns:a16="http://schemas.microsoft.com/office/drawing/2014/main" id="{FBBB5CE0-E36D-8AC3-AA34-DC45CA39D03B}"/>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4B10FCC3-302E-62BE-5262-9130C9400BA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830D0062-5E99-C3E9-56A2-03B43FF63892}"/>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0" name="Freeform 11">
              <a:extLst>
                <a:ext uri="{FF2B5EF4-FFF2-40B4-BE49-F238E27FC236}">
                  <a16:creationId xmlns:a16="http://schemas.microsoft.com/office/drawing/2014/main" id="{E9197090-78AC-08E4-3882-DAE2974E1C7E}"/>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B59CE652-443D-6650-7EA2-CF2D05526B2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2" name="Freeform 13">
              <a:extLst>
                <a:ext uri="{FF2B5EF4-FFF2-40B4-BE49-F238E27FC236}">
                  <a16:creationId xmlns:a16="http://schemas.microsoft.com/office/drawing/2014/main" id="{33FD0513-4568-7717-FD47-75765D17FC2F}"/>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8A080525-EFDC-6308-5913-35DD5D307D6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4" name="Freeform 15">
              <a:extLst>
                <a:ext uri="{FF2B5EF4-FFF2-40B4-BE49-F238E27FC236}">
                  <a16:creationId xmlns:a16="http://schemas.microsoft.com/office/drawing/2014/main" id="{028B74B0-2551-3CEE-BA97-EEE42DAC02D1}"/>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97759A75-915D-6E6C-9D73-02B18CF86BFD}"/>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81" name="Freeform 17">
              <a:extLst>
                <a:ext uri="{FF2B5EF4-FFF2-40B4-BE49-F238E27FC236}">
                  <a16:creationId xmlns:a16="http://schemas.microsoft.com/office/drawing/2014/main" id="{BCCC3E20-FC69-25D8-0DBD-3AFCEC55649C}"/>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82" name="Freeform 18">
              <a:extLst>
                <a:ext uri="{FF2B5EF4-FFF2-40B4-BE49-F238E27FC236}">
                  <a16:creationId xmlns:a16="http://schemas.microsoft.com/office/drawing/2014/main" id="{BE4B8D68-4AA5-9BC5-B62A-E5616E3223BE}"/>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8" name="Freeform 19">
              <a:extLst>
                <a:ext uri="{FF2B5EF4-FFF2-40B4-BE49-F238E27FC236}">
                  <a16:creationId xmlns:a16="http://schemas.microsoft.com/office/drawing/2014/main" id="{F9BC2A25-75F1-06C3-2EB0-A6BCCDAB33B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850AE6B0-BE71-DF8E-41F2-BAB5DE59F3EF}"/>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50" name="Freeform 21">
              <a:extLst>
                <a:ext uri="{FF2B5EF4-FFF2-40B4-BE49-F238E27FC236}">
                  <a16:creationId xmlns:a16="http://schemas.microsoft.com/office/drawing/2014/main" id="{99D98C6C-3AE7-EC2A-C21B-F62F32E9618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A183DA4D-0602-27E3-8BBC-4D324A8EFBBD}"/>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87" name="Freeform 23">
              <a:extLst>
                <a:ext uri="{FF2B5EF4-FFF2-40B4-BE49-F238E27FC236}">
                  <a16:creationId xmlns:a16="http://schemas.microsoft.com/office/drawing/2014/main" id="{3C6E5186-55C5-B61F-97DE-DDBF26C2B1D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36888" name="Freeform 24">
              <a:extLst>
                <a:ext uri="{FF2B5EF4-FFF2-40B4-BE49-F238E27FC236}">
                  <a16:creationId xmlns:a16="http://schemas.microsoft.com/office/drawing/2014/main" id="{DE972C2E-6A32-025A-44A2-3959504E531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54" name="Freeform 25">
              <a:extLst>
                <a:ext uri="{FF2B5EF4-FFF2-40B4-BE49-F238E27FC236}">
                  <a16:creationId xmlns:a16="http://schemas.microsoft.com/office/drawing/2014/main" id="{35FD4C14-260B-DAC7-AC1C-1BC0E3FFD8B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94BFB0D9-B114-8ADE-22AE-830CF186156D}"/>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91" name="Freeform 27">
              <a:extLst>
                <a:ext uri="{FF2B5EF4-FFF2-40B4-BE49-F238E27FC236}">
                  <a16:creationId xmlns:a16="http://schemas.microsoft.com/office/drawing/2014/main" id="{5ECA8FA2-6179-4EE1-E81C-D1A20C01A58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57" name="Freeform 28">
              <a:extLst>
                <a:ext uri="{FF2B5EF4-FFF2-40B4-BE49-F238E27FC236}">
                  <a16:creationId xmlns:a16="http://schemas.microsoft.com/office/drawing/2014/main" id="{8ED00B07-A157-8C66-2436-343D73F93C46}"/>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21DFE7E2-1D54-1811-332D-998CFB01F71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59" name="Freeform 30">
              <a:extLst>
                <a:ext uri="{FF2B5EF4-FFF2-40B4-BE49-F238E27FC236}">
                  <a16:creationId xmlns:a16="http://schemas.microsoft.com/office/drawing/2014/main" id="{38AF5055-6686-B51D-8443-6E4606214DB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B87C07EE-9B54-C3AA-C194-6A4B55F9D609}"/>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96" name="Freeform 32">
              <a:extLst>
                <a:ext uri="{FF2B5EF4-FFF2-40B4-BE49-F238E27FC236}">
                  <a16:creationId xmlns:a16="http://schemas.microsoft.com/office/drawing/2014/main" id="{749E8E9B-AC60-E040-533B-1E4A106010D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97" name="Freeform 33">
              <a:extLst>
                <a:ext uri="{FF2B5EF4-FFF2-40B4-BE49-F238E27FC236}">
                  <a16:creationId xmlns:a16="http://schemas.microsoft.com/office/drawing/2014/main" id="{BD58982E-3205-E0F9-40B0-5D09DF84FC1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98" name="Freeform 34">
              <a:extLst>
                <a:ext uri="{FF2B5EF4-FFF2-40B4-BE49-F238E27FC236}">
                  <a16:creationId xmlns:a16="http://schemas.microsoft.com/office/drawing/2014/main" id="{E6357290-2934-8489-AC06-43AA9F533EF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899" name="Freeform 35">
              <a:extLst>
                <a:ext uri="{FF2B5EF4-FFF2-40B4-BE49-F238E27FC236}">
                  <a16:creationId xmlns:a16="http://schemas.microsoft.com/office/drawing/2014/main" id="{10F515FE-4BE7-6BA7-D8A2-4D93A0F55E4C}"/>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900" name="Freeform 36">
              <a:extLst>
                <a:ext uri="{FF2B5EF4-FFF2-40B4-BE49-F238E27FC236}">
                  <a16:creationId xmlns:a16="http://schemas.microsoft.com/office/drawing/2014/main" id="{0E9177C6-2297-4ACB-F878-D637BFF294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901" name="Freeform 37">
              <a:extLst>
                <a:ext uri="{FF2B5EF4-FFF2-40B4-BE49-F238E27FC236}">
                  <a16:creationId xmlns:a16="http://schemas.microsoft.com/office/drawing/2014/main" id="{1D2E57EA-5C02-4938-C71B-DCE438AF540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902" name="Freeform 38">
              <a:extLst>
                <a:ext uri="{FF2B5EF4-FFF2-40B4-BE49-F238E27FC236}">
                  <a16:creationId xmlns:a16="http://schemas.microsoft.com/office/drawing/2014/main" id="{FAD29A95-BAED-ACD0-5027-D06048310C74}"/>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1068" name="Group 39">
              <a:extLst>
                <a:ext uri="{FF2B5EF4-FFF2-40B4-BE49-F238E27FC236}">
                  <a16:creationId xmlns:a16="http://schemas.microsoft.com/office/drawing/2014/main" id="{4C25949D-A283-B14E-23C8-A5BF73ADB936}"/>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DF9FCEB5-1980-067C-42E3-D4195194117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905" name="Freeform 41">
                <a:extLst>
                  <a:ext uri="{FF2B5EF4-FFF2-40B4-BE49-F238E27FC236}">
                    <a16:creationId xmlns:a16="http://schemas.microsoft.com/office/drawing/2014/main" id="{4CB09DB2-5647-BA50-FEAD-28B51CF0906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36906" name="Rectangle 42">
            <a:extLst>
              <a:ext uri="{FF2B5EF4-FFF2-40B4-BE49-F238E27FC236}">
                <a16:creationId xmlns:a16="http://schemas.microsoft.com/office/drawing/2014/main" id="{057A4D71-34C3-4300-306D-A6955AA5BAB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3E37111C-0D59-F8F6-9747-52716324826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577BEF3D-FCF4-B0BB-FC6F-EEFDCD5A3243}"/>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36909" name="Rectangle 45">
            <a:extLst>
              <a:ext uri="{FF2B5EF4-FFF2-40B4-BE49-F238E27FC236}">
                <a16:creationId xmlns:a16="http://schemas.microsoft.com/office/drawing/2014/main" id="{81C26CFF-316E-48A5-F0D6-6E0A3D92A4F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36910" name="Rectangle 46">
            <a:extLst>
              <a:ext uri="{FF2B5EF4-FFF2-40B4-BE49-F238E27FC236}">
                <a16:creationId xmlns:a16="http://schemas.microsoft.com/office/drawing/2014/main" id="{903EB281-58AD-2CC8-AAF4-EF3D22BC4D49}"/>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fld id="{F3161132-76B2-4E27-AFFE-73BA4824F3A1}" type="slidenum">
              <a:rPr lang="en-US" altLang="en-US"/>
              <a:pPr/>
              <a:t>‹#›</a:t>
            </a:fld>
            <a:endParaRPr lang="en-US" altLang="en-US"/>
          </a:p>
        </p:txBody>
      </p:sp>
    </p:spTree>
    <p:extLst>
      <p:ext uri="{BB962C8B-B14F-4D97-AF65-F5344CB8AC3E}">
        <p14:creationId xmlns:p14="http://schemas.microsoft.com/office/powerpoint/2010/main" val="1864544723"/>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8"/>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9"/>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0"/>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3149E96-E6A6-49F9-82BA-D3A3146BE10B}"/>
              </a:ext>
            </a:extLst>
          </p:cNvPr>
          <p:cNvGrpSpPr>
            <a:grpSpLocks/>
          </p:cNvGrpSpPr>
          <p:nvPr/>
        </p:nvGrpSpPr>
        <p:grpSpPr bwMode="auto">
          <a:xfrm>
            <a:off x="0" y="2438400"/>
            <a:ext cx="12192000" cy="4046538"/>
            <a:chOff x="0" y="1536"/>
            <a:chExt cx="5760" cy="2549"/>
          </a:xfrm>
        </p:grpSpPr>
        <p:sp>
          <p:nvSpPr>
            <p:cNvPr id="4099" name="Rectangle 3">
              <a:extLst>
                <a:ext uri="{FF2B5EF4-FFF2-40B4-BE49-F238E27FC236}">
                  <a16:creationId xmlns:a16="http://schemas.microsoft.com/office/drawing/2014/main" id="{807F5889-4CA6-4699-9C45-FC44FCFCB4E5}"/>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1033" name="Freeform 4">
              <a:extLst>
                <a:ext uri="{FF2B5EF4-FFF2-40B4-BE49-F238E27FC236}">
                  <a16:creationId xmlns:a16="http://schemas.microsoft.com/office/drawing/2014/main" id="{EEC2335C-8A4D-840E-B3B4-19332BB1A328}"/>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Freeform 5">
              <a:extLst>
                <a:ext uri="{FF2B5EF4-FFF2-40B4-BE49-F238E27FC236}">
                  <a16:creationId xmlns:a16="http://schemas.microsoft.com/office/drawing/2014/main" id="{7180F479-2526-1FF1-2334-8D98E3E87BD6}"/>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2" name="Freeform 6">
              <a:extLst>
                <a:ext uri="{FF2B5EF4-FFF2-40B4-BE49-F238E27FC236}">
                  <a16:creationId xmlns:a16="http://schemas.microsoft.com/office/drawing/2014/main" id="{47B86B23-426B-46B3-A3E7-FECCC41B84A3}"/>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Freeform 7">
              <a:extLst>
                <a:ext uri="{FF2B5EF4-FFF2-40B4-BE49-F238E27FC236}">
                  <a16:creationId xmlns:a16="http://schemas.microsoft.com/office/drawing/2014/main" id="{C55C8E6E-40E2-B453-6746-80AD1F98503B}"/>
                </a:ext>
              </a:extLst>
            </p:cNvPr>
            <p:cNvSpPr>
              <a:spLocks/>
            </p:cNvSpPr>
            <p:nvPr userDrawn="1"/>
          </p:nvSpPr>
          <p:spPr bwMode="hidden">
            <a:xfrm>
              <a:off x="3599" y="2477"/>
              <a:ext cx="186" cy="120"/>
            </a:xfrm>
            <a:custGeom>
              <a:avLst/>
              <a:gdLst>
                <a:gd name="T0" fmla="*/ 223 w 185"/>
                <a:gd name="T1" fmla="*/ 0 h 120"/>
                <a:gd name="T2" fmla="*/ 223 w 185"/>
                <a:gd name="T3" fmla="*/ 6 h 120"/>
                <a:gd name="T4" fmla="*/ 223 w 185"/>
                <a:gd name="T5" fmla="*/ 18 h 120"/>
                <a:gd name="T6" fmla="*/ 223 w 185"/>
                <a:gd name="T7" fmla="*/ 36 h 120"/>
                <a:gd name="T8" fmla="*/ 217 w 185"/>
                <a:gd name="T9" fmla="*/ 54 h 120"/>
                <a:gd name="T10" fmla="*/ 199 w 185"/>
                <a:gd name="T11" fmla="*/ 72 h 120"/>
                <a:gd name="T12" fmla="*/ 175 w 185"/>
                <a:gd name="T13" fmla="*/ 96 h 120"/>
                <a:gd name="T14" fmla="*/ 139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23 w 185"/>
                <a:gd name="T29" fmla="*/ 0 h 120"/>
                <a:gd name="T30" fmla="*/ 223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8AE226CC-EEE8-D91A-3FEC-6F3DAC7F4CB6}"/>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18C43E43-5895-D7CA-31F0-DA4BB5BE9F7F}"/>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75 w 526"/>
                <a:gd name="T17" fmla="*/ 179 h 275"/>
                <a:gd name="T18" fmla="*/ 247 w 526"/>
                <a:gd name="T19" fmla="*/ 143 h 275"/>
                <a:gd name="T20" fmla="*/ 289 w 526"/>
                <a:gd name="T21" fmla="*/ 120 h 275"/>
                <a:gd name="T22" fmla="*/ 337 w 526"/>
                <a:gd name="T23" fmla="*/ 96 h 275"/>
                <a:gd name="T24" fmla="*/ 469 w 526"/>
                <a:gd name="T25" fmla="*/ 48 h 275"/>
                <a:gd name="T26" fmla="*/ 518 w 526"/>
                <a:gd name="T27" fmla="*/ 30 h 275"/>
                <a:gd name="T28" fmla="*/ 554 w 526"/>
                <a:gd name="T29" fmla="*/ 12 h 275"/>
                <a:gd name="T30" fmla="*/ 578 w 526"/>
                <a:gd name="T31" fmla="*/ 6 h 275"/>
                <a:gd name="T32" fmla="*/ 596 w 526"/>
                <a:gd name="T33" fmla="*/ 0 h 275"/>
                <a:gd name="T34" fmla="*/ 602 w 526"/>
                <a:gd name="T35" fmla="*/ 0 h 275"/>
                <a:gd name="T36" fmla="*/ 596 w 526"/>
                <a:gd name="T37" fmla="*/ 6 h 275"/>
                <a:gd name="T38" fmla="*/ 584 w 526"/>
                <a:gd name="T39" fmla="*/ 12 h 275"/>
                <a:gd name="T40" fmla="*/ 560 w 526"/>
                <a:gd name="T41" fmla="*/ 24 h 275"/>
                <a:gd name="T42" fmla="*/ 536 w 526"/>
                <a:gd name="T43" fmla="*/ 42 h 275"/>
                <a:gd name="T44" fmla="*/ 512 w 526"/>
                <a:gd name="T45" fmla="*/ 54 h 275"/>
                <a:gd name="T46" fmla="*/ 469 w 526"/>
                <a:gd name="T47" fmla="*/ 78 h 275"/>
                <a:gd name="T48" fmla="*/ 378 w 526"/>
                <a:gd name="T49" fmla="*/ 108 h 275"/>
                <a:gd name="T50" fmla="*/ 313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57158C1C-B98A-4C8E-53F3-AB257DF47875}"/>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58 w 718"/>
                <a:gd name="T17" fmla="*/ 228 h 306"/>
                <a:gd name="T18" fmla="*/ 164 w 718"/>
                <a:gd name="T19" fmla="*/ 228 h 306"/>
                <a:gd name="T20" fmla="*/ 182 w 718"/>
                <a:gd name="T21" fmla="*/ 222 h 306"/>
                <a:gd name="T22" fmla="*/ 206 w 718"/>
                <a:gd name="T23" fmla="*/ 216 h 306"/>
                <a:gd name="T24" fmla="*/ 236 w 718"/>
                <a:gd name="T25" fmla="*/ 204 h 306"/>
                <a:gd name="T26" fmla="*/ 313 w 718"/>
                <a:gd name="T27" fmla="*/ 180 h 306"/>
                <a:gd name="T28" fmla="*/ 447 w 718"/>
                <a:gd name="T29" fmla="*/ 156 h 306"/>
                <a:gd name="T30" fmla="*/ 537 w 718"/>
                <a:gd name="T31" fmla="*/ 126 h 306"/>
                <a:gd name="T32" fmla="*/ 630 w 718"/>
                <a:gd name="T33" fmla="*/ 102 h 306"/>
                <a:gd name="T34" fmla="*/ 675 w 718"/>
                <a:gd name="T35" fmla="*/ 90 h 306"/>
                <a:gd name="T36" fmla="*/ 718 w 718"/>
                <a:gd name="T37" fmla="*/ 84 h 306"/>
                <a:gd name="T38" fmla="*/ 736 w 718"/>
                <a:gd name="T39" fmla="*/ 78 h 306"/>
                <a:gd name="T40" fmla="*/ 742 w 718"/>
                <a:gd name="T41" fmla="*/ 72 h 306"/>
                <a:gd name="T42" fmla="*/ 748 w 718"/>
                <a:gd name="T43" fmla="*/ 66 h 306"/>
                <a:gd name="T44" fmla="*/ 766 w 718"/>
                <a:gd name="T45" fmla="*/ 60 h 306"/>
                <a:gd name="T46" fmla="*/ 808 w 718"/>
                <a:gd name="T47" fmla="*/ 30 h 306"/>
                <a:gd name="T48" fmla="*/ 826 w 718"/>
                <a:gd name="T49" fmla="*/ 18 h 306"/>
                <a:gd name="T50" fmla="*/ 832 w 718"/>
                <a:gd name="T51" fmla="*/ 6 h 306"/>
                <a:gd name="T52" fmla="*/ 826 w 718"/>
                <a:gd name="T53" fmla="*/ 0 h 306"/>
                <a:gd name="T54" fmla="*/ 802 w 718"/>
                <a:gd name="T55" fmla="*/ 0 h 306"/>
                <a:gd name="T56" fmla="*/ 742 w 718"/>
                <a:gd name="T57" fmla="*/ 0 h 306"/>
                <a:gd name="T58" fmla="*/ 684 w 718"/>
                <a:gd name="T59" fmla="*/ 0 h 306"/>
                <a:gd name="T60" fmla="*/ 630 w 718"/>
                <a:gd name="T61" fmla="*/ 0 h 306"/>
                <a:gd name="T62" fmla="*/ 590 w 718"/>
                <a:gd name="T63" fmla="*/ 18 h 306"/>
                <a:gd name="T64" fmla="*/ 561 w 718"/>
                <a:gd name="T65" fmla="*/ 42 h 306"/>
                <a:gd name="T66" fmla="*/ 543 w 718"/>
                <a:gd name="T67" fmla="*/ 54 h 306"/>
                <a:gd name="T68" fmla="*/ 525 w 718"/>
                <a:gd name="T69" fmla="*/ 60 h 306"/>
                <a:gd name="T70" fmla="*/ 501 w 718"/>
                <a:gd name="T71" fmla="*/ 60 h 306"/>
                <a:gd name="T72" fmla="*/ 465 w 718"/>
                <a:gd name="T73" fmla="*/ 66 h 306"/>
                <a:gd name="T74" fmla="*/ 411 w 718"/>
                <a:gd name="T75" fmla="*/ 84 h 306"/>
                <a:gd name="T76" fmla="*/ 349 w 718"/>
                <a:gd name="T77" fmla="*/ 108 h 306"/>
                <a:gd name="T78" fmla="*/ 325 w 718"/>
                <a:gd name="T79" fmla="*/ 126 h 306"/>
                <a:gd name="T80" fmla="*/ 313 w 718"/>
                <a:gd name="T81" fmla="*/ 132 h 306"/>
                <a:gd name="T82" fmla="*/ 295 w 718"/>
                <a:gd name="T83" fmla="*/ 138 h 306"/>
                <a:gd name="T84" fmla="*/ 259 w 718"/>
                <a:gd name="T85" fmla="*/ 138 h 306"/>
                <a:gd name="T86" fmla="*/ 224 w 718"/>
                <a:gd name="T87" fmla="*/ 138 h 306"/>
                <a:gd name="T88" fmla="*/ 218 w 718"/>
                <a:gd name="T89" fmla="*/ 138 h 306"/>
                <a:gd name="T90" fmla="*/ 212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837CA122-10A2-7260-173E-6BD2EE11A81A}"/>
                </a:ext>
              </a:extLst>
            </p:cNvPr>
            <p:cNvSpPr>
              <a:spLocks/>
            </p:cNvSpPr>
            <p:nvPr userDrawn="1"/>
          </p:nvSpPr>
          <p:spPr bwMode="hidden">
            <a:xfrm>
              <a:off x="3358" y="1890"/>
              <a:ext cx="2400" cy="881"/>
            </a:xfrm>
            <a:custGeom>
              <a:avLst/>
              <a:gdLst>
                <a:gd name="T0" fmla="*/ 2533 w 2392"/>
                <a:gd name="T1" fmla="*/ 54 h 881"/>
                <a:gd name="T2" fmla="*/ 2485 w 2392"/>
                <a:gd name="T3" fmla="*/ 54 h 881"/>
                <a:gd name="T4" fmla="*/ 2437 w 2392"/>
                <a:gd name="T5" fmla="*/ 66 h 881"/>
                <a:gd name="T6" fmla="*/ 2293 w 2392"/>
                <a:gd name="T7" fmla="*/ 101 h 881"/>
                <a:gd name="T8" fmla="*/ 2222 w 2392"/>
                <a:gd name="T9" fmla="*/ 119 h 881"/>
                <a:gd name="T10" fmla="*/ 2112 w 2392"/>
                <a:gd name="T11" fmla="*/ 167 h 881"/>
                <a:gd name="T12" fmla="*/ 2084 w 2392"/>
                <a:gd name="T13" fmla="*/ 245 h 881"/>
                <a:gd name="T14" fmla="*/ 2091 w 2392"/>
                <a:gd name="T15" fmla="*/ 305 h 881"/>
                <a:gd name="T16" fmla="*/ 1993 w 2392"/>
                <a:gd name="T17" fmla="*/ 317 h 881"/>
                <a:gd name="T18" fmla="*/ 1815 w 2392"/>
                <a:gd name="T19" fmla="*/ 263 h 881"/>
                <a:gd name="T20" fmla="*/ 1707 w 2392"/>
                <a:gd name="T21" fmla="*/ 257 h 881"/>
                <a:gd name="T22" fmla="*/ 1589 w 2392"/>
                <a:gd name="T23" fmla="*/ 311 h 881"/>
                <a:gd name="T24" fmla="*/ 1521 w 2392"/>
                <a:gd name="T25" fmla="*/ 353 h 881"/>
                <a:gd name="T26" fmla="*/ 1491 w 2392"/>
                <a:gd name="T27" fmla="*/ 359 h 881"/>
                <a:gd name="T28" fmla="*/ 1371 w 2392"/>
                <a:gd name="T29" fmla="*/ 371 h 881"/>
                <a:gd name="T30" fmla="*/ 1312 w 2392"/>
                <a:gd name="T31" fmla="*/ 365 h 881"/>
                <a:gd name="T32" fmla="*/ 1205 w 2392"/>
                <a:gd name="T33" fmla="*/ 371 h 881"/>
                <a:gd name="T34" fmla="*/ 1079 w 2392"/>
                <a:gd name="T35" fmla="*/ 383 h 881"/>
                <a:gd name="T36" fmla="*/ 1035 w 2392"/>
                <a:gd name="T37" fmla="*/ 401 h 881"/>
                <a:gd name="T38" fmla="*/ 933 w 2392"/>
                <a:gd name="T39" fmla="*/ 419 h 881"/>
                <a:gd name="T40" fmla="*/ 892 w 2392"/>
                <a:gd name="T41" fmla="*/ 419 h 881"/>
                <a:gd name="T42" fmla="*/ 740 w 2392"/>
                <a:gd name="T43" fmla="*/ 437 h 881"/>
                <a:gd name="T44" fmla="*/ 674 w 2392"/>
                <a:gd name="T45" fmla="*/ 473 h 881"/>
                <a:gd name="T46" fmla="*/ 579 w 2392"/>
                <a:gd name="T47" fmla="*/ 467 h 881"/>
                <a:gd name="T48" fmla="*/ 489 w 2392"/>
                <a:gd name="T49" fmla="*/ 491 h 881"/>
                <a:gd name="T50" fmla="*/ 453 w 2392"/>
                <a:gd name="T51" fmla="*/ 539 h 881"/>
                <a:gd name="T52" fmla="*/ 385 w 2392"/>
                <a:gd name="T53" fmla="*/ 569 h 881"/>
                <a:gd name="T54" fmla="*/ 260 w 2392"/>
                <a:gd name="T55" fmla="*/ 599 h 881"/>
                <a:gd name="T56" fmla="*/ 138 w 2392"/>
                <a:gd name="T57" fmla="*/ 647 h 881"/>
                <a:gd name="T58" fmla="*/ 108 w 2392"/>
                <a:gd name="T59" fmla="*/ 659 h 881"/>
                <a:gd name="T60" fmla="*/ 0 w 2392"/>
                <a:gd name="T61" fmla="*/ 671 h 881"/>
                <a:gd name="T62" fmla="*/ 84 w 2392"/>
                <a:gd name="T63" fmla="*/ 695 h 881"/>
                <a:gd name="T64" fmla="*/ 301 w 2392"/>
                <a:gd name="T65" fmla="*/ 653 h 881"/>
                <a:gd name="T66" fmla="*/ 549 w 2392"/>
                <a:gd name="T67" fmla="*/ 569 h 881"/>
                <a:gd name="T68" fmla="*/ 644 w 2392"/>
                <a:gd name="T69" fmla="*/ 521 h 881"/>
                <a:gd name="T70" fmla="*/ 722 w 2392"/>
                <a:gd name="T71" fmla="*/ 515 h 881"/>
                <a:gd name="T72" fmla="*/ 987 w 2392"/>
                <a:gd name="T73" fmla="*/ 461 h 881"/>
                <a:gd name="T74" fmla="*/ 1300 w 2392"/>
                <a:gd name="T75" fmla="*/ 425 h 881"/>
                <a:gd name="T76" fmla="*/ 1468 w 2392"/>
                <a:gd name="T77" fmla="*/ 461 h 881"/>
                <a:gd name="T78" fmla="*/ 1607 w 2392"/>
                <a:gd name="T79" fmla="*/ 533 h 881"/>
                <a:gd name="T80" fmla="*/ 1625 w 2392"/>
                <a:gd name="T81" fmla="*/ 617 h 881"/>
                <a:gd name="T82" fmla="*/ 1566 w 2392"/>
                <a:gd name="T83" fmla="*/ 653 h 881"/>
                <a:gd name="T84" fmla="*/ 1386 w 2392"/>
                <a:gd name="T85" fmla="*/ 701 h 881"/>
                <a:gd name="T86" fmla="*/ 1264 w 2392"/>
                <a:gd name="T87" fmla="*/ 755 h 881"/>
                <a:gd name="T88" fmla="*/ 1217 w 2392"/>
                <a:gd name="T89" fmla="*/ 809 h 881"/>
                <a:gd name="T90" fmla="*/ 1229 w 2392"/>
                <a:gd name="T91" fmla="*/ 869 h 881"/>
                <a:gd name="T92" fmla="*/ 1258 w 2392"/>
                <a:gd name="T93" fmla="*/ 881 h 881"/>
                <a:gd name="T94" fmla="*/ 1363 w 2392"/>
                <a:gd name="T95" fmla="*/ 869 h 881"/>
                <a:gd name="T96" fmla="*/ 1578 w 2392"/>
                <a:gd name="T97" fmla="*/ 857 h 881"/>
                <a:gd name="T98" fmla="*/ 1631 w 2392"/>
                <a:gd name="T99" fmla="*/ 851 h 881"/>
                <a:gd name="T100" fmla="*/ 1678 w 2392"/>
                <a:gd name="T101" fmla="*/ 833 h 881"/>
                <a:gd name="T102" fmla="*/ 1903 w 2392"/>
                <a:gd name="T103" fmla="*/ 743 h 881"/>
                <a:gd name="T104" fmla="*/ 2049 w 2392"/>
                <a:gd name="T105" fmla="*/ 689 h 881"/>
                <a:gd name="T106" fmla="*/ 2140 w 2392"/>
                <a:gd name="T107" fmla="*/ 581 h 881"/>
                <a:gd name="T108" fmla="*/ 2313 w 2392"/>
                <a:gd name="T109" fmla="*/ 389 h 881"/>
                <a:gd name="T110" fmla="*/ 2505 w 2392"/>
                <a:gd name="T111" fmla="*/ 269 h 881"/>
                <a:gd name="T112" fmla="*/ 2554 w 2392"/>
                <a:gd name="T113" fmla="*/ 239 h 881"/>
                <a:gd name="T114" fmla="*/ 2715 w 2392"/>
                <a:gd name="T115" fmla="*/ 0 h 881"/>
                <a:gd name="T116" fmla="*/ 261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EB479741-1715-47C2-BEE6-E081C74964A8}"/>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2" name="Freeform 13">
              <a:extLst>
                <a:ext uri="{FF2B5EF4-FFF2-40B4-BE49-F238E27FC236}">
                  <a16:creationId xmlns:a16="http://schemas.microsoft.com/office/drawing/2014/main" id="{C1528A52-C330-63CA-7E5B-A236DDFCBA30}"/>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E41C5CA4-74B4-4BA7-B055-CD0431ACADCE}"/>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1" name="Freeform 15">
              <a:extLst>
                <a:ext uri="{FF2B5EF4-FFF2-40B4-BE49-F238E27FC236}">
                  <a16:creationId xmlns:a16="http://schemas.microsoft.com/office/drawing/2014/main" id="{21C13A0E-1DC2-4B2D-9AEF-AFB1EFC78F25}"/>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12" name="Freeform 16">
              <a:extLst>
                <a:ext uri="{FF2B5EF4-FFF2-40B4-BE49-F238E27FC236}">
                  <a16:creationId xmlns:a16="http://schemas.microsoft.com/office/drawing/2014/main" id="{96DCBA62-23FA-479D-B59E-9C7FCB4373ED}"/>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6" name="Freeform 17">
              <a:extLst>
                <a:ext uri="{FF2B5EF4-FFF2-40B4-BE49-F238E27FC236}">
                  <a16:creationId xmlns:a16="http://schemas.microsoft.com/office/drawing/2014/main" id="{FE9B1C2E-8950-CB68-E32B-3A8340296BA7}"/>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4114" name="Rectangle 18">
            <a:extLst>
              <a:ext uri="{FF2B5EF4-FFF2-40B4-BE49-F238E27FC236}">
                <a16:creationId xmlns:a16="http://schemas.microsoft.com/office/drawing/2014/main" id="{6217C5D0-CB05-4FD1-8FC4-129603D53EA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115" name="Rectangle 19">
            <a:extLst>
              <a:ext uri="{FF2B5EF4-FFF2-40B4-BE49-F238E27FC236}">
                <a16:creationId xmlns:a16="http://schemas.microsoft.com/office/drawing/2014/main" id="{53EED1DB-0E39-402F-8A3F-17FA397B33E9}"/>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4116" name="Rectangle 20">
            <a:extLst>
              <a:ext uri="{FF2B5EF4-FFF2-40B4-BE49-F238E27FC236}">
                <a16:creationId xmlns:a16="http://schemas.microsoft.com/office/drawing/2014/main" id="{2CCCB19C-A039-4FD1-83F9-EB3E7DF9B1A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4117" name="Rectangle 21">
            <a:extLst>
              <a:ext uri="{FF2B5EF4-FFF2-40B4-BE49-F238E27FC236}">
                <a16:creationId xmlns:a16="http://schemas.microsoft.com/office/drawing/2014/main" id="{90F6F2AC-0916-4B98-B2FB-1199F4653DEF}"/>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i="0">
                <a:latin typeface="Garamond" panose="02020404030301010803" pitchFamily="18" charset="0"/>
              </a:defRPr>
            </a:lvl1pPr>
          </a:lstStyle>
          <a:p>
            <a:fld id="{E4137AAE-A771-4722-A81A-CCB823154D97}" type="slidenum">
              <a:rPr lang="en-US" altLang="en-US"/>
              <a:pPr/>
              <a:t>‹#›</a:t>
            </a:fld>
            <a:endParaRPr lang="en-US" altLang="en-US"/>
          </a:p>
        </p:txBody>
      </p:sp>
      <p:sp>
        <p:nvSpPr>
          <p:cNvPr id="4118" name="Rectangle 22">
            <a:extLst>
              <a:ext uri="{FF2B5EF4-FFF2-40B4-BE49-F238E27FC236}">
                <a16:creationId xmlns:a16="http://schemas.microsoft.com/office/drawing/2014/main" id="{BB5C3740-6668-4E87-B382-48A488A65910}"/>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51445238"/>
      </p:ext>
    </p:extLst>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Lst>
  <p:hf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2/17/2025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3002754"/>
      </p:ext>
    </p:extLst>
  </p:cSld>
  <p:clrMap bg1="dk1" tx1="lt1" bg2="dk2"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4C8C9631-ECD2-4F3B-9501-8F742E2271B3}"/>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DF19589F-F60B-40B9-97AB-C3EE45185C8C}"/>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C13D8D25-D164-4849-9F4A-0A5CED9F0BF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B30B568C-C970-4AB1-B211-97025843714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786E7A33-A582-4A15-8F54-0B57C2BE2245}"/>
                </a:ext>
              </a:extLst>
            </p:cNvPr>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68F64523-9125-434D-A270-2EF8E159332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FFF1DA9C-65EF-4488-9C7C-D2D711CB0029}"/>
                </a:ext>
              </a:extLst>
            </p:cNvPr>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72EE8FD7-9591-434D-9FC7-6F79063D4332}"/>
                </a:ext>
              </a:extLst>
            </p:cNvPr>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25040526-2C88-42F3-B581-426D2ECCBE27}"/>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279FA33B-AF4F-457C-9379-BF244EBE1CF0}"/>
                </a:ext>
              </a:extLst>
            </p:cNvPr>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BE39787C-A859-4DFC-BB49-4E8A4612F5F4}"/>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7F5FCF82-B0B7-4B07-9F3E-A0EE9F731631}"/>
                </a:ext>
              </a:extLst>
            </p:cNvPr>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CDC228D0-0B6E-419F-9000-5411D903410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EB000B49-C9C0-4CB8-AEA0-4A22FBC1D1A5}"/>
                </a:ext>
              </a:extLst>
            </p:cNvPr>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5ED4141D-87A8-4667-B518-B4A9F9A7E2C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A1CE2E6A-7A7A-472F-B7AF-BD60E5F733B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864429AE-03F2-4AA7-BC3A-7416667B0CA0}"/>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6FFF26BB-BED6-428E-BDB2-88AFD3ABA04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C7CC17BF-96A7-4F0E-8970-FACFC128E421}"/>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AC5D2F21-8530-4362-BF85-E34F6159015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BB18F46C-4AFB-4E26-A0D7-37B0D83CB2E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F7FE1C8F-719F-4E2C-8657-88F5B04BE91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1054DA0E-B0A8-4D7B-A703-453AB2F0387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7AF103A8-CF21-409F-BB2A-8B3FB80D1A2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126158B5-9E94-4AC4-A0BD-9A118D71EAD9}"/>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06D87684-AFDA-4C0C-88D2-243DB4D4D99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16104216-DA4B-48ED-B2E2-2C7D871966DB}"/>
                </a:ext>
              </a:extLst>
            </p:cNvPr>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21C3C73B-6956-4FA2-84FC-93582EE41895}"/>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89095C99-EDC4-4BEE-84B7-EE677372D14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77679CF1-556F-4A9C-AB46-193CCFDF4BE3}"/>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7FA2D307-BB8D-47E5-A055-0DF88C003DD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D3AF507B-54F4-47F1-991D-BBF92D287D99}"/>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ED690399-36BC-40D5-B988-B6F2CF2BE0F8}"/>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1E03B46C-D09B-4091-AF15-A6BF14F380CE}"/>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9F22A270-19EA-4FB2-9758-1C9DCC6EE75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69FD5E17-B12B-4188-9C38-BB2F8D349750}"/>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8EDD99AC-DF81-498F-8AF1-E45A43D1E4A4}"/>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4563C26E-6B11-416E-B172-00BEA6092F4C}"/>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F7081A2D-5109-4CBC-9E07-8B26DB6AAAD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0E334C4A-C7C3-4FAB-BDE1-97AC3473CCA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D57036BA-F608-466A-B05F-CA26EE7A42F8}"/>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2F97529B-53DD-468C-882A-7E190BA181A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7201A362-C25A-4323-ADCE-8F54D9613156}"/>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22151EF8-C28E-45FD-89BF-241115FD4F0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780CDBFC-662B-4A8E-80A6-46DFF10074D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6F45196F-E9C1-47A1-8D5C-DF006AC98F01}" type="slidenum">
              <a:rPr lang="en-US" altLang="en-US"/>
              <a:pPr/>
              <a:t>‹#›</a:t>
            </a:fld>
            <a:endParaRPr lang="en-US" altLang="en-US"/>
          </a:p>
        </p:txBody>
      </p:sp>
    </p:spTree>
    <p:extLst>
      <p:ext uri="{BB962C8B-B14F-4D97-AF65-F5344CB8AC3E}">
        <p14:creationId xmlns:p14="http://schemas.microsoft.com/office/powerpoint/2010/main" val="3603772977"/>
      </p:ext>
    </p:extLst>
  </p:cSld>
  <p:clrMap bg1="dk2" tx1="lt1" bg2="dk1" tx2="lt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BB0D9CE9-59C5-0C1C-1EB2-2F8FF54B03B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3731" name="Rectangle 3">
            <a:extLst>
              <a:ext uri="{FF2B5EF4-FFF2-40B4-BE49-F238E27FC236}">
                <a16:creationId xmlns:a16="http://schemas.microsoft.com/office/drawing/2014/main" id="{05C85072-8227-5502-3424-EDDFF2EB86E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732" name="Rectangle 4">
            <a:extLst>
              <a:ext uri="{FF2B5EF4-FFF2-40B4-BE49-F238E27FC236}">
                <a16:creationId xmlns:a16="http://schemas.microsoft.com/office/drawing/2014/main" id="{5CA21B48-F208-01FC-2CC7-552D5147801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73733" name="Rectangle 5">
            <a:extLst>
              <a:ext uri="{FF2B5EF4-FFF2-40B4-BE49-F238E27FC236}">
                <a16:creationId xmlns:a16="http://schemas.microsoft.com/office/drawing/2014/main" id="{12F9098B-D9C0-48B5-6D65-840A0CF613B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73734" name="Rectangle 6">
            <a:extLst>
              <a:ext uri="{FF2B5EF4-FFF2-40B4-BE49-F238E27FC236}">
                <a16:creationId xmlns:a16="http://schemas.microsoft.com/office/drawing/2014/main" id="{B9E78B6D-8285-853A-E958-BF88ECDCEE1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2CB3DB5-6B44-42A0-B4C9-3D4008301212}" type="slidenum">
              <a:rPr lang="en-US" altLang="en-US"/>
              <a:pPr/>
              <a:t>‹#›</a:t>
            </a:fld>
            <a:endParaRPr lang="en-US" altLang="en-US"/>
          </a:p>
        </p:txBody>
      </p:sp>
    </p:spTree>
    <p:extLst>
      <p:ext uri="{BB962C8B-B14F-4D97-AF65-F5344CB8AC3E}">
        <p14:creationId xmlns:p14="http://schemas.microsoft.com/office/powerpoint/2010/main" val="1706352121"/>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ransition>
    <p:cover dir="d"/>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CF019A-24BE-47B5-8439-A9C4463B5A99}"/>
              </a:ext>
            </a:extLst>
          </p:cNvPr>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2C04940B-E22B-46AE-A8DB-01826AE6ADF7}"/>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86F7CDEC-8250-426E-BC26-C5DB1632221E}"/>
              </a:ext>
            </a:extLst>
          </p:cNvPr>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4935439E-BD26-45CF-948F-6AC010F2C42B}"/>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E278508F-2258-4D13-A108-8823B0BAFC89}"/>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B218F81C-241D-4C82-B5C8-1A1155882D74}"/>
              </a:ext>
            </a:extLst>
          </p:cNvPr>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0BDDA009-0636-44B9-9ADF-3142B61C2A22}"/>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6CBF3CBA-75EA-D5FE-39E4-DBA350C4F978}"/>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CB3A40D3-4135-F808-8766-56368C4F80E4}"/>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2F3D87DD-34C7-48C7-B5F3-E2FE405249BC}"/>
              </a:ext>
            </a:extLst>
          </p:cNvPr>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61DF0042-73FB-487A-B2C4-5A1D69F94016}"/>
              </a:ext>
            </a:extLst>
          </p:cNvPr>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3BDD9A4F-4939-4943-9560-868644499572}"/>
              </a:ext>
            </a:extLst>
          </p:cNvPr>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FCAF63CC-3299-4E4E-8884-1BC124C3E3CA}" type="slidenum">
              <a:rPr lang="en-US" altLang="en-US"/>
              <a:pPr/>
              <a:t>‹#›</a:t>
            </a:fld>
            <a:endParaRPr lang="en-US" altLang="en-US"/>
          </a:p>
        </p:txBody>
      </p:sp>
    </p:spTree>
    <p:extLst>
      <p:ext uri="{BB962C8B-B14F-4D97-AF65-F5344CB8AC3E}">
        <p14:creationId xmlns:p14="http://schemas.microsoft.com/office/powerpoint/2010/main" val="32551024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5AB1A60-157A-76D7-5CA4-53E294ADAF78}"/>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FB3DFEB4-EF1D-34E0-35EA-5D68FB6A6B70}"/>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6DD171DE-E7FE-259D-89F0-75A0E651D575}"/>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B5B1A071-DD5C-01F0-CE0C-76AFA19533B9}"/>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A5EB8FA1-7C5C-024F-1BEF-7CE6A7317776}"/>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2615B15A-D082-65F8-435E-CCFF92C6CA2F}"/>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7DD0728C-0257-A263-CB29-02269632F8D3}"/>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F47EE8AD-1564-4669-BB29-EB321EFF258D}"/>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9B7CA48A-A2AC-169A-13C9-8AD9C216D2D3}"/>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C230F806-6E8A-D07D-0AF0-9418E3030EB7}"/>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86D2C10E-30C4-CC0E-C048-21F4499C8F8E}"/>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1224E78E-C200-A448-AAB2-9D3A54A9A965}"/>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6442046B-B860-4DB8-9C4C-5391567FAE5C}" type="slidenum">
              <a:rPr lang="en-US" altLang="en-US"/>
              <a:pPr/>
              <a:t>‹#›</a:t>
            </a:fld>
            <a:endParaRPr lang="en-US" altLang="en-US"/>
          </a:p>
        </p:txBody>
      </p:sp>
    </p:spTree>
    <p:extLst>
      <p:ext uri="{BB962C8B-B14F-4D97-AF65-F5344CB8AC3E}">
        <p14:creationId xmlns:p14="http://schemas.microsoft.com/office/powerpoint/2010/main" val="277401946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A9DC3464-9043-9846-6CC6-8EE9B625C0E2}"/>
              </a:ext>
            </a:extLst>
          </p:cNvPr>
          <p:cNvGrpSpPr>
            <a:grpSpLocks/>
          </p:cNvGrpSpPr>
          <p:nvPr/>
        </p:nvGrpSpPr>
        <p:grpSpPr bwMode="auto">
          <a:xfrm>
            <a:off x="0" y="2438400"/>
            <a:ext cx="12192000" cy="4046538"/>
            <a:chOff x="0" y="1536"/>
            <a:chExt cx="5760" cy="2549"/>
          </a:xfrm>
        </p:grpSpPr>
        <p:sp>
          <p:nvSpPr>
            <p:cNvPr id="4099" name="Rectangle 3">
              <a:extLst>
                <a:ext uri="{FF2B5EF4-FFF2-40B4-BE49-F238E27FC236}">
                  <a16:creationId xmlns:a16="http://schemas.microsoft.com/office/drawing/2014/main" id="{514B7DDC-DB58-D642-2EF0-74A135D49927}"/>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100" name="Freeform 4">
              <a:extLst>
                <a:ext uri="{FF2B5EF4-FFF2-40B4-BE49-F238E27FC236}">
                  <a16:creationId xmlns:a16="http://schemas.microsoft.com/office/drawing/2014/main" id="{B2FDF28D-8B6C-0761-F4FC-1560CC3A673F}"/>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101" name="Freeform 5">
              <a:extLst>
                <a:ext uri="{FF2B5EF4-FFF2-40B4-BE49-F238E27FC236}">
                  <a16:creationId xmlns:a16="http://schemas.microsoft.com/office/drawing/2014/main" id="{3844F24B-4C46-BA4A-8AED-B97E11730090}"/>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2" name="Freeform 6">
              <a:extLst>
                <a:ext uri="{FF2B5EF4-FFF2-40B4-BE49-F238E27FC236}">
                  <a16:creationId xmlns:a16="http://schemas.microsoft.com/office/drawing/2014/main" id="{8DB85132-9468-BA11-921B-2E7BD03CCD8F}"/>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3" name="Freeform 7">
              <a:extLst>
                <a:ext uri="{FF2B5EF4-FFF2-40B4-BE49-F238E27FC236}">
                  <a16:creationId xmlns:a16="http://schemas.microsoft.com/office/drawing/2014/main" id="{C20A2177-96E9-4070-C9C1-D0253417464C}"/>
                </a:ext>
              </a:extLst>
            </p:cNvPr>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4" name="Freeform 8">
              <a:extLst>
                <a:ext uri="{FF2B5EF4-FFF2-40B4-BE49-F238E27FC236}">
                  <a16:creationId xmlns:a16="http://schemas.microsoft.com/office/drawing/2014/main" id="{574AC9D5-7410-628C-0232-AE7578604351}"/>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5" name="Freeform 9">
              <a:extLst>
                <a:ext uri="{FF2B5EF4-FFF2-40B4-BE49-F238E27FC236}">
                  <a16:creationId xmlns:a16="http://schemas.microsoft.com/office/drawing/2014/main" id="{E15786A9-A159-FD53-E364-6F57098EAC35}"/>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6" name="Freeform 10">
              <a:extLst>
                <a:ext uri="{FF2B5EF4-FFF2-40B4-BE49-F238E27FC236}">
                  <a16:creationId xmlns:a16="http://schemas.microsoft.com/office/drawing/2014/main" id="{5947A34C-DC3F-EF3C-0306-53FC6FDF8DA0}"/>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7" name="Freeform 11">
              <a:extLst>
                <a:ext uri="{FF2B5EF4-FFF2-40B4-BE49-F238E27FC236}">
                  <a16:creationId xmlns:a16="http://schemas.microsoft.com/office/drawing/2014/main" id="{E77B4092-DFE7-3C1F-3AA0-E2D3B4F88C9D}"/>
                </a:ext>
              </a:extLst>
            </p:cNvPr>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92" h="881">
                  <a:moveTo>
                    <a:pt x="2302" y="36"/>
                  </a:moveTo>
                  <a:lnTo>
                    <a:pt x="2266" y="48"/>
                  </a:lnTo>
                  <a:lnTo>
                    <a:pt x="2231" y="54"/>
                  </a:lnTo>
                  <a:lnTo>
                    <a:pt x="2201" y="54"/>
                  </a:lnTo>
                  <a:lnTo>
                    <a:pt x="2195" y="54"/>
                  </a:lnTo>
                  <a:lnTo>
                    <a:pt x="2189"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249" y="239"/>
                  </a:lnTo>
                  <a:lnTo>
                    <a:pt x="2392" y="167"/>
                  </a:lnTo>
                  <a:lnTo>
                    <a:pt x="2392" y="60"/>
                  </a:lnTo>
                  <a:lnTo>
                    <a:pt x="2392" y="0"/>
                  </a:lnTo>
                  <a:lnTo>
                    <a:pt x="2344" y="18"/>
                  </a:lnTo>
                  <a:lnTo>
                    <a:pt x="2302" y="36"/>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8" name="Freeform 12">
              <a:extLst>
                <a:ext uri="{FF2B5EF4-FFF2-40B4-BE49-F238E27FC236}">
                  <a16:creationId xmlns:a16="http://schemas.microsoft.com/office/drawing/2014/main" id="{CA25255E-5023-F3A3-4E39-8BDA7AFA029B}"/>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09" name="Freeform 13">
              <a:extLst>
                <a:ext uri="{FF2B5EF4-FFF2-40B4-BE49-F238E27FC236}">
                  <a16:creationId xmlns:a16="http://schemas.microsoft.com/office/drawing/2014/main" id="{452029DE-F985-98AA-051F-01C1A7C89CEF}"/>
                </a:ext>
              </a:extLst>
            </p:cNvPr>
            <p:cNvSpPr>
              <a:spLocks/>
            </p:cNvSpPr>
            <p:nvPr userDrawn="1"/>
          </p:nvSpPr>
          <p:spPr bwMode="hidden">
            <a:xfrm>
              <a:off x="5327" y="1642"/>
              <a:ext cx="5" cy="1"/>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0" name="Freeform 14">
              <a:extLst>
                <a:ext uri="{FF2B5EF4-FFF2-40B4-BE49-F238E27FC236}">
                  <a16:creationId xmlns:a16="http://schemas.microsoft.com/office/drawing/2014/main" id="{10DD7F68-50D3-4EC6-BB6B-1A2D07DA8F23}"/>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1" name="Freeform 15">
              <a:extLst>
                <a:ext uri="{FF2B5EF4-FFF2-40B4-BE49-F238E27FC236}">
                  <a16:creationId xmlns:a16="http://schemas.microsoft.com/office/drawing/2014/main" id="{573B7205-6FD0-6000-3BE1-ADB3A636A9CB}"/>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2" name="Freeform 16">
              <a:extLst>
                <a:ext uri="{FF2B5EF4-FFF2-40B4-BE49-F238E27FC236}">
                  <a16:creationId xmlns:a16="http://schemas.microsoft.com/office/drawing/2014/main" id="{77F55A22-4913-D026-70D1-EE09F72E5D5A}"/>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13" name="Freeform 17">
              <a:extLst>
                <a:ext uri="{FF2B5EF4-FFF2-40B4-BE49-F238E27FC236}">
                  <a16:creationId xmlns:a16="http://schemas.microsoft.com/office/drawing/2014/main" id="{093EDB6B-4B56-F60C-F2C5-3A15F7211818}"/>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08"/>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4114" name="Rectangle 18">
            <a:extLst>
              <a:ext uri="{FF2B5EF4-FFF2-40B4-BE49-F238E27FC236}">
                <a16:creationId xmlns:a16="http://schemas.microsoft.com/office/drawing/2014/main" id="{3282E110-C416-8D60-6447-12010DE4C0D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4115" name="Rectangle 19">
            <a:extLst>
              <a:ext uri="{FF2B5EF4-FFF2-40B4-BE49-F238E27FC236}">
                <a16:creationId xmlns:a16="http://schemas.microsoft.com/office/drawing/2014/main" id="{7831A818-0DBE-582B-A3B4-A59D06DA38AF}"/>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4116" name="Rectangle 20">
            <a:extLst>
              <a:ext uri="{FF2B5EF4-FFF2-40B4-BE49-F238E27FC236}">
                <a16:creationId xmlns:a16="http://schemas.microsoft.com/office/drawing/2014/main" id="{3FDBF7B4-1F83-E6C1-ED7D-1FB1EE4AB93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4117" name="Rectangle 21">
            <a:extLst>
              <a:ext uri="{FF2B5EF4-FFF2-40B4-BE49-F238E27FC236}">
                <a16:creationId xmlns:a16="http://schemas.microsoft.com/office/drawing/2014/main" id="{8B4E8881-45CF-480F-C7A9-C7F816A1FF46}"/>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C8874F53-E1CF-4439-9F1C-4B063DF90663}" type="slidenum">
              <a:rPr lang="en-US" altLang="en-US"/>
              <a:pPr/>
              <a:t>‹#›</a:t>
            </a:fld>
            <a:endParaRPr lang="en-US" altLang="en-US"/>
          </a:p>
        </p:txBody>
      </p:sp>
      <p:sp>
        <p:nvSpPr>
          <p:cNvPr id="4118" name="Rectangle 22">
            <a:extLst>
              <a:ext uri="{FF2B5EF4-FFF2-40B4-BE49-F238E27FC236}">
                <a16:creationId xmlns:a16="http://schemas.microsoft.com/office/drawing/2014/main" id="{F4B75397-F803-60B2-8151-F1A8C68CDCB4}"/>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15123350"/>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78925"/>
            </a:gs>
            <a:gs pos="50000">
              <a:srgbClr val="D54209"/>
            </a:gs>
            <a:gs pos="100000">
              <a:srgbClr val="8D0000"/>
            </a:gs>
          </a:gsLst>
          <a:lin ang="2520000"/>
        </a:gradFill>
        <a:effectLst/>
      </p:bgPr>
    </p:bg>
    <p:spTree>
      <p:nvGrpSpPr>
        <p:cNvPr id="1" name=""/>
        <p:cNvGrpSpPr/>
        <p:nvPr/>
      </p:nvGrpSpPr>
      <p:grpSpPr>
        <a:xfrm>
          <a:off x="0" y="0"/>
          <a:ext cx="0" cy="0"/>
          <a:chOff x="0" y="0"/>
          <a:chExt cx="0" cy="0"/>
        </a:xfrm>
      </p:grpSpPr>
      <p:pic>
        <p:nvPicPr>
          <p:cNvPr id="1026" name="Picture 3" descr="C:\Users\James\Desktop\msft\Berlin\build Assets\hashOverlaySD-FullResolve.png">
            <a:extLst>
              <a:ext uri="{FF2B5EF4-FFF2-40B4-BE49-F238E27FC236}">
                <a16:creationId xmlns:a16="http://schemas.microsoft.com/office/drawing/2014/main" id="{0DE408ED-D586-4B7E-6975-6924C2D564E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94990F6D-DC08-48BB-5806-314E6F905ECE}"/>
              </a:ext>
            </a:extLst>
          </p:cNvPr>
          <p:cNvSpPr>
            <a:spLocks noGrp="1"/>
          </p:cNvSpPr>
          <p:nvPr>
            <p:ph type="title"/>
          </p:nvPr>
        </p:nvSpPr>
        <p:spPr bwMode="auto">
          <a:xfrm>
            <a:off x="709084" y="752475"/>
            <a:ext cx="91948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FBA1FEA2-3CD4-D4DA-5FC4-DBDF377BD7BF}"/>
              </a:ext>
            </a:extLst>
          </p:cNvPr>
          <p:cNvSpPr>
            <a:spLocks noGrp="1"/>
          </p:cNvSpPr>
          <p:nvPr>
            <p:ph type="body" idx="1"/>
          </p:nvPr>
        </p:nvSpPr>
        <p:spPr bwMode="auto">
          <a:xfrm>
            <a:off x="711201" y="2336800"/>
            <a:ext cx="9184217"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2C68511-A1A8-D9CD-E31D-7E410EC8667A}"/>
              </a:ext>
            </a:extLst>
          </p:cNvPr>
          <p:cNvSpPr>
            <a:spLocks noGrp="1"/>
          </p:cNvSpPr>
          <p:nvPr>
            <p:ph type="dt" sz="half" idx="2"/>
          </p:nvPr>
        </p:nvSpPr>
        <p:spPr>
          <a:xfrm>
            <a:off x="7156451" y="5935664"/>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EEF96264-8448-4456-87DB-CFA7FA64FD62}" type="datetimeFigureOut">
              <a:rPr lang="en-US"/>
              <a:pPr>
                <a:defRPr/>
              </a:pPr>
              <a:t>2/17/2025</a:t>
            </a:fld>
            <a:endParaRPr lang="en-US" dirty="0"/>
          </a:p>
        </p:txBody>
      </p:sp>
      <p:sp>
        <p:nvSpPr>
          <p:cNvPr id="5" name="Footer Placeholder 4">
            <a:extLst>
              <a:ext uri="{FF2B5EF4-FFF2-40B4-BE49-F238E27FC236}">
                <a16:creationId xmlns:a16="http://schemas.microsoft.com/office/drawing/2014/main" id="{D10CD958-E578-7337-EB9B-8EB21582D173}"/>
              </a:ext>
            </a:extLst>
          </p:cNvPr>
          <p:cNvSpPr>
            <a:spLocks noGrp="1"/>
          </p:cNvSpPr>
          <p:nvPr>
            <p:ph type="ftr" sz="quarter" idx="3"/>
          </p:nvPr>
        </p:nvSpPr>
        <p:spPr>
          <a:xfrm>
            <a:off x="711200" y="5935664"/>
            <a:ext cx="6445251"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657008D-3D6D-52CE-2827-405E0187E048}"/>
              </a:ext>
            </a:extLst>
          </p:cNvPr>
          <p:cNvSpPr>
            <a:spLocks noGrp="1"/>
          </p:cNvSpPr>
          <p:nvPr>
            <p:ph type="sldNum" sz="quarter" idx="4"/>
          </p:nvPr>
        </p:nvSpPr>
        <p:spPr>
          <a:xfrm>
            <a:off x="10464800" y="752475"/>
            <a:ext cx="1543051" cy="1092200"/>
          </a:xfrm>
          <a:prstGeom prst="rect">
            <a:avLst/>
          </a:prstGeom>
        </p:spPr>
        <p:txBody>
          <a:bodyPr vert="horz" wrap="square" lIns="91440" tIns="45720" rIns="91440" bIns="45720" numCol="1" anchor="ctr" anchorCtr="0" compatLnSpc="1">
            <a:prstTxWarp prst="textNoShape">
              <a:avLst/>
            </a:prstTxWarp>
          </a:bodyPr>
          <a:lstStyle>
            <a:lvl1pPr eaLnBrk="1" hangingPunct="1">
              <a:defRPr sz="3600">
                <a:solidFill>
                  <a:srgbClr val="FFFFFF"/>
                </a:solidFill>
              </a:defRPr>
            </a:lvl1pPr>
          </a:lstStyle>
          <a:p>
            <a:pPr>
              <a:defRPr/>
            </a:pPr>
            <a:fld id="{BC83E236-8A3E-41D1-BFB5-35FA9549716F}" type="slidenum">
              <a:rPr lang="en-US" altLang="en-US"/>
              <a:pPr>
                <a:defRPr/>
              </a:pPr>
              <a:t>‹#›</a:t>
            </a:fld>
            <a:endParaRPr lang="en-US" altLang="en-US"/>
          </a:p>
        </p:txBody>
      </p:sp>
    </p:spTree>
    <p:extLst>
      <p:ext uri="{BB962C8B-B14F-4D97-AF65-F5344CB8AC3E}">
        <p14:creationId xmlns:p14="http://schemas.microsoft.com/office/powerpoint/2010/main" val="343582846"/>
      </p:ext>
    </p:extLst>
  </p:cSld>
  <p:clrMap bg1="dk1" tx1="lt1" bg2="dk2"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Lst>
  <p:hf sldNum="0" hdr="0" ftr="0" dt="0"/>
  <p:txStyles>
    <p:titleStyle>
      <a:lvl1pPr algn="l"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2pPr>
      <a:lvl3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3pPr>
      <a:lvl4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4pPr>
      <a:lvl5pPr algn="l" rtl="0" eaLnBrk="0" fontAlgn="base" hangingPunct="0">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0A02D6F4-7761-7E5F-F023-4D519FEE9FEB}"/>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DE097C7C-11FF-9324-6046-7F5DA57D0D7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817B40B7-0271-8DC0-7921-BE7C19908C55}"/>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F079718A-565F-92FF-3FB6-5FF6910F780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980EBB89-A0B2-D9A9-5202-2B772A310C49}"/>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5887E6C3-D9C0-E54B-C72E-1370219D3EA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880E9A2A-2128-D392-A370-E9D5F509E32C}"/>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0B9732BA-51A1-90C1-34D8-D77B4FF2C1DC}"/>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C11FC597-2A7C-744B-3B54-DE278AAC2DB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6EC15422-D04C-894E-9367-9B74C5751ED6}"/>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2DDF0A04-3BA7-DB7A-AAAF-724079BA9C4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9A4104E3-8D74-693D-8F00-7C5CA5FA58A9}"/>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01586478-25E3-28E2-A419-7C40DDF6D4A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EB0A81C4-1A5F-66B6-DD15-400884B9874E}"/>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3C40D4DB-C121-5091-FF01-D16D58EC16A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55FDF940-70CB-4E3B-E1C5-8EDD4779B0AA}"/>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BB94B026-BB06-296F-8967-FA110896EE3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1212598E-10C0-26E6-22DA-087885FC6A1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6B1F27ED-939D-3907-0EB9-BEA9D8DD0F75}"/>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54CCCF98-6302-B60C-24DE-FCF7CEEA3DA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20D8FFD5-19FF-9D6A-4C4D-1461EB58D08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3FEC4ED9-8E86-0052-265E-48FC88FC919F}"/>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812488D7-CC64-28BE-9A07-E228EC33C3E1}"/>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633131BA-0C1E-782E-07D9-AF5098FB72D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1F230302-E7EA-9F2F-EC02-B4227366C56F}"/>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2BC8F148-EF83-1186-F26A-D149B30B4E4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987D2833-34B9-151B-2753-AEA896A8B5DA}"/>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55F0F346-EF5F-CF5A-ED5E-73866581F6A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30974258-8CBB-4DD3-81C3-8142F9D9F5C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0FCDF34E-A208-F40A-CCA6-9541C7CFC0E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257600B9-2534-8AAE-D2BC-868D03CFDFD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50B0180F-4543-4887-FECD-B2E985AC5DB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E883C198-8DA0-601D-EB91-FB3EF3BCD5E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ED334B1C-FF28-68BD-4DC6-0C44F14A874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21A5A1F1-C934-CC47-B4B5-2FDA0A7E4D55}"/>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734F89A8-3A45-DD35-5049-A15218B81E8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FB8E58B1-B0D3-1E94-0A3C-19EEB8430E1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2858263F-8CB5-EF04-A791-3A13951880AF}"/>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C45CEC70-74F6-203A-DAA5-F91868C4B942}"/>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869EFC91-EA03-AB16-8652-DADB61F55E7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3D599755-C0DE-B63F-A230-9624A98C86FE}"/>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00F17665-AC0C-869A-46E9-A210BF0B446B}"/>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EA5C2601-5069-E023-1465-A296D4AA7CA0}"/>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E753A20C-1A0E-CAC7-FC95-F91DBA5279D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85B16A05-E531-86EE-28C0-FF1545CDA536}"/>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6F7468A1-7F7F-411E-B9D2-2A0CB77269BA}" type="slidenum">
              <a:rPr lang="en-US" altLang="en-US"/>
              <a:pPr/>
              <a:t>‹#›</a:t>
            </a:fld>
            <a:endParaRPr lang="en-US" altLang="en-US"/>
          </a:p>
        </p:txBody>
      </p:sp>
    </p:spTree>
    <p:extLst>
      <p:ext uri="{BB962C8B-B14F-4D97-AF65-F5344CB8AC3E}">
        <p14:creationId xmlns:p14="http://schemas.microsoft.com/office/powerpoint/2010/main" val="3431851674"/>
      </p:ext>
    </p:extLst>
  </p:cSld>
  <p:clrMap bg1="dk2" tx1="lt1" bg2="dk1"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260D12-C097-4755-FF00-623AA2DF9E02}"/>
              </a:ext>
            </a:extLst>
          </p:cNvPr>
          <p:cNvSpPr>
            <a:spLocks noChangeArrowheads="1"/>
          </p:cNvSpPr>
          <p:nvPr/>
        </p:nvSpPr>
        <p:spPr bwMode="ltGray">
          <a:xfrm>
            <a:off x="556684" y="1098551"/>
            <a:ext cx="584200" cy="474663"/>
          </a:xfrm>
          <a:prstGeom prst="rect">
            <a:avLst/>
          </a:prstGeom>
          <a:solidFill>
            <a:schemeClr val="accent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1" name="Rectangle 3">
            <a:extLst>
              <a:ext uri="{FF2B5EF4-FFF2-40B4-BE49-F238E27FC236}">
                <a16:creationId xmlns:a16="http://schemas.microsoft.com/office/drawing/2014/main" id="{727090B6-26BD-66A1-8545-27FA33ECF42A}"/>
              </a:ext>
            </a:extLst>
          </p:cNvPr>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2" name="Rectangle 4">
            <a:extLst>
              <a:ext uri="{FF2B5EF4-FFF2-40B4-BE49-F238E27FC236}">
                <a16:creationId xmlns:a16="http://schemas.microsoft.com/office/drawing/2014/main" id="{6467D7AD-95A4-66E5-1AFC-45540BD5881B}"/>
              </a:ext>
            </a:extLst>
          </p:cNvPr>
          <p:cNvSpPr>
            <a:spLocks noChangeArrowheads="1"/>
          </p:cNvSpPr>
          <p:nvPr/>
        </p:nvSpPr>
        <p:spPr bwMode="ltGray">
          <a:xfrm>
            <a:off x="721785" y="1520826"/>
            <a:ext cx="563033" cy="474663"/>
          </a:xfrm>
          <a:prstGeom prst="rect">
            <a:avLst/>
          </a:prstGeom>
          <a:solidFill>
            <a:schemeClr val="folHlink"/>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3" name="Rectangle 5">
            <a:extLst>
              <a:ext uri="{FF2B5EF4-FFF2-40B4-BE49-F238E27FC236}">
                <a16:creationId xmlns:a16="http://schemas.microsoft.com/office/drawing/2014/main" id="{B95539C3-AA5B-4041-0EEE-866765365FEB}"/>
              </a:ext>
            </a:extLst>
          </p:cNvPr>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4" name="Rectangle 6">
            <a:extLst>
              <a:ext uri="{FF2B5EF4-FFF2-40B4-BE49-F238E27FC236}">
                <a16:creationId xmlns:a16="http://schemas.microsoft.com/office/drawing/2014/main" id="{F90553A7-EC89-630D-A0AA-694A1DD2AB05}"/>
              </a:ext>
            </a:extLst>
          </p:cNvPr>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5" name="Rectangle 7">
            <a:extLst>
              <a:ext uri="{FF2B5EF4-FFF2-40B4-BE49-F238E27FC236}">
                <a16:creationId xmlns:a16="http://schemas.microsoft.com/office/drawing/2014/main" id="{2360D418-40BA-EE47-0280-387A6CEB4BC0}"/>
              </a:ext>
            </a:extLst>
          </p:cNvPr>
          <p:cNvSpPr>
            <a:spLocks noChangeArrowheads="1"/>
          </p:cNvSpPr>
          <p:nvPr/>
        </p:nvSpPr>
        <p:spPr bwMode="gray">
          <a:xfrm>
            <a:off x="1016000" y="990601"/>
            <a:ext cx="42333" cy="1052513"/>
          </a:xfrm>
          <a:prstGeom prst="rect">
            <a:avLst/>
          </a:prstGeom>
          <a:solidFill>
            <a:schemeClr val="bg2"/>
          </a:soli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6" name="Rectangle 8">
            <a:extLst>
              <a:ext uri="{FF2B5EF4-FFF2-40B4-BE49-F238E27FC236}">
                <a16:creationId xmlns:a16="http://schemas.microsoft.com/office/drawing/2014/main" id="{3B8663FD-7D86-6486-3AA4-F86E76F516B3}"/>
              </a:ext>
            </a:extLst>
          </p:cNvPr>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en-US" altLang="en-US" sz="2400"/>
          </a:p>
        </p:txBody>
      </p:sp>
      <p:sp>
        <p:nvSpPr>
          <p:cNvPr id="2057" name="Rectangle 9">
            <a:extLst>
              <a:ext uri="{FF2B5EF4-FFF2-40B4-BE49-F238E27FC236}">
                <a16:creationId xmlns:a16="http://schemas.microsoft.com/office/drawing/2014/main" id="{35ABD006-CC49-AB8C-61AD-5CC7DFFF55F4}"/>
              </a:ext>
            </a:extLst>
          </p:cNvPr>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a:extLst>
              <a:ext uri="{FF2B5EF4-FFF2-40B4-BE49-F238E27FC236}">
                <a16:creationId xmlns:a16="http://schemas.microsoft.com/office/drawing/2014/main" id="{6236689F-D152-353C-C7C5-99C680B7FD8B}"/>
              </a:ext>
            </a:extLst>
          </p:cNvPr>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6267" name="Rectangle 11">
            <a:extLst>
              <a:ext uri="{FF2B5EF4-FFF2-40B4-BE49-F238E27FC236}">
                <a16:creationId xmlns:a16="http://schemas.microsoft.com/office/drawing/2014/main" id="{5E6F3B40-EA77-2800-9432-FF4241344654}"/>
              </a:ext>
            </a:extLst>
          </p:cNvPr>
          <p:cNvSpPr>
            <a:spLocks noGrp="1" noChangeArrowheads="1"/>
          </p:cNvSpPr>
          <p:nvPr>
            <p:ph type="dt" sz="half" idx="2"/>
          </p:nvPr>
        </p:nvSpPr>
        <p:spPr bwMode="auto">
          <a:xfrm>
            <a:off x="1549400"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96268" name="Rectangle 12">
            <a:extLst>
              <a:ext uri="{FF2B5EF4-FFF2-40B4-BE49-F238E27FC236}">
                <a16:creationId xmlns:a16="http://schemas.microsoft.com/office/drawing/2014/main" id="{6D215D4C-9ECF-F5C5-8405-11FBF4AFB3DB}"/>
              </a:ext>
            </a:extLst>
          </p:cNvPr>
          <p:cNvSpPr>
            <a:spLocks noGrp="1" noChangeArrowheads="1"/>
          </p:cNvSpPr>
          <p:nvPr>
            <p:ph type="ftr" sz="quarter" idx="3"/>
          </p:nvPr>
        </p:nvSpPr>
        <p:spPr bwMode="auto">
          <a:xfrm>
            <a:off x="4876800" y="6243638"/>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96269" name="Rectangle 13">
            <a:extLst>
              <a:ext uri="{FF2B5EF4-FFF2-40B4-BE49-F238E27FC236}">
                <a16:creationId xmlns:a16="http://schemas.microsoft.com/office/drawing/2014/main" id="{4BCDEA5E-9199-DFE2-31F8-5FECD076A7B4}"/>
              </a:ext>
            </a:extLst>
          </p:cNvPr>
          <p:cNvSpPr>
            <a:spLocks noGrp="1" noChangeArrowheads="1"/>
          </p:cNvSpPr>
          <p:nvPr>
            <p:ph type="sldNum" sz="quarter" idx="4"/>
          </p:nvPr>
        </p:nvSpPr>
        <p:spPr bwMode="auto">
          <a:xfrm>
            <a:off x="9389533" y="6243638"/>
            <a:ext cx="2540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62B33C3F-BA34-4CB6-A6BB-FCE3E3181FB4}" type="slidenum">
              <a:rPr lang="en-US" altLang="en-US"/>
              <a:pPr/>
              <a:t>‹#›</a:t>
            </a:fld>
            <a:endParaRPr lang="en-US" altLang="en-US"/>
          </a:p>
        </p:txBody>
      </p:sp>
    </p:spTree>
    <p:extLst>
      <p:ext uri="{BB962C8B-B14F-4D97-AF65-F5344CB8AC3E}">
        <p14:creationId xmlns:p14="http://schemas.microsoft.com/office/powerpoint/2010/main" val="19784864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Lst>
  <p:transition>
    <p:blinds/>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BC1895C6-E420-BDB9-6AA2-B87725FBF608}"/>
              </a:ext>
            </a:extLst>
          </p:cNvPr>
          <p:cNvGrpSpPr>
            <a:grpSpLocks/>
          </p:cNvGrpSpPr>
          <p:nvPr/>
        </p:nvGrpSpPr>
        <p:grpSpPr bwMode="auto">
          <a:xfrm>
            <a:off x="0" y="1"/>
            <a:ext cx="12192000" cy="6856413"/>
            <a:chOff x="0" y="0"/>
            <a:chExt cx="5760" cy="4319"/>
          </a:xfrm>
        </p:grpSpPr>
        <p:sp>
          <p:nvSpPr>
            <p:cNvPr id="36867" name="Freeform 3">
              <a:extLst>
                <a:ext uri="{FF2B5EF4-FFF2-40B4-BE49-F238E27FC236}">
                  <a16:creationId xmlns:a16="http://schemas.microsoft.com/office/drawing/2014/main" id="{411E42F9-3611-7162-0C13-63FB7B162C8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8" name="Freeform 4">
              <a:extLst>
                <a:ext uri="{FF2B5EF4-FFF2-40B4-BE49-F238E27FC236}">
                  <a16:creationId xmlns:a16="http://schemas.microsoft.com/office/drawing/2014/main" id="{0941D2A3-D603-8872-41A3-A179CA5D4F5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69" name="Freeform 5">
              <a:extLst>
                <a:ext uri="{FF2B5EF4-FFF2-40B4-BE49-F238E27FC236}">
                  <a16:creationId xmlns:a16="http://schemas.microsoft.com/office/drawing/2014/main" id="{9E516A3F-1E0C-00E9-57A2-E43E8FA4B526}"/>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0" name="Freeform 6">
              <a:extLst>
                <a:ext uri="{FF2B5EF4-FFF2-40B4-BE49-F238E27FC236}">
                  <a16:creationId xmlns:a16="http://schemas.microsoft.com/office/drawing/2014/main" id="{17973756-FC57-76F3-F6CA-9F37B0EF7E05}"/>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1" name="Freeform 7">
              <a:extLst>
                <a:ext uri="{FF2B5EF4-FFF2-40B4-BE49-F238E27FC236}">
                  <a16:creationId xmlns:a16="http://schemas.microsoft.com/office/drawing/2014/main" id="{21EEB73B-16DE-0562-BABE-C7B66631CCAC}"/>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72" name="Freeform 8">
              <a:extLst>
                <a:ext uri="{FF2B5EF4-FFF2-40B4-BE49-F238E27FC236}">
                  <a16:creationId xmlns:a16="http://schemas.microsoft.com/office/drawing/2014/main" id="{73CF22C6-366F-7F30-F0AF-73DD11FE8E6C}"/>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3" name="Freeform 9">
              <a:extLst>
                <a:ext uri="{FF2B5EF4-FFF2-40B4-BE49-F238E27FC236}">
                  <a16:creationId xmlns:a16="http://schemas.microsoft.com/office/drawing/2014/main" id="{6D6354D1-0B4D-189C-F686-4B3A49DA712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4" name="Freeform 10">
              <a:extLst>
                <a:ext uri="{FF2B5EF4-FFF2-40B4-BE49-F238E27FC236}">
                  <a16:creationId xmlns:a16="http://schemas.microsoft.com/office/drawing/2014/main" id="{4F9CBD07-3C87-89C4-6473-2E901FEAD5BD}"/>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5" name="Freeform 11">
              <a:extLst>
                <a:ext uri="{FF2B5EF4-FFF2-40B4-BE49-F238E27FC236}">
                  <a16:creationId xmlns:a16="http://schemas.microsoft.com/office/drawing/2014/main" id="{1DD14F43-C6AC-BA71-3654-E18D7DDD402D}"/>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6" name="Freeform 12">
              <a:extLst>
                <a:ext uri="{FF2B5EF4-FFF2-40B4-BE49-F238E27FC236}">
                  <a16:creationId xmlns:a16="http://schemas.microsoft.com/office/drawing/2014/main" id="{22ABE7A0-3FEE-DDC7-05A7-2D4BD81360B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7" name="Freeform 13">
              <a:extLst>
                <a:ext uri="{FF2B5EF4-FFF2-40B4-BE49-F238E27FC236}">
                  <a16:creationId xmlns:a16="http://schemas.microsoft.com/office/drawing/2014/main" id="{2CF8C665-4933-3C79-7F9D-6B48DB50A492}"/>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8" name="Freeform 14">
              <a:extLst>
                <a:ext uri="{FF2B5EF4-FFF2-40B4-BE49-F238E27FC236}">
                  <a16:creationId xmlns:a16="http://schemas.microsoft.com/office/drawing/2014/main" id="{00B839F9-EB34-F629-755A-35134BD9D1C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79" name="Freeform 15">
              <a:extLst>
                <a:ext uri="{FF2B5EF4-FFF2-40B4-BE49-F238E27FC236}">
                  <a16:creationId xmlns:a16="http://schemas.microsoft.com/office/drawing/2014/main" id="{D0FD291D-0C6D-DD8A-5A18-AC5EDC3B52B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0" name="Freeform 16">
              <a:extLst>
                <a:ext uri="{FF2B5EF4-FFF2-40B4-BE49-F238E27FC236}">
                  <a16:creationId xmlns:a16="http://schemas.microsoft.com/office/drawing/2014/main" id="{EEB23EFE-8C5B-BBBE-421D-B491DEA3A65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1" name="Freeform 17">
              <a:extLst>
                <a:ext uri="{FF2B5EF4-FFF2-40B4-BE49-F238E27FC236}">
                  <a16:creationId xmlns:a16="http://schemas.microsoft.com/office/drawing/2014/main" id="{129341B1-2294-CDEF-4C08-8FA818F0F1F1}"/>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2" name="Freeform 18">
              <a:extLst>
                <a:ext uri="{FF2B5EF4-FFF2-40B4-BE49-F238E27FC236}">
                  <a16:creationId xmlns:a16="http://schemas.microsoft.com/office/drawing/2014/main" id="{611F9ECA-AE4C-3F9A-EC30-2B4B994B074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3" name="Freeform 19">
              <a:extLst>
                <a:ext uri="{FF2B5EF4-FFF2-40B4-BE49-F238E27FC236}">
                  <a16:creationId xmlns:a16="http://schemas.microsoft.com/office/drawing/2014/main" id="{B27F7F77-DD30-6D0C-91D7-8AC4219BE7E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4" name="Freeform 20">
              <a:extLst>
                <a:ext uri="{FF2B5EF4-FFF2-40B4-BE49-F238E27FC236}">
                  <a16:creationId xmlns:a16="http://schemas.microsoft.com/office/drawing/2014/main" id="{8BB25DA2-479F-DD24-0735-82148CA12B42}"/>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5" name="Freeform 21">
              <a:extLst>
                <a:ext uri="{FF2B5EF4-FFF2-40B4-BE49-F238E27FC236}">
                  <a16:creationId xmlns:a16="http://schemas.microsoft.com/office/drawing/2014/main" id="{5FAA857D-5A58-F8EF-96C7-566157602F74}"/>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6" name="Freeform 22">
              <a:extLst>
                <a:ext uri="{FF2B5EF4-FFF2-40B4-BE49-F238E27FC236}">
                  <a16:creationId xmlns:a16="http://schemas.microsoft.com/office/drawing/2014/main" id="{EFF1AC49-D7F0-89FB-48EE-C4236E26950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7" name="Freeform 23">
              <a:extLst>
                <a:ext uri="{FF2B5EF4-FFF2-40B4-BE49-F238E27FC236}">
                  <a16:creationId xmlns:a16="http://schemas.microsoft.com/office/drawing/2014/main" id="{6B91176E-1162-D3B9-8CB5-6873F5979D5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36888" name="Freeform 24">
              <a:extLst>
                <a:ext uri="{FF2B5EF4-FFF2-40B4-BE49-F238E27FC236}">
                  <a16:creationId xmlns:a16="http://schemas.microsoft.com/office/drawing/2014/main" id="{D0CB9358-FEAB-6D0A-355C-0B246856C87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89" name="Freeform 25">
              <a:extLst>
                <a:ext uri="{FF2B5EF4-FFF2-40B4-BE49-F238E27FC236}">
                  <a16:creationId xmlns:a16="http://schemas.microsoft.com/office/drawing/2014/main" id="{BD956A1D-E34F-5D86-3B9A-3CD35FECFB4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0" name="Freeform 26">
              <a:extLst>
                <a:ext uri="{FF2B5EF4-FFF2-40B4-BE49-F238E27FC236}">
                  <a16:creationId xmlns:a16="http://schemas.microsoft.com/office/drawing/2014/main" id="{2A2179B7-A730-9F69-6586-B5C4D8A0846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1" name="Freeform 27">
              <a:extLst>
                <a:ext uri="{FF2B5EF4-FFF2-40B4-BE49-F238E27FC236}">
                  <a16:creationId xmlns:a16="http://schemas.microsoft.com/office/drawing/2014/main" id="{C12828BC-AF30-DF1E-EFA4-27872CDAFB08}"/>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2" name="Freeform 28">
              <a:extLst>
                <a:ext uri="{FF2B5EF4-FFF2-40B4-BE49-F238E27FC236}">
                  <a16:creationId xmlns:a16="http://schemas.microsoft.com/office/drawing/2014/main" id="{5CB6BA26-DD58-B838-8B76-5E5EE47D7F6F}"/>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3" name="Freeform 29">
              <a:extLst>
                <a:ext uri="{FF2B5EF4-FFF2-40B4-BE49-F238E27FC236}">
                  <a16:creationId xmlns:a16="http://schemas.microsoft.com/office/drawing/2014/main" id="{034D9FAD-97C7-F823-9103-EFDE6741C70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4" name="Freeform 30">
              <a:extLst>
                <a:ext uri="{FF2B5EF4-FFF2-40B4-BE49-F238E27FC236}">
                  <a16:creationId xmlns:a16="http://schemas.microsoft.com/office/drawing/2014/main" id="{207CE125-3C1A-6943-D3F4-F413D19B0D6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5" name="Freeform 31">
              <a:extLst>
                <a:ext uri="{FF2B5EF4-FFF2-40B4-BE49-F238E27FC236}">
                  <a16:creationId xmlns:a16="http://schemas.microsoft.com/office/drawing/2014/main" id="{42DDF152-1A39-173B-9E55-FC88455F06A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6" name="Freeform 32">
              <a:extLst>
                <a:ext uri="{FF2B5EF4-FFF2-40B4-BE49-F238E27FC236}">
                  <a16:creationId xmlns:a16="http://schemas.microsoft.com/office/drawing/2014/main" id="{DAA522AC-CD33-76D5-0521-63D716967FC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7" name="Freeform 33">
              <a:extLst>
                <a:ext uri="{FF2B5EF4-FFF2-40B4-BE49-F238E27FC236}">
                  <a16:creationId xmlns:a16="http://schemas.microsoft.com/office/drawing/2014/main" id="{79D037E3-3FF0-5458-9024-25E9645D7CDC}"/>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8" name="Freeform 34">
              <a:extLst>
                <a:ext uri="{FF2B5EF4-FFF2-40B4-BE49-F238E27FC236}">
                  <a16:creationId xmlns:a16="http://schemas.microsoft.com/office/drawing/2014/main" id="{BD3E285E-8DAA-F1B4-7868-D4441B0ACB27}"/>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899" name="Freeform 35">
              <a:extLst>
                <a:ext uri="{FF2B5EF4-FFF2-40B4-BE49-F238E27FC236}">
                  <a16:creationId xmlns:a16="http://schemas.microsoft.com/office/drawing/2014/main" id="{9B81F88E-B567-D7A2-EB1A-1EC8D4B21E95}"/>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0" name="Freeform 36">
              <a:extLst>
                <a:ext uri="{FF2B5EF4-FFF2-40B4-BE49-F238E27FC236}">
                  <a16:creationId xmlns:a16="http://schemas.microsoft.com/office/drawing/2014/main" id="{18F4DAED-FA50-4007-E679-74A8AADD931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1" name="Freeform 37">
              <a:extLst>
                <a:ext uri="{FF2B5EF4-FFF2-40B4-BE49-F238E27FC236}">
                  <a16:creationId xmlns:a16="http://schemas.microsoft.com/office/drawing/2014/main" id="{7B599251-56B6-0D99-2E66-EE62375F5B1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2" name="Freeform 38">
              <a:extLst>
                <a:ext uri="{FF2B5EF4-FFF2-40B4-BE49-F238E27FC236}">
                  <a16:creationId xmlns:a16="http://schemas.microsoft.com/office/drawing/2014/main" id="{D31247CF-10A5-84D6-D4EC-62B3FAF77379}"/>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36903" name="Group 39">
              <a:extLst>
                <a:ext uri="{FF2B5EF4-FFF2-40B4-BE49-F238E27FC236}">
                  <a16:creationId xmlns:a16="http://schemas.microsoft.com/office/drawing/2014/main" id="{B92A61AF-CA9C-BDB4-BECD-2B3E7F2DF1FC}"/>
                </a:ext>
              </a:extLst>
            </p:cNvPr>
            <p:cNvGrpSpPr>
              <a:grpSpLocks/>
            </p:cNvGrpSpPr>
            <p:nvPr userDrawn="1"/>
          </p:nvGrpSpPr>
          <p:grpSpPr bwMode="auto">
            <a:xfrm>
              <a:off x="0" y="1632"/>
              <a:ext cx="5758" cy="1858"/>
              <a:chOff x="0" y="1632"/>
              <a:chExt cx="5758" cy="1858"/>
            </a:xfrm>
          </p:grpSpPr>
          <p:sp>
            <p:nvSpPr>
              <p:cNvPr id="36904" name="Freeform 40">
                <a:extLst>
                  <a:ext uri="{FF2B5EF4-FFF2-40B4-BE49-F238E27FC236}">
                    <a16:creationId xmlns:a16="http://schemas.microsoft.com/office/drawing/2014/main" id="{DDF687DB-4B9D-6EB0-81EB-B52F0D24434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905" name="Freeform 41">
                <a:extLst>
                  <a:ext uri="{FF2B5EF4-FFF2-40B4-BE49-F238E27FC236}">
                    <a16:creationId xmlns:a16="http://schemas.microsoft.com/office/drawing/2014/main" id="{2C984EC2-E748-5824-7C05-76EB1386065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36906" name="Rectangle 42">
            <a:extLst>
              <a:ext uri="{FF2B5EF4-FFF2-40B4-BE49-F238E27FC236}">
                <a16:creationId xmlns:a16="http://schemas.microsoft.com/office/drawing/2014/main" id="{8D7041F2-31F7-0A8F-1AD8-EFC0AE998173}"/>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907" name="Rectangle 43">
            <a:extLst>
              <a:ext uri="{FF2B5EF4-FFF2-40B4-BE49-F238E27FC236}">
                <a16:creationId xmlns:a16="http://schemas.microsoft.com/office/drawing/2014/main" id="{69D280DD-5037-FBE0-99D3-A20A9338245B}"/>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908" name="Rectangle 44">
            <a:extLst>
              <a:ext uri="{FF2B5EF4-FFF2-40B4-BE49-F238E27FC236}">
                <a16:creationId xmlns:a16="http://schemas.microsoft.com/office/drawing/2014/main" id="{F479742E-B2A4-819D-D829-3FEB1F1D19FD}"/>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36909" name="Rectangle 45">
            <a:extLst>
              <a:ext uri="{FF2B5EF4-FFF2-40B4-BE49-F238E27FC236}">
                <a16:creationId xmlns:a16="http://schemas.microsoft.com/office/drawing/2014/main" id="{A38756A0-0DF3-5C58-0050-A0283EB308A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36910" name="Rectangle 46">
            <a:extLst>
              <a:ext uri="{FF2B5EF4-FFF2-40B4-BE49-F238E27FC236}">
                <a16:creationId xmlns:a16="http://schemas.microsoft.com/office/drawing/2014/main" id="{4CF5D30C-E8C9-4E35-8A1D-FC062632F258}"/>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A8BD9A28-16FE-4532-896A-74E14D37BA54}" type="slidenum">
              <a:rPr lang="en-US" altLang="en-US"/>
              <a:pPr/>
              <a:t>‹#›</a:t>
            </a:fld>
            <a:endParaRPr lang="en-US" altLang="en-US"/>
          </a:p>
        </p:txBody>
      </p:sp>
    </p:spTree>
    <p:extLst>
      <p:ext uri="{BB962C8B-B14F-4D97-AF65-F5344CB8AC3E}">
        <p14:creationId xmlns:p14="http://schemas.microsoft.com/office/powerpoint/2010/main" val="649876579"/>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04" name="Group 28">
            <a:extLst>
              <a:ext uri="{FF2B5EF4-FFF2-40B4-BE49-F238E27FC236}">
                <a16:creationId xmlns:a16="http://schemas.microsoft.com/office/drawing/2014/main" id="{B4782D39-E921-713D-1CEE-1CDAAC247948}"/>
              </a:ext>
            </a:extLst>
          </p:cNvPr>
          <p:cNvGrpSpPr>
            <a:grpSpLocks/>
          </p:cNvGrpSpPr>
          <p:nvPr/>
        </p:nvGrpSpPr>
        <p:grpSpPr bwMode="auto">
          <a:xfrm>
            <a:off x="304800" y="228600"/>
            <a:ext cx="11582400" cy="5943600"/>
            <a:chOff x="144" y="144"/>
            <a:chExt cx="5472" cy="3744"/>
          </a:xfrm>
        </p:grpSpPr>
        <p:sp>
          <p:nvSpPr>
            <p:cNvPr id="24578" name="Rectangle 2">
              <a:extLst>
                <a:ext uri="{FF2B5EF4-FFF2-40B4-BE49-F238E27FC236}">
                  <a16:creationId xmlns:a16="http://schemas.microsoft.com/office/drawing/2014/main" id="{E951A7EA-EBA7-F3A2-85F4-2AB0195CE813}"/>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79" name="Rectangle 3">
              <a:extLst>
                <a:ext uri="{FF2B5EF4-FFF2-40B4-BE49-F238E27FC236}">
                  <a16:creationId xmlns:a16="http://schemas.microsoft.com/office/drawing/2014/main" id="{5F23063A-5A49-C4FF-4407-02E7B4840620}"/>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85" name="Line 9">
              <a:extLst>
                <a:ext uri="{FF2B5EF4-FFF2-40B4-BE49-F238E27FC236}">
                  <a16:creationId xmlns:a16="http://schemas.microsoft.com/office/drawing/2014/main" id="{EA6B9D9D-8504-4818-5F0C-CC8B70E6CFF3}"/>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4580" name="Rectangle 4">
            <a:extLst>
              <a:ext uri="{FF2B5EF4-FFF2-40B4-BE49-F238E27FC236}">
                <a16:creationId xmlns:a16="http://schemas.microsoft.com/office/drawing/2014/main" id="{66FAB9D9-B2AA-1C1E-3C08-642CFEE52B8A}"/>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81" name="Rectangle 5">
            <a:extLst>
              <a:ext uri="{FF2B5EF4-FFF2-40B4-BE49-F238E27FC236}">
                <a16:creationId xmlns:a16="http://schemas.microsoft.com/office/drawing/2014/main" id="{0C1AD2F7-6262-37BE-671E-F4C0F66A7DA5}"/>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3F715F4B-3A81-E426-6080-7E8FE9016F2E}"/>
              </a:ext>
            </a:extLst>
          </p:cNvPr>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vl1pPr>
          </a:lstStyle>
          <a:p>
            <a:endParaRPr lang="en-US" altLang="en-US"/>
          </a:p>
        </p:txBody>
      </p:sp>
      <p:sp>
        <p:nvSpPr>
          <p:cNvPr id="24583" name="Rectangle 7">
            <a:extLst>
              <a:ext uri="{FF2B5EF4-FFF2-40B4-BE49-F238E27FC236}">
                <a16:creationId xmlns:a16="http://schemas.microsoft.com/office/drawing/2014/main" id="{A8008EB8-FA13-1B8A-3AC1-F10429C69DFD}"/>
              </a:ext>
            </a:extLst>
          </p:cNvPr>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vl1pPr>
          </a:lstStyle>
          <a:p>
            <a:endParaRPr lang="en-US" altLang="en-US"/>
          </a:p>
        </p:txBody>
      </p:sp>
      <p:sp>
        <p:nvSpPr>
          <p:cNvPr id="24584" name="Rectangle 8">
            <a:extLst>
              <a:ext uri="{FF2B5EF4-FFF2-40B4-BE49-F238E27FC236}">
                <a16:creationId xmlns:a16="http://schemas.microsoft.com/office/drawing/2014/main" id="{36C0C082-84ED-CBB7-D7AC-B530DF92F0E4}"/>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lvl1pPr>
          </a:lstStyle>
          <a:p>
            <a:fld id="{A092EBC5-FA57-4FEB-8ADB-166037E7307F}" type="slidenum">
              <a:rPr lang="en-US" altLang="en-US"/>
              <a:pPr/>
              <a:t>‹#›</a:t>
            </a:fld>
            <a:endParaRPr lang="en-US" altLang="en-US"/>
          </a:p>
        </p:txBody>
      </p:sp>
    </p:spTree>
    <p:extLst>
      <p:ext uri="{BB962C8B-B14F-4D97-AF65-F5344CB8AC3E}">
        <p14:creationId xmlns:p14="http://schemas.microsoft.com/office/powerpoint/2010/main" val="4194193373"/>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A4FA73F-E3AE-4666-833E-DAC3CC7447FA}" type="datetime1">
              <a:rPr lang="en-US" smtClean="0"/>
              <a:t>2/17/2025</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7384799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64480A59-1DC4-4BE4-B916-67322DFD1251}" type="datetime1">
              <a:rPr lang="en-US" smtClean="0"/>
              <a:t>2/17/2025</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9088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ransition>
    <p:split orient="vert"/>
  </p:transition>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1E67BCC-4C11-4A4A-B6B4-01F1E98322FA}" type="datetime1">
              <a:rPr lang="en-US" smtClean="0"/>
              <a:t>2/17/2025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53032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04" name="Group 28">
            <a:extLst>
              <a:ext uri="{FF2B5EF4-FFF2-40B4-BE49-F238E27FC236}">
                <a16:creationId xmlns:a16="http://schemas.microsoft.com/office/drawing/2014/main" id="{A2E62467-AFD3-B025-04FB-ECE07659478E}"/>
              </a:ext>
            </a:extLst>
          </p:cNvPr>
          <p:cNvGrpSpPr>
            <a:grpSpLocks/>
          </p:cNvGrpSpPr>
          <p:nvPr/>
        </p:nvGrpSpPr>
        <p:grpSpPr bwMode="auto">
          <a:xfrm>
            <a:off x="304800" y="228600"/>
            <a:ext cx="11582400" cy="5943600"/>
            <a:chOff x="144" y="144"/>
            <a:chExt cx="5472" cy="3744"/>
          </a:xfrm>
        </p:grpSpPr>
        <p:sp>
          <p:nvSpPr>
            <p:cNvPr id="24578" name="Rectangle 2">
              <a:extLst>
                <a:ext uri="{FF2B5EF4-FFF2-40B4-BE49-F238E27FC236}">
                  <a16:creationId xmlns:a16="http://schemas.microsoft.com/office/drawing/2014/main" id="{1A02C7D7-57F8-639A-6065-94C531AB97A1}"/>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79" name="Rectangle 3">
              <a:extLst>
                <a:ext uri="{FF2B5EF4-FFF2-40B4-BE49-F238E27FC236}">
                  <a16:creationId xmlns:a16="http://schemas.microsoft.com/office/drawing/2014/main" id="{D18084C9-1FAF-0445-8DA3-8BA1BDBF0073}"/>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anose="02020603050405020304" pitchFamily="18" charset="0"/>
              </a:endParaRPr>
            </a:p>
          </p:txBody>
        </p:sp>
        <p:sp>
          <p:nvSpPr>
            <p:cNvPr id="24585" name="Line 9">
              <a:extLst>
                <a:ext uri="{FF2B5EF4-FFF2-40B4-BE49-F238E27FC236}">
                  <a16:creationId xmlns:a16="http://schemas.microsoft.com/office/drawing/2014/main" id="{E0E2A95D-CB67-7464-A45A-01EC06071EC6}"/>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4580" name="Rectangle 4">
            <a:extLst>
              <a:ext uri="{FF2B5EF4-FFF2-40B4-BE49-F238E27FC236}">
                <a16:creationId xmlns:a16="http://schemas.microsoft.com/office/drawing/2014/main" id="{5D7B884D-C745-541A-401C-B8DC093F457C}"/>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4581" name="Rectangle 5">
            <a:extLst>
              <a:ext uri="{FF2B5EF4-FFF2-40B4-BE49-F238E27FC236}">
                <a16:creationId xmlns:a16="http://schemas.microsoft.com/office/drawing/2014/main" id="{5BC0A2A5-83DC-F486-059A-3D808703D18B}"/>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83A04335-493C-FBD4-38F2-4222B1D6DB44}"/>
              </a:ext>
            </a:extLst>
          </p:cNvPr>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vl1pPr>
          </a:lstStyle>
          <a:p>
            <a:endParaRPr lang="en-US" altLang="en-US"/>
          </a:p>
        </p:txBody>
      </p:sp>
      <p:sp>
        <p:nvSpPr>
          <p:cNvPr id="24583" name="Rectangle 7">
            <a:extLst>
              <a:ext uri="{FF2B5EF4-FFF2-40B4-BE49-F238E27FC236}">
                <a16:creationId xmlns:a16="http://schemas.microsoft.com/office/drawing/2014/main" id="{1B7DFC7C-A716-09EC-E826-64212E273048}"/>
              </a:ext>
            </a:extLst>
          </p:cNvPr>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vl1pPr>
          </a:lstStyle>
          <a:p>
            <a:endParaRPr lang="en-US" altLang="en-US"/>
          </a:p>
        </p:txBody>
      </p:sp>
      <p:sp>
        <p:nvSpPr>
          <p:cNvPr id="24584" name="Rectangle 8">
            <a:extLst>
              <a:ext uri="{FF2B5EF4-FFF2-40B4-BE49-F238E27FC236}">
                <a16:creationId xmlns:a16="http://schemas.microsoft.com/office/drawing/2014/main" id="{A57E6A84-960C-3B07-5417-9E3ECE3B2CB2}"/>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a:lvl1pPr>
          </a:lstStyle>
          <a:p>
            <a:fld id="{BED33155-5CE6-422A-8DC8-A3EB0B67DE20}" type="slidenum">
              <a:rPr lang="en-US" altLang="en-US"/>
              <a:pPr/>
              <a:t>‹#›</a:t>
            </a:fld>
            <a:endParaRPr lang="en-US" altLang="en-US"/>
          </a:p>
        </p:txBody>
      </p:sp>
    </p:spTree>
    <p:extLst>
      <p:ext uri="{BB962C8B-B14F-4D97-AF65-F5344CB8AC3E}">
        <p14:creationId xmlns:p14="http://schemas.microsoft.com/office/powerpoint/2010/main" val="3297464610"/>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600" y="292100"/>
            <a:ext cx="10972801"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600" y="1905000"/>
            <a:ext cx="109728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1232078470"/>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6.xml"/></Relationships>
</file>

<file path=ppt/slides/_rels/slide1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Layout" Target="../slideLayouts/slideLayout416.xml"/><Relationship Id="rId5" Type="http://schemas.openxmlformats.org/officeDocument/2006/relationships/image" Target="../media/image6.png"/><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428.xml"/><Relationship Id="rId5" Type="http://schemas.openxmlformats.org/officeDocument/2006/relationships/image" Target="../media/image6.png"/><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3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8.xml"/></Relationships>
</file>

<file path=ppt/slides/_rels/slide1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7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7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6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0.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29.xml"/></Relationships>
</file>

<file path=ppt/slides/_rels/slide2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27.xml"/></Relationships>
</file>

<file path=ppt/slides/_rels/slide2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527.xml"/></Relationships>
</file>

<file path=ppt/slides/_rels/slide2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52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27.xml"/></Relationships>
</file>

<file path=ppt/slides/_rels/slide2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2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earlybible.com/images/p46eph1.jpg" TargetMode="External"/><Relationship Id="rId1" Type="http://schemas.openxmlformats.org/officeDocument/2006/relationships/slideLayout" Target="../slideLayouts/slideLayout74.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9.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09.xml"/><Relationship Id="rId5" Type="http://schemas.microsoft.com/office/2007/relationships/hdphoto" Target="../media/hdphoto3.wdp"/><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9.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0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9.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AD6E0A-C0E2-94E0-3861-47538FABF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2127" y="863600"/>
            <a:ext cx="10427745"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5D18C3-D9EC-795A-C029-FDC78664B8F6}"/>
              </a:ext>
            </a:extLst>
          </p:cNvPr>
          <p:cNvSpPr txBox="1"/>
          <p:nvPr/>
        </p:nvSpPr>
        <p:spPr>
          <a:xfrm>
            <a:off x="882127" y="5163403"/>
            <a:ext cx="1042774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a:t>
            </a:r>
            <a:r>
              <a:rPr lang="en-US" sz="4800" dirty="0">
                <a:solidFill>
                  <a:srgbClr val="BC72F0">
                    <a:lumMod val="20000"/>
                    <a:lumOff val="80000"/>
                  </a:srgbClr>
                </a:solidFill>
                <a:effectLst>
                  <a:outerShdw blurRad="38100" dist="38100" dir="2700000" algn="tl">
                    <a:srgbClr val="000000">
                      <a:alpha val="43137"/>
                    </a:srgbClr>
                  </a:outerShdw>
                </a:effectLst>
                <a:latin typeface="Berlin Sans FB Demi" panose="020E0802020502020306" pitchFamily="34" charset="0"/>
              </a:rPr>
              <a:t>NEW TESTAMENT</a:t>
            </a:r>
            <a:r>
              <a:rPr kumimoji="0" lang="en-US" sz="48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(Week 2)</a:t>
            </a:r>
          </a:p>
        </p:txBody>
      </p:sp>
    </p:spTree>
    <p:extLst>
      <p:ext uri="{BB962C8B-B14F-4D97-AF65-F5344CB8AC3E}">
        <p14:creationId xmlns:p14="http://schemas.microsoft.com/office/powerpoint/2010/main" val="129560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D645-0FA0-C2CB-83B7-713EDA66C004}"/>
              </a:ext>
            </a:extLst>
          </p:cNvPr>
          <p:cNvSpPr>
            <a:spLocks noGrp="1"/>
          </p:cNvSpPr>
          <p:nvPr>
            <p:ph type="title"/>
          </p:nvPr>
        </p:nvSpPr>
        <p:spPr>
          <a:xfrm>
            <a:off x="9220200" y="250240"/>
            <a:ext cx="2522220" cy="6471235"/>
          </a:xfrm>
        </p:spPr>
        <p:txBody>
          <a:bodyPr rtlCol="0">
            <a:noAutofit/>
          </a:bodyPr>
          <a:lstStyle/>
          <a:p>
            <a:pPr eaLnBrk="1" fontAlgn="auto" hangingPunct="1">
              <a:spcAft>
                <a:spcPts val="0"/>
              </a:spcAft>
              <a:defRPr/>
            </a:pPr>
            <a:r>
              <a:rPr lang="en-US" sz="2000" dirty="0">
                <a:solidFill>
                  <a:srgbClr val="FFFF99"/>
                </a:solidFill>
              </a:rPr>
              <a:t>These ruins once belonged to the 2</a:t>
            </a:r>
            <a:r>
              <a:rPr lang="en-US" sz="2000" baseline="30000" dirty="0">
                <a:solidFill>
                  <a:srgbClr val="FFFF99"/>
                </a:solidFill>
              </a:rPr>
              <a:t>nd</a:t>
            </a:r>
            <a:r>
              <a:rPr lang="en-US" sz="2000" dirty="0">
                <a:solidFill>
                  <a:srgbClr val="FFFF99"/>
                </a:solidFill>
              </a:rPr>
              <a:t> Samaritan Temple on Mt. Gerizim. </a:t>
            </a:r>
            <a:r>
              <a:rPr lang="en-US" altLang="en-US" sz="2000" dirty="0">
                <a:solidFill>
                  <a:srgbClr val="FFFF99"/>
                </a:solidFill>
              </a:rPr>
              <a:t>Excavations began in 1982 and have continued uninterrupted ever since.</a:t>
            </a:r>
            <a:br>
              <a:rPr lang="en-US" altLang="en-US" sz="2000" dirty="0">
                <a:solidFill>
                  <a:srgbClr val="FFFF99"/>
                </a:solidFill>
              </a:rPr>
            </a:br>
            <a:br>
              <a:rPr lang="en-US" altLang="en-US" sz="2000" dirty="0">
                <a:solidFill>
                  <a:srgbClr val="FFFF99"/>
                </a:solidFill>
              </a:rPr>
            </a:br>
            <a:r>
              <a:rPr lang="en-US" altLang="en-US" sz="2000" dirty="0">
                <a:solidFill>
                  <a:srgbClr val="FFFF99"/>
                </a:solidFill>
              </a:rPr>
              <a:t>The first phase of the temple on Mt. Gerizim was erected in the 5</a:t>
            </a:r>
            <a:r>
              <a:rPr lang="en-US" altLang="en-US" sz="2000" baseline="30000" dirty="0">
                <a:solidFill>
                  <a:srgbClr val="FFFF99"/>
                </a:solidFill>
              </a:rPr>
              <a:t>th</a:t>
            </a:r>
            <a:r>
              <a:rPr lang="en-US" altLang="en-US" sz="2000" dirty="0">
                <a:solidFill>
                  <a:srgbClr val="FFFF99"/>
                </a:solidFill>
              </a:rPr>
              <a:t> century BC.  In the 2</a:t>
            </a:r>
            <a:r>
              <a:rPr lang="en-US" altLang="en-US" sz="2000" baseline="30000" dirty="0">
                <a:solidFill>
                  <a:srgbClr val="FFFF99"/>
                </a:solidFill>
              </a:rPr>
              <a:t>nd</a:t>
            </a:r>
            <a:r>
              <a:rPr lang="en-US" altLang="en-US" sz="2000" dirty="0">
                <a:solidFill>
                  <a:srgbClr val="FFFF99"/>
                </a:solidFill>
              </a:rPr>
              <a:t> century BC, a larger edifice was constructed, but John Hyrcanus of Jerusalem, razed it to the ground in the late 2</a:t>
            </a:r>
            <a:r>
              <a:rPr lang="en-US" altLang="en-US" sz="2000" baseline="30000" dirty="0">
                <a:solidFill>
                  <a:srgbClr val="FFFF99"/>
                </a:solidFill>
              </a:rPr>
              <a:t>nd</a:t>
            </a:r>
            <a:r>
              <a:rPr lang="en-US" altLang="en-US" sz="2000" dirty="0">
                <a:solidFill>
                  <a:srgbClr val="FFFF99"/>
                </a:solidFill>
              </a:rPr>
              <a:t> century BC. Hostilities continued into the time of Jesus.</a:t>
            </a:r>
            <a:endParaRPr lang="en-US" sz="2000" dirty="0">
              <a:solidFill>
                <a:srgbClr val="FFFF99"/>
              </a:solidFill>
            </a:endParaRPr>
          </a:p>
        </p:txBody>
      </p:sp>
      <p:pic>
        <p:nvPicPr>
          <p:cNvPr id="262147" name="Picture 4" descr="The Temple on Mount Gerizim—In the Bible and Archaeology ...">
            <a:extLst>
              <a:ext uri="{FF2B5EF4-FFF2-40B4-BE49-F238E27FC236}">
                <a16:creationId xmlns:a16="http://schemas.microsoft.com/office/drawing/2014/main" id="{160145B9-1F58-D0DA-C890-5B7D2F0A9F7F}"/>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228600" y="250240"/>
            <a:ext cx="8778240" cy="5161397"/>
          </a:xfrm>
          <a:noFill/>
        </p:spPr>
      </p:pic>
      <p:sp>
        <p:nvSpPr>
          <p:cNvPr id="262150" name="TextBox 4">
            <a:extLst>
              <a:ext uri="{FF2B5EF4-FFF2-40B4-BE49-F238E27FC236}">
                <a16:creationId xmlns:a16="http://schemas.microsoft.com/office/drawing/2014/main" id="{788BB448-8803-5E3E-BAEF-08EE24F2B16F}"/>
              </a:ext>
            </a:extLst>
          </p:cNvPr>
          <p:cNvSpPr txBox="1">
            <a:spLocks noChangeArrowheads="1"/>
          </p:cNvSpPr>
          <p:nvPr/>
        </p:nvSpPr>
        <p:spPr bwMode="auto">
          <a:xfrm>
            <a:off x="2194877" y="5435517"/>
            <a:ext cx="6811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99"/>
                </a:solidFill>
                <a:effectLst/>
                <a:uLnTx/>
                <a:uFillTx/>
                <a:latin typeface="Calibri Light" panose="020F0302020204030204" pitchFamily="34" charset="0"/>
                <a:ea typeface="+mn-ea"/>
                <a:cs typeface="Calibri Light" panose="020F0302020204030204" pitchFamily="34" charset="0"/>
              </a:rPr>
              <a:t>Archaeological excavations at Mt. Gerizim have not yet uncovered remains of the 1</a:t>
            </a:r>
            <a:r>
              <a:rPr kumimoji="0" lang="en-US" altLang="en-US" sz="2000" b="0" i="0" u="none" strike="noStrike" kern="1200" cap="none" spc="0" normalizeH="0" baseline="30000" noProof="0" dirty="0">
                <a:ln>
                  <a:noFill/>
                </a:ln>
                <a:solidFill>
                  <a:srgbClr val="FFFF99"/>
                </a:solidFill>
                <a:effectLst/>
                <a:uLnTx/>
                <a:uFillTx/>
                <a:latin typeface="Calibri Light" panose="020F0302020204030204" pitchFamily="34" charset="0"/>
                <a:ea typeface="+mn-ea"/>
                <a:cs typeface="Calibri Light" panose="020F0302020204030204" pitchFamily="34" charset="0"/>
              </a:rPr>
              <a:t>st</a:t>
            </a:r>
            <a:r>
              <a:rPr kumimoji="0" lang="en-US" altLang="en-US" sz="2000" b="0" i="0" u="none" strike="noStrike" kern="1200" cap="none" spc="0" normalizeH="0" baseline="0" noProof="0" dirty="0">
                <a:ln>
                  <a:noFill/>
                </a:ln>
                <a:solidFill>
                  <a:srgbClr val="FFFF99"/>
                </a:solidFill>
                <a:effectLst/>
                <a:uLnTx/>
                <a:uFillTx/>
                <a:latin typeface="Calibri Light" panose="020F0302020204030204" pitchFamily="34" charset="0"/>
                <a:ea typeface="+mn-ea"/>
                <a:cs typeface="Calibri Light" panose="020F0302020204030204" pitchFamily="34" charset="0"/>
              </a:rPr>
              <a:t> temple, but inscriptions in Aramaic as well as a bell of gold (appropriate for a priest, cf. Ex. 28:33-35) testify to its presence.</a:t>
            </a:r>
          </a:p>
        </p:txBody>
      </p:sp>
      <p:pic>
        <p:nvPicPr>
          <p:cNvPr id="3" name="Picture 2">
            <a:extLst>
              <a:ext uri="{FF2B5EF4-FFF2-40B4-BE49-F238E27FC236}">
                <a16:creationId xmlns:a16="http://schemas.microsoft.com/office/drawing/2014/main" id="{9B14B16A-9E6E-DD5F-67FF-3D2758DBB3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 y="4987565"/>
            <a:ext cx="1664554" cy="1733910"/>
          </a:xfrm>
          <a:prstGeom prst="rect">
            <a:avLst/>
          </a:prstGeom>
          <a:noFill/>
          <a:ln w="28575">
            <a:solidFill>
              <a:srgbClr val="0000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9120" y="540627"/>
            <a:ext cx="3629025" cy="4971543"/>
          </a:xfrm>
        </p:spPr>
        <p:txBody>
          <a:bodyPr/>
          <a:lstStyle/>
          <a:p>
            <a:r>
              <a:rPr lang="en-US" b="1" dirty="0">
                <a:solidFill>
                  <a:srgbClr val="FFC000"/>
                </a:solidFill>
                <a:effectLst>
                  <a:outerShdw blurRad="38100" dist="38100" dir="2700000" algn="tl">
                    <a:srgbClr val="000000">
                      <a:alpha val="43137"/>
                    </a:srgbClr>
                  </a:outerShdw>
                </a:effectLst>
              </a:rPr>
              <a:t>Paul, the man</a:t>
            </a:r>
          </a:p>
        </p:txBody>
      </p:sp>
      <p:sp>
        <p:nvSpPr>
          <p:cNvPr id="3" name="Content Placeholder 2"/>
          <p:cNvSpPr>
            <a:spLocks noGrp="1"/>
          </p:cNvSpPr>
          <p:nvPr>
            <p:ph sz="half" idx="1"/>
          </p:nvPr>
        </p:nvSpPr>
        <p:spPr>
          <a:xfrm>
            <a:off x="4629151" y="540627"/>
            <a:ext cx="3162300" cy="6317372"/>
          </a:xfrm>
        </p:spPr>
        <p:txBody>
          <a:bodyPr>
            <a:normAutofit/>
          </a:bodyPr>
          <a:lstStyle/>
          <a:p>
            <a:pPr>
              <a:spcBef>
                <a:spcPts val="0"/>
              </a:spcBef>
              <a:buFont typeface="Wingdings" panose="05000000000000000000" pitchFamily="2" charset="2"/>
              <a:buNone/>
            </a:pPr>
            <a:r>
              <a:rPr lang="en-US" altLang="en-US" sz="2400" b="1" dirty="0" err="1">
                <a:solidFill>
                  <a:srgbClr val="C00000"/>
                </a:solidFill>
                <a:latin typeface="Eras Demi ITC" pitchFamily="34" charset="0"/>
              </a:rPr>
              <a:t>Saoul</a:t>
            </a:r>
            <a:endParaRPr lang="en-US" altLang="en-US" sz="2400" b="1" dirty="0">
              <a:solidFill>
                <a:srgbClr val="C00000"/>
              </a:solidFill>
              <a:latin typeface="Eras Demi ITC" pitchFamily="34" charset="0"/>
            </a:endParaRPr>
          </a:p>
          <a:p>
            <a:pPr>
              <a:spcBef>
                <a:spcPts val="0"/>
              </a:spcBef>
              <a:buFont typeface="Wingdings" panose="05000000000000000000" pitchFamily="2" charset="2"/>
              <a:buNone/>
            </a:pPr>
            <a:r>
              <a:rPr lang="en-US" altLang="en-US" sz="2400" dirty="0">
                <a:solidFill>
                  <a:srgbClr val="FF0000"/>
                </a:solidFill>
                <a:latin typeface="Arial Narrow" panose="020B0606020202030204" pitchFamily="34" charset="0"/>
              </a:rPr>
              <a:t>	</a:t>
            </a:r>
            <a:r>
              <a:rPr lang="en-US" altLang="en-US" i="1" dirty="0">
                <a:solidFill>
                  <a:srgbClr val="FF0000"/>
                </a:solidFill>
                <a:latin typeface="Arial Narrow" panose="020B0606020202030204" pitchFamily="34" charset="0"/>
              </a:rPr>
              <a:t>Jewish name</a:t>
            </a:r>
            <a:endParaRPr lang="en-US" altLang="en-US" dirty="0">
              <a:solidFill>
                <a:srgbClr val="FF0000"/>
              </a:solidFill>
              <a:latin typeface="Arial Narrow" panose="020B0606020202030204" pitchFamily="34" charset="0"/>
            </a:endParaRPr>
          </a:p>
          <a:p>
            <a:pPr>
              <a:spcBef>
                <a:spcPts val="0"/>
              </a:spcBef>
              <a:buFont typeface="Wingdings" panose="05000000000000000000" pitchFamily="2" charset="2"/>
              <a:buNone/>
            </a:pPr>
            <a:r>
              <a:rPr lang="en-US" altLang="en-US" sz="2400" b="1" dirty="0" err="1">
                <a:solidFill>
                  <a:srgbClr val="C00000"/>
                </a:solidFill>
                <a:latin typeface="Eras Demi ITC" pitchFamily="34" charset="0"/>
              </a:rPr>
              <a:t>Paullus</a:t>
            </a:r>
            <a:endParaRPr lang="en-US" altLang="en-US" sz="2400" b="1" dirty="0">
              <a:solidFill>
                <a:srgbClr val="C00000"/>
              </a:solidFill>
              <a:latin typeface="Eras Demi ITC" pitchFamily="34" charset="0"/>
            </a:endParaRPr>
          </a:p>
          <a:p>
            <a:pPr>
              <a:spcBef>
                <a:spcPts val="0"/>
              </a:spcBef>
              <a:buFont typeface="Wingdings" panose="05000000000000000000" pitchFamily="2" charset="2"/>
              <a:buNone/>
            </a:pPr>
            <a:r>
              <a:rPr lang="en-US" altLang="en-US" i="1" dirty="0">
                <a:solidFill>
                  <a:srgbClr val="FF0000"/>
                </a:solidFill>
                <a:latin typeface="Arial Narrow" panose="020B0606020202030204" pitchFamily="34" charset="0"/>
              </a:rPr>
              <a:t>	Roman name (cognomen)</a:t>
            </a:r>
          </a:p>
          <a:p>
            <a:pPr>
              <a:lnSpc>
                <a:spcPct val="110000"/>
              </a:lnSpc>
              <a:spcBef>
                <a:spcPts val="0"/>
              </a:spcBef>
              <a:buFont typeface="Wingdings" panose="05000000000000000000" pitchFamily="2" charset="2"/>
              <a:buNone/>
            </a:pPr>
            <a:r>
              <a:rPr lang="en-US" altLang="en-US" sz="2400" b="1" dirty="0">
                <a:solidFill>
                  <a:srgbClr val="C00000"/>
                </a:solidFill>
                <a:latin typeface="Eras Demi ITC" pitchFamily="34" charset="0"/>
              </a:rPr>
              <a:t>Roman Citizen from Tarsus </a:t>
            </a:r>
          </a:p>
          <a:p>
            <a:pPr>
              <a:spcBef>
                <a:spcPts val="0"/>
              </a:spcBef>
              <a:buFont typeface="Wingdings" panose="05000000000000000000" pitchFamily="2" charset="2"/>
              <a:buNone/>
            </a:pPr>
            <a:r>
              <a:rPr lang="en-US" altLang="en-US" sz="2400" i="1" dirty="0">
                <a:solidFill>
                  <a:srgbClr val="FF0000"/>
                </a:solidFill>
                <a:latin typeface="Arial Narrow" panose="020B0606020202030204" pitchFamily="34" charset="0"/>
              </a:rPr>
              <a:t>	</a:t>
            </a:r>
            <a:r>
              <a:rPr lang="en-US" altLang="en-US" i="1" dirty="0">
                <a:solidFill>
                  <a:srgbClr val="FF0000"/>
                </a:solidFill>
                <a:latin typeface="Arial Narrow" panose="020B0606020202030204" pitchFamily="34" charset="0"/>
              </a:rPr>
              <a:t>Acts 16:37; 21:39; 22:26-28</a:t>
            </a:r>
          </a:p>
          <a:p>
            <a:pPr>
              <a:spcBef>
                <a:spcPts val="0"/>
              </a:spcBef>
              <a:buFont typeface="Wingdings" panose="05000000000000000000" pitchFamily="2" charset="2"/>
              <a:buNone/>
            </a:pPr>
            <a:r>
              <a:rPr lang="en-US" altLang="en-US" sz="2400" b="1" dirty="0" err="1">
                <a:solidFill>
                  <a:srgbClr val="C00000"/>
                </a:solidFill>
                <a:latin typeface="Eras Demi ITC" pitchFamily="34" charset="0"/>
              </a:rPr>
              <a:t>Hebraistic</a:t>
            </a:r>
            <a:r>
              <a:rPr lang="en-US" altLang="en-US" sz="2400" b="1" dirty="0">
                <a:solidFill>
                  <a:srgbClr val="C00000"/>
                </a:solidFill>
                <a:latin typeface="Eras Demi ITC" pitchFamily="34" charset="0"/>
              </a:rPr>
              <a:t> Jew</a:t>
            </a:r>
          </a:p>
          <a:p>
            <a:pPr>
              <a:spcBef>
                <a:spcPts val="0"/>
              </a:spcBef>
              <a:buFont typeface="Wingdings" panose="05000000000000000000" pitchFamily="2" charset="2"/>
              <a:buNone/>
            </a:pPr>
            <a:r>
              <a:rPr lang="en-US" altLang="en-US" sz="2400" i="1" dirty="0">
                <a:solidFill>
                  <a:srgbClr val="FF0000"/>
                </a:solidFill>
                <a:latin typeface="Arial Narrow" panose="020B0606020202030204" pitchFamily="34" charset="0"/>
              </a:rPr>
              <a:t>	</a:t>
            </a:r>
            <a:r>
              <a:rPr lang="en-US" altLang="en-US" i="1" dirty="0">
                <a:solidFill>
                  <a:srgbClr val="FF0000"/>
                </a:solidFill>
                <a:latin typeface="Arial Narrow" panose="020B0606020202030204" pitchFamily="34" charset="0"/>
              </a:rPr>
              <a:t>Acts 22:2; Phil. 3:6 (Hebrew speaking)</a:t>
            </a:r>
          </a:p>
          <a:p>
            <a:pPr marL="0" indent="0">
              <a:buNone/>
            </a:pPr>
            <a:endParaRPr lang="en-US" dirty="0"/>
          </a:p>
        </p:txBody>
      </p:sp>
      <p:sp>
        <p:nvSpPr>
          <p:cNvPr id="5" name="Content Placeholder 4"/>
          <p:cNvSpPr>
            <a:spLocks noGrp="1"/>
          </p:cNvSpPr>
          <p:nvPr>
            <p:ph sz="half" idx="2"/>
          </p:nvPr>
        </p:nvSpPr>
        <p:spPr>
          <a:xfrm>
            <a:off x="8496299" y="540626"/>
            <a:ext cx="3590925" cy="6317373"/>
          </a:xfrm>
        </p:spPr>
        <p:txBody>
          <a:bodyPr>
            <a:normAutofit/>
          </a:bodyPr>
          <a:lstStyle/>
          <a:p>
            <a:pPr lvl="0">
              <a:spcBef>
                <a:spcPts val="0"/>
              </a:spcBef>
              <a:buNone/>
            </a:pPr>
            <a:r>
              <a:rPr lang="en-US" altLang="en-US" sz="2400" b="1" dirty="0">
                <a:solidFill>
                  <a:srgbClr val="C00000"/>
                </a:solidFill>
                <a:latin typeface="Eras Demi ITC" pitchFamily="34" charset="0"/>
              </a:rPr>
              <a:t>Tribe of Benjamin</a:t>
            </a:r>
          </a:p>
          <a:p>
            <a:pPr lvl="0">
              <a:spcBef>
                <a:spcPts val="0"/>
              </a:spcBef>
              <a:buNone/>
            </a:pPr>
            <a:r>
              <a:rPr lang="en-US" altLang="en-US" i="1" dirty="0">
                <a:solidFill>
                  <a:srgbClr val="FF0000"/>
                </a:solidFill>
                <a:latin typeface="Arial Narrow" panose="020B0606020202030204" pitchFamily="34" charset="0"/>
              </a:rPr>
              <a:t>	Rom. 11:1; Phil. 3:5</a:t>
            </a:r>
            <a:endParaRPr lang="en-US" altLang="en-US" sz="2400" b="1" dirty="0">
              <a:solidFill>
                <a:srgbClr val="C00000"/>
              </a:solidFill>
              <a:latin typeface="Eras Demi ITC" pitchFamily="34" charset="0"/>
            </a:endParaRPr>
          </a:p>
          <a:p>
            <a:pPr>
              <a:spcBef>
                <a:spcPts val="0"/>
              </a:spcBef>
              <a:buFont typeface="Wingdings" panose="05000000000000000000" pitchFamily="2" charset="2"/>
              <a:buNone/>
            </a:pPr>
            <a:r>
              <a:rPr lang="en-US" altLang="en-US" sz="2400" b="1" dirty="0">
                <a:solidFill>
                  <a:srgbClr val="C00000"/>
                </a:solidFill>
                <a:latin typeface="Eras Demi ITC" pitchFamily="34" charset="0"/>
              </a:rPr>
              <a:t>Pharisee</a:t>
            </a:r>
          </a:p>
          <a:p>
            <a:pPr>
              <a:spcBef>
                <a:spcPts val="0"/>
              </a:spcBef>
              <a:buFont typeface="Wingdings" panose="05000000000000000000" pitchFamily="2" charset="2"/>
              <a:buNone/>
            </a:pPr>
            <a:r>
              <a:rPr lang="en-US" altLang="en-US" i="1" dirty="0">
                <a:solidFill>
                  <a:srgbClr val="FF0000"/>
                </a:solidFill>
                <a:latin typeface="Arial Narrow" panose="020B0606020202030204" pitchFamily="34" charset="0"/>
              </a:rPr>
              <a:t>	Acts 23:6; 26:5</a:t>
            </a:r>
          </a:p>
          <a:p>
            <a:pPr>
              <a:lnSpc>
                <a:spcPct val="110000"/>
              </a:lnSpc>
              <a:spcBef>
                <a:spcPts val="0"/>
              </a:spcBef>
              <a:buFont typeface="Wingdings" panose="05000000000000000000" pitchFamily="2" charset="2"/>
              <a:buNone/>
            </a:pPr>
            <a:r>
              <a:rPr lang="en-US" altLang="en-US" sz="2400" b="1" dirty="0">
                <a:solidFill>
                  <a:srgbClr val="C00000"/>
                </a:solidFill>
                <a:latin typeface="Eras Demi ITC" pitchFamily="34" charset="0"/>
              </a:rPr>
              <a:t>Disciple of Rabbi Gamaliel</a:t>
            </a:r>
          </a:p>
          <a:p>
            <a:pPr>
              <a:spcBef>
                <a:spcPts val="0"/>
              </a:spcBef>
              <a:buFont typeface="Wingdings" panose="05000000000000000000" pitchFamily="2" charset="2"/>
              <a:buNone/>
            </a:pPr>
            <a:r>
              <a:rPr lang="en-US" altLang="en-US" i="1" dirty="0">
                <a:solidFill>
                  <a:srgbClr val="FF0000"/>
                </a:solidFill>
                <a:latin typeface="Arial Narrow" panose="020B0606020202030204" pitchFamily="34" charset="0"/>
              </a:rPr>
              <a:t>	Acts 22:3</a:t>
            </a:r>
          </a:p>
          <a:p>
            <a:pPr>
              <a:spcBef>
                <a:spcPts val="0"/>
              </a:spcBef>
              <a:buFont typeface="Wingdings" panose="05000000000000000000" pitchFamily="2" charset="2"/>
              <a:buNone/>
            </a:pPr>
            <a:r>
              <a:rPr lang="en-US" altLang="en-US" sz="2400" b="1" dirty="0">
                <a:solidFill>
                  <a:srgbClr val="C00000"/>
                </a:solidFill>
                <a:latin typeface="Eras Demi ITC" pitchFamily="34" charset="0"/>
              </a:rPr>
              <a:t>Tentmaker Trade</a:t>
            </a:r>
          </a:p>
          <a:p>
            <a:pPr>
              <a:spcBef>
                <a:spcPts val="0"/>
              </a:spcBef>
              <a:buFont typeface="Wingdings" panose="05000000000000000000" pitchFamily="2" charset="2"/>
              <a:buNone/>
            </a:pPr>
            <a:r>
              <a:rPr lang="en-US" altLang="en-US" i="1" dirty="0">
                <a:solidFill>
                  <a:srgbClr val="FF0000"/>
                </a:solidFill>
                <a:latin typeface="Arial Narrow" panose="020B0606020202030204" pitchFamily="34" charset="0"/>
              </a:rPr>
              <a:t>	Acts 18:3</a:t>
            </a:r>
          </a:p>
          <a:p>
            <a:pPr>
              <a:spcBef>
                <a:spcPts val="0"/>
              </a:spcBef>
              <a:buFont typeface="Wingdings" panose="05000000000000000000" pitchFamily="2" charset="2"/>
              <a:buNone/>
            </a:pPr>
            <a:r>
              <a:rPr lang="en-US" altLang="en-US" sz="2400" b="1" dirty="0">
                <a:solidFill>
                  <a:srgbClr val="C00000"/>
                </a:solidFill>
                <a:latin typeface="Eras Demi ITC" pitchFamily="34" charset="0"/>
              </a:rPr>
              <a:t>Unmarried</a:t>
            </a:r>
          </a:p>
          <a:p>
            <a:pPr>
              <a:spcBef>
                <a:spcPts val="0"/>
              </a:spcBef>
              <a:buFont typeface="Wingdings" panose="05000000000000000000" pitchFamily="2" charset="2"/>
              <a:buNone/>
            </a:pPr>
            <a:r>
              <a:rPr lang="en-US" altLang="en-US" i="1" dirty="0">
                <a:solidFill>
                  <a:srgbClr val="FF0000"/>
                </a:solidFill>
                <a:latin typeface="Arial Narrow" panose="020B0606020202030204" pitchFamily="34" charset="0"/>
              </a:rPr>
              <a:t>	1 Cor. 7:7a; 9:5</a:t>
            </a:r>
          </a:p>
        </p:txBody>
      </p:sp>
    </p:spTree>
    <p:extLst>
      <p:ext uri="{BB962C8B-B14F-4D97-AF65-F5344CB8AC3E}">
        <p14:creationId xmlns:p14="http://schemas.microsoft.com/office/powerpoint/2010/main" val="17486367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 calcmode="lin" valueType="num">
                                      <p:cBhvr additive="base">
                                        <p:cTn id="4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 calcmode="lin" valueType="num">
                                      <p:cBhvr additive="base">
                                        <p:cTn id="5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 calcmode="lin" valueType="num">
                                      <p:cBhvr additive="base">
                                        <p:cTn id="5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 calcmode="lin" valueType="num">
                                      <p:cBhvr additive="base">
                                        <p:cTn id="6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anim calcmode="lin" valueType="num">
                                      <p:cBhvr additive="base">
                                        <p:cTn id="6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xEl>
                                              <p:pRg st="5" end="5"/>
                                            </p:txEl>
                                          </p:spTgt>
                                        </p:tgtEl>
                                        <p:attrNameLst>
                                          <p:attrName>style.visibility</p:attrName>
                                        </p:attrNameLst>
                                      </p:cBhvr>
                                      <p:to>
                                        <p:strVal val="visible"/>
                                      </p:to>
                                    </p:set>
                                    <p:anim calcmode="lin" valueType="num">
                                      <p:cBhvr additive="base">
                                        <p:cTn id="7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
                                            <p:txEl>
                                              <p:pRg st="6" end="6"/>
                                            </p:txEl>
                                          </p:spTgt>
                                        </p:tgtEl>
                                        <p:attrNameLst>
                                          <p:attrName>style.visibility</p:attrName>
                                        </p:attrNameLst>
                                      </p:cBhvr>
                                      <p:to>
                                        <p:strVal val="visible"/>
                                      </p:to>
                                    </p:set>
                                    <p:anim calcmode="lin" valueType="num">
                                      <p:cBhvr additive="base">
                                        <p:cTn id="7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 calcmode="lin" valueType="num">
                                      <p:cBhvr additive="base">
                                        <p:cTn id="8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
                                            <p:txEl>
                                              <p:pRg st="8" end="8"/>
                                            </p:txEl>
                                          </p:spTgt>
                                        </p:tgtEl>
                                        <p:attrNameLst>
                                          <p:attrName>style.visibility</p:attrName>
                                        </p:attrNameLst>
                                      </p:cBhvr>
                                      <p:to>
                                        <p:strVal val="visible"/>
                                      </p:to>
                                    </p:set>
                                    <p:anim calcmode="lin" valueType="num">
                                      <p:cBhvr additive="base">
                                        <p:cTn id="8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
                                            <p:txEl>
                                              <p:pRg st="9" end="9"/>
                                            </p:txEl>
                                          </p:spTgt>
                                        </p:tgtEl>
                                        <p:attrNameLst>
                                          <p:attrName>style.visibility</p:attrName>
                                        </p:attrNameLst>
                                      </p:cBhvr>
                                      <p:to>
                                        <p:strVal val="visible"/>
                                      </p:to>
                                    </p:set>
                                    <p:anim calcmode="lin" valueType="num">
                                      <p:cBhvr additive="base">
                                        <p:cTn id="9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569066"/>
            <a:ext cx="3627120" cy="4943104"/>
          </a:xfrm>
        </p:spPr>
        <p:txBody>
          <a:bodyPr/>
          <a:lstStyle/>
          <a:p>
            <a:r>
              <a:rPr lang="en-US" b="1" dirty="0">
                <a:solidFill>
                  <a:srgbClr val="FFC000"/>
                </a:solidFill>
                <a:effectLst>
                  <a:outerShdw blurRad="38100" dist="38100" dir="2700000" algn="tl">
                    <a:srgbClr val="000000">
                      <a:alpha val="43137"/>
                    </a:srgbClr>
                  </a:outerShdw>
                </a:effectLst>
              </a:rPr>
              <a:t>Saul is Baptized a Christian</a:t>
            </a:r>
          </a:p>
        </p:txBody>
      </p:sp>
      <p:sp>
        <p:nvSpPr>
          <p:cNvPr id="3" name="Content Placeholder 2"/>
          <p:cNvSpPr>
            <a:spLocks noGrp="1"/>
          </p:cNvSpPr>
          <p:nvPr>
            <p:ph idx="1"/>
          </p:nvPr>
        </p:nvSpPr>
        <p:spPr>
          <a:xfrm>
            <a:off x="4581525" y="133350"/>
            <a:ext cx="7202486" cy="6724650"/>
          </a:xfrm>
        </p:spPr>
        <p:txBody>
          <a:bodyPr>
            <a:normAutofit/>
          </a:bodyPr>
          <a:lstStyle/>
          <a:p>
            <a:pPr marL="0" indent="0">
              <a:buNone/>
            </a:pP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rPr>
              <a:t>He could not have been more shocked than when the answer to his question, “Who are you, Lord,” was a heavenly voice saying, “I am Jesus!” (Ac. 9, 22)</a:t>
            </a:r>
          </a:p>
          <a:p>
            <a:r>
              <a:rPr lang="en-US" b="1" i="1" dirty="0"/>
              <a:t>Later, Saul would recount that he had been chosen as a witness of Jesus to the Gentiles so they might be forgiven and included in God’s holy people (cf. Ac. 26:15-18).</a:t>
            </a:r>
          </a:p>
          <a:p>
            <a:r>
              <a:rPr lang="en-US" b="1" i="1" dirty="0"/>
              <a:t>Led into Damascus blind, he was eventually healed and baptized by a reluctant Ananias. </a:t>
            </a:r>
          </a:p>
          <a:p>
            <a:r>
              <a:rPr lang="en-US" b="1" i="1" dirty="0"/>
              <a:t>To Ananias, God revealed that Saul would be an instrument of profound suffering as well as outreach to the Gentiles.</a:t>
            </a:r>
          </a:p>
        </p:txBody>
      </p:sp>
    </p:spTree>
    <p:extLst>
      <p:ext uri="{BB962C8B-B14F-4D97-AF65-F5344CB8AC3E}">
        <p14:creationId xmlns:p14="http://schemas.microsoft.com/office/powerpoint/2010/main" val="98990400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6" y="559678"/>
            <a:ext cx="4152900" cy="4952492"/>
          </a:xfrm>
        </p:spPr>
        <p:txBody>
          <a:bodyPr/>
          <a:lstStyle/>
          <a:p>
            <a:r>
              <a:rPr lang="en-US" b="1" dirty="0">
                <a:solidFill>
                  <a:srgbClr val="FFC000"/>
                </a:solidFill>
                <a:effectLst>
                  <a:outerShdw blurRad="38100" dist="38100" dir="2700000" algn="tl">
                    <a:srgbClr val="000000">
                      <a:alpha val="43137"/>
                    </a:srgbClr>
                  </a:outerShdw>
                </a:effectLst>
              </a:rPr>
              <a:t>The Inquisitor Turned Evangelist</a:t>
            </a:r>
          </a:p>
        </p:txBody>
      </p:sp>
      <p:sp>
        <p:nvSpPr>
          <p:cNvPr id="3" name="Content Placeholder 2"/>
          <p:cNvSpPr>
            <a:spLocks noGrp="1"/>
          </p:cNvSpPr>
          <p:nvPr>
            <p:ph idx="1"/>
          </p:nvPr>
        </p:nvSpPr>
        <p:spPr>
          <a:xfrm>
            <a:off x="4648199" y="114300"/>
            <a:ext cx="7135811" cy="6743700"/>
          </a:xfrm>
        </p:spPr>
        <p:txBody>
          <a:bodyPr/>
          <a:lstStyle/>
          <a:p>
            <a:pPr marL="0" indent="0">
              <a:buNone/>
            </a:pP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rPr>
              <a:t>The newly converted Saul visited the synagogues in Damascus, not to serve extradition papers on Christians, but to preach Jesus as the Christ.</a:t>
            </a:r>
          </a:p>
          <a:p>
            <a:r>
              <a:rPr lang="en-US" sz="2400" i="1" dirty="0"/>
              <a:t>Ripples of shock, surprise and suspicion filtered through the whole Jewish community.</a:t>
            </a:r>
          </a:p>
          <a:p>
            <a:r>
              <a:rPr lang="en-US" sz="2400" i="1" dirty="0"/>
              <a:t>Eventually, some of the Jews decided he must be silenced by death, but the Christians secretly slipped Paul over the city wall in a basket, an event Paul would later refer to as a irony to the Roman accolade for soldiers who first made it over the wall. </a:t>
            </a:r>
          </a:p>
        </p:txBody>
      </p:sp>
    </p:spTree>
    <p:extLst>
      <p:ext uri="{BB962C8B-B14F-4D97-AF65-F5344CB8AC3E}">
        <p14:creationId xmlns:p14="http://schemas.microsoft.com/office/powerpoint/2010/main" val="304210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529198"/>
            <a:ext cx="3833906" cy="4952492"/>
          </a:xfrm>
        </p:spPr>
        <p:txBody>
          <a:bodyPr/>
          <a:lstStyle/>
          <a:p>
            <a:r>
              <a:rPr lang="en-US" b="1" dirty="0">
                <a:solidFill>
                  <a:srgbClr val="FFC000"/>
                </a:solidFill>
                <a:effectLst>
                  <a:outerShdw blurRad="38100" dist="38100" dir="2700000" algn="tl">
                    <a:srgbClr val="000000">
                      <a:alpha val="43137"/>
                    </a:srgbClr>
                  </a:outerShdw>
                </a:effectLst>
              </a:rPr>
              <a:t>Saul in Arabia and Jerusalem</a:t>
            </a:r>
          </a:p>
        </p:txBody>
      </p:sp>
      <p:sp>
        <p:nvSpPr>
          <p:cNvPr id="3" name="Content Placeholder 2"/>
          <p:cNvSpPr>
            <a:spLocks noGrp="1"/>
          </p:cNvSpPr>
          <p:nvPr>
            <p:ph idx="1"/>
          </p:nvPr>
        </p:nvSpPr>
        <p:spPr>
          <a:xfrm>
            <a:off x="4511040" y="142875"/>
            <a:ext cx="7272971" cy="6715125"/>
          </a:xfrm>
        </p:spPr>
        <p:txBody>
          <a:bodyPr>
            <a:normAutofit/>
          </a:bodyPr>
          <a:lstStyle/>
          <a:p>
            <a:pPr marL="0" indent="0">
              <a:buNone/>
            </a:pPr>
            <a:r>
              <a:rPr lang="en-US" sz="2600" b="1" dirty="0">
                <a:solidFill>
                  <a:srgbClr val="FF0000"/>
                </a:solidFill>
                <a:effectLst>
                  <a:outerShdw blurRad="38100" dist="38100" dir="2700000" algn="tl">
                    <a:srgbClr val="000000">
                      <a:alpha val="43137"/>
                    </a:srgbClr>
                  </a:outerShdw>
                </a:effectLst>
                <a:latin typeface="Calibri" panose="020F0502020204030204" pitchFamily="34" charset="0"/>
              </a:rPr>
              <a:t>In his Galatian letter, Saul (Paul) adds details that Luke omits.</a:t>
            </a:r>
          </a:p>
          <a:p>
            <a:pPr>
              <a:lnSpc>
                <a:spcPct val="100000"/>
              </a:lnSpc>
            </a:pPr>
            <a:r>
              <a:rPr lang="en-US" sz="2200" i="1" dirty="0"/>
              <a:t>After his conversion, he immediately went into Arabia, the </a:t>
            </a:r>
            <a:r>
              <a:rPr lang="en-US" sz="2200" i="1" dirty="0" err="1"/>
              <a:t>Nabataen</a:t>
            </a:r>
            <a:r>
              <a:rPr lang="en-US" sz="2200" i="1" dirty="0"/>
              <a:t> kingdom ruled by </a:t>
            </a:r>
            <a:r>
              <a:rPr lang="en-US" sz="2200" i="1" dirty="0" err="1"/>
              <a:t>Aretas</a:t>
            </a:r>
            <a:r>
              <a:rPr lang="en-US" sz="2200" i="1" dirty="0"/>
              <a:t> IV (9 BC – AD 40). Presumably this interlude took about three years (Ga. 1:18a).</a:t>
            </a:r>
          </a:p>
          <a:p>
            <a:pPr>
              <a:lnSpc>
                <a:spcPct val="100000"/>
              </a:lnSpc>
            </a:pPr>
            <a:r>
              <a:rPr lang="en-US" sz="2200" i="1" dirty="0"/>
              <a:t>The trip to Jerusalem that Luke describes in Acts 9:26 would have been after the time in Arabia. In Jerusalem, Barnabas introduced him to Peter and James (Ga. 1:18b-19).</a:t>
            </a:r>
          </a:p>
          <a:p>
            <a:pPr>
              <a:lnSpc>
                <a:spcPct val="100000"/>
              </a:lnSpc>
            </a:pPr>
            <a:r>
              <a:rPr lang="en-US" sz="2200" i="1" dirty="0"/>
              <a:t>In Jerusalem, he saw none of the other apostles (Ga. 1:19). The other Christians were reluctant to accept him.</a:t>
            </a:r>
          </a:p>
          <a:p>
            <a:pPr>
              <a:lnSpc>
                <a:spcPct val="100000"/>
              </a:lnSpc>
            </a:pPr>
            <a:r>
              <a:rPr lang="en-US" sz="2200" i="1" dirty="0"/>
              <a:t>During this stay, Saul debated with Hellenistic Jews who now were so angered they attempted to kill him, but again the Christians secreted him out of the city and sent him home to Tarsus.</a:t>
            </a:r>
          </a:p>
        </p:txBody>
      </p:sp>
    </p:spTree>
    <p:extLst>
      <p:ext uri="{BB962C8B-B14F-4D97-AF65-F5344CB8AC3E}">
        <p14:creationId xmlns:p14="http://schemas.microsoft.com/office/powerpoint/2010/main" val="7095369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3850" y="559678"/>
            <a:ext cx="4105275" cy="4952492"/>
          </a:xfrm>
        </p:spPr>
        <p:txBody>
          <a:bodyPr/>
          <a:lstStyle/>
          <a:p>
            <a:r>
              <a:rPr lang="en-US" b="1" dirty="0">
                <a:solidFill>
                  <a:srgbClr val="FFC000"/>
                </a:solidFill>
                <a:effectLst>
                  <a:outerShdw blurRad="38100" dist="38100" dir="2700000" algn="tl">
                    <a:srgbClr val="000000">
                      <a:alpha val="43137"/>
                    </a:srgbClr>
                  </a:outerShdw>
                </a:effectLst>
              </a:rPr>
              <a:t>Barnabas Brings Saul to Antioch</a:t>
            </a:r>
          </a:p>
        </p:txBody>
      </p:sp>
      <p:sp>
        <p:nvSpPr>
          <p:cNvPr id="7" name="Content Placeholder 6"/>
          <p:cNvSpPr>
            <a:spLocks noGrp="1"/>
          </p:cNvSpPr>
          <p:nvPr>
            <p:ph idx="1"/>
          </p:nvPr>
        </p:nvSpPr>
        <p:spPr>
          <a:xfrm>
            <a:off x="4667250" y="569066"/>
            <a:ext cx="6762748" cy="6288934"/>
          </a:xfrm>
        </p:spPr>
        <p:txBody>
          <a:bodyPr/>
          <a:lstStyle/>
          <a:p>
            <a:pPr marL="0" indent="0">
              <a:buNone/>
            </a:pP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rPr>
              <a:t>Barnabas, knowing of Paul’s skill in debating Hellenistic Jews, considered him to be a prime candidate for reaching out to Greeks.</a:t>
            </a:r>
          </a:p>
          <a:p>
            <a:r>
              <a:rPr lang="en-US" i="1" dirty="0"/>
              <a:t>Traveling to Tarsus, Cilicia, he found Paul and brought him to Antioch, Syria.</a:t>
            </a:r>
          </a:p>
          <a:p>
            <a:r>
              <a:rPr lang="en-US" i="1" dirty="0"/>
              <a:t>Here, the believers were first dubbed with the Latin coinage “Christians,” though earlier they were simply known as “followers of the Way” (Ac. 9:2; cf. 19:9, 23; 22:4; 24:14, 22).</a:t>
            </a:r>
          </a:p>
        </p:txBody>
      </p:sp>
    </p:spTree>
    <p:extLst>
      <p:ext uri="{BB962C8B-B14F-4D97-AF65-F5344CB8AC3E}">
        <p14:creationId xmlns:p14="http://schemas.microsoft.com/office/powerpoint/2010/main" val="13159226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57380" name="Rectangle 4"/>
          <p:cNvSpPr>
            <a:spLocks noGrp="1" noChangeArrowheads="1"/>
          </p:cNvSpPr>
          <p:nvPr>
            <p:ph type="title"/>
          </p:nvPr>
        </p:nvSpPr>
        <p:spPr>
          <a:xfrm>
            <a:off x="497305" y="5935579"/>
            <a:ext cx="11197390" cy="922423"/>
          </a:xfrm>
          <a:noFill/>
        </p:spPr>
        <p:txBody>
          <a:bodyPr/>
          <a:lstStyle/>
          <a:p>
            <a:pPr algn="ctr"/>
            <a:r>
              <a:rPr lang="en-US" altLang="en-US" sz="2400" dirty="0">
                <a:solidFill>
                  <a:srgbClr val="FFFF00"/>
                </a:solidFill>
              </a:rPr>
              <a:t>Cleopatra’s gate in Tarsus is the only one of three Roman gates that have survived the centuries in Saul’s home city.</a:t>
            </a:r>
          </a:p>
        </p:txBody>
      </p:sp>
      <p:pic>
        <p:nvPicPr>
          <p:cNvPr id="357382" name="Picture 6" descr="NTA108"/>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83369" y="24373"/>
            <a:ext cx="9604668" cy="5911206"/>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065207"/>
      </p:ext>
    </p:extLst>
  </p:cSld>
  <p:clrMapOvr>
    <a:masterClrMapping/>
  </p:clrMapOvr>
  <p:transition>
    <p:split orient="vert"/>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751609" y="228600"/>
            <a:ext cx="10688782" cy="1082086"/>
          </a:xfrm>
        </p:spPr>
        <p:txBody>
          <a:bodyPr>
            <a:normAutofit/>
          </a:bodyPr>
          <a:lstStyle/>
          <a:p>
            <a:pPr algn="ctr" eaLnBrk="1" hangingPunct="1">
              <a:defRPr/>
            </a:pPr>
            <a:r>
              <a:rPr lang="en-US" altLang="en-US" sz="3600" dirty="0">
                <a:solidFill>
                  <a:srgbClr val="FFC000"/>
                </a:solidFill>
              </a:rPr>
              <a:t>Only Physical Description from Antiquity</a:t>
            </a:r>
          </a:p>
        </p:txBody>
      </p:sp>
      <p:sp>
        <p:nvSpPr>
          <p:cNvPr id="12291" name="Rectangle 3"/>
          <p:cNvSpPr>
            <a:spLocks noGrp="1" noRot="1" noChangeArrowheads="1"/>
          </p:cNvSpPr>
          <p:nvPr>
            <p:ph type="body" idx="1"/>
          </p:nvPr>
        </p:nvSpPr>
        <p:spPr>
          <a:xfrm>
            <a:off x="466725" y="1009650"/>
            <a:ext cx="10973666" cy="5619750"/>
          </a:xfrm>
        </p:spPr>
        <p:txBody>
          <a:bodyPr>
            <a:normAutofit/>
          </a:bodyPr>
          <a:lstStyle/>
          <a:p>
            <a:pPr eaLnBrk="1" hangingPunct="1">
              <a:spcBef>
                <a:spcPts val="0"/>
              </a:spcBef>
              <a:buFont typeface="Wingdings" panose="05000000000000000000" pitchFamily="2" charset="2"/>
              <a:buNone/>
              <a:defRPr/>
            </a:pPr>
            <a:r>
              <a:rPr lang="en-US" altLang="en-US" sz="4000" dirty="0">
                <a:latin typeface="Freestyle Script" panose="030804020302050B0404" pitchFamily="66" charset="0"/>
              </a:rPr>
              <a:t>		</a:t>
            </a:r>
            <a:r>
              <a:rPr lang="en-US" altLang="en-US" sz="4000" dirty="0">
                <a:solidFill>
                  <a:srgbClr val="FFFF00"/>
                </a:solidFill>
                <a:latin typeface="Freestyle Script" panose="030804020302050B0404" pitchFamily="66" charset="0"/>
              </a:rPr>
              <a:t>“</a:t>
            </a:r>
            <a:r>
              <a:rPr lang="en-US" altLang="en-US" sz="4400" dirty="0">
                <a:solidFill>
                  <a:srgbClr val="FFFF00"/>
                </a:solidFill>
                <a:latin typeface="Freestyle Script" panose="030804020302050B0404" pitchFamily="66" charset="0"/>
              </a:rPr>
              <a:t>And he (</a:t>
            </a:r>
            <a:r>
              <a:rPr lang="en-US" altLang="en-US" sz="4400" dirty="0" err="1">
                <a:solidFill>
                  <a:srgbClr val="FFFF00"/>
                </a:solidFill>
                <a:latin typeface="Freestyle Script" panose="030804020302050B0404" pitchFamily="66" charset="0"/>
              </a:rPr>
              <a:t>Onesiphorus</a:t>
            </a:r>
            <a:r>
              <a:rPr lang="en-US" altLang="en-US" sz="4400" dirty="0">
                <a:solidFill>
                  <a:srgbClr val="FFFF00"/>
                </a:solidFill>
                <a:latin typeface="Freestyle Script" panose="030804020302050B0404" pitchFamily="66" charset="0"/>
              </a:rPr>
              <a:t>) saw Paul coming, a man small in size, bald-headed, bandy-legged, well-built [i.e., healthy], with eyebrows meeting, rather long-nosed, full of grace. For sometimes he seemed like a man, and sometimes he had the countenance of an angel.”</a:t>
            </a:r>
            <a:endParaRPr lang="en-US" altLang="en-US" sz="2400" dirty="0">
              <a:solidFill>
                <a:srgbClr val="FFFF00"/>
              </a:solidFill>
              <a:latin typeface="Freestyle Script" panose="030804020302050B0404" pitchFamily="66" charset="0"/>
            </a:endParaRPr>
          </a:p>
          <a:p>
            <a:pPr algn="r" eaLnBrk="1" hangingPunct="1">
              <a:buFont typeface="Wingdings" panose="05000000000000000000" pitchFamily="2" charset="2"/>
              <a:buNone/>
              <a:defRPr/>
            </a:pPr>
            <a:r>
              <a:rPr lang="en-US" altLang="en-US" sz="2400" i="1" dirty="0">
                <a:solidFill>
                  <a:srgbClr val="FFFF00"/>
                </a:solidFill>
                <a:latin typeface="Arial Narrow" panose="020B0606020202030204" pitchFamily="34" charset="0"/>
              </a:rPr>
              <a:t>Acts of Paul and Thecla</a:t>
            </a:r>
            <a:r>
              <a:rPr lang="en-US" altLang="en-US" sz="2400" dirty="0">
                <a:solidFill>
                  <a:srgbClr val="FFFF00"/>
                </a:solidFill>
                <a:latin typeface="Arial Narrow" panose="020B0606020202030204" pitchFamily="34" charset="0"/>
              </a:rPr>
              <a:t> (c. AD 160-180)</a:t>
            </a:r>
          </a:p>
        </p:txBody>
      </p:sp>
    </p:spTree>
    <p:extLst>
      <p:ext uri="{BB962C8B-B14F-4D97-AF65-F5344CB8AC3E}">
        <p14:creationId xmlns:p14="http://schemas.microsoft.com/office/powerpoint/2010/main" val="3267133187"/>
      </p:ext>
    </p:extLst>
  </p:cSld>
  <p:clrMapOvr>
    <a:masterClrMapping/>
  </p:clrMapOvr>
  <p:transition>
    <p:split orient="vert"/>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D6A9-2228-4B57-85F4-424C8985D1B2}"/>
              </a:ext>
            </a:extLst>
          </p:cNvPr>
          <p:cNvSpPr>
            <a:spLocks noGrp="1"/>
          </p:cNvSpPr>
          <p:nvPr>
            <p:ph type="title"/>
          </p:nvPr>
        </p:nvSpPr>
        <p:spPr>
          <a:xfrm>
            <a:off x="508000" y="67581"/>
            <a:ext cx="11074400" cy="764721"/>
          </a:xfrm>
        </p:spPr>
        <p:txBody>
          <a:bodyPr>
            <a:normAutofit/>
          </a:bodyPr>
          <a:lstStyle/>
          <a:p>
            <a:pPr algn="ctr"/>
            <a:r>
              <a:rPr lang="en-US" sz="4000" dirty="0">
                <a:solidFill>
                  <a:srgbClr val="C00000"/>
                </a:solidFill>
              </a:rPr>
              <a:t>Chronology of Paul’s Christian Life</a:t>
            </a:r>
          </a:p>
        </p:txBody>
      </p:sp>
      <p:sp>
        <p:nvSpPr>
          <p:cNvPr id="3" name="Text Placeholder 2">
            <a:extLst>
              <a:ext uri="{FF2B5EF4-FFF2-40B4-BE49-F238E27FC236}">
                <a16:creationId xmlns:a16="http://schemas.microsoft.com/office/drawing/2014/main" id="{C4A35F08-DA0D-46F8-9A85-4D9C61507D47}"/>
              </a:ext>
            </a:extLst>
          </p:cNvPr>
          <p:cNvSpPr>
            <a:spLocks noGrp="1"/>
          </p:cNvSpPr>
          <p:nvPr>
            <p:ph type="body" sz="half" idx="1"/>
          </p:nvPr>
        </p:nvSpPr>
        <p:spPr>
          <a:xfrm>
            <a:off x="188686" y="832302"/>
            <a:ext cx="5805714" cy="5868537"/>
          </a:xfrm>
        </p:spPr>
        <p:txBody>
          <a:bodyPr>
            <a:normAutofit fontScale="92500" lnSpcReduction="10000"/>
          </a:bodyPr>
          <a:lstStyle/>
          <a:p>
            <a:pPr marL="0" indent="0">
              <a:buNone/>
            </a:pPr>
            <a:r>
              <a:rPr lang="en-US" sz="2400" b="1" dirty="0">
                <a:solidFill>
                  <a:srgbClr val="00B050"/>
                </a:solidFill>
              </a:rPr>
              <a:t>Events			Roman History</a:t>
            </a:r>
          </a:p>
          <a:p>
            <a:pPr marL="0" indent="0">
              <a:buNone/>
            </a:pPr>
            <a:r>
              <a:rPr lang="en-US" dirty="0">
                <a:latin typeface="Arial Narrow" panose="020B0606020202030204" pitchFamily="34" charset="0"/>
              </a:rPr>
              <a:t>Conversion	33?	14-37 Caesar Tiberius</a:t>
            </a:r>
          </a:p>
          <a:p>
            <a:pPr marL="0" indent="0">
              <a:lnSpc>
                <a:spcPct val="100000"/>
              </a:lnSpc>
              <a:buNone/>
            </a:pPr>
            <a:r>
              <a:rPr lang="en-US" dirty="0">
                <a:latin typeface="Arial Narrow" panose="020B0606020202030204" pitchFamily="34" charset="0"/>
              </a:rPr>
              <a:t>Relief mission to</a:t>
            </a:r>
          </a:p>
          <a:p>
            <a:pPr marL="0" indent="0">
              <a:lnSpc>
                <a:spcPct val="100000"/>
              </a:lnSpc>
              <a:spcBef>
                <a:spcPts val="0"/>
              </a:spcBef>
              <a:buNone/>
            </a:pPr>
            <a:r>
              <a:rPr lang="en-US" dirty="0">
                <a:latin typeface="Arial Narrow" panose="020B0606020202030204" pitchFamily="34" charset="0"/>
              </a:rPr>
              <a:t>Jerusalem		35?</a:t>
            </a:r>
          </a:p>
          <a:p>
            <a:pPr marL="0" indent="0">
              <a:buNone/>
            </a:pPr>
            <a:r>
              <a:rPr lang="en-US" dirty="0">
                <a:latin typeface="Arial Narrow" panose="020B0606020202030204" pitchFamily="34" charset="0"/>
              </a:rPr>
              <a:t>In Cilicia &amp; Syria	35-46	37-41 Caesar Caligula</a:t>
            </a:r>
          </a:p>
          <a:p>
            <a:pPr marL="0" indent="0">
              <a:buNone/>
            </a:pPr>
            <a:r>
              <a:rPr lang="en-US" dirty="0">
                <a:latin typeface="Arial Narrow" panose="020B0606020202030204" pitchFamily="34" charset="0"/>
              </a:rPr>
              <a:t>2</a:t>
            </a:r>
            <a:r>
              <a:rPr lang="en-US" baseline="30000" dirty="0">
                <a:latin typeface="Arial Narrow" panose="020B0606020202030204" pitchFamily="34" charset="0"/>
              </a:rPr>
              <a:t>nd</a:t>
            </a:r>
            <a:r>
              <a:rPr lang="en-US" dirty="0">
                <a:latin typeface="Arial Narrow" panose="020B0606020202030204" pitchFamily="34" charset="0"/>
              </a:rPr>
              <a:t> Jerusalem visit	46	41-54 Caesar Claudius</a:t>
            </a:r>
          </a:p>
          <a:p>
            <a:pPr marL="0" indent="0">
              <a:buNone/>
            </a:pPr>
            <a:r>
              <a:rPr lang="en-US" dirty="0">
                <a:latin typeface="Arial Narrow" panose="020B0606020202030204" pitchFamily="34" charset="0"/>
              </a:rPr>
              <a:t>1</a:t>
            </a:r>
            <a:r>
              <a:rPr lang="en-US" baseline="30000" dirty="0">
                <a:latin typeface="Arial Narrow" panose="020B0606020202030204" pitchFamily="34" charset="0"/>
              </a:rPr>
              <a:t>st</a:t>
            </a:r>
            <a:r>
              <a:rPr lang="en-US" dirty="0">
                <a:latin typeface="Arial Narrow" panose="020B0606020202030204" pitchFamily="34" charset="0"/>
              </a:rPr>
              <a:t> Mission Tour	47-48</a:t>
            </a:r>
          </a:p>
          <a:p>
            <a:pPr marL="0" indent="0">
              <a:buNone/>
            </a:pPr>
            <a:r>
              <a:rPr lang="en-US" dirty="0">
                <a:latin typeface="Arial Narrow" panose="020B0606020202030204" pitchFamily="34" charset="0"/>
              </a:rPr>
              <a:t>Galatian Letter	48?</a:t>
            </a:r>
          </a:p>
          <a:p>
            <a:pPr marL="0" indent="0">
              <a:buNone/>
            </a:pPr>
            <a:r>
              <a:rPr lang="en-US" dirty="0">
                <a:latin typeface="Arial Narrow" panose="020B0606020202030204" pitchFamily="34" charset="0"/>
              </a:rPr>
              <a:t>Jerusalem Council	49	49 Jews expelled from Rome</a:t>
            </a:r>
          </a:p>
          <a:p>
            <a:pPr marL="0" indent="0">
              <a:buNone/>
            </a:pPr>
            <a:r>
              <a:rPr lang="en-US" dirty="0">
                <a:latin typeface="Arial Narrow" panose="020B0606020202030204" pitchFamily="34" charset="0"/>
              </a:rPr>
              <a:t>2</a:t>
            </a:r>
            <a:r>
              <a:rPr lang="en-US" baseline="30000" dirty="0">
                <a:latin typeface="Arial Narrow" panose="020B0606020202030204" pitchFamily="34" charset="0"/>
              </a:rPr>
              <a:t>nd</a:t>
            </a:r>
            <a:r>
              <a:rPr lang="en-US" dirty="0">
                <a:latin typeface="Arial Narrow" panose="020B0606020202030204" pitchFamily="34" charset="0"/>
              </a:rPr>
              <a:t> Mission Tour	49-52</a:t>
            </a:r>
          </a:p>
          <a:p>
            <a:pPr marL="0" indent="0">
              <a:buNone/>
            </a:pPr>
            <a:r>
              <a:rPr lang="en-US" dirty="0">
                <a:latin typeface="Arial Narrow" panose="020B0606020202030204" pitchFamily="34" charset="0"/>
              </a:rPr>
              <a:t>1&amp;2 Thessalonians	50</a:t>
            </a:r>
          </a:p>
          <a:p>
            <a:pPr marL="0" indent="0">
              <a:buNone/>
            </a:pPr>
            <a:r>
              <a:rPr lang="en-US" dirty="0">
                <a:latin typeface="Arial Narrow" panose="020B0606020202030204" pitchFamily="34" charset="0"/>
              </a:rPr>
              <a:t>In Corinth		50-52 	51-52 Gallio, Achaia Proconsul</a:t>
            </a:r>
          </a:p>
          <a:p>
            <a:pPr marL="0" indent="0">
              <a:buNone/>
            </a:pPr>
            <a:r>
              <a:rPr lang="en-US" dirty="0">
                <a:latin typeface="Arial Narrow" panose="020B0606020202030204" pitchFamily="34" charset="0"/>
              </a:rPr>
              <a:t>3</a:t>
            </a:r>
            <a:r>
              <a:rPr lang="en-US" baseline="30000" dirty="0">
                <a:latin typeface="Arial Narrow" panose="020B0606020202030204" pitchFamily="34" charset="0"/>
              </a:rPr>
              <a:t>rd</a:t>
            </a:r>
            <a:r>
              <a:rPr lang="en-US" dirty="0">
                <a:latin typeface="Arial Narrow" panose="020B0606020202030204" pitchFamily="34" charset="0"/>
              </a:rPr>
              <a:t> Jerusalem visit	52	52-59 Felix, Judaea Proconsul</a:t>
            </a:r>
          </a:p>
          <a:p>
            <a:pPr marL="0" indent="0">
              <a:buNone/>
            </a:pPr>
            <a:r>
              <a:rPr lang="en-US" dirty="0">
                <a:latin typeface="Arial Narrow" panose="020B0606020202030204" pitchFamily="34" charset="0"/>
              </a:rPr>
              <a:t>3</a:t>
            </a:r>
            <a:r>
              <a:rPr lang="en-US" baseline="30000" dirty="0">
                <a:latin typeface="Arial Narrow" panose="020B0606020202030204" pitchFamily="34" charset="0"/>
              </a:rPr>
              <a:t>rd</a:t>
            </a:r>
            <a:r>
              <a:rPr lang="en-US" dirty="0">
                <a:latin typeface="Arial Narrow" panose="020B0606020202030204" pitchFamily="34" charset="0"/>
              </a:rPr>
              <a:t> Mission Tour	52-57</a:t>
            </a:r>
          </a:p>
          <a:p>
            <a:pPr marL="0" indent="0">
              <a:buNone/>
            </a:pPr>
            <a:endParaRPr lang="en-US" dirty="0">
              <a:latin typeface="Arial Narrow" panose="020B0606020202030204" pitchFamily="34" charset="0"/>
            </a:endParaRPr>
          </a:p>
        </p:txBody>
      </p:sp>
      <p:sp>
        <p:nvSpPr>
          <p:cNvPr id="4" name="Content Placeholder 3">
            <a:extLst>
              <a:ext uri="{FF2B5EF4-FFF2-40B4-BE49-F238E27FC236}">
                <a16:creationId xmlns:a16="http://schemas.microsoft.com/office/drawing/2014/main" id="{29F27842-3A97-434D-9C67-9E96D243D580}"/>
              </a:ext>
            </a:extLst>
          </p:cNvPr>
          <p:cNvSpPr>
            <a:spLocks noGrp="1"/>
          </p:cNvSpPr>
          <p:nvPr>
            <p:ph sz="half" idx="2"/>
          </p:nvPr>
        </p:nvSpPr>
        <p:spPr>
          <a:xfrm>
            <a:off x="5878286" y="832302"/>
            <a:ext cx="6313714" cy="5958117"/>
          </a:xfrm>
        </p:spPr>
        <p:txBody>
          <a:bodyPr>
            <a:normAutofit fontScale="92500" lnSpcReduction="10000"/>
          </a:bodyPr>
          <a:lstStyle/>
          <a:p>
            <a:pPr marL="0" indent="0">
              <a:buNone/>
            </a:pPr>
            <a:r>
              <a:rPr lang="en-US" sz="2400" b="1" dirty="0">
                <a:solidFill>
                  <a:srgbClr val="00B050"/>
                </a:solidFill>
              </a:rPr>
              <a:t>Events			       Roman History</a:t>
            </a:r>
          </a:p>
          <a:p>
            <a:pPr marL="0" indent="0">
              <a:buNone/>
            </a:pPr>
            <a:r>
              <a:rPr lang="en-US" dirty="0">
                <a:latin typeface="Arial Narrow" panose="020B0606020202030204" pitchFamily="34" charset="0"/>
              </a:rPr>
              <a:t>In Ephesus	    52-55	       54-68 Caesar Nero</a:t>
            </a:r>
          </a:p>
          <a:p>
            <a:pPr marL="0" indent="0">
              <a:buNone/>
            </a:pPr>
            <a:r>
              <a:rPr lang="en-US" dirty="0">
                <a:latin typeface="Arial Narrow" panose="020B0606020202030204" pitchFamily="34" charset="0"/>
              </a:rPr>
              <a:t>In Macedonia &amp; Achaia 55-57</a:t>
            </a:r>
          </a:p>
          <a:p>
            <a:pPr marL="0" indent="0">
              <a:buNone/>
            </a:pPr>
            <a:r>
              <a:rPr lang="en-US" dirty="0">
                <a:latin typeface="Arial Narrow" panose="020B0606020202030204" pitchFamily="34" charset="0"/>
              </a:rPr>
              <a:t>1&amp;2 Corinthians	    55-56</a:t>
            </a:r>
          </a:p>
          <a:p>
            <a:pPr marL="0" indent="0">
              <a:buNone/>
            </a:pPr>
            <a:r>
              <a:rPr lang="en-US" dirty="0">
                <a:latin typeface="Arial Narrow" panose="020B0606020202030204" pitchFamily="34" charset="0"/>
              </a:rPr>
              <a:t>Roman Letter	     57</a:t>
            </a:r>
          </a:p>
          <a:p>
            <a:pPr marL="0" indent="0">
              <a:buNone/>
            </a:pPr>
            <a:r>
              <a:rPr lang="en-US" dirty="0">
                <a:latin typeface="Arial Narrow" panose="020B0606020202030204" pitchFamily="34" charset="0"/>
              </a:rPr>
              <a:t>4</a:t>
            </a:r>
            <a:r>
              <a:rPr lang="en-US" baseline="30000" dirty="0">
                <a:latin typeface="Arial Narrow" panose="020B0606020202030204" pitchFamily="34" charset="0"/>
              </a:rPr>
              <a:t>th</a:t>
            </a:r>
            <a:r>
              <a:rPr lang="en-US" dirty="0">
                <a:latin typeface="Arial Narrow" panose="020B0606020202030204" pitchFamily="34" charset="0"/>
              </a:rPr>
              <a:t> Jerusalem visit	     57</a:t>
            </a:r>
          </a:p>
          <a:p>
            <a:pPr marL="0" indent="0">
              <a:buNone/>
            </a:pPr>
            <a:r>
              <a:rPr lang="en-US" dirty="0">
                <a:latin typeface="Arial Narrow" panose="020B0606020202030204" pitchFamily="34" charset="0"/>
              </a:rPr>
              <a:t>Caesarea </a:t>
            </a:r>
          </a:p>
          <a:p>
            <a:pPr marL="0" indent="0">
              <a:lnSpc>
                <a:spcPct val="100000"/>
              </a:lnSpc>
              <a:spcBef>
                <a:spcPts val="0"/>
              </a:spcBef>
              <a:buNone/>
            </a:pPr>
            <a:r>
              <a:rPr lang="en-US" dirty="0">
                <a:latin typeface="Arial Narrow" panose="020B0606020202030204" pitchFamily="34" charset="0"/>
              </a:rPr>
              <a:t>Imprisonment	     57-59	       59-62 Festus, Judaea Procurator</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Voyage to Rome	     59-60</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House Arrest, Rome      60-62</a:t>
            </a:r>
          </a:p>
          <a:p>
            <a:pPr marL="0" indent="0">
              <a:buNone/>
            </a:pPr>
            <a:r>
              <a:rPr lang="en-US" dirty="0">
                <a:latin typeface="Arial Narrow" panose="020B0606020202030204" pitchFamily="34" charset="0"/>
              </a:rPr>
              <a:t>Ephesians, Philippians, </a:t>
            </a:r>
          </a:p>
          <a:p>
            <a:pPr marL="0" indent="0">
              <a:lnSpc>
                <a:spcPct val="100000"/>
              </a:lnSpc>
              <a:spcBef>
                <a:spcPts val="0"/>
              </a:spcBef>
              <a:buNone/>
            </a:pPr>
            <a:r>
              <a:rPr lang="en-US" dirty="0">
                <a:latin typeface="Arial Narrow" panose="020B0606020202030204" pitchFamily="34" charset="0"/>
              </a:rPr>
              <a:t>Colossians, Philemon    60-62?</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Trip to Spain?	     62-64	       64 Great Fire in Rome</a:t>
            </a:r>
          </a:p>
          <a:p>
            <a:pPr marL="0" indent="0">
              <a:lnSpc>
                <a:spcPct val="100000"/>
              </a:lnSpc>
              <a:spcBef>
                <a:spcPts val="0"/>
              </a:spcBef>
              <a:buNone/>
            </a:pPr>
            <a:endParaRPr lang="en-US" sz="9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Titus, 1&amp;2 Timothy	     ?</a:t>
            </a:r>
          </a:p>
          <a:p>
            <a:pPr marL="0" indent="0">
              <a:lnSpc>
                <a:spcPct val="100000"/>
              </a:lnSpc>
              <a:spcBef>
                <a:spcPts val="0"/>
              </a:spcBef>
              <a:buNone/>
            </a:pPr>
            <a:endParaRPr lang="en-US" sz="800" dirty="0">
              <a:latin typeface="Arial Narrow" panose="020B0606020202030204" pitchFamily="34" charset="0"/>
            </a:endParaRPr>
          </a:p>
          <a:p>
            <a:pPr marL="0" indent="0">
              <a:lnSpc>
                <a:spcPct val="100000"/>
              </a:lnSpc>
              <a:spcBef>
                <a:spcPts val="0"/>
              </a:spcBef>
              <a:buNone/>
            </a:pPr>
            <a:r>
              <a:rPr lang="en-US" dirty="0">
                <a:latin typeface="Arial Narrow" panose="020B0606020202030204" pitchFamily="34" charset="0"/>
              </a:rPr>
              <a:t>Paul’s Execution	     65?</a:t>
            </a:r>
          </a:p>
        </p:txBody>
      </p:sp>
    </p:spTree>
    <p:extLst>
      <p:ext uri="{BB962C8B-B14F-4D97-AF65-F5344CB8AC3E}">
        <p14:creationId xmlns:p14="http://schemas.microsoft.com/office/powerpoint/2010/main" val="1086759638"/>
      </p:ext>
    </p:extLst>
  </p:cSld>
  <p:clrMapOvr>
    <a:masterClrMapping/>
  </p:clrMapOvr>
  <p:transition>
    <p:split orient="vert"/>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272716" y="16043"/>
            <a:ext cx="9833810" cy="1335505"/>
          </a:xfrm>
        </p:spPr>
        <p:txBody>
          <a:bodyPr/>
          <a:lstStyle/>
          <a:p>
            <a:r>
              <a:rPr lang="en-US" altLang="en-US" sz="5400" b="1" dirty="0">
                <a:solidFill>
                  <a:srgbClr val="FFC000"/>
                </a:solidFill>
                <a:effectLst>
                  <a:outerShdw blurRad="38100" dist="38100" dir="2700000" algn="tl">
                    <a:srgbClr val="000000"/>
                  </a:outerShdw>
                </a:effectLst>
                <a:latin typeface="Freestyle Script" panose="030804020302050B0404" pitchFamily="66" charset="0"/>
              </a:rPr>
              <a:t>1</a:t>
            </a:r>
            <a:r>
              <a:rPr lang="en-US" altLang="en-US" sz="5400" b="1" baseline="30000" dirty="0">
                <a:solidFill>
                  <a:srgbClr val="FFC000"/>
                </a:solidFill>
                <a:effectLst>
                  <a:outerShdw blurRad="38100" dist="38100" dir="2700000" algn="tl">
                    <a:srgbClr val="000000"/>
                  </a:outerShdw>
                </a:effectLst>
                <a:latin typeface="Freestyle Script" panose="030804020302050B0404" pitchFamily="66" charset="0"/>
              </a:rPr>
              <a:t>st</a:t>
            </a:r>
            <a:r>
              <a:rPr lang="en-US" altLang="en-US" sz="5400" b="1" dirty="0">
                <a:solidFill>
                  <a:srgbClr val="FFC000"/>
                </a:solidFill>
                <a:effectLst>
                  <a:outerShdw blurRad="38100" dist="38100" dir="2700000" algn="tl">
                    <a:srgbClr val="000000"/>
                  </a:outerShdw>
                </a:effectLst>
                <a:latin typeface="Freestyle Script" panose="030804020302050B0404" pitchFamily="66" charset="0"/>
              </a:rPr>
              <a:t> Century Travel by Land and by Sea</a:t>
            </a:r>
            <a:br>
              <a:rPr lang="en-US" altLang="en-US" sz="6600" b="1" dirty="0">
                <a:solidFill>
                  <a:srgbClr val="FFC000"/>
                </a:solidFill>
                <a:effectLst>
                  <a:outerShdw blurRad="38100" dist="38100" dir="2700000" algn="tl">
                    <a:srgbClr val="000000"/>
                  </a:outerShdw>
                </a:effectLst>
                <a:latin typeface="Freestyle Script" panose="030804020302050B0404" pitchFamily="66" charset="0"/>
              </a:rPr>
            </a:br>
            <a:r>
              <a:rPr lang="en-US" altLang="en-US" sz="2400" b="1" dirty="0">
                <a:solidFill>
                  <a:srgbClr val="FFC000"/>
                </a:solidFill>
                <a:effectLst>
                  <a:outerShdw blurRad="38100" dist="38100" dir="2700000" algn="tl">
                    <a:srgbClr val="000000"/>
                  </a:outerShdw>
                </a:effectLst>
                <a:latin typeface="Eras Demi ITC" pitchFamily="34" charset="0"/>
              </a:rPr>
              <a:t>The Route of Paul’s 2</a:t>
            </a:r>
            <a:r>
              <a:rPr lang="en-US" altLang="en-US" sz="2400" b="1" baseline="30000" dirty="0">
                <a:solidFill>
                  <a:srgbClr val="FFC000"/>
                </a:solidFill>
                <a:effectLst>
                  <a:outerShdw blurRad="38100" dist="38100" dir="2700000" algn="tl">
                    <a:srgbClr val="000000"/>
                  </a:outerShdw>
                </a:effectLst>
                <a:latin typeface="Eras Demi ITC" pitchFamily="34" charset="0"/>
              </a:rPr>
              <a:t>nd</a:t>
            </a:r>
            <a:r>
              <a:rPr lang="en-US" altLang="en-US" sz="2400" b="1" dirty="0">
                <a:solidFill>
                  <a:srgbClr val="FFC000"/>
                </a:solidFill>
                <a:effectLst>
                  <a:outerShdw blurRad="38100" dist="38100" dir="2700000" algn="tl">
                    <a:srgbClr val="000000"/>
                  </a:outerShdw>
                </a:effectLst>
                <a:latin typeface="Eras Demi ITC" pitchFamily="34" charset="0"/>
              </a:rPr>
              <a:t> Missions Tour (2 Co. 11:23-27)</a:t>
            </a:r>
            <a:endParaRPr lang="en-US" altLang="en-US" sz="2400" b="1" dirty="0">
              <a:solidFill>
                <a:srgbClr val="FFC000"/>
              </a:solidFill>
              <a:effectLst>
                <a:outerShdw blurRad="38100" dist="38100" dir="2700000" algn="tl">
                  <a:srgbClr val="000000"/>
                </a:outerShdw>
              </a:effectLst>
              <a:latin typeface="Freestyle Script" panose="030804020302050B0404" pitchFamily="66" charset="0"/>
            </a:endParaRPr>
          </a:p>
        </p:txBody>
      </p:sp>
      <p:sp>
        <p:nvSpPr>
          <p:cNvPr id="392195" name="Rectangle 3"/>
          <p:cNvSpPr>
            <a:spLocks noGrp="1" noChangeArrowheads="1"/>
          </p:cNvSpPr>
          <p:nvPr>
            <p:ph type="body" idx="1"/>
          </p:nvPr>
        </p:nvSpPr>
        <p:spPr>
          <a:xfrm>
            <a:off x="1283370" y="1415716"/>
            <a:ext cx="10700084" cy="5289882"/>
          </a:xfrm>
        </p:spPr>
        <p:txBody>
          <a:bodyPr>
            <a:normAutofit fontScale="92500" lnSpcReduction="10000"/>
          </a:bodyPr>
          <a:lstStyle/>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Jerusalem to Antioch (Ac. 15:30)			= 375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Antioch to Cilicia (Ac. 15:41)			= 140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Cilicia to Phrygia &amp; Galatia (Ac. 16:6)		= 495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Phrygia &amp; Galatia to Troas (Ac. 16:8)		= 500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Troas to </a:t>
            </a:r>
            <a:r>
              <a:rPr lang="en-US" altLang="en-US" sz="2400" b="1" kern="1000" dirty="0" err="1">
                <a:solidFill>
                  <a:srgbClr val="FFFF99"/>
                </a:solidFill>
                <a:latin typeface="Arial Narrow" panose="020B0606020202030204" pitchFamily="34" charset="0"/>
              </a:rPr>
              <a:t>Neapolis</a:t>
            </a:r>
            <a:r>
              <a:rPr lang="en-US" altLang="en-US" sz="2400" b="1" kern="1000" dirty="0">
                <a:solidFill>
                  <a:srgbClr val="FFFF99"/>
                </a:solidFill>
                <a:latin typeface="Arial Narrow" panose="020B0606020202030204" pitchFamily="34" charset="0"/>
              </a:rPr>
              <a:t> (Ac. 16:11)			= 140 miles	By sea</a:t>
            </a:r>
          </a:p>
          <a:p>
            <a:pPr>
              <a:spcBef>
                <a:spcPts val="800"/>
              </a:spcBef>
              <a:buFont typeface="Wingdings" panose="05000000000000000000" pitchFamily="2" charset="2"/>
              <a:buNone/>
            </a:pPr>
            <a:r>
              <a:rPr lang="en-US" altLang="en-US" sz="2400" b="1" kern="1000" dirty="0" err="1">
                <a:solidFill>
                  <a:srgbClr val="FFFF99"/>
                </a:solidFill>
                <a:latin typeface="Arial Narrow" panose="020B0606020202030204" pitchFamily="34" charset="0"/>
              </a:rPr>
              <a:t>Neapolis</a:t>
            </a:r>
            <a:r>
              <a:rPr lang="en-US" altLang="en-US" sz="2400" b="1" kern="1000" dirty="0">
                <a:solidFill>
                  <a:srgbClr val="FFFF99"/>
                </a:solidFill>
                <a:latin typeface="Arial Narrow" panose="020B0606020202030204" pitchFamily="34" charset="0"/>
              </a:rPr>
              <a:t> to Philippi (Ac. 16:12)			= 15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Philippi to Thessalonica (Ac. 17:1)		= 85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Thessalonica to Berea (Ac. 17:10)			= 45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Berea to Athens (Ac. 17:15)			= 310 miles	By sea</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Athens to Corinth (Ac. 18:1)			= 50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Corinth to Ephesus (Ac. 18:18-19)		= 250 miles 	By sea</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Ephesus to Caesarea and Antioch (Ac. 18:22)	= 620 miles 	By sea and land</a:t>
            </a:r>
          </a:p>
        </p:txBody>
      </p:sp>
    </p:spTree>
    <p:extLst>
      <p:ext uri="{BB962C8B-B14F-4D97-AF65-F5344CB8AC3E}">
        <p14:creationId xmlns:p14="http://schemas.microsoft.com/office/powerpoint/2010/main" val="19671462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anim calcmode="lin" valueType="num">
                                      <p:cBhvr additive="base">
                                        <p:cTn id="7" dur="500" fill="hold"/>
                                        <p:tgtEl>
                                          <p:spTgt spid="392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19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92195">
                                            <p:txEl>
                                              <p:pRg st="1" end="1"/>
                                            </p:txEl>
                                          </p:spTgt>
                                        </p:tgtEl>
                                        <p:attrNameLst>
                                          <p:attrName>style.visibility</p:attrName>
                                        </p:attrNameLst>
                                      </p:cBhvr>
                                      <p:to>
                                        <p:strVal val="visible"/>
                                      </p:to>
                                    </p:set>
                                    <p:anim calcmode="lin" valueType="num">
                                      <p:cBhvr additive="base">
                                        <p:cTn id="12" dur="500" fill="hold"/>
                                        <p:tgtEl>
                                          <p:spTgt spid="3921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219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92195">
                                            <p:txEl>
                                              <p:pRg st="2" end="2"/>
                                            </p:txEl>
                                          </p:spTgt>
                                        </p:tgtEl>
                                        <p:attrNameLst>
                                          <p:attrName>style.visibility</p:attrName>
                                        </p:attrNameLst>
                                      </p:cBhvr>
                                      <p:to>
                                        <p:strVal val="visible"/>
                                      </p:to>
                                    </p:set>
                                    <p:anim calcmode="lin" valueType="num">
                                      <p:cBhvr additive="base">
                                        <p:cTn id="17" dur="500" fill="hold"/>
                                        <p:tgtEl>
                                          <p:spTgt spid="3921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219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92195">
                                            <p:txEl>
                                              <p:pRg st="3" end="3"/>
                                            </p:txEl>
                                          </p:spTgt>
                                        </p:tgtEl>
                                        <p:attrNameLst>
                                          <p:attrName>style.visibility</p:attrName>
                                        </p:attrNameLst>
                                      </p:cBhvr>
                                      <p:to>
                                        <p:strVal val="visible"/>
                                      </p:to>
                                    </p:set>
                                    <p:anim calcmode="lin" valueType="num">
                                      <p:cBhvr additive="base">
                                        <p:cTn id="22" dur="500" fill="hold"/>
                                        <p:tgtEl>
                                          <p:spTgt spid="39219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9219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392195">
                                            <p:txEl>
                                              <p:pRg st="4" end="4"/>
                                            </p:txEl>
                                          </p:spTgt>
                                        </p:tgtEl>
                                        <p:attrNameLst>
                                          <p:attrName>style.visibility</p:attrName>
                                        </p:attrNameLst>
                                      </p:cBhvr>
                                      <p:to>
                                        <p:strVal val="visible"/>
                                      </p:to>
                                    </p:set>
                                    <p:anim calcmode="lin" valueType="num">
                                      <p:cBhvr additive="base">
                                        <p:cTn id="27" dur="500" fill="hold"/>
                                        <p:tgtEl>
                                          <p:spTgt spid="3921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219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392195">
                                            <p:txEl>
                                              <p:pRg st="5" end="5"/>
                                            </p:txEl>
                                          </p:spTgt>
                                        </p:tgtEl>
                                        <p:attrNameLst>
                                          <p:attrName>style.visibility</p:attrName>
                                        </p:attrNameLst>
                                      </p:cBhvr>
                                      <p:to>
                                        <p:strVal val="visible"/>
                                      </p:to>
                                    </p:set>
                                    <p:anim calcmode="lin" valueType="num">
                                      <p:cBhvr additive="base">
                                        <p:cTn id="32" dur="500" fill="hold"/>
                                        <p:tgtEl>
                                          <p:spTgt spid="392195">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9219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392195">
                                            <p:txEl>
                                              <p:pRg st="6" end="6"/>
                                            </p:txEl>
                                          </p:spTgt>
                                        </p:tgtEl>
                                        <p:attrNameLst>
                                          <p:attrName>style.visibility</p:attrName>
                                        </p:attrNameLst>
                                      </p:cBhvr>
                                      <p:to>
                                        <p:strVal val="visible"/>
                                      </p:to>
                                    </p:set>
                                    <p:anim calcmode="lin" valueType="num">
                                      <p:cBhvr additive="base">
                                        <p:cTn id="37" dur="500" fill="hold"/>
                                        <p:tgtEl>
                                          <p:spTgt spid="3921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2195">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392195">
                                            <p:txEl>
                                              <p:pRg st="7" end="7"/>
                                            </p:txEl>
                                          </p:spTgt>
                                        </p:tgtEl>
                                        <p:attrNameLst>
                                          <p:attrName>style.visibility</p:attrName>
                                        </p:attrNameLst>
                                      </p:cBhvr>
                                      <p:to>
                                        <p:strVal val="visible"/>
                                      </p:to>
                                    </p:set>
                                    <p:anim calcmode="lin" valueType="num">
                                      <p:cBhvr additive="base">
                                        <p:cTn id="42" dur="500" fill="hold"/>
                                        <p:tgtEl>
                                          <p:spTgt spid="392195">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92195">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with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392195">
                                            <p:txEl>
                                              <p:pRg st="8" end="8"/>
                                            </p:txEl>
                                          </p:spTgt>
                                        </p:tgtEl>
                                        <p:attrNameLst>
                                          <p:attrName>style.visibility</p:attrName>
                                        </p:attrNameLst>
                                      </p:cBhvr>
                                      <p:to>
                                        <p:strVal val="visible"/>
                                      </p:to>
                                    </p:set>
                                    <p:anim calcmode="lin" valueType="num">
                                      <p:cBhvr additive="base">
                                        <p:cTn id="47" dur="500" fill="hold"/>
                                        <p:tgtEl>
                                          <p:spTgt spid="39219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92195">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withGroup">
                            <p:stCondLst>
                              <p:cond delay="4500"/>
                            </p:stCondLst>
                            <p:childTnLst>
                              <p:par>
                                <p:cTn id="50" presetID="2" presetClass="entr" presetSubtype="4" fill="hold" nodeType="afterEffect">
                                  <p:stCondLst>
                                    <p:cond delay="0"/>
                                  </p:stCondLst>
                                  <p:childTnLst>
                                    <p:set>
                                      <p:cBhvr>
                                        <p:cTn id="51" dur="1" fill="hold">
                                          <p:stCondLst>
                                            <p:cond delay="0"/>
                                          </p:stCondLst>
                                        </p:cTn>
                                        <p:tgtEl>
                                          <p:spTgt spid="392195">
                                            <p:txEl>
                                              <p:pRg st="9" end="9"/>
                                            </p:txEl>
                                          </p:spTgt>
                                        </p:tgtEl>
                                        <p:attrNameLst>
                                          <p:attrName>style.visibility</p:attrName>
                                        </p:attrNameLst>
                                      </p:cBhvr>
                                      <p:to>
                                        <p:strVal val="visible"/>
                                      </p:to>
                                    </p:set>
                                    <p:anim calcmode="lin" valueType="num">
                                      <p:cBhvr additive="base">
                                        <p:cTn id="52" dur="500" fill="hold"/>
                                        <p:tgtEl>
                                          <p:spTgt spid="392195">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92195">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withGroup">
                            <p:stCondLst>
                              <p:cond delay="5000"/>
                            </p:stCondLst>
                            <p:childTnLst>
                              <p:par>
                                <p:cTn id="55" presetID="2" presetClass="entr" presetSubtype="4" fill="hold" nodeType="afterEffect">
                                  <p:stCondLst>
                                    <p:cond delay="0"/>
                                  </p:stCondLst>
                                  <p:childTnLst>
                                    <p:set>
                                      <p:cBhvr>
                                        <p:cTn id="56" dur="1" fill="hold">
                                          <p:stCondLst>
                                            <p:cond delay="0"/>
                                          </p:stCondLst>
                                        </p:cTn>
                                        <p:tgtEl>
                                          <p:spTgt spid="392195">
                                            <p:txEl>
                                              <p:pRg st="10" end="10"/>
                                            </p:txEl>
                                          </p:spTgt>
                                        </p:tgtEl>
                                        <p:attrNameLst>
                                          <p:attrName>style.visibility</p:attrName>
                                        </p:attrNameLst>
                                      </p:cBhvr>
                                      <p:to>
                                        <p:strVal val="visible"/>
                                      </p:to>
                                    </p:set>
                                    <p:anim calcmode="lin" valueType="num">
                                      <p:cBhvr additive="base">
                                        <p:cTn id="57" dur="500" fill="hold"/>
                                        <p:tgtEl>
                                          <p:spTgt spid="39219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92195">
                                            <p:txEl>
                                              <p:pRg st="10" end="10"/>
                                            </p:txEl>
                                          </p:spTgt>
                                        </p:tgtEl>
                                        <p:attrNameLst>
                                          <p:attrName>ppt_y</p:attrName>
                                        </p:attrNameLst>
                                      </p:cBhvr>
                                      <p:tavLst>
                                        <p:tav tm="0">
                                          <p:val>
                                            <p:strVal val="1+#ppt_h/2"/>
                                          </p:val>
                                        </p:tav>
                                        <p:tav tm="100000">
                                          <p:val>
                                            <p:strVal val="#ppt_y"/>
                                          </p:val>
                                        </p:tav>
                                      </p:tavLst>
                                    </p:anim>
                                  </p:childTnLst>
                                </p:cTn>
                              </p:par>
                            </p:childTnLst>
                          </p:cTn>
                        </p:par>
                        <p:par>
                          <p:cTn id="59" fill="hold" nodeType="withGroup">
                            <p:stCondLst>
                              <p:cond delay="5500"/>
                            </p:stCondLst>
                            <p:childTnLst>
                              <p:par>
                                <p:cTn id="60" presetID="2" presetClass="entr" presetSubtype="4" fill="hold" nodeType="afterEffect">
                                  <p:stCondLst>
                                    <p:cond delay="0"/>
                                  </p:stCondLst>
                                  <p:childTnLst>
                                    <p:set>
                                      <p:cBhvr>
                                        <p:cTn id="61" dur="1" fill="hold">
                                          <p:stCondLst>
                                            <p:cond delay="0"/>
                                          </p:stCondLst>
                                        </p:cTn>
                                        <p:tgtEl>
                                          <p:spTgt spid="392195">
                                            <p:txEl>
                                              <p:pRg st="11" end="11"/>
                                            </p:txEl>
                                          </p:spTgt>
                                        </p:tgtEl>
                                        <p:attrNameLst>
                                          <p:attrName>style.visibility</p:attrName>
                                        </p:attrNameLst>
                                      </p:cBhvr>
                                      <p:to>
                                        <p:strVal val="visible"/>
                                      </p:to>
                                    </p:set>
                                    <p:anim calcmode="lin" valueType="num">
                                      <p:cBhvr additive="base">
                                        <p:cTn id="62" dur="500" fill="hold"/>
                                        <p:tgtEl>
                                          <p:spTgt spid="392195">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921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77516" y="276726"/>
            <a:ext cx="10988842" cy="1856873"/>
          </a:xfrm>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175" cmpd="sng">
                <a:solidFill>
                  <a:schemeClr val="tx1"/>
                </a:solidFill>
                <a:miter lim="800000"/>
                <a:headEnd/>
                <a:tailEnd/>
              </a14:hiddenLine>
            </a:ext>
          </a:extLst>
        </p:spPr>
        <p:txBody>
          <a:bodyPr/>
          <a:lstStyle/>
          <a:p>
            <a:pPr algn="ctr"/>
            <a:r>
              <a:rPr lang="en-US" altLang="en-US" sz="5400" dirty="0">
                <a:solidFill>
                  <a:srgbClr val="FFC000"/>
                </a:solidFill>
                <a:effectLst>
                  <a:outerShdw blurRad="38100" dist="38100" dir="2700000" algn="tl">
                    <a:srgbClr val="000000"/>
                  </a:outerShdw>
                </a:effectLst>
                <a:latin typeface="Impact" panose="020B0806030902050204" pitchFamily="34" charset="0"/>
              </a:rPr>
              <a:t>PAUL’S THIRTEEN LETTERS</a:t>
            </a:r>
            <a:br>
              <a:rPr lang="en-US" altLang="en-US" sz="5400" dirty="0">
                <a:solidFill>
                  <a:srgbClr val="FFC000"/>
                </a:solidFill>
                <a:effectLst>
                  <a:outerShdw blurRad="38100" dist="38100" dir="2700000" algn="tl">
                    <a:srgbClr val="000000"/>
                  </a:outerShdw>
                </a:effectLst>
                <a:latin typeface="Impact" panose="020B0806030902050204" pitchFamily="34" charset="0"/>
              </a:rPr>
            </a:br>
            <a:r>
              <a:rPr lang="en-US" altLang="en-US" sz="2400" b="1" dirty="0">
                <a:solidFill>
                  <a:srgbClr val="FFFF99"/>
                </a:solidFill>
                <a:effectLst>
                  <a:outerShdw blurRad="38100" dist="38100" dir="2700000" algn="tl">
                    <a:srgbClr val="000000"/>
                  </a:outerShdw>
                </a:effectLst>
                <a:latin typeface="+mn-lt"/>
              </a:rPr>
              <a:t>While Luke does not describe the writing of Paul’s letters, a reasonable chronology can be ascertained from internal references in the letters themselves.</a:t>
            </a:r>
            <a:endParaRPr lang="en-US" altLang="en-US" sz="5400" b="1" dirty="0">
              <a:solidFill>
                <a:srgbClr val="FFFF99"/>
              </a:solidFill>
              <a:effectLst>
                <a:outerShdw blurRad="38100" dist="38100" dir="2700000" algn="tl">
                  <a:srgbClr val="000000"/>
                </a:outerShdw>
              </a:effectLst>
              <a:latin typeface="Impact" panose="020B0806030902050204" pitchFamily="34" charset="0"/>
            </a:endParaRPr>
          </a:p>
        </p:txBody>
      </p:sp>
      <p:sp>
        <p:nvSpPr>
          <p:cNvPr id="67587" name="Rectangle 3"/>
          <p:cNvSpPr>
            <a:spLocks noGrp="1" noChangeArrowheads="1"/>
          </p:cNvSpPr>
          <p:nvPr>
            <p:ph type="body" sz="half" idx="1"/>
          </p:nvPr>
        </p:nvSpPr>
        <p:spPr>
          <a:xfrm>
            <a:off x="1861477" y="2133600"/>
            <a:ext cx="3927475" cy="4191000"/>
          </a:xfrm>
        </p:spPr>
        <p:txBody>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2</a:t>
            </a:r>
            <a:r>
              <a:rPr lang="en-US" altLang="en-US" b="1" baseline="30000" dirty="0">
                <a:solidFill>
                  <a:srgbClr val="FFC000"/>
                </a:solidFill>
                <a:effectLst>
                  <a:outerShdw blurRad="38100" dist="38100" dir="2700000" algn="tl">
                    <a:srgbClr val="000000"/>
                  </a:outerShdw>
                </a:effectLst>
              </a:rPr>
              <a:t>ND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Galatians (date is debated between 2</a:t>
            </a:r>
            <a:r>
              <a:rPr lang="en-US" altLang="en-US" sz="2400" i="1" baseline="30000" dirty="0">
                <a:solidFill>
                  <a:schemeClr val="bg1"/>
                </a:solidFill>
                <a:latin typeface="Arial Narrow" panose="020B0606020202030204" pitchFamily="34" charset="0"/>
              </a:rPr>
              <a:t>nd</a:t>
            </a:r>
            <a:r>
              <a:rPr lang="en-US" altLang="en-US" sz="2400" i="1" dirty="0">
                <a:solidFill>
                  <a:schemeClr val="bg1"/>
                </a:solidFill>
                <a:latin typeface="Arial Narrow" panose="020B0606020202030204" pitchFamily="34" charset="0"/>
              </a:rPr>
              <a:t> and 3</a:t>
            </a:r>
            <a:r>
              <a:rPr lang="en-US" altLang="en-US" sz="2400" i="1" baseline="30000" dirty="0">
                <a:solidFill>
                  <a:schemeClr val="bg1"/>
                </a:solidFill>
                <a:latin typeface="Arial Narrow" panose="020B0606020202030204" pitchFamily="34" charset="0"/>
              </a:rPr>
              <a:t>rd</a:t>
            </a:r>
            <a:r>
              <a:rPr lang="en-US" altLang="en-US" sz="2400" i="1" dirty="0">
                <a:solidFill>
                  <a:schemeClr val="bg1"/>
                </a:solidFill>
                <a:latin typeface="Arial Narrow" panose="020B0606020202030204" pitchFamily="34" charset="0"/>
              </a:rPr>
              <a:t> tour)</a:t>
            </a:r>
          </a:p>
          <a:p>
            <a:pPr>
              <a:buFont typeface="Wingdings" panose="05000000000000000000" pitchFamily="2" charset="2"/>
              <a:buNone/>
            </a:pPr>
            <a:r>
              <a:rPr lang="en-US" altLang="en-US" sz="2400" i="1" dirty="0">
                <a:solidFill>
                  <a:schemeClr val="bg1"/>
                </a:solidFill>
                <a:latin typeface="Arial Narrow" panose="020B0606020202030204" pitchFamily="34" charset="0"/>
              </a:rPr>
              <a:t>	1 Thessalonians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2 Thessalonians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3</a:t>
            </a:r>
            <a:r>
              <a:rPr lang="en-US" altLang="en-US" b="1" baseline="30000" dirty="0">
                <a:solidFill>
                  <a:srgbClr val="FFC000"/>
                </a:solidFill>
                <a:effectLst>
                  <a:outerShdw blurRad="38100" dist="38100" dir="2700000" algn="tl">
                    <a:srgbClr val="000000"/>
                  </a:outerShdw>
                </a:effectLst>
              </a:rPr>
              <a:t>RD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1 Corinthians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2 Corinthians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Romans</a:t>
            </a:r>
          </a:p>
        </p:txBody>
      </p:sp>
      <p:sp>
        <p:nvSpPr>
          <p:cNvPr id="67588" name="Rectangle 4"/>
          <p:cNvSpPr>
            <a:spLocks noGrp="1" noChangeArrowheads="1"/>
          </p:cNvSpPr>
          <p:nvPr>
            <p:ph type="body" sz="half" idx="2"/>
          </p:nvPr>
        </p:nvSpPr>
        <p:spPr>
          <a:xfrm>
            <a:off x="6906989" y="2133600"/>
            <a:ext cx="4267200" cy="4572000"/>
          </a:xfrm>
        </p:spPr>
        <p:txBody>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PRISON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Colossians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Philemon</a:t>
            </a:r>
          </a:p>
          <a:p>
            <a:pPr>
              <a:buFont typeface="Wingdings" panose="05000000000000000000" pitchFamily="2" charset="2"/>
              <a:buNone/>
            </a:pPr>
            <a:r>
              <a:rPr lang="en-US" altLang="en-US" sz="2400" i="1" dirty="0">
                <a:solidFill>
                  <a:schemeClr val="bg1"/>
                </a:solidFill>
                <a:latin typeface="Arial Narrow" panose="020B0606020202030204" pitchFamily="34" charset="0"/>
              </a:rPr>
              <a:t>	Ephesians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Philippians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PASTORAL LETTERS</a:t>
            </a:r>
          </a:p>
          <a:p>
            <a:pPr>
              <a:buFont typeface="Wingdings" panose="05000000000000000000" pitchFamily="2" charset="2"/>
              <a:buNone/>
            </a:pPr>
            <a:r>
              <a:rPr lang="en-US" altLang="en-US" sz="2400" i="1" dirty="0">
                <a:latin typeface="Arial Narrow" panose="020B0606020202030204" pitchFamily="34" charset="0"/>
              </a:rPr>
              <a:t>	</a:t>
            </a:r>
            <a:r>
              <a:rPr lang="en-US" altLang="en-US" sz="2400" i="1" dirty="0">
                <a:solidFill>
                  <a:schemeClr val="bg1"/>
                </a:solidFill>
                <a:latin typeface="Arial Narrow" panose="020B0606020202030204" pitchFamily="34" charset="0"/>
              </a:rPr>
              <a:t>1 Timothy</a:t>
            </a:r>
          </a:p>
          <a:p>
            <a:pPr>
              <a:buFont typeface="Wingdings" panose="05000000000000000000" pitchFamily="2" charset="2"/>
              <a:buNone/>
            </a:pPr>
            <a:r>
              <a:rPr lang="en-US" altLang="en-US" sz="2400" i="1" dirty="0">
                <a:solidFill>
                  <a:schemeClr val="bg1"/>
                </a:solidFill>
                <a:latin typeface="Arial Narrow" panose="020B0606020202030204" pitchFamily="34" charset="0"/>
              </a:rPr>
              <a:t>	2 Timothy</a:t>
            </a:r>
          </a:p>
          <a:p>
            <a:pPr>
              <a:buFont typeface="Wingdings" panose="05000000000000000000" pitchFamily="2" charset="2"/>
              <a:buNone/>
            </a:pPr>
            <a:r>
              <a:rPr lang="en-US" altLang="en-US" sz="2400" i="1" dirty="0">
                <a:solidFill>
                  <a:schemeClr val="bg1"/>
                </a:solidFill>
                <a:latin typeface="Arial Narrow" panose="020B0606020202030204" pitchFamily="34" charset="0"/>
              </a:rPr>
              <a:t>	Titus</a:t>
            </a:r>
          </a:p>
        </p:txBody>
      </p:sp>
    </p:spTree>
    <p:extLst>
      <p:ext uri="{BB962C8B-B14F-4D97-AF65-F5344CB8AC3E}">
        <p14:creationId xmlns:p14="http://schemas.microsoft.com/office/powerpoint/2010/main" val="57172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p:cTn id="12"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7587">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67587">
                                            <p:txEl>
                                              <p:pRg st="1" end="1"/>
                                            </p:txEl>
                                          </p:spTgt>
                                        </p:tgtEl>
                                        <p:attrNameLst>
                                          <p:attrName>style.visibility</p:attrName>
                                        </p:attrNameLst>
                                      </p:cBhvr>
                                      <p:to>
                                        <p:strVal val="visible"/>
                                      </p:to>
                                    </p:set>
                                    <p:anim calcmode="lin" valueType="num">
                                      <p:cBhvr>
                                        <p:cTn id="16" dur="5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7587">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7587">
                                            <p:txEl>
                                              <p:pRg st="2" end="2"/>
                                            </p:txEl>
                                          </p:spTgt>
                                        </p:tgtEl>
                                        <p:attrNameLst>
                                          <p:attrName>style.visibility</p:attrName>
                                        </p:attrNameLst>
                                      </p:cBhvr>
                                      <p:to>
                                        <p:strVal val="visible"/>
                                      </p:to>
                                    </p:set>
                                    <p:anim calcmode="lin" valueType="num">
                                      <p:cBhvr>
                                        <p:cTn id="20" dur="500" fill="hold"/>
                                        <p:tgtEl>
                                          <p:spTgt spid="67587">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7587">
                                            <p:txEl>
                                              <p:pRg st="2" end="2"/>
                                            </p:txEl>
                                          </p:spTgt>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67587">
                                            <p:txEl>
                                              <p:pRg st="3" end="3"/>
                                            </p:txEl>
                                          </p:spTgt>
                                        </p:tgtEl>
                                        <p:attrNameLst>
                                          <p:attrName>style.visibility</p:attrName>
                                        </p:attrNameLst>
                                      </p:cBhvr>
                                      <p:to>
                                        <p:strVal val="visible"/>
                                      </p:to>
                                    </p:set>
                                    <p:anim calcmode="lin" valueType="num">
                                      <p:cBhvr>
                                        <p:cTn id="24" dur="5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758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67587">
                                            <p:txEl>
                                              <p:pRg st="5" end="5"/>
                                            </p:txEl>
                                          </p:spTgt>
                                        </p:tgtEl>
                                        <p:attrNameLst>
                                          <p:attrName>style.visibility</p:attrName>
                                        </p:attrNameLst>
                                      </p:cBhvr>
                                      <p:to>
                                        <p:strVal val="visible"/>
                                      </p:to>
                                    </p:set>
                                    <p:anim calcmode="lin" valueType="num">
                                      <p:cBhvr>
                                        <p:cTn id="30" dur="500" fill="hold"/>
                                        <p:tgtEl>
                                          <p:spTgt spid="67587">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67587">
                                            <p:txEl>
                                              <p:pRg st="5" end="5"/>
                                            </p:txEl>
                                          </p:spTgt>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67587">
                                            <p:txEl>
                                              <p:pRg st="6" end="6"/>
                                            </p:txEl>
                                          </p:spTgt>
                                        </p:tgtEl>
                                        <p:attrNameLst>
                                          <p:attrName>style.visibility</p:attrName>
                                        </p:attrNameLst>
                                      </p:cBhvr>
                                      <p:to>
                                        <p:strVal val="visible"/>
                                      </p:to>
                                    </p:set>
                                    <p:anim calcmode="lin" valueType="num">
                                      <p:cBhvr>
                                        <p:cTn id="34" dur="500" fill="hold"/>
                                        <p:tgtEl>
                                          <p:spTgt spid="67587">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67587">
                                            <p:txEl>
                                              <p:pRg st="6" end="6"/>
                                            </p:txEl>
                                          </p:spTgt>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67587">
                                            <p:txEl>
                                              <p:pRg st="7" end="7"/>
                                            </p:txEl>
                                          </p:spTgt>
                                        </p:tgtEl>
                                        <p:attrNameLst>
                                          <p:attrName>style.visibility</p:attrName>
                                        </p:attrNameLst>
                                      </p:cBhvr>
                                      <p:to>
                                        <p:strVal val="visible"/>
                                      </p:to>
                                    </p:set>
                                    <p:anim calcmode="lin" valueType="num">
                                      <p:cBhvr>
                                        <p:cTn id="38" dur="500" fill="hold"/>
                                        <p:tgtEl>
                                          <p:spTgt spid="67587">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67587">
                                            <p:txEl>
                                              <p:pRg st="7" end="7"/>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67587">
                                            <p:txEl>
                                              <p:pRg st="8" end="8"/>
                                            </p:txEl>
                                          </p:spTgt>
                                        </p:tgtEl>
                                        <p:attrNameLst>
                                          <p:attrName>style.visibility</p:attrName>
                                        </p:attrNameLst>
                                      </p:cBhvr>
                                      <p:to>
                                        <p:strVal val="visible"/>
                                      </p:to>
                                    </p:set>
                                    <p:anim calcmode="lin" valueType="num">
                                      <p:cBhvr>
                                        <p:cTn id="42" dur="500" fill="hold"/>
                                        <p:tgtEl>
                                          <p:spTgt spid="67587">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67587">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67588">
                                            <p:txEl>
                                              <p:pRg st="0" end="0"/>
                                            </p:txEl>
                                          </p:spTgt>
                                        </p:tgtEl>
                                        <p:attrNameLst>
                                          <p:attrName>style.visibility</p:attrName>
                                        </p:attrNameLst>
                                      </p:cBhvr>
                                      <p:to>
                                        <p:strVal val="visible"/>
                                      </p:to>
                                    </p:set>
                                    <p:anim calcmode="lin" valueType="num">
                                      <p:cBhvr>
                                        <p:cTn id="48" dur="500" fill="hold"/>
                                        <p:tgtEl>
                                          <p:spTgt spid="67588">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67588">
                                            <p:txEl>
                                              <p:pRg st="0" end="0"/>
                                            </p:txEl>
                                          </p:spTgt>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67588">
                                            <p:txEl>
                                              <p:pRg st="1" end="1"/>
                                            </p:txEl>
                                          </p:spTgt>
                                        </p:tgtEl>
                                        <p:attrNameLst>
                                          <p:attrName>style.visibility</p:attrName>
                                        </p:attrNameLst>
                                      </p:cBhvr>
                                      <p:to>
                                        <p:strVal val="visible"/>
                                      </p:to>
                                    </p:set>
                                    <p:anim calcmode="lin" valueType="num">
                                      <p:cBhvr>
                                        <p:cTn id="52" dur="500" fill="hold"/>
                                        <p:tgtEl>
                                          <p:spTgt spid="67588">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67588">
                                            <p:txEl>
                                              <p:pRg st="1" end="1"/>
                                            </p:txEl>
                                          </p:spTgt>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67588">
                                            <p:txEl>
                                              <p:pRg st="2" end="2"/>
                                            </p:txEl>
                                          </p:spTgt>
                                        </p:tgtEl>
                                        <p:attrNameLst>
                                          <p:attrName>style.visibility</p:attrName>
                                        </p:attrNameLst>
                                      </p:cBhvr>
                                      <p:to>
                                        <p:strVal val="visible"/>
                                      </p:to>
                                    </p:set>
                                    <p:anim calcmode="lin" valueType="num">
                                      <p:cBhvr>
                                        <p:cTn id="56" dur="500" fill="hold"/>
                                        <p:tgtEl>
                                          <p:spTgt spid="67588">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67588">
                                            <p:txEl>
                                              <p:pRg st="2" end="2"/>
                                            </p:txEl>
                                          </p:spTgt>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67588">
                                            <p:txEl>
                                              <p:pRg st="3" end="3"/>
                                            </p:txEl>
                                          </p:spTgt>
                                        </p:tgtEl>
                                        <p:attrNameLst>
                                          <p:attrName>style.visibility</p:attrName>
                                        </p:attrNameLst>
                                      </p:cBhvr>
                                      <p:to>
                                        <p:strVal val="visible"/>
                                      </p:to>
                                    </p:set>
                                    <p:anim calcmode="lin" valueType="num">
                                      <p:cBhvr>
                                        <p:cTn id="60" dur="500" fill="hold"/>
                                        <p:tgtEl>
                                          <p:spTgt spid="67588">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67588">
                                            <p:txEl>
                                              <p:pRg st="3" end="3"/>
                                            </p:txEl>
                                          </p:spTgt>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67588">
                                            <p:txEl>
                                              <p:pRg st="4" end="4"/>
                                            </p:txEl>
                                          </p:spTgt>
                                        </p:tgtEl>
                                        <p:attrNameLst>
                                          <p:attrName>style.visibility</p:attrName>
                                        </p:attrNameLst>
                                      </p:cBhvr>
                                      <p:to>
                                        <p:strVal val="visible"/>
                                      </p:to>
                                    </p:set>
                                    <p:anim calcmode="lin" valueType="num">
                                      <p:cBhvr>
                                        <p:cTn id="64" dur="500" fill="hold"/>
                                        <p:tgtEl>
                                          <p:spTgt spid="67588">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6758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67588">
                                            <p:txEl>
                                              <p:pRg st="6" end="6"/>
                                            </p:txEl>
                                          </p:spTgt>
                                        </p:tgtEl>
                                        <p:attrNameLst>
                                          <p:attrName>style.visibility</p:attrName>
                                        </p:attrNameLst>
                                      </p:cBhvr>
                                      <p:to>
                                        <p:strVal val="visible"/>
                                      </p:to>
                                    </p:set>
                                    <p:anim calcmode="lin" valueType="num">
                                      <p:cBhvr>
                                        <p:cTn id="70" dur="500" fill="hold"/>
                                        <p:tgtEl>
                                          <p:spTgt spid="67588">
                                            <p:txEl>
                                              <p:pRg st="6" end="6"/>
                                            </p:txEl>
                                          </p:spTgt>
                                        </p:tgtEl>
                                        <p:attrNameLst>
                                          <p:attrName>ppt_w</p:attrName>
                                        </p:attrNameLst>
                                      </p:cBhvr>
                                      <p:tavLst>
                                        <p:tav tm="0">
                                          <p:val>
                                            <p:fltVal val="0"/>
                                          </p:val>
                                        </p:tav>
                                        <p:tav tm="100000">
                                          <p:val>
                                            <p:strVal val="#ppt_w"/>
                                          </p:val>
                                        </p:tav>
                                      </p:tavLst>
                                    </p:anim>
                                    <p:anim calcmode="lin" valueType="num">
                                      <p:cBhvr>
                                        <p:cTn id="71" dur="500" fill="hold"/>
                                        <p:tgtEl>
                                          <p:spTgt spid="67588">
                                            <p:txEl>
                                              <p:pRg st="6" end="6"/>
                                            </p:txEl>
                                          </p:spTgt>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67588">
                                            <p:txEl>
                                              <p:pRg st="7" end="7"/>
                                            </p:txEl>
                                          </p:spTgt>
                                        </p:tgtEl>
                                        <p:attrNameLst>
                                          <p:attrName>style.visibility</p:attrName>
                                        </p:attrNameLst>
                                      </p:cBhvr>
                                      <p:to>
                                        <p:strVal val="visible"/>
                                      </p:to>
                                    </p:set>
                                    <p:anim calcmode="lin" valueType="num">
                                      <p:cBhvr>
                                        <p:cTn id="74" dur="500" fill="hold"/>
                                        <p:tgtEl>
                                          <p:spTgt spid="67588">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67588">
                                            <p:txEl>
                                              <p:pRg st="7" end="7"/>
                                            </p:txEl>
                                          </p:spTgt>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67588">
                                            <p:txEl>
                                              <p:pRg st="8" end="8"/>
                                            </p:txEl>
                                          </p:spTgt>
                                        </p:tgtEl>
                                        <p:attrNameLst>
                                          <p:attrName>style.visibility</p:attrName>
                                        </p:attrNameLst>
                                      </p:cBhvr>
                                      <p:to>
                                        <p:strVal val="visible"/>
                                      </p:to>
                                    </p:set>
                                    <p:anim calcmode="lin" valueType="num">
                                      <p:cBhvr>
                                        <p:cTn id="78" dur="500" fill="hold"/>
                                        <p:tgtEl>
                                          <p:spTgt spid="67588">
                                            <p:txEl>
                                              <p:pRg st="8" end="8"/>
                                            </p:txEl>
                                          </p:spTgt>
                                        </p:tgtEl>
                                        <p:attrNameLst>
                                          <p:attrName>ppt_w</p:attrName>
                                        </p:attrNameLst>
                                      </p:cBhvr>
                                      <p:tavLst>
                                        <p:tav tm="0">
                                          <p:val>
                                            <p:fltVal val="0"/>
                                          </p:val>
                                        </p:tav>
                                        <p:tav tm="100000">
                                          <p:val>
                                            <p:strVal val="#ppt_w"/>
                                          </p:val>
                                        </p:tav>
                                      </p:tavLst>
                                    </p:anim>
                                    <p:anim calcmode="lin" valueType="num">
                                      <p:cBhvr>
                                        <p:cTn id="79" dur="500" fill="hold"/>
                                        <p:tgtEl>
                                          <p:spTgt spid="67588">
                                            <p:txEl>
                                              <p:pRg st="8" end="8"/>
                                            </p:txEl>
                                          </p:spTgt>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67588">
                                            <p:txEl>
                                              <p:pRg st="9" end="9"/>
                                            </p:txEl>
                                          </p:spTgt>
                                        </p:tgtEl>
                                        <p:attrNameLst>
                                          <p:attrName>style.visibility</p:attrName>
                                        </p:attrNameLst>
                                      </p:cBhvr>
                                      <p:to>
                                        <p:strVal val="visible"/>
                                      </p:to>
                                    </p:set>
                                    <p:anim calcmode="lin" valueType="num">
                                      <p:cBhvr>
                                        <p:cTn id="82" dur="500" fill="hold"/>
                                        <p:tgtEl>
                                          <p:spTgt spid="67588">
                                            <p:txEl>
                                              <p:pRg st="9" end="9"/>
                                            </p:txEl>
                                          </p:spTgt>
                                        </p:tgtEl>
                                        <p:attrNameLst>
                                          <p:attrName>ppt_w</p:attrName>
                                        </p:attrNameLst>
                                      </p:cBhvr>
                                      <p:tavLst>
                                        <p:tav tm="0">
                                          <p:val>
                                            <p:fltVal val="0"/>
                                          </p:val>
                                        </p:tav>
                                        <p:tav tm="100000">
                                          <p:val>
                                            <p:strVal val="#ppt_w"/>
                                          </p:val>
                                        </p:tav>
                                      </p:tavLst>
                                    </p:anim>
                                    <p:anim calcmode="lin" valueType="num">
                                      <p:cBhvr>
                                        <p:cTn id="83" dur="500" fill="hold"/>
                                        <p:tgtEl>
                                          <p:spTgt spid="67588">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Pharisees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400" b="1" dirty="0">
                <a:solidFill>
                  <a:srgbClr val="C00000"/>
                </a:solidFill>
                <a:latin typeface="Bahnschrift SemiBold Condensed" panose="020B0502040204020203" pitchFamily="34" charset="0"/>
              </a:rPr>
              <a:t>While the origin of the Pharisees is somewhat obscure, they seem to have arisen not long after the Maccabean Revolt.</a:t>
            </a:r>
          </a:p>
          <a:p>
            <a:pPr marL="914400" indent="-457200">
              <a:spcBef>
                <a:spcPts val="0"/>
              </a:spcBef>
              <a:spcAft>
                <a:spcPts val="0"/>
              </a:spcAft>
              <a:buFont typeface="Wingdings" panose="05000000000000000000" pitchFamily="2" charset="2"/>
              <a:buChar char="§"/>
            </a:pPr>
            <a:r>
              <a:rPr lang="en-US" sz="2000" i="1" dirty="0"/>
              <a:t>In particular, the Pharisees emerged in distinction from the Sadducees.</a:t>
            </a:r>
          </a:p>
          <a:p>
            <a:pPr marL="914400" indent="-457200">
              <a:spcBef>
                <a:spcPts val="0"/>
              </a:spcBef>
              <a:spcAft>
                <a:spcPts val="0"/>
              </a:spcAft>
              <a:buFont typeface="Wingdings" panose="05000000000000000000" pitchFamily="2" charset="2"/>
              <a:buChar char="§"/>
            </a:pPr>
            <a:r>
              <a:rPr lang="en-US" sz="2000" i="1" dirty="0"/>
              <a:t>They upheld the belief that there were two types of Torah given by Moses: the </a:t>
            </a:r>
            <a:r>
              <a:rPr lang="en-US" sz="2000" i="1" u="sng" dirty="0"/>
              <a:t>Written Torah </a:t>
            </a:r>
            <a:r>
              <a:rPr lang="en-US" sz="2000" i="1" dirty="0"/>
              <a:t>and the </a:t>
            </a:r>
            <a:r>
              <a:rPr lang="en-US" sz="2000" i="1" u="sng" dirty="0"/>
              <a:t>Oral Torah</a:t>
            </a:r>
            <a:r>
              <a:rPr lang="en-US" sz="2000" i="1" dirty="0"/>
              <a:t>.</a:t>
            </a:r>
          </a:p>
          <a:p>
            <a:pPr marL="914400" indent="-457200">
              <a:spcBef>
                <a:spcPts val="0"/>
              </a:spcBef>
              <a:spcAft>
                <a:spcPts val="0"/>
              </a:spcAft>
              <a:buFont typeface="Wingdings" panose="05000000000000000000" pitchFamily="2" charset="2"/>
              <a:buChar char="§"/>
            </a:pPr>
            <a:r>
              <a:rPr lang="en-US" sz="2000" i="1" dirty="0"/>
              <a:t>They believed in fate, the resurrection of the dead, angels, and the spirit world (Ac.23:8).</a:t>
            </a:r>
          </a:p>
          <a:p>
            <a:pPr marL="914400" indent="-457200">
              <a:spcBef>
                <a:spcPts val="0"/>
              </a:spcBef>
              <a:spcAft>
                <a:spcPts val="0"/>
              </a:spcAft>
              <a:buFont typeface="Wingdings" panose="05000000000000000000" pitchFamily="2" charset="2"/>
              <a:buChar char="§"/>
            </a:pPr>
            <a:r>
              <a:rPr lang="en-US" sz="2000" i="1" dirty="0"/>
              <a:t>They were noted for their punctilious observance of purity laws, prayer three times each day, and fasting twice each week.</a:t>
            </a:r>
          </a:p>
        </p:txBody>
      </p:sp>
    </p:spTree>
    <p:extLst>
      <p:ext uri="{BB962C8B-B14F-4D97-AF65-F5344CB8AC3E}">
        <p14:creationId xmlns:p14="http://schemas.microsoft.com/office/powerpoint/2010/main" val="28982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304800" y="559678"/>
            <a:ext cx="4124325"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Paul’s Letters</a:t>
            </a:r>
          </a:p>
        </p:txBody>
      </p:sp>
      <p:sp>
        <p:nvSpPr>
          <p:cNvPr id="63491" name="Rectangle 3"/>
          <p:cNvSpPr>
            <a:spLocks noGrp="1" noRot="1" noChangeArrowheads="1"/>
          </p:cNvSpPr>
          <p:nvPr>
            <p:ph idx="1"/>
          </p:nvPr>
        </p:nvSpPr>
        <p:spPr>
          <a:xfrm>
            <a:off x="4638675" y="569066"/>
            <a:ext cx="6791323" cy="5655156"/>
          </a:xfrm>
        </p:spPr>
        <p:txBody>
          <a:bodyPr/>
          <a:lstStyle/>
          <a:p>
            <a:pPr eaLnBrk="1" hangingPunct="1">
              <a:lnSpc>
                <a:spcPct val="9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Paul clearly considered his letters to be authoritative in the churches.</a:t>
            </a:r>
          </a:p>
          <a:p>
            <a:pPr eaLnBrk="1" hangingPunct="1">
              <a:lnSpc>
                <a:spcPct val="90000"/>
              </a:lnSpc>
              <a:defRPr/>
            </a:pPr>
            <a:r>
              <a:rPr lang="en-US" altLang="en-US" i="1" dirty="0">
                <a:solidFill>
                  <a:schemeClr val="tx1"/>
                </a:solidFill>
              </a:rPr>
              <a:t>He instructed churches not only to read them but to share them with other congregations (Col. 4:16).</a:t>
            </a:r>
          </a:p>
          <a:p>
            <a:pPr eaLnBrk="1" hangingPunct="1">
              <a:lnSpc>
                <a:spcPct val="90000"/>
              </a:lnSpc>
              <a:defRPr/>
            </a:pPr>
            <a:r>
              <a:rPr lang="en-US" altLang="en-US" i="1" dirty="0">
                <a:solidFill>
                  <a:schemeClr val="tx1"/>
                </a:solidFill>
              </a:rPr>
              <a:t>They were a way of extending his presence when he could not be there personally (1 Cor. 5:3-4; 2 Cor. 10:10-11).</a:t>
            </a:r>
          </a:p>
          <a:p>
            <a:pPr eaLnBrk="1" hangingPunct="1">
              <a:lnSpc>
                <a:spcPct val="90000"/>
              </a:lnSpc>
              <a:defRPr/>
            </a:pPr>
            <a:r>
              <a:rPr lang="en-US" altLang="en-US" i="1" dirty="0">
                <a:solidFill>
                  <a:schemeClr val="tx1"/>
                </a:solidFill>
              </a:rPr>
              <a:t>His personal signature at the end authenticated the contents of the letters (1 Cor. 16:21; Gal. 6:11; Col. 4:18; 2 Thess. 3:17).</a:t>
            </a:r>
          </a:p>
        </p:txBody>
      </p:sp>
    </p:spTree>
    <p:extLst>
      <p:ext uri="{BB962C8B-B14F-4D97-AF65-F5344CB8AC3E}">
        <p14:creationId xmlns:p14="http://schemas.microsoft.com/office/powerpoint/2010/main" val="268263240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49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3491">
                                            <p:txEl>
                                              <p:pRg st="1" end="1"/>
                                            </p:txEl>
                                          </p:spTgt>
                                        </p:tgtEl>
                                        <p:attrNameLst>
                                          <p:attrName>style.visibility</p:attrName>
                                        </p:attrNameLst>
                                      </p:cBhvr>
                                      <p:to>
                                        <p:strVal val="visible"/>
                                      </p:to>
                                    </p:set>
                                    <p:anim calcmode="lin" valueType="num">
                                      <p:cBhvr additive="base">
                                        <p:cTn id="14"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3491">
                                            <p:txEl>
                                              <p:pRg st="2" end="2"/>
                                            </p:txEl>
                                          </p:spTgt>
                                        </p:tgtEl>
                                        <p:attrNameLst>
                                          <p:attrName>style.visibility</p:attrName>
                                        </p:attrNameLst>
                                      </p:cBhvr>
                                      <p:to>
                                        <p:strVal val="visible"/>
                                      </p:to>
                                    </p:set>
                                    <p:anim calcmode="lin" valueType="num">
                                      <p:cBhvr additive="base">
                                        <p:cTn id="20"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3491">
                                            <p:txEl>
                                              <p:pRg st="3" end="3"/>
                                            </p:txEl>
                                          </p:spTgt>
                                        </p:tgtEl>
                                        <p:attrNameLst>
                                          <p:attrName>style.visibility</p:attrName>
                                        </p:attrNameLst>
                                      </p:cBhvr>
                                      <p:to>
                                        <p:strVal val="visible"/>
                                      </p:to>
                                    </p:set>
                                    <p:anim calcmode="lin" valueType="num">
                                      <p:cBhvr additive="base">
                                        <p:cTn id="26"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1F87B6F-31F9-0B46-09A0-9E274C8AA56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3CAFD450-05DB-755C-F65D-B55A43871F80}"/>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Peter</a:t>
            </a:r>
          </a:p>
        </p:txBody>
      </p:sp>
      <p:sp>
        <p:nvSpPr>
          <p:cNvPr id="2" name="Slide Number Placeholder 1">
            <a:extLst>
              <a:ext uri="{FF2B5EF4-FFF2-40B4-BE49-F238E27FC236}">
                <a16:creationId xmlns:a16="http://schemas.microsoft.com/office/drawing/2014/main" id="{5548EE74-445D-9E9F-929D-13D81981944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554556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73F8-546F-4089-A3B7-34EDFE254066}"/>
              </a:ext>
            </a:extLst>
          </p:cNvPr>
          <p:cNvSpPr>
            <a:spLocks noGrp="1"/>
          </p:cNvSpPr>
          <p:nvPr>
            <p:ph type="title"/>
          </p:nvPr>
        </p:nvSpPr>
        <p:spPr>
          <a:xfrm>
            <a:off x="657225" y="255606"/>
            <a:ext cx="7958331" cy="1077229"/>
          </a:xfrm>
        </p:spPr>
        <p:txBody>
          <a:bodyPr/>
          <a:lstStyle/>
          <a:p>
            <a:pPr algn="l"/>
            <a:r>
              <a:rPr lang="en-US" dirty="0">
                <a:solidFill>
                  <a:schemeClr val="accent5">
                    <a:lumMod val="60000"/>
                    <a:lumOff val="40000"/>
                  </a:schemeClr>
                </a:solidFill>
                <a:latin typeface="Cooper Black" panose="0208090404030B020404" pitchFamily="18" charset="0"/>
              </a:rPr>
              <a:t>THE FOUR NAMES</a:t>
            </a:r>
          </a:p>
        </p:txBody>
      </p:sp>
      <p:sp>
        <p:nvSpPr>
          <p:cNvPr id="3" name="Content Placeholder 2">
            <a:extLst>
              <a:ext uri="{FF2B5EF4-FFF2-40B4-BE49-F238E27FC236}">
                <a16:creationId xmlns:a16="http://schemas.microsoft.com/office/drawing/2014/main" id="{5ED23938-27C7-4E9B-AD1A-478D0951B27C}"/>
              </a:ext>
            </a:extLst>
          </p:cNvPr>
          <p:cNvSpPr>
            <a:spLocks noGrp="1"/>
          </p:cNvSpPr>
          <p:nvPr>
            <p:ph idx="1"/>
          </p:nvPr>
        </p:nvSpPr>
        <p:spPr>
          <a:xfrm>
            <a:off x="657225" y="1075421"/>
            <a:ext cx="10322489" cy="4705350"/>
          </a:xfrm>
        </p:spPr>
        <p:txBody>
          <a:bodyPr>
            <a:normAutofit/>
          </a:bodyPr>
          <a:lstStyle/>
          <a:p>
            <a:pPr marL="0" indent="0">
              <a:buNone/>
            </a:pPr>
            <a:r>
              <a:rPr lang="en-US" sz="2400" b="1" dirty="0">
                <a:solidFill>
                  <a:srgbClr val="FFC000"/>
                </a:solidFill>
              </a:rPr>
              <a:t>The NT uses four names for Peter:</a:t>
            </a:r>
          </a:p>
          <a:p>
            <a:pPr>
              <a:lnSpc>
                <a:spcPct val="100000"/>
              </a:lnSpc>
            </a:pPr>
            <a:r>
              <a:rPr lang="en-US" b="1" dirty="0" err="1">
                <a:solidFill>
                  <a:schemeClr val="accent5">
                    <a:lumMod val="60000"/>
                    <a:lumOff val="40000"/>
                  </a:schemeClr>
                </a:solidFill>
              </a:rPr>
              <a:t>Symeon</a:t>
            </a:r>
            <a:r>
              <a:rPr lang="en-US" b="1" dirty="0">
                <a:solidFill>
                  <a:schemeClr val="accent5">
                    <a:lumMod val="60000"/>
                    <a:lumOff val="40000"/>
                  </a:schemeClr>
                </a:solidFill>
              </a:rPr>
              <a:t> (Simeon): </a:t>
            </a:r>
            <a:r>
              <a:rPr lang="en-US" i="1" dirty="0"/>
              <a:t>his Hebrew name (Ac. 15:14; 2 Pe. 1:1)</a:t>
            </a:r>
          </a:p>
          <a:p>
            <a:pPr>
              <a:lnSpc>
                <a:spcPct val="100000"/>
              </a:lnSpc>
            </a:pPr>
            <a:r>
              <a:rPr lang="en-US" b="1" dirty="0">
                <a:solidFill>
                  <a:schemeClr val="accent5">
                    <a:lumMod val="60000"/>
                    <a:lumOff val="40000"/>
                  </a:schemeClr>
                </a:solidFill>
              </a:rPr>
              <a:t>Simon: </a:t>
            </a:r>
            <a:r>
              <a:rPr lang="en-US" i="1" dirty="0"/>
              <a:t>Greek form of his Hebrew name</a:t>
            </a:r>
          </a:p>
          <a:p>
            <a:pPr>
              <a:lnSpc>
                <a:spcPct val="100000"/>
              </a:lnSpc>
            </a:pPr>
            <a:r>
              <a:rPr lang="en-US" b="1" dirty="0" err="1">
                <a:solidFill>
                  <a:schemeClr val="accent5">
                    <a:lumMod val="60000"/>
                    <a:lumOff val="40000"/>
                  </a:schemeClr>
                </a:solidFill>
              </a:rPr>
              <a:t>Kephas</a:t>
            </a:r>
            <a:r>
              <a:rPr lang="en-US" b="1" dirty="0">
                <a:solidFill>
                  <a:schemeClr val="accent5">
                    <a:lumMod val="60000"/>
                    <a:lumOff val="40000"/>
                  </a:schemeClr>
                </a:solidFill>
              </a:rPr>
              <a:t>: </a:t>
            </a:r>
            <a:r>
              <a:rPr lang="en-US" i="1" dirty="0"/>
              <a:t>Aramaic nickname meaning “rock” (Jn. 1:42)</a:t>
            </a:r>
          </a:p>
          <a:p>
            <a:pPr>
              <a:lnSpc>
                <a:spcPct val="100000"/>
              </a:lnSpc>
            </a:pPr>
            <a:r>
              <a:rPr lang="en-US" b="1" dirty="0">
                <a:solidFill>
                  <a:schemeClr val="accent5">
                    <a:lumMod val="60000"/>
                    <a:lumOff val="40000"/>
                  </a:schemeClr>
                </a:solidFill>
              </a:rPr>
              <a:t>Peter: </a:t>
            </a:r>
            <a:r>
              <a:rPr lang="en-US" i="1" dirty="0"/>
              <a:t>Greek form for </a:t>
            </a:r>
            <a:r>
              <a:rPr lang="en-US" i="1" dirty="0" err="1"/>
              <a:t>Kephas</a:t>
            </a:r>
            <a:endParaRPr lang="en-US" i="1" dirty="0"/>
          </a:p>
          <a:p>
            <a:pPr marL="0" indent="0">
              <a:buNone/>
            </a:pPr>
            <a:r>
              <a:rPr lang="en-US" dirty="0"/>
              <a:t>His father’s name was John, hence the Aramaic extension Simon bar-John (Mt. 16:17).</a:t>
            </a:r>
          </a:p>
          <a:p>
            <a:pPr marL="0" indent="0">
              <a:buNone/>
            </a:pPr>
            <a:r>
              <a:rPr lang="en-US" dirty="0"/>
              <a:t>Inasmuch as Galilee was a bilingual setting, it would not be unusual for him (and his brother, Andrew) to have Grecianized names.</a:t>
            </a:r>
          </a:p>
        </p:txBody>
      </p:sp>
    </p:spTree>
    <p:extLst>
      <p:ext uri="{BB962C8B-B14F-4D97-AF65-F5344CB8AC3E}">
        <p14:creationId xmlns:p14="http://schemas.microsoft.com/office/powerpoint/2010/main" val="135324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1039-9BE0-4928-A559-5A43F1124693}"/>
              </a:ext>
            </a:extLst>
          </p:cNvPr>
          <p:cNvSpPr>
            <a:spLocks noGrp="1"/>
          </p:cNvSpPr>
          <p:nvPr>
            <p:ph type="title"/>
          </p:nvPr>
        </p:nvSpPr>
        <p:spPr>
          <a:xfrm>
            <a:off x="542926" y="554424"/>
            <a:ext cx="7958331" cy="1077229"/>
          </a:xfrm>
        </p:spPr>
        <p:txBody>
          <a:bodyPr/>
          <a:lstStyle/>
          <a:p>
            <a:pPr algn="l"/>
            <a:r>
              <a:rPr lang="en-US" dirty="0">
                <a:solidFill>
                  <a:schemeClr val="accent5">
                    <a:lumMod val="60000"/>
                    <a:lumOff val="40000"/>
                  </a:schemeClr>
                </a:solidFill>
                <a:latin typeface="Cooper Black" panose="0208090404030B020404" pitchFamily="18" charset="0"/>
              </a:rPr>
              <a:t>PETER’S EARLY LIFE</a:t>
            </a:r>
          </a:p>
        </p:txBody>
      </p:sp>
      <p:sp>
        <p:nvSpPr>
          <p:cNvPr id="3" name="Content Placeholder 2">
            <a:extLst>
              <a:ext uri="{FF2B5EF4-FFF2-40B4-BE49-F238E27FC236}">
                <a16:creationId xmlns:a16="http://schemas.microsoft.com/office/drawing/2014/main" id="{4F71F3D8-49BE-49CF-9564-18F8915B513B}"/>
              </a:ext>
            </a:extLst>
          </p:cNvPr>
          <p:cNvSpPr>
            <a:spLocks noGrp="1"/>
          </p:cNvSpPr>
          <p:nvPr>
            <p:ph idx="1"/>
          </p:nvPr>
        </p:nvSpPr>
        <p:spPr>
          <a:xfrm>
            <a:off x="542926" y="1276350"/>
            <a:ext cx="10429874" cy="3838574"/>
          </a:xfrm>
        </p:spPr>
        <p:txBody>
          <a:bodyPr>
            <a:normAutofit/>
          </a:bodyPr>
          <a:lstStyle/>
          <a:p>
            <a:pPr marL="0" indent="0">
              <a:lnSpc>
                <a:spcPct val="100000"/>
              </a:lnSpc>
              <a:buNone/>
            </a:pPr>
            <a:r>
              <a:rPr lang="en-US" sz="2400" b="1" dirty="0">
                <a:solidFill>
                  <a:srgbClr val="FFC000"/>
                </a:solidFill>
              </a:rPr>
              <a:t>His original home was in Bethsaida, Galilee, a village on the north shore of the lake (Jn. 1:44):</a:t>
            </a:r>
          </a:p>
          <a:p>
            <a:pPr>
              <a:lnSpc>
                <a:spcPct val="100000"/>
              </a:lnSpc>
            </a:pPr>
            <a:r>
              <a:rPr lang="en-US" i="1" dirty="0"/>
              <a:t>At some point, he moved his family to Capernaum (Mk. 1:21, 29).</a:t>
            </a:r>
          </a:p>
          <a:p>
            <a:pPr>
              <a:lnSpc>
                <a:spcPct val="100000"/>
              </a:lnSpc>
            </a:pPr>
            <a:r>
              <a:rPr lang="en-US" i="1" dirty="0"/>
              <a:t>He was married (Mk. 1:30; cf. 1 Co. 9:5).</a:t>
            </a:r>
          </a:p>
          <a:p>
            <a:pPr>
              <a:lnSpc>
                <a:spcPct val="100000"/>
              </a:lnSpc>
            </a:pPr>
            <a:r>
              <a:rPr lang="en-US" i="1" dirty="0"/>
              <a:t>He and his brother Andrew operated a fishing concern along with James and John (Mk. 1:16, 29).</a:t>
            </a:r>
          </a:p>
          <a:p>
            <a:pPr>
              <a:lnSpc>
                <a:spcPct val="100000"/>
              </a:lnSpc>
            </a:pPr>
            <a:r>
              <a:rPr lang="en-US" i="1" dirty="0"/>
              <a:t>While there is no physical description of him, he may have been exceptionally strong (Jn. 21:6-11).</a:t>
            </a:r>
          </a:p>
        </p:txBody>
      </p:sp>
    </p:spTree>
    <p:extLst>
      <p:ext uri="{BB962C8B-B14F-4D97-AF65-F5344CB8AC3E}">
        <p14:creationId xmlns:p14="http://schemas.microsoft.com/office/powerpoint/2010/main" val="11559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47F4C76-71C3-4F0A-A889-44213C6739A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20DB3F-E8FB-463D-92D5-3B7233F66ACE}"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143367" name="Rectangle 7">
            <a:extLst>
              <a:ext uri="{FF2B5EF4-FFF2-40B4-BE49-F238E27FC236}">
                <a16:creationId xmlns:a16="http://schemas.microsoft.com/office/drawing/2014/main" id="{815EC14D-4D7F-4E72-A034-69DB40F68BB5}"/>
              </a:ext>
            </a:extLst>
          </p:cNvPr>
          <p:cNvSpPr>
            <a:spLocks noGrp="1" noChangeArrowheads="1"/>
          </p:cNvSpPr>
          <p:nvPr>
            <p:ph type="body" sz="half" idx="2"/>
          </p:nvPr>
        </p:nvSpPr>
        <p:spPr>
          <a:xfrm>
            <a:off x="6400800" y="304800"/>
            <a:ext cx="4267200" cy="6096000"/>
          </a:xfrm>
        </p:spPr>
        <p:txBody>
          <a:bodyPr/>
          <a:lstStyle/>
          <a:p>
            <a:pPr eaLnBrk="1" hangingPunct="1">
              <a:lnSpc>
                <a:spcPct val="80000"/>
              </a:lnSpc>
              <a:buFont typeface="Wingdings" panose="05000000000000000000" pitchFamily="2" charset="2"/>
              <a:buNone/>
              <a:defRPr/>
            </a:pPr>
            <a:r>
              <a:rPr lang="en-US" altLang="en-US" sz="2000" dirty="0"/>
              <a:t>Excavations at Capernaum include a partially-restored synagogue, probably built over the more ancient synagogue which was there in the time of Jesus.</a:t>
            </a:r>
          </a:p>
          <a:p>
            <a:pPr eaLnBrk="1" hangingPunct="1">
              <a:lnSpc>
                <a:spcPct val="80000"/>
              </a:lnSpc>
              <a:buFont typeface="Wingdings" panose="05000000000000000000" pitchFamily="2" charset="2"/>
              <a:buNone/>
              <a:defRPr/>
            </a:pPr>
            <a:r>
              <a:rPr lang="en-US" altLang="en-US" sz="2000" dirty="0"/>
              <a:t>Directly in front of the synagogue and beneath the ancient remains of a church, archaeologists have discovered a domestic structure from the 1</a:t>
            </a:r>
            <a:r>
              <a:rPr lang="en-US" altLang="en-US" sz="2000" baseline="30000" dirty="0"/>
              <a:t>st</a:t>
            </a:r>
            <a:r>
              <a:rPr lang="en-US" altLang="en-US" sz="2000" dirty="0"/>
              <a:t> century, and many believe this to have been the home of Simon Peter, where one room was incorporated into a house church.</a:t>
            </a:r>
          </a:p>
          <a:p>
            <a:pPr eaLnBrk="1" hangingPunct="1">
              <a:lnSpc>
                <a:spcPct val="80000"/>
              </a:lnSpc>
              <a:buFont typeface="Wingdings" panose="05000000000000000000" pitchFamily="2" charset="2"/>
              <a:buNone/>
              <a:defRPr/>
            </a:pPr>
            <a:endParaRPr lang="en-US" altLang="en-US" sz="2000" dirty="0"/>
          </a:p>
          <a:p>
            <a:pPr eaLnBrk="1" hangingPunct="1">
              <a:lnSpc>
                <a:spcPct val="80000"/>
              </a:lnSpc>
              <a:buFont typeface="Wingdings" panose="05000000000000000000" pitchFamily="2" charset="2"/>
              <a:buNone/>
              <a:defRPr/>
            </a:pPr>
            <a:r>
              <a:rPr lang="en-US" altLang="en-US" sz="2000" dirty="0"/>
              <a:t>Graffiti on the carefully plastered walls (more than 100 in Greek, Latin, Aramaic, Syriac and Hebrew) inscribe sayings such as, “Lord Jesus Christ help your servant…” and “Lord have mercy”.</a:t>
            </a:r>
          </a:p>
        </p:txBody>
      </p:sp>
      <p:pic>
        <p:nvPicPr>
          <p:cNvPr id="72708" name="Picture 10" descr="NTA59">
            <a:extLst>
              <a:ext uri="{FF2B5EF4-FFF2-40B4-BE49-F238E27FC236}">
                <a16:creationId xmlns:a16="http://schemas.microsoft.com/office/drawing/2014/main" id="{9F8E3F57-7960-495E-85B2-7E69DBB5B91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0"/>
            <a:ext cx="457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71" name="Line 11">
            <a:extLst>
              <a:ext uri="{FF2B5EF4-FFF2-40B4-BE49-F238E27FC236}">
                <a16:creationId xmlns:a16="http://schemas.microsoft.com/office/drawing/2014/main" id="{29D7A988-5A3A-494E-BE97-8573A3008BDF}"/>
              </a:ext>
            </a:extLst>
          </p:cNvPr>
          <p:cNvSpPr>
            <a:spLocks noChangeShapeType="1"/>
          </p:cNvSpPr>
          <p:nvPr/>
        </p:nvSpPr>
        <p:spPr bwMode="auto">
          <a:xfrm flipH="1">
            <a:off x="5029200" y="457200"/>
            <a:ext cx="1371600" cy="20574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372" name="Line 12">
            <a:extLst>
              <a:ext uri="{FF2B5EF4-FFF2-40B4-BE49-F238E27FC236}">
                <a16:creationId xmlns:a16="http://schemas.microsoft.com/office/drawing/2014/main" id="{2CBB6361-0F7E-4B06-A931-2E9DE22A968B}"/>
              </a:ext>
            </a:extLst>
          </p:cNvPr>
          <p:cNvSpPr>
            <a:spLocks noChangeShapeType="1"/>
          </p:cNvSpPr>
          <p:nvPr/>
        </p:nvSpPr>
        <p:spPr bwMode="auto">
          <a:xfrm flipH="1">
            <a:off x="2743200" y="1752600"/>
            <a:ext cx="3657600" cy="2895600"/>
          </a:xfrm>
          <a:prstGeom prst="line">
            <a:avLst/>
          </a:prstGeom>
          <a:noFill/>
          <a:ln w="381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3371"/>
                                        </p:tgtEl>
                                        <p:attrNameLst>
                                          <p:attrName>style.visibility</p:attrName>
                                        </p:attrNameLst>
                                      </p:cBhvr>
                                      <p:to>
                                        <p:strVal val="visible"/>
                                      </p:to>
                                    </p:set>
                                    <p:anim calcmode="lin" valueType="num">
                                      <p:cBhvr>
                                        <p:cTn id="7" dur="500" fill="hold"/>
                                        <p:tgtEl>
                                          <p:spTgt spid="143371"/>
                                        </p:tgtEl>
                                        <p:attrNameLst>
                                          <p:attrName>ppt_w</p:attrName>
                                        </p:attrNameLst>
                                      </p:cBhvr>
                                      <p:tavLst>
                                        <p:tav tm="0">
                                          <p:val>
                                            <p:fltVal val="0"/>
                                          </p:val>
                                        </p:tav>
                                        <p:tav tm="100000">
                                          <p:val>
                                            <p:strVal val="#ppt_w"/>
                                          </p:val>
                                        </p:tav>
                                      </p:tavLst>
                                    </p:anim>
                                    <p:anim calcmode="lin" valueType="num">
                                      <p:cBhvr>
                                        <p:cTn id="8" dur="500" fill="hold"/>
                                        <p:tgtEl>
                                          <p:spTgt spid="14337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367">
                                            <p:txEl>
                                              <p:pRg st="0" end="0"/>
                                            </p:txEl>
                                          </p:spTgt>
                                        </p:tgtEl>
                                        <p:attrNameLst>
                                          <p:attrName>style.visibility</p:attrName>
                                        </p:attrNameLst>
                                      </p:cBhvr>
                                      <p:to>
                                        <p:strVal val="visible"/>
                                      </p:to>
                                    </p:set>
                                    <p:anim calcmode="lin" valueType="num">
                                      <p:cBhvr>
                                        <p:cTn id="11" dur="500" fill="hold"/>
                                        <p:tgtEl>
                                          <p:spTgt spid="1433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33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43372"/>
                                        </p:tgtEl>
                                        <p:attrNameLst>
                                          <p:attrName>style.visibility</p:attrName>
                                        </p:attrNameLst>
                                      </p:cBhvr>
                                      <p:to>
                                        <p:strVal val="visible"/>
                                      </p:to>
                                    </p:set>
                                    <p:anim calcmode="lin" valueType="num">
                                      <p:cBhvr>
                                        <p:cTn id="17" dur="500" fill="hold"/>
                                        <p:tgtEl>
                                          <p:spTgt spid="143372"/>
                                        </p:tgtEl>
                                        <p:attrNameLst>
                                          <p:attrName>ppt_w</p:attrName>
                                        </p:attrNameLst>
                                      </p:cBhvr>
                                      <p:tavLst>
                                        <p:tav tm="0">
                                          <p:val>
                                            <p:fltVal val="0"/>
                                          </p:val>
                                        </p:tav>
                                        <p:tav tm="100000">
                                          <p:val>
                                            <p:strVal val="#ppt_w"/>
                                          </p:val>
                                        </p:tav>
                                      </p:tavLst>
                                    </p:anim>
                                    <p:anim calcmode="lin" valueType="num">
                                      <p:cBhvr>
                                        <p:cTn id="18" dur="500" fill="hold"/>
                                        <p:tgtEl>
                                          <p:spTgt spid="143372"/>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43367">
                                            <p:txEl>
                                              <p:pRg st="1" end="1"/>
                                            </p:txEl>
                                          </p:spTgt>
                                        </p:tgtEl>
                                        <p:attrNameLst>
                                          <p:attrName>style.visibility</p:attrName>
                                        </p:attrNameLst>
                                      </p:cBhvr>
                                      <p:to>
                                        <p:strVal val="visible"/>
                                      </p:to>
                                    </p:set>
                                    <p:anim calcmode="lin" valueType="num">
                                      <p:cBhvr>
                                        <p:cTn id="21" dur="500" fill="hold"/>
                                        <p:tgtEl>
                                          <p:spTgt spid="14336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433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43367">
                                            <p:txEl>
                                              <p:pRg st="3" end="3"/>
                                            </p:txEl>
                                          </p:spTgt>
                                        </p:tgtEl>
                                        <p:attrNameLst>
                                          <p:attrName>style.visibility</p:attrName>
                                        </p:attrNameLst>
                                      </p:cBhvr>
                                      <p:to>
                                        <p:strVal val="visible"/>
                                      </p:to>
                                    </p:set>
                                    <p:anim calcmode="lin" valueType="num">
                                      <p:cBhvr>
                                        <p:cTn id="27" dur="500" fill="hold"/>
                                        <p:tgtEl>
                                          <p:spTgt spid="14336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4336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9C8721A-0000-4259-9E99-C9579725230A}"/>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931CC4-09F5-4259-9270-77366DD8FCB2}"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344071" name="Rectangle 7">
            <a:extLst>
              <a:ext uri="{FF2B5EF4-FFF2-40B4-BE49-F238E27FC236}">
                <a16:creationId xmlns:a16="http://schemas.microsoft.com/office/drawing/2014/main" id="{47E6EAFE-04AA-4BEA-BDE3-B2717FA6E804}"/>
              </a:ext>
            </a:extLst>
          </p:cNvPr>
          <p:cNvSpPr>
            <a:spLocks noGrp="1" noChangeArrowheads="1"/>
          </p:cNvSpPr>
          <p:nvPr>
            <p:ph type="title"/>
          </p:nvPr>
        </p:nvSpPr>
        <p:spPr>
          <a:xfrm>
            <a:off x="4876800" y="152400"/>
            <a:ext cx="5334000" cy="990600"/>
          </a:xfrm>
        </p:spPr>
        <p:txBody>
          <a:bodyPr/>
          <a:lstStyle/>
          <a:p>
            <a:pPr eaLnBrk="1" hangingPunct="1">
              <a:defRPr/>
            </a:pPr>
            <a:r>
              <a:rPr lang="en-US" altLang="en-US" sz="3200"/>
              <a:t>Floor plan of the 5</a:t>
            </a:r>
            <a:r>
              <a:rPr lang="en-US" altLang="en-US" sz="3200" baseline="30000"/>
              <a:t>th</a:t>
            </a:r>
            <a:r>
              <a:rPr lang="en-US" altLang="en-US" sz="3200"/>
              <a:t> century octagonal church</a:t>
            </a:r>
          </a:p>
        </p:txBody>
      </p:sp>
      <p:pic>
        <p:nvPicPr>
          <p:cNvPr id="73732" name="Picture 6" descr="BSBA190502800L[1]">
            <a:extLst>
              <a:ext uri="{FF2B5EF4-FFF2-40B4-BE49-F238E27FC236}">
                <a16:creationId xmlns:a16="http://schemas.microsoft.com/office/drawing/2014/main" id="{B5AD0AD3-55DC-460D-AAA7-DC3E88971EF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0"/>
            <a:ext cx="2959100" cy="317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3" name="Picture 9" descr="BSBA190502912L[1]">
            <a:extLst>
              <a:ext uri="{FF2B5EF4-FFF2-40B4-BE49-F238E27FC236}">
                <a16:creationId xmlns:a16="http://schemas.microsoft.com/office/drawing/2014/main" id="{95D27496-47D7-456D-B6C7-3B06CF23BB65}"/>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495800" y="1279526"/>
            <a:ext cx="6172200" cy="558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4" name="Text Box 10">
            <a:extLst>
              <a:ext uri="{FF2B5EF4-FFF2-40B4-BE49-F238E27FC236}">
                <a16:creationId xmlns:a16="http://schemas.microsoft.com/office/drawing/2014/main" id="{2B9CABF9-9F98-4A30-880E-91D24A00511B}"/>
              </a:ext>
            </a:extLst>
          </p:cNvPr>
          <p:cNvSpPr txBox="1">
            <a:spLocks noChangeArrowheads="1"/>
          </p:cNvSpPr>
          <p:nvPr/>
        </p:nvSpPr>
        <p:spPr bwMode="auto">
          <a:xfrm>
            <a:off x="200025" y="3276601"/>
            <a:ext cx="41433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Before Constantine’s Edict of Toleration, Christians necessarily had to meet in secret, usually in house churches. However, after Christianity became legal, they began to build churches like this one, often over the ruins of the original church.</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27E0260-7180-4C6A-B8AA-E5CCEBB0BB46}"/>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5C343E-0A1C-41DF-8225-AA7A3F07A4AF}"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pic>
        <p:nvPicPr>
          <p:cNvPr id="74755" name="Picture 6" descr="BSBA190502902L[1]">
            <a:extLst>
              <a:ext uri="{FF2B5EF4-FFF2-40B4-BE49-F238E27FC236}">
                <a16:creationId xmlns:a16="http://schemas.microsoft.com/office/drawing/2014/main" id="{B6D7E703-2C48-4B9B-AEE0-5A274C13C87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1" y="0"/>
            <a:ext cx="63214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Text Box 7">
            <a:extLst>
              <a:ext uri="{FF2B5EF4-FFF2-40B4-BE49-F238E27FC236}">
                <a16:creationId xmlns:a16="http://schemas.microsoft.com/office/drawing/2014/main" id="{2D93C6AD-A14B-408D-9EFF-90499787B2E1}"/>
              </a:ext>
            </a:extLst>
          </p:cNvPr>
          <p:cNvSpPr txBox="1">
            <a:spLocks noChangeArrowheads="1"/>
          </p:cNvSpPr>
          <p:nvPr/>
        </p:nvSpPr>
        <p:spPr bwMode="auto">
          <a:xfrm>
            <a:off x="8077199" y="381001"/>
            <a:ext cx="381952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According to the excavators, this house church is from the 4</a:t>
            </a:r>
            <a:r>
              <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th</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the ruins of which lay beneath the octagonal church. This structure, in turn, was a renovation of a 1</a:t>
            </a:r>
            <a:r>
              <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st</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house. Entrances were added and an arch constructed over the center of the room supporting a two-story high masonry roof.</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D987C0-91D4-4F3C-A07B-01974EE0F6F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FB28F-4461-4716-8BB6-CB59383B3FA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pic>
        <p:nvPicPr>
          <p:cNvPr id="75779" name="Picture 7" descr="BSBA190502900L[1]">
            <a:extLst>
              <a:ext uri="{FF2B5EF4-FFF2-40B4-BE49-F238E27FC236}">
                <a16:creationId xmlns:a16="http://schemas.microsoft.com/office/drawing/2014/main" id="{51FFBA8A-8F32-4F11-B158-0B804D44DB87}"/>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205414" y="0"/>
            <a:ext cx="546258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0" name="Text Box 8">
            <a:extLst>
              <a:ext uri="{FF2B5EF4-FFF2-40B4-BE49-F238E27FC236}">
                <a16:creationId xmlns:a16="http://schemas.microsoft.com/office/drawing/2014/main" id="{A282537D-77D8-46D7-8F7E-CD5D67221CD9}"/>
              </a:ext>
            </a:extLst>
          </p:cNvPr>
          <p:cNvSpPr txBox="1">
            <a:spLocks noChangeArrowheads="1"/>
          </p:cNvSpPr>
          <p:nvPr/>
        </p:nvSpPr>
        <p:spPr bwMode="auto">
          <a:xfrm>
            <a:off x="161925" y="381001"/>
            <a:ext cx="4638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is an artist’s depiction of the original 1</a:t>
            </a:r>
            <a:r>
              <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st</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house beneath the 4</a:t>
            </a:r>
            <a:r>
              <a:rPr kumimoji="0" lang="en-US" alt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th</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church. Here early pilgrims gathered and left Christian graffiti on the plastered walls. The center court served as the “kitchen”, and the largest room was used as a central hall and </a:t>
            </a:r>
            <a:r>
              <a:rPr kumimoji="0" lang="en-US" alt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meetingplace</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Various graffiti mark this as Christian, such as, “Christ” and “Lord”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D53D-16EC-4802-AFF7-46D6C0599C73}"/>
              </a:ext>
            </a:extLst>
          </p:cNvPr>
          <p:cNvSpPr>
            <a:spLocks noGrp="1"/>
          </p:cNvSpPr>
          <p:nvPr>
            <p:ph type="title"/>
          </p:nvPr>
        </p:nvSpPr>
        <p:spPr>
          <a:xfrm>
            <a:off x="1203158" y="974887"/>
            <a:ext cx="9496926" cy="1077229"/>
          </a:xfrm>
        </p:spPr>
        <p:txBody>
          <a:bodyPr/>
          <a:lstStyle/>
          <a:p>
            <a:pPr algn="l"/>
            <a:r>
              <a:rPr lang="en-US" dirty="0">
                <a:solidFill>
                  <a:schemeClr val="accent5">
                    <a:lumMod val="60000"/>
                    <a:lumOff val="40000"/>
                  </a:schemeClr>
                </a:solidFill>
                <a:latin typeface="Cooper Black" panose="0208090404030B020404" pitchFamily="18" charset="0"/>
              </a:rPr>
              <a:t>DISCIPLE OF JOHN; DISCIPLE OF JESUS</a:t>
            </a:r>
          </a:p>
        </p:txBody>
      </p:sp>
      <p:sp>
        <p:nvSpPr>
          <p:cNvPr id="3" name="Content Placeholder 2">
            <a:extLst>
              <a:ext uri="{FF2B5EF4-FFF2-40B4-BE49-F238E27FC236}">
                <a16:creationId xmlns:a16="http://schemas.microsoft.com/office/drawing/2014/main" id="{999C5EE9-6F87-4044-BAEB-5AB046D4A19F}"/>
              </a:ext>
            </a:extLst>
          </p:cNvPr>
          <p:cNvSpPr>
            <a:spLocks noGrp="1"/>
          </p:cNvSpPr>
          <p:nvPr>
            <p:ph idx="1"/>
          </p:nvPr>
        </p:nvSpPr>
        <p:spPr>
          <a:xfrm>
            <a:off x="1604211" y="2052116"/>
            <a:ext cx="8965928" cy="3997828"/>
          </a:xfrm>
        </p:spPr>
        <p:txBody>
          <a:bodyPr>
            <a:normAutofit/>
          </a:bodyPr>
          <a:lstStyle/>
          <a:p>
            <a:pPr marL="0" indent="0">
              <a:buNone/>
            </a:pPr>
            <a:r>
              <a:rPr lang="en-US" sz="2800" b="1" dirty="0">
                <a:solidFill>
                  <a:srgbClr val="FFC000"/>
                </a:solidFill>
              </a:rPr>
              <a:t>Peter was initially a follower of John the Baptist (Jn. 1:40-42).</a:t>
            </a:r>
          </a:p>
          <a:p>
            <a:r>
              <a:rPr lang="en-US" sz="2400" i="1" dirty="0"/>
              <a:t>Jesus gave Peter his nickname </a:t>
            </a:r>
            <a:r>
              <a:rPr lang="en-US" sz="2400" i="1" dirty="0" err="1"/>
              <a:t>Kephas</a:t>
            </a:r>
            <a:r>
              <a:rPr lang="en-US" sz="2400" i="1" dirty="0"/>
              <a:t>.</a:t>
            </a:r>
          </a:p>
          <a:p>
            <a:r>
              <a:rPr lang="en-US" sz="2400" i="1" dirty="0"/>
              <a:t>In Galilee, Jesus called Peter to be his disciple, and from that time on, he followed Jesus (Mk. 10:38).</a:t>
            </a:r>
          </a:p>
          <a:p>
            <a:r>
              <a:rPr lang="en-US" sz="2400" i="1" dirty="0"/>
              <a:t>He is always named first among the Twelve Apostles.</a:t>
            </a:r>
          </a:p>
        </p:txBody>
      </p:sp>
    </p:spTree>
    <p:extLst>
      <p:ext uri="{BB962C8B-B14F-4D97-AF65-F5344CB8AC3E}">
        <p14:creationId xmlns:p14="http://schemas.microsoft.com/office/powerpoint/2010/main" val="393745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7FC0-54D3-407D-A468-D087DF0C6E92}"/>
              </a:ext>
            </a:extLst>
          </p:cNvPr>
          <p:cNvSpPr>
            <a:spLocks noGrp="1"/>
          </p:cNvSpPr>
          <p:nvPr>
            <p:ph type="title"/>
          </p:nvPr>
        </p:nvSpPr>
        <p:spPr>
          <a:xfrm>
            <a:off x="241636" y="284181"/>
            <a:ext cx="9543444" cy="780112"/>
          </a:xfrm>
        </p:spPr>
        <p:txBody>
          <a:bodyPr/>
          <a:lstStyle/>
          <a:p>
            <a:pPr algn="ctr"/>
            <a:r>
              <a:rPr lang="en-US" dirty="0">
                <a:solidFill>
                  <a:schemeClr val="accent5">
                    <a:lumMod val="60000"/>
                    <a:lumOff val="40000"/>
                  </a:schemeClr>
                </a:solidFill>
                <a:latin typeface="Cooper Black" panose="0208090404030B020404" pitchFamily="18" charset="0"/>
              </a:rPr>
              <a:t>PETER’S INITIATIVE AND COURAGE</a:t>
            </a:r>
          </a:p>
        </p:txBody>
      </p:sp>
      <p:sp>
        <p:nvSpPr>
          <p:cNvPr id="3" name="Content Placeholder 2">
            <a:extLst>
              <a:ext uri="{FF2B5EF4-FFF2-40B4-BE49-F238E27FC236}">
                <a16:creationId xmlns:a16="http://schemas.microsoft.com/office/drawing/2014/main" id="{4A172C7C-3EE1-405F-96CD-287D3A022F45}"/>
              </a:ext>
            </a:extLst>
          </p:cNvPr>
          <p:cNvSpPr>
            <a:spLocks noGrp="1"/>
          </p:cNvSpPr>
          <p:nvPr>
            <p:ph idx="1"/>
          </p:nvPr>
        </p:nvSpPr>
        <p:spPr>
          <a:xfrm>
            <a:off x="744057" y="1064293"/>
            <a:ext cx="10990743" cy="3247087"/>
          </a:xfrm>
        </p:spPr>
        <p:txBody>
          <a:bodyPr>
            <a:normAutofit/>
          </a:bodyPr>
          <a:lstStyle/>
          <a:p>
            <a:pPr marL="0" indent="0">
              <a:lnSpc>
                <a:spcPct val="100000"/>
              </a:lnSpc>
              <a:buNone/>
            </a:pPr>
            <a:r>
              <a:rPr lang="en-US" sz="2400" b="1" dirty="0">
                <a:solidFill>
                  <a:srgbClr val="FFC000"/>
                </a:solidFill>
              </a:rPr>
              <a:t>At critical moments, Peter demonstrated his brash courage and deep loyalty to Jesus:</a:t>
            </a:r>
          </a:p>
          <a:p>
            <a:pPr>
              <a:lnSpc>
                <a:spcPct val="100000"/>
              </a:lnSpc>
            </a:pPr>
            <a:r>
              <a:rPr lang="en-US" i="1" dirty="0"/>
              <a:t>He volunteered to walk on water to Jesus (Mt. 14:28).</a:t>
            </a:r>
          </a:p>
          <a:p>
            <a:pPr>
              <a:lnSpc>
                <a:spcPct val="100000"/>
              </a:lnSpc>
            </a:pPr>
            <a:r>
              <a:rPr lang="en-US" i="1" dirty="0"/>
              <a:t>He made the great confession that Jesus was the Messiah, to which Jesus responded that Peter was a rock.</a:t>
            </a:r>
          </a:p>
          <a:p>
            <a:pPr>
              <a:lnSpc>
                <a:spcPct val="100000"/>
              </a:lnSpc>
            </a:pPr>
            <a:r>
              <a:rPr lang="en-US" i="1" dirty="0"/>
              <a:t>When other disciples were deserting Jesus, Peter stood his ground (Jn 6:66-69).</a:t>
            </a:r>
          </a:p>
        </p:txBody>
      </p:sp>
    </p:spTree>
    <p:extLst>
      <p:ext uri="{BB962C8B-B14F-4D97-AF65-F5344CB8AC3E}">
        <p14:creationId xmlns:p14="http://schemas.microsoft.com/office/powerpoint/2010/main" val="25212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Scribes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400" b="1" dirty="0">
                <a:solidFill>
                  <a:srgbClr val="C00000"/>
                </a:solidFill>
                <a:latin typeface="Bahnschrift SemiBold Condensed" panose="020B0502040204020203" pitchFamily="34" charset="0"/>
              </a:rPr>
              <a:t>Initially, ancient writing was the province of royal courts and primarily used for record keeping. King David was the first Israelite king to began using a scribe as a member of his administration (2 Sa. 8:16; 1 Chr. 24:6).</a:t>
            </a:r>
          </a:p>
          <a:p>
            <a:pPr marL="914400" indent="-457200">
              <a:spcBef>
                <a:spcPts val="0"/>
              </a:spcBef>
              <a:spcAft>
                <a:spcPts val="0"/>
              </a:spcAft>
              <a:buFont typeface="Wingdings" panose="05000000000000000000" pitchFamily="2" charset="2"/>
              <a:buChar char="§"/>
            </a:pPr>
            <a:r>
              <a:rPr lang="en-US" sz="2000" i="1" dirty="0"/>
              <a:t>Ezra became the prototype scribe for succeeding generations, a scholar and expert in the Torah (Ezr. 7:6, 10).</a:t>
            </a:r>
          </a:p>
          <a:p>
            <a:pPr marL="914400" indent="-457200">
              <a:spcBef>
                <a:spcPts val="0"/>
              </a:spcBef>
              <a:spcAft>
                <a:spcPts val="0"/>
              </a:spcAft>
              <a:buFont typeface="Wingdings" panose="05000000000000000000" pitchFamily="2" charset="2"/>
              <a:buChar char="§"/>
            </a:pPr>
            <a:r>
              <a:rPr lang="en-US" sz="2000" i="1" dirty="0"/>
              <a:t>Because scribes were so directly involved in copying and interpreting the texts of Scripture, they were a natural ally of the Pharisees.</a:t>
            </a:r>
          </a:p>
          <a:p>
            <a:pPr marL="914400" indent="-457200">
              <a:spcBef>
                <a:spcPts val="0"/>
              </a:spcBef>
              <a:spcAft>
                <a:spcPts val="0"/>
              </a:spcAft>
              <a:buFont typeface="Wingdings" panose="05000000000000000000" pitchFamily="2" charset="2"/>
              <a:buChar char="§"/>
            </a:pPr>
            <a:r>
              <a:rPr lang="en-US" sz="2000" i="1" dirty="0"/>
              <a:t>In addition to their expertise in the Torah, scribes could draft legal documents, such as, marriage contracts, mortgages, sales of land, etc.</a:t>
            </a:r>
          </a:p>
        </p:txBody>
      </p:sp>
    </p:spTree>
    <p:extLst>
      <p:ext uri="{BB962C8B-B14F-4D97-AF65-F5344CB8AC3E}">
        <p14:creationId xmlns:p14="http://schemas.microsoft.com/office/powerpoint/2010/main" val="331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0B10-D28E-46C7-AFB3-D05FDECBB4D8}"/>
              </a:ext>
            </a:extLst>
          </p:cNvPr>
          <p:cNvSpPr>
            <a:spLocks noGrp="1"/>
          </p:cNvSpPr>
          <p:nvPr>
            <p:ph type="title"/>
          </p:nvPr>
        </p:nvSpPr>
        <p:spPr>
          <a:xfrm>
            <a:off x="545534" y="389569"/>
            <a:ext cx="11036865" cy="1299131"/>
          </a:xfrm>
        </p:spPr>
        <p:txBody>
          <a:bodyPr>
            <a:normAutofit/>
          </a:bodyPr>
          <a:lstStyle/>
          <a:p>
            <a:pPr algn="l"/>
            <a:r>
              <a:rPr lang="en-US" dirty="0">
                <a:solidFill>
                  <a:schemeClr val="accent5">
                    <a:lumMod val="60000"/>
                    <a:lumOff val="40000"/>
                  </a:schemeClr>
                </a:solidFill>
                <a:latin typeface="Cooper Black" panose="0208090404030B020404" pitchFamily="18" charset="0"/>
              </a:rPr>
              <a:t>HIS CAPACITY FOR MISUNDERSTANDING AND BLUNDER</a:t>
            </a:r>
          </a:p>
        </p:txBody>
      </p:sp>
      <p:sp>
        <p:nvSpPr>
          <p:cNvPr id="3" name="Content Placeholder 2">
            <a:extLst>
              <a:ext uri="{FF2B5EF4-FFF2-40B4-BE49-F238E27FC236}">
                <a16:creationId xmlns:a16="http://schemas.microsoft.com/office/drawing/2014/main" id="{1E60903A-2470-4535-AD32-32B9AF03B810}"/>
              </a:ext>
            </a:extLst>
          </p:cNvPr>
          <p:cNvSpPr>
            <a:spLocks noGrp="1"/>
          </p:cNvSpPr>
          <p:nvPr>
            <p:ph idx="1"/>
          </p:nvPr>
        </p:nvSpPr>
        <p:spPr>
          <a:xfrm>
            <a:off x="545534" y="1688700"/>
            <a:ext cx="11036865" cy="2372681"/>
          </a:xfrm>
        </p:spPr>
        <p:txBody>
          <a:bodyPr>
            <a:normAutofit/>
          </a:bodyPr>
          <a:lstStyle/>
          <a:p>
            <a:pPr marL="0" indent="0">
              <a:lnSpc>
                <a:spcPct val="100000"/>
              </a:lnSpc>
              <a:buNone/>
            </a:pPr>
            <a:r>
              <a:rPr lang="en-US" sz="2400" b="1" dirty="0">
                <a:solidFill>
                  <a:srgbClr val="FFC000"/>
                </a:solidFill>
              </a:rPr>
              <a:t>Despite his courage, Peter often spoke out of turn (Mk. 9:5-6):</a:t>
            </a:r>
          </a:p>
          <a:p>
            <a:pPr>
              <a:lnSpc>
                <a:spcPct val="100000"/>
              </a:lnSpc>
            </a:pPr>
            <a:r>
              <a:rPr lang="en-US" i="1" dirty="0"/>
              <a:t>Jesus severely rebuked him when he objected to the prediction of the cross (Mk. 8:31-33).</a:t>
            </a:r>
          </a:p>
          <a:p>
            <a:pPr>
              <a:lnSpc>
                <a:spcPct val="100000"/>
              </a:lnSpc>
            </a:pPr>
            <a:r>
              <a:rPr lang="en-US" i="1" dirty="0"/>
              <a:t>He attempted to defend Jesus with violence (Jn. 18:10-11).</a:t>
            </a:r>
          </a:p>
          <a:p>
            <a:pPr>
              <a:lnSpc>
                <a:spcPct val="100000"/>
              </a:lnSpc>
            </a:pPr>
            <a:r>
              <a:rPr lang="en-US" i="1" dirty="0"/>
              <a:t>On the night of Jesus’ arrest, he denied his Lord, a narrative that appears in all four gospels.</a:t>
            </a:r>
          </a:p>
        </p:txBody>
      </p:sp>
    </p:spTree>
    <p:extLst>
      <p:ext uri="{BB962C8B-B14F-4D97-AF65-F5344CB8AC3E}">
        <p14:creationId xmlns:p14="http://schemas.microsoft.com/office/powerpoint/2010/main" val="5997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8ABE-818B-4BAE-A358-A31623CB44B8}"/>
              </a:ext>
            </a:extLst>
          </p:cNvPr>
          <p:cNvSpPr>
            <a:spLocks noGrp="1"/>
          </p:cNvSpPr>
          <p:nvPr>
            <p:ph type="title"/>
          </p:nvPr>
        </p:nvSpPr>
        <p:spPr>
          <a:xfrm>
            <a:off x="678233" y="381860"/>
            <a:ext cx="7958331" cy="1077229"/>
          </a:xfrm>
        </p:spPr>
        <p:txBody>
          <a:bodyPr/>
          <a:lstStyle/>
          <a:p>
            <a:pPr algn="l"/>
            <a:r>
              <a:rPr lang="en-US" dirty="0">
                <a:solidFill>
                  <a:schemeClr val="accent5">
                    <a:lumMod val="60000"/>
                    <a:lumOff val="40000"/>
                  </a:schemeClr>
                </a:solidFill>
                <a:latin typeface="Cooper Black" panose="0208090404030B020404" pitchFamily="18" charset="0"/>
              </a:rPr>
              <a:t>HIS LEADERSHIP ROLE</a:t>
            </a:r>
          </a:p>
        </p:txBody>
      </p:sp>
      <p:sp>
        <p:nvSpPr>
          <p:cNvPr id="3" name="Content Placeholder 2">
            <a:extLst>
              <a:ext uri="{FF2B5EF4-FFF2-40B4-BE49-F238E27FC236}">
                <a16:creationId xmlns:a16="http://schemas.microsoft.com/office/drawing/2014/main" id="{F23F5179-C543-4D24-809C-183F2FA66749}"/>
              </a:ext>
            </a:extLst>
          </p:cNvPr>
          <p:cNvSpPr>
            <a:spLocks noGrp="1"/>
          </p:cNvSpPr>
          <p:nvPr>
            <p:ph idx="1"/>
          </p:nvPr>
        </p:nvSpPr>
        <p:spPr>
          <a:xfrm>
            <a:off x="678233" y="1104900"/>
            <a:ext cx="10923216" cy="3850298"/>
          </a:xfrm>
        </p:spPr>
        <p:txBody>
          <a:bodyPr>
            <a:normAutofit/>
          </a:bodyPr>
          <a:lstStyle/>
          <a:p>
            <a:pPr marL="0" indent="0">
              <a:buNone/>
            </a:pPr>
            <a:r>
              <a:rPr lang="en-US" sz="2400" b="1" dirty="0">
                <a:solidFill>
                  <a:srgbClr val="FFC000"/>
                </a:solidFill>
              </a:rPr>
              <a:t>Peter’s leadership among the apostles is evident in several ways:</a:t>
            </a:r>
          </a:p>
          <a:p>
            <a:r>
              <a:rPr lang="en-US" i="1" dirty="0"/>
              <a:t>Jesus singled him out to be told of the resurrection (Mk. 16:7).</a:t>
            </a:r>
          </a:p>
          <a:p>
            <a:r>
              <a:rPr lang="en-US" i="1" dirty="0"/>
              <a:t>Jesus made a special appearance to Peter on Easter morning (1 Co. 15:5).</a:t>
            </a:r>
          </a:p>
          <a:p>
            <a:r>
              <a:rPr lang="en-US" i="1" dirty="0"/>
              <a:t>Peter served as spokesman for the body of the apostles at Pentecost and afterwards (Ac. 2:14; 3:12).</a:t>
            </a:r>
          </a:p>
          <a:p>
            <a:r>
              <a:rPr lang="en-US" i="1" dirty="0"/>
              <a:t>He was the instrument by which God opened the opportunity for Gentiles to belong to God’s people (Ac. 10).</a:t>
            </a:r>
          </a:p>
        </p:txBody>
      </p:sp>
    </p:spTree>
    <p:extLst>
      <p:ext uri="{BB962C8B-B14F-4D97-AF65-F5344CB8AC3E}">
        <p14:creationId xmlns:p14="http://schemas.microsoft.com/office/powerpoint/2010/main" val="41044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77A0-D657-46B4-9E62-C8929DDEDC6E}"/>
              </a:ext>
            </a:extLst>
          </p:cNvPr>
          <p:cNvSpPr>
            <a:spLocks noGrp="1"/>
          </p:cNvSpPr>
          <p:nvPr>
            <p:ph type="title"/>
          </p:nvPr>
        </p:nvSpPr>
        <p:spPr>
          <a:xfrm>
            <a:off x="604094" y="273294"/>
            <a:ext cx="7958331" cy="1077229"/>
          </a:xfrm>
        </p:spPr>
        <p:txBody>
          <a:bodyPr/>
          <a:lstStyle/>
          <a:p>
            <a:pPr algn="l"/>
            <a:r>
              <a:rPr lang="en-US" dirty="0">
                <a:solidFill>
                  <a:schemeClr val="accent5">
                    <a:lumMod val="60000"/>
                    <a:lumOff val="40000"/>
                  </a:schemeClr>
                </a:solidFill>
                <a:latin typeface="Cooper Black" panose="0208090404030B020404" pitchFamily="18" charset="0"/>
              </a:rPr>
              <a:t>PETER’S LATER MINISTRY</a:t>
            </a:r>
          </a:p>
        </p:txBody>
      </p:sp>
      <p:sp>
        <p:nvSpPr>
          <p:cNvPr id="3" name="Content Placeholder 2">
            <a:extLst>
              <a:ext uri="{FF2B5EF4-FFF2-40B4-BE49-F238E27FC236}">
                <a16:creationId xmlns:a16="http://schemas.microsoft.com/office/drawing/2014/main" id="{CD9FE7DD-43E7-4733-BDC9-218F41FFEE05}"/>
              </a:ext>
            </a:extLst>
          </p:cNvPr>
          <p:cNvSpPr>
            <a:spLocks noGrp="1"/>
          </p:cNvSpPr>
          <p:nvPr>
            <p:ph idx="1"/>
          </p:nvPr>
        </p:nvSpPr>
        <p:spPr>
          <a:xfrm>
            <a:off x="604094" y="1076325"/>
            <a:ext cx="11020425" cy="4298706"/>
          </a:xfrm>
        </p:spPr>
        <p:txBody>
          <a:bodyPr>
            <a:normAutofit/>
          </a:bodyPr>
          <a:lstStyle/>
          <a:p>
            <a:pPr marL="0" indent="0">
              <a:lnSpc>
                <a:spcPct val="100000"/>
              </a:lnSpc>
              <a:buNone/>
            </a:pPr>
            <a:r>
              <a:rPr lang="en-US" sz="2400" b="1" dirty="0">
                <a:solidFill>
                  <a:srgbClr val="FFC000"/>
                </a:solidFill>
              </a:rPr>
              <a:t>Before his ascension, Jesus indicated that Peter would die as a martyr (Jn. 21:15-22).</a:t>
            </a:r>
          </a:p>
          <a:p>
            <a:pPr>
              <a:lnSpc>
                <a:spcPct val="100000"/>
              </a:lnSpc>
            </a:pPr>
            <a:r>
              <a:rPr lang="en-US" i="1" dirty="0"/>
              <a:t>After the council in Jerusalem regarding circumcision (Ac. 15), the later ministry of Peter is not well-attested.</a:t>
            </a:r>
          </a:p>
          <a:p>
            <a:pPr>
              <a:lnSpc>
                <a:spcPct val="100000"/>
              </a:lnSpc>
            </a:pPr>
            <a:r>
              <a:rPr lang="en-US" i="1" dirty="0"/>
              <a:t>That he went “to another place” (Ac. 12:17) indicates that he left Jerusalem:</a:t>
            </a:r>
          </a:p>
          <a:p>
            <a:pPr lvl="1">
              <a:lnSpc>
                <a:spcPct val="100000"/>
              </a:lnSpc>
            </a:pPr>
            <a:r>
              <a:rPr lang="en-US" b="1" dirty="0">
                <a:solidFill>
                  <a:schemeClr val="accent5">
                    <a:lumMod val="60000"/>
                    <a:lumOff val="40000"/>
                  </a:schemeClr>
                </a:solidFill>
              </a:rPr>
              <a:t>He went to Antioch Syria (Ga. 2:11).</a:t>
            </a:r>
          </a:p>
          <a:p>
            <a:pPr lvl="1">
              <a:lnSpc>
                <a:spcPct val="100000"/>
              </a:lnSpc>
            </a:pPr>
            <a:r>
              <a:rPr lang="en-US" b="1" dirty="0">
                <a:solidFill>
                  <a:schemeClr val="accent5">
                    <a:lumMod val="60000"/>
                    <a:lumOff val="40000"/>
                  </a:schemeClr>
                </a:solidFill>
              </a:rPr>
              <a:t>He traveled throughout the early Christian churches with his wife (1 Co. 9:5).</a:t>
            </a:r>
          </a:p>
          <a:p>
            <a:pPr lvl="1">
              <a:lnSpc>
                <a:spcPct val="100000"/>
              </a:lnSpc>
            </a:pPr>
            <a:r>
              <a:rPr lang="en-US" b="1" dirty="0">
                <a:solidFill>
                  <a:schemeClr val="accent5">
                    <a:lumMod val="60000"/>
                    <a:lumOff val="40000"/>
                  </a:schemeClr>
                </a:solidFill>
              </a:rPr>
              <a:t>Ancient Christian tradition says he was martyred in Rome by crucifixion, probably in AD 64 under Caesar Nero.</a:t>
            </a:r>
          </a:p>
        </p:txBody>
      </p:sp>
    </p:spTree>
    <p:extLst>
      <p:ext uri="{BB962C8B-B14F-4D97-AF65-F5344CB8AC3E}">
        <p14:creationId xmlns:p14="http://schemas.microsoft.com/office/powerpoint/2010/main" val="341219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7EDD3F-E25E-5285-AD75-46DCBD4B17ED}"/>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3271F6AF-A5FF-9601-A311-6B10CB8E62DB}"/>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James</a:t>
            </a:r>
          </a:p>
        </p:txBody>
      </p:sp>
      <p:sp>
        <p:nvSpPr>
          <p:cNvPr id="2" name="Slide Number Placeholder 1">
            <a:extLst>
              <a:ext uri="{FF2B5EF4-FFF2-40B4-BE49-F238E27FC236}">
                <a16:creationId xmlns:a16="http://schemas.microsoft.com/office/drawing/2014/main" id="{7E57E152-5113-3269-8DF5-124460EB81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684020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E49F4D5-D4F8-7A99-836C-33E35116E0D0}"/>
              </a:ext>
            </a:extLst>
          </p:cNvPr>
          <p:cNvSpPr>
            <a:spLocks noGrp="1" noChangeArrowheads="1"/>
          </p:cNvSpPr>
          <p:nvPr>
            <p:ph type="title"/>
          </p:nvPr>
        </p:nvSpPr>
        <p:spPr>
          <a:xfrm>
            <a:off x="1981200" y="76200"/>
            <a:ext cx="8229600" cy="914400"/>
          </a:xfrm>
        </p:spPr>
        <p:txBody>
          <a:bodyPr/>
          <a:lstStyle/>
          <a:p>
            <a:r>
              <a:rPr lang="en-US" altLang="en-US" sz="4000" dirty="0">
                <a:solidFill>
                  <a:schemeClr val="hlink"/>
                </a:solidFill>
                <a:effectLst>
                  <a:outerShdw blurRad="38100" dist="38100" dir="2700000" algn="tl">
                    <a:srgbClr val="000000"/>
                  </a:outerShdw>
                </a:effectLst>
                <a:latin typeface="Matura MT Script Capitals" panose="03020802060602070202" pitchFamily="66" charset="0"/>
              </a:rPr>
              <a:t>Jesus’ Family</a:t>
            </a:r>
          </a:p>
        </p:txBody>
      </p:sp>
      <p:sp>
        <p:nvSpPr>
          <p:cNvPr id="77827" name="Rectangle 3">
            <a:extLst>
              <a:ext uri="{FF2B5EF4-FFF2-40B4-BE49-F238E27FC236}">
                <a16:creationId xmlns:a16="http://schemas.microsoft.com/office/drawing/2014/main" id="{1F105E21-297E-6730-48A0-2EA5D62D946A}"/>
              </a:ext>
            </a:extLst>
          </p:cNvPr>
          <p:cNvSpPr>
            <a:spLocks noGrp="1" noChangeArrowheads="1"/>
          </p:cNvSpPr>
          <p:nvPr>
            <p:ph type="body" sz="half" idx="1"/>
          </p:nvPr>
        </p:nvSpPr>
        <p:spPr>
          <a:xfrm>
            <a:off x="219075" y="1219200"/>
            <a:ext cx="4714875" cy="5372100"/>
          </a:xfrm>
        </p:spPr>
        <p:txBody>
          <a:bodyPr/>
          <a:lstStyle/>
          <a:p>
            <a:pPr>
              <a:lnSpc>
                <a:spcPct val="90000"/>
              </a:lnSpc>
              <a:buFontTx/>
              <a:buNone/>
            </a:pPr>
            <a:r>
              <a:rPr lang="en-US" altLang="en-US" sz="2400" dirty="0">
                <a:solidFill>
                  <a:srgbClr val="FFCC00"/>
                </a:solidFill>
                <a:latin typeface="Eras Bold ITC" panose="020B0907030504020204" pitchFamily="34" charset="0"/>
              </a:rPr>
              <a:t>Joseph and Mary</a:t>
            </a:r>
          </a:p>
          <a:p>
            <a:pPr>
              <a:lnSpc>
                <a:spcPct val="90000"/>
              </a:lnSpc>
            </a:pPr>
            <a:r>
              <a:rPr lang="en-US" altLang="en-US" sz="2000" b="1" i="1" dirty="0">
                <a:latin typeface="Arial Narrow" panose="020B0606020202030204" pitchFamily="34" charset="0"/>
              </a:rPr>
              <a:t>Joseph disappeared from the biblical record after the birth and infancy narratives in Matthew and Luke (presumably deceased)</a:t>
            </a:r>
          </a:p>
          <a:p>
            <a:pPr>
              <a:lnSpc>
                <a:spcPct val="90000"/>
              </a:lnSpc>
            </a:pPr>
            <a:r>
              <a:rPr lang="en-US" altLang="en-US" sz="2000" b="1" i="1" dirty="0">
                <a:latin typeface="Arial Narrow" panose="020B0606020202030204" pitchFamily="34" charset="0"/>
              </a:rPr>
              <a:t>Mary appeared occasionally during Jesus’ public ministry, watched him die, and gathered with the others at Pentecost; she was likely a source for Luke’s Gospel.</a:t>
            </a:r>
          </a:p>
        </p:txBody>
      </p:sp>
      <p:sp>
        <p:nvSpPr>
          <p:cNvPr id="77828" name="Rectangle 4">
            <a:extLst>
              <a:ext uri="{FF2B5EF4-FFF2-40B4-BE49-F238E27FC236}">
                <a16:creationId xmlns:a16="http://schemas.microsoft.com/office/drawing/2014/main" id="{A6140517-F7F4-8C4F-F389-743132F7783B}"/>
              </a:ext>
            </a:extLst>
          </p:cNvPr>
          <p:cNvSpPr>
            <a:spLocks noGrp="1" noChangeArrowheads="1"/>
          </p:cNvSpPr>
          <p:nvPr>
            <p:ph type="body" sz="half" idx="2"/>
          </p:nvPr>
        </p:nvSpPr>
        <p:spPr>
          <a:xfrm>
            <a:off x="5153025" y="1219200"/>
            <a:ext cx="6819899" cy="5486400"/>
          </a:xfrm>
        </p:spPr>
        <p:txBody>
          <a:bodyPr/>
          <a:lstStyle/>
          <a:p>
            <a:pPr>
              <a:lnSpc>
                <a:spcPct val="90000"/>
              </a:lnSpc>
              <a:buFontTx/>
              <a:buNone/>
            </a:pPr>
            <a:r>
              <a:rPr lang="en-US" altLang="en-US" sz="2400" dirty="0">
                <a:solidFill>
                  <a:srgbClr val="FFCC00"/>
                </a:solidFill>
                <a:latin typeface="Eras Bold ITC" panose="020B0907030504020204" pitchFamily="34" charset="0"/>
              </a:rPr>
              <a:t>Half-Brothers and Sisters</a:t>
            </a:r>
          </a:p>
          <a:p>
            <a:pPr>
              <a:lnSpc>
                <a:spcPct val="90000"/>
              </a:lnSpc>
            </a:pPr>
            <a:r>
              <a:rPr lang="en-US" altLang="en-US" sz="2000" b="1" i="1" dirty="0">
                <a:latin typeface="Arial Narrow" panose="020B0606020202030204" pitchFamily="34" charset="0"/>
              </a:rPr>
              <a:t>James, </a:t>
            </a:r>
            <a:r>
              <a:rPr lang="en-US" altLang="en-US" sz="2000" b="1" i="1" dirty="0" err="1">
                <a:latin typeface="Arial Narrow" panose="020B0606020202030204" pitchFamily="34" charset="0"/>
              </a:rPr>
              <a:t>Joses</a:t>
            </a:r>
            <a:r>
              <a:rPr lang="en-US" altLang="en-US" sz="2000" b="1" i="1" dirty="0">
                <a:latin typeface="Arial Narrow" panose="020B0606020202030204" pitchFamily="34" charset="0"/>
              </a:rPr>
              <a:t>, Judas and Simon (Mk. 6:3). They attended the wedding in Cana (Jn. 2:12).</a:t>
            </a:r>
          </a:p>
          <a:p>
            <a:pPr>
              <a:lnSpc>
                <a:spcPct val="90000"/>
              </a:lnSpc>
            </a:pPr>
            <a:r>
              <a:rPr lang="en-US" altLang="en-US" sz="2000" b="1" i="1" dirty="0">
                <a:latin typeface="Arial Narrow" panose="020B0606020202030204" pitchFamily="34" charset="0"/>
              </a:rPr>
              <a:t>Nothing is known of his sisters.</a:t>
            </a:r>
          </a:p>
          <a:p>
            <a:pPr>
              <a:lnSpc>
                <a:spcPct val="90000"/>
              </a:lnSpc>
            </a:pPr>
            <a:r>
              <a:rPr lang="en-US" altLang="en-US" sz="2000" b="1" i="1" dirty="0">
                <a:latin typeface="Arial Narrow" panose="020B0606020202030204" pitchFamily="34" charset="0"/>
              </a:rPr>
              <a:t>Jesus made a post-resurrection appearance to James, who later became the leader of the Jerusalem church (1 Co. 15:7; Ac. 12:17; 15:13ff.; 21:18; Ga. 1:19; 2:9, 12).</a:t>
            </a:r>
          </a:p>
          <a:p>
            <a:pPr>
              <a:lnSpc>
                <a:spcPct val="90000"/>
              </a:lnSpc>
            </a:pPr>
            <a:r>
              <a:rPr lang="en-US" altLang="en-US" sz="2000" b="1" i="1" dirty="0">
                <a:latin typeface="Arial Narrow" panose="020B0606020202030204" pitchFamily="34" charset="0"/>
              </a:rPr>
              <a:t>The brothers were present at Pentecost (Ac. 1:14).</a:t>
            </a:r>
          </a:p>
          <a:p>
            <a:pPr>
              <a:lnSpc>
                <a:spcPct val="90000"/>
              </a:lnSpc>
            </a:pPr>
            <a:r>
              <a:rPr lang="en-US" altLang="en-US" sz="2000" b="1" i="1" dirty="0">
                <a:latin typeface="Arial Narrow" panose="020B0606020202030204" pitchFamily="34" charset="0"/>
              </a:rPr>
              <a:t>They were married (1 Co. 9:5).</a:t>
            </a:r>
          </a:p>
          <a:p>
            <a:pPr>
              <a:lnSpc>
                <a:spcPct val="90000"/>
              </a:lnSpc>
            </a:pPr>
            <a:r>
              <a:rPr lang="en-US" altLang="en-US" sz="2000" b="1" i="1" dirty="0">
                <a:latin typeface="Arial Narrow" panose="020B0606020202030204" pitchFamily="34" charset="0"/>
              </a:rPr>
              <a:t>Judas’ grandchildren appeared before Emperor Domitian and continued as church leaders until the time of Emperor Trajan (Eusebius, </a:t>
            </a:r>
            <a:r>
              <a:rPr lang="en-US" altLang="en-US" sz="2000" b="1" i="1" u="sng" dirty="0">
                <a:latin typeface="Arial Narrow" panose="020B0606020202030204" pitchFamily="34" charset="0"/>
              </a:rPr>
              <a:t>Ecclesiastical History</a:t>
            </a:r>
            <a:r>
              <a:rPr lang="en-US" altLang="en-US" sz="2000" b="1" i="1" dirty="0">
                <a:latin typeface="Arial Narrow" panose="020B0606020202030204" pitchFamily="34" charset="0"/>
              </a:rPr>
              <a:t> 3.19-20).</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8">
                                            <p:txEl>
                                              <p:pRg st="1" end="1"/>
                                            </p:txEl>
                                          </p:spTgt>
                                        </p:tgtEl>
                                        <p:attrNameLst>
                                          <p:attrName>style.visibility</p:attrName>
                                        </p:attrNameLst>
                                      </p:cBhvr>
                                      <p:to>
                                        <p:strVal val="visible"/>
                                      </p:to>
                                    </p:set>
                                    <p:anim calcmode="lin" valueType="num">
                                      <p:cBhvr additive="base">
                                        <p:cTn id="7" dur="500" fill="hold"/>
                                        <p:tgtEl>
                                          <p:spTgt spid="7782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8">
                                            <p:txEl>
                                              <p:pRg st="2" end="2"/>
                                            </p:txEl>
                                          </p:spTgt>
                                        </p:tgtEl>
                                        <p:attrNameLst>
                                          <p:attrName>style.visibility</p:attrName>
                                        </p:attrNameLst>
                                      </p:cBhvr>
                                      <p:to>
                                        <p:strVal val="visible"/>
                                      </p:to>
                                    </p:set>
                                    <p:anim calcmode="lin" valueType="num">
                                      <p:cBhvr additive="base">
                                        <p:cTn id="13" dur="500" fill="hold"/>
                                        <p:tgtEl>
                                          <p:spTgt spid="7782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8">
                                            <p:txEl>
                                              <p:pRg st="3" end="3"/>
                                            </p:txEl>
                                          </p:spTgt>
                                        </p:tgtEl>
                                        <p:attrNameLst>
                                          <p:attrName>style.visibility</p:attrName>
                                        </p:attrNameLst>
                                      </p:cBhvr>
                                      <p:to>
                                        <p:strVal val="visible"/>
                                      </p:to>
                                    </p:set>
                                    <p:anim calcmode="lin" valueType="num">
                                      <p:cBhvr additive="base">
                                        <p:cTn id="19" dur="500" fill="hold"/>
                                        <p:tgtEl>
                                          <p:spTgt spid="7782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7828">
                                            <p:txEl>
                                              <p:pRg st="4" end="4"/>
                                            </p:txEl>
                                          </p:spTgt>
                                        </p:tgtEl>
                                        <p:attrNameLst>
                                          <p:attrName>style.visibility</p:attrName>
                                        </p:attrNameLst>
                                      </p:cBhvr>
                                      <p:to>
                                        <p:strVal val="visible"/>
                                      </p:to>
                                    </p:set>
                                    <p:anim calcmode="lin" valueType="num">
                                      <p:cBhvr additive="base">
                                        <p:cTn id="25" dur="500" fill="hold"/>
                                        <p:tgtEl>
                                          <p:spTgt spid="7782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82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7828">
                                            <p:txEl>
                                              <p:pRg st="5" end="5"/>
                                            </p:txEl>
                                          </p:spTgt>
                                        </p:tgtEl>
                                        <p:attrNameLst>
                                          <p:attrName>style.visibility</p:attrName>
                                        </p:attrNameLst>
                                      </p:cBhvr>
                                      <p:to>
                                        <p:strVal val="visible"/>
                                      </p:to>
                                    </p:set>
                                    <p:anim calcmode="lin" valueType="num">
                                      <p:cBhvr additive="base">
                                        <p:cTn id="31" dur="500" fill="hold"/>
                                        <p:tgtEl>
                                          <p:spTgt spid="7782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782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7828">
                                            <p:txEl>
                                              <p:pRg st="6" end="6"/>
                                            </p:txEl>
                                          </p:spTgt>
                                        </p:tgtEl>
                                        <p:attrNameLst>
                                          <p:attrName>style.visibility</p:attrName>
                                        </p:attrNameLst>
                                      </p:cBhvr>
                                      <p:to>
                                        <p:strVal val="visible"/>
                                      </p:to>
                                    </p:set>
                                    <p:anim calcmode="lin" valueType="num">
                                      <p:cBhvr additive="base">
                                        <p:cTn id="37" dur="500" fill="hold"/>
                                        <p:tgtEl>
                                          <p:spTgt spid="7782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782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DD0B000C-37E0-6134-424C-501376402DBD}"/>
              </a:ext>
            </a:extLst>
          </p:cNvPr>
          <p:cNvSpPr>
            <a:spLocks noGrp="1" noChangeArrowheads="1"/>
          </p:cNvSpPr>
          <p:nvPr>
            <p:ph type="title"/>
          </p:nvPr>
        </p:nvSpPr>
        <p:spPr>
          <a:xfrm>
            <a:off x="1524000" y="76200"/>
            <a:ext cx="9144000" cy="1112838"/>
          </a:xfrm>
        </p:spPr>
        <p:txBody>
          <a:bodyPr/>
          <a:lstStyle/>
          <a:p>
            <a:r>
              <a:rPr lang="en-US" altLang="en-US" sz="3600" b="1" dirty="0">
                <a:latin typeface="Agency FB" panose="020B0503020202020204" pitchFamily="34" charset="0"/>
              </a:rPr>
              <a:t>Three Theories About Jesus’ “Brothers”</a:t>
            </a:r>
          </a:p>
        </p:txBody>
      </p:sp>
      <p:sp>
        <p:nvSpPr>
          <p:cNvPr id="75782" name="Rectangle 6">
            <a:extLst>
              <a:ext uri="{FF2B5EF4-FFF2-40B4-BE49-F238E27FC236}">
                <a16:creationId xmlns:a16="http://schemas.microsoft.com/office/drawing/2014/main" id="{708E4D87-37BC-4DEB-7F67-48503232EEAF}"/>
              </a:ext>
            </a:extLst>
          </p:cNvPr>
          <p:cNvSpPr>
            <a:spLocks noGrp="1" noChangeArrowheads="1"/>
          </p:cNvSpPr>
          <p:nvPr>
            <p:ph type="body" sz="half" idx="1"/>
          </p:nvPr>
        </p:nvSpPr>
        <p:spPr>
          <a:xfrm>
            <a:off x="1600200" y="1371600"/>
            <a:ext cx="2895600" cy="4495800"/>
          </a:xfrm>
          <a:solidFill>
            <a:srgbClr val="003366"/>
          </a:solidFill>
          <a:ln w="12700">
            <a:solidFill>
              <a:schemeClr val="tx1"/>
            </a:solidFill>
            <a:miter lim="800000"/>
            <a:headEnd/>
            <a:tailEnd/>
          </a:ln>
        </p:spPr>
        <p:txBody>
          <a:bodyPr/>
          <a:lstStyle/>
          <a:p>
            <a:pPr>
              <a:lnSpc>
                <a:spcPct val="90000"/>
              </a:lnSpc>
              <a:buFontTx/>
              <a:buNone/>
            </a:pPr>
            <a:r>
              <a:rPr lang="en-US" altLang="en-US" sz="2800" dirty="0" err="1">
                <a:solidFill>
                  <a:srgbClr val="FFCC66"/>
                </a:solidFill>
                <a:latin typeface="Bernard MT Condensed" panose="02050806060905020404" pitchFamily="18" charset="0"/>
              </a:rPr>
              <a:t>Helvidius</a:t>
            </a:r>
            <a:endParaRPr lang="en-US" altLang="en-US" sz="2800" dirty="0">
              <a:solidFill>
                <a:srgbClr val="FFCC66"/>
              </a:solidFill>
              <a:latin typeface="Bernard MT Condensed" panose="02050806060905020404" pitchFamily="18" charset="0"/>
            </a:endParaRPr>
          </a:p>
          <a:p>
            <a:pPr>
              <a:lnSpc>
                <a:spcPct val="90000"/>
              </a:lnSpc>
              <a:buFontTx/>
              <a:buNone/>
            </a:pPr>
            <a:r>
              <a:rPr lang="en-US" altLang="en-US" sz="2400" dirty="0">
                <a:solidFill>
                  <a:schemeClr val="tx2"/>
                </a:solidFill>
                <a:latin typeface="Monotype Corsiva" panose="03010101010201010101" pitchFamily="66" charset="0"/>
              </a:rPr>
              <a:t>Jesus’ “brothers” were children of Mary and Joseph after the birth of Jesus, hence younger.</a:t>
            </a:r>
          </a:p>
        </p:txBody>
      </p:sp>
      <p:sp>
        <p:nvSpPr>
          <p:cNvPr id="75783" name="Rectangle 7">
            <a:extLst>
              <a:ext uri="{FF2B5EF4-FFF2-40B4-BE49-F238E27FC236}">
                <a16:creationId xmlns:a16="http://schemas.microsoft.com/office/drawing/2014/main" id="{B2C35D89-7516-5859-C7AC-5F23267FA1A6}"/>
              </a:ext>
            </a:extLst>
          </p:cNvPr>
          <p:cNvSpPr>
            <a:spLocks noGrp="1" noChangeArrowheads="1"/>
          </p:cNvSpPr>
          <p:nvPr>
            <p:ph type="body" sz="half" idx="2"/>
          </p:nvPr>
        </p:nvSpPr>
        <p:spPr>
          <a:xfrm>
            <a:off x="4572000" y="1371600"/>
            <a:ext cx="2895600" cy="4495800"/>
          </a:xfrm>
          <a:solidFill>
            <a:srgbClr val="00458A"/>
          </a:solidFill>
          <a:ln w="12700">
            <a:solidFill>
              <a:schemeClr val="tx1"/>
            </a:solidFill>
            <a:miter lim="800000"/>
            <a:headEnd/>
            <a:tailEnd/>
          </a:ln>
        </p:spPr>
        <p:txBody>
          <a:bodyPr/>
          <a:lstStyle/>
          <a:p>
            <a:pPr>
              <a:lnSpc>
                <a:spcPct val="90000"/>
              </a:lnSpc>
              <a:buFontTx/>
              <a:buNone/>
            </a:pPr>
            <a:r>
              <a:rPr lang="en-US" altLang="en-US" sz="2800" dirty="0">
                <a:solidFill>
                  <a:srgbClr val="FFCC66"/>
                </a:solidFill>
                <a:latin typeface="Bernard MT Condensed" panose="02050806060905020404" pitchFamily="18" charset="0"/>
              </a:rPr>
              <a:t>Epiphanius</a:t>
            </a:r>
          </a:p>
          <a:p>
            <a:pPr>
              <a:lnSpc>
                <a:spcPct val="90000"/>
              </a:lnSpc>
              <a:buFontTx/>
              <a:buNone/>
            </a:pPr>
            <a:r>
              <a:rPr lang="en-US" altLang="en-US" sz="2400" dirty="0">
                <a:solidFill>
                  <a:schemeClr val="tx2"/>
                </a:solidFill>
                <a:latin typeface="Monotype Corsiva" panose="03010101010201010101" pitchFamily="66" charset="0"/>
              </a:rPr>
              <a:t>Jesus’ “brothers” were children of Joseph by a previous marriage, hence older.</a:t>
            </a:r>
          </a:p>
        </p:txBody>
      </p:sp>
      <p:sp>
        <p:nvSpPr>
          <p:cNvPr id="75784" name="Rectangle 8">
            <a:extLst>
              <a:ext uri="{FF2B5EF4-FFF2-40B4-BE49-F238E27FC236}">
                <a16:creationId xmlns:a16="http://schemas.microsoft.com/office/drawing/2014/main" id="{54C435D3-9907-E5ED-3C1B-54CF877F0557}"/>
              </a:ext>
            </a:extLst>
          </p:cNvPr>
          <p:cNvSpPr>
            <a:spLocks noChangeArrowheads="1"/>
          </p:cNvSpPr>
          <p:nvPr/>
        </p:nvSpPr>
        <p:spPr bwMode="auto">
          <a:xfrm>
            <a:off x="7543800" y="1371600"/>
            <a:ext cx="2971800" cy="4495800"/>
          </a:xfrm>
          <a:prstGeom prst="rect">
            <a:avLst/>
          </a:prstGeom>
          <a:solidFill>
            <a:srgbClr val="33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fontAlgn="base">
              <a:lnSpc>
                <a:spcPct val="90000"/>
              </a:lnSpc>
              <a:spcAft>
                <a:spcPct val="0"/>
              </a:spcAft>
              <a:buNone/>
            </a:pPr>
            <a:r>
              <a:rPr lang="en-US" altLang="en-US" dirty="0">
                <a:solidFill>
                  <a:srgbClr val="FFCC66"/>
                </a:solidFill>
                <a:latin typeface="Bernard MT Condensed" panose="02050806060905020404" pitchFamily="18" charset="0"/>
              </a:rPr>
              <a:t>Jerome</a:t>
            </a:r>
          </a:p>
          <a:p>
            <a:pPr fontAlgn="base">
              <a:lnSpc>
                <a:spcPct val="90000"/>
              </a:lnSpc>
              <a:spcAft>
                <a:spcPct val="0"/>
              </a:spcAft>
              <a:buNone/>
            </a:pPr>
            <a:r>
              <a:rPr lang="en-US" altLang="en-US" sz="2400" dirty="0">
                <a:solidFill>
                  <a:srgbClr val="FFFF99"/>
                </a:solidFill>
                <a:latin typeface="Monotype Corsiva" panose="03010101010201010101" pitchFamily="66" charset="0"/>
              </a:rPr>
              <a:t>Jesus’ “brothers” were cousins, children of Mary’s sister and </a:t>
            </a:r>
            <a:r>
              <a:rPr lang="en-US" altLang="en-US" sz="2400" dirty="0" err="1">
                <a:solidFill>
                  <a:srgbClr val="FFFF99"/>
                </a:solidFill>
                <a:latin typeface="Monotype Corsiva" panose="03010101010201010101" pitchFamily="66" charset="0"/>
              </a:rPr>
              <a:t>Clopas</a:t>
            </a:r>
            <a:r>
              <a:rPr lang="en-US" altLang="en-US" sz="2400" dirty="0">
                <a:solidFill>
                  <a:srgbClr val="FFFF99"/>
                </a:solidFill>
                <a:latin typeface="Monotype Corsiva" panose="03010101010201010101" pitchFamily="66" charset="0"/>
              </a:rPr>
              <a:t>, ages unknown.</a:t>
            </a:r>
          </a:p>
        </p:txBody>
      </p:sp>
      <p:sp>
        <p:nvSpPr>
          <p:cNvPr id="75785" name="Text Box 9">
            <a:extLst>
              <a:ext uri="{FF2B5EF4-FFF2-40B4-BE49-F238E27FC236}">
                <a16:creationId xmlns:a16="http://schemas.microsoft.com/office/drawing/2014/main" id="{9CAA9A27-0DFB-43C5-3014-88D0B007ADFF}"/>
              </a:ext>
            </a:extLst>
          </p:cNvPr>
          <p:cNvSpPr txBox="1">
            <a:spLocks noChangeArrowheads="1"/>
          </p:cNvSpPr>
          <p:nvPr/>
        </p:nvSpPr>
        <p:spPr bwMode="auto">
          <a:xfrm>
            <a:off x="1676400" y="6019800"/>
            <a:ext cx="2819400" cy="523220"/>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dirty="0">
                <a:solidFill>
                  <a:srgbClr val="FFFF99"/>
                </a:solidFill>
                <a:latin typeface="Agency FB" panose="020B0503020202020204" pitchFamily="34" charset="0"/>
                <a:cs typeface="Arial" panose="020B0604020202020204" pitchFamily="34" charset="0"/>
              </a:rPr>
              <a:t>PROTESTANT</a:t>
            </a:r>
          </a:p>
        </p:txBody>
      </p:sp>
      <p:sp>
        <p:nvSpPr>
          <p:cNvPr id="75786" name="Text Box 10">
            <a:extLst>
              <a:ext uri="{FF2B5EF4-FFF2-40B4-BE49-F238E27FC236}">
                <a16:creationId xmlns:a16="http://schemas.microsoft.com/office/drawing/2014/main" id="{7CB14C65-96BB-8507-F334-76147BC951B8}"/>
              </a:ext>
            </a:extLst>
          </p:cNvPr>
          <p:cNvSpPr txBox="1">
            <a:spLocks noChangeArrowheads="1"/>
          </p:cNvSpPr>
          <p:nvPr/>
        </p:nvSpPr>
        <p:spPr bwMode="auto">
          <a:xfrm>
            <a:off x="4572000" y="6019800"/>
            <a:ext cx="2895600" cy="523220"/>
          </a:xfrm>
          <a:prstGeom prst="rect">
            <a:avLst/>
          </a:prstGeom>
          <a:solidFill>
            <a:srgbClr val="00458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dirty="0">
                <a:solidFill>
                  <a:srgbClr val="FFFF99"/>
                </a:solidFill>
                <a:latin typeface="Agency FB" panose="020B0503020202020204" pitchFamily="34" charset="0"/>
                <a:cs typeface="Arial" panose="020B0604020202020204" pitchFamily="34" charset="0"/>
              </a:rPr>
              <a:t>ORTHODOX</a:t>
            </a:r>
          </a:p>
        </p:txBody>
      </p:sp>
      <p:sp>
        <p:nvSpPr>
          <p:cNvPr id="75787" name="Text Box 11">
            <a:extLst>
              <a:ext uri="{FF2B5EF4-FFF2-40B4-BE49-F238E27FC236}">
                <a16:creationId xmlns:a16="http://schemas.microsoft.com/office/drawing/2014/main" id="{7C3F1B76-8D14-AFEB-9539-548A46DDB685}"/>
              </a:ext>
            </a:extLst>
          </p:cNvPr>
          <p:cNvSpPr txBox="1">
            <a:spLocks noChangeArrowheads="1"/>
          </p:cNvSpPr>
          <p:nvPr/>
        </p:nvSpPr>
        <p:spPr bwMode="auto">
          <a:xfrm>
            <a:off x="7543800" y="6019800"/>
            <a:ext cx="2971800" cy="523220"/>
          </a:xfrm>
          <a:prstGeom prst="rect">
            <a:avLst/>
          </a:prstGeom>
          <a:solidFill>
            <a:srgbClr val="33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dirty="0">
                <a:solidFill>
                  <a:srgbClr val="FFFF99"/>
                </a:solidFill>
                <a:latin typeface="Agency FB" panose="020B0503020202020204" pitchFamily="34" charset="0"/>
                <a:cs typeface="Arial" panose="020B0604020202020204" pitchFamily="34" charset="0"/>
              </a:rPr>
              <a:t>CATHOLIC</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5782">
                                            <p:bg/>
                                          </p:spTgt>
                                        </p:tgtEl>
                                        <p:attrNameLst>
                                          <p:attrName>style.visibility</p:attrName>
                                        </p:attrNameLst>
                                      </p:cBhvr>
                                      <p:to>
                                        <p:strVal val="visible"/>
                                      </p:to>
                                    </p:set>
                                    <p:animEffect transition="in" filter="randombar(horizontal)">
                                      <p:cBhvr>
                                        <p:cTn id="7" dur="500"/>
                                        <p:tgtEl>
                                          <p:spTgt spid="75782">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5782">
                                            <p:txEl>
                                              <p:pRg st="0" end="0"/>
                                            </p:txEl>
                                          </p:spTgt>
                                        </p:tgtEl>
                                        <p:attrNameLst>
                                          <p:attrName>style.visibility</p:attrName>
                                        </p:attrNameLst>
                                      </p:cBhvr>
                                      <p:to>
                                        <p:strVal val="visible"/>
                                      </p:to>
                                    </p:set>
                                    <p:animEffect transition="in" filter="randombar(horizontal)">
                                      <p:cBhvr>
                                        <p:cTn id="10" dur="500"/>
                                        <p:tgtEl>
                                          <p:spTgt spid="75782">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5782">
                                            <p:txEl>
                                              <p:pRg st="1" end="1"/>
                                            </p:txEl>
                                          </p:spTgt>
                                        </p:tgtEl>
                                        <p:attrNameLst>
                                          <p:attrName>style.visibility</p:attrName>
                                        </p:attrNameLst>
                                      </p:cBhvr>
                                      <p:to>
                                        <p:strVal val="visible"/>
                                      </p:to>
                                    </p:set>
                                    <p:animEffect transition="in" filter="randombar(horizontal)">
                                      <p:cBhvr>
                                        <p:cTn id="13" dur="500"/>
                                        <p:tgtEl>
                                          <p:spTgt spid="75782">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75783">
                                            <p:bg/>
                                          </p:spTgt>
                                        </p:tgtEl>
                                        <p:attrNameLst>
                                          <p:attrName>style.visibility</p:attrName>
                                        </p:attrNameLst>
                                      </p:cBhvr>
                                      <p:to>
                                        <p:strVal val="visible"/>
                                      </p:to>
                                    </p:set>
                                    <p:animEffect transition="in" filter="randombar(horizontal)">
                                      <p:cBhvr>
                                        <p:cTn id="18" dur="500"/>
                                        <p:tgtEl>
                                          <p:spTgt spid="75783">
                                            <p:bg/>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75783">
                                            <p:txEl>
                                              <p:pRg st="0" end="0"/>
                                            </p:txEl>
                                          </p:spTgt>
                                        </p:tgtEl>
                                        <p:attrNameLst>
                                          <p:attrName>style.visibility</p:attrName>
                                        </p:attrNameLst>
                                      </p:cBhvr>
                                      <p:to>
                                        <p:strVal val="visible"/>
                                      </p:to>
                                    </p:set>
                                    <p:animEffect transition="in" filter="randombar(horizontal)">
                                      <p:cBhvr>
                                        <p:cTn id="21" dur="500"/>
                                        <p:tgtEl>
                                          <p:spTgt spid="75783">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5783">
                                            <p:txEl>
                                              <p:pRg st="1" end="1"/>
                                            </p:txEl>
                                          </p:spTgt>
                                        </p:tgtEl>
                                        <p:attrNameLst>
                                          <p:attrName>style.visibility</p:attrName>
                                        </p:attrNameLst>
                                      </p:cBhvr>
                                      <p:to>
                                        <p:strVal val="visible"/>
                                      </p:to>
                                    </p:set>
                                    <p:animEffect transition="in" filter="randombar(horizontal)">
                                      <p:cBhvr>
                                        <p:cTn id="24" dur="500"/>
                                        <p:tgtEl>
                                          <p:spTgt spid="7578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75784"/>
                                        </p:tgtEl>
                                        <p:attrNameLst>
                                          <p:attrName>style.visibility</p:attrName>
                                        </p:attrNameLst>
                                      </p:cBhvr>
                                      <p:to>
                                        <p:strVal val="visible"/>
                                      </p:to>
                                    </p:set>
                                    <p:animEffect transition="in" filter="randombar(horizontal)">
                                      <p:cBhvr>
                                        <p:cTn id="29" dur="5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uiExpand="1" build="p" animBg="1"/>
      <p:bldP spid="75783" grpId="0" uiExpand="1" build="p" animBg="1"/>
      <p:bldP spid="7578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2BE164C-FB63-FA82-64A2-CD0DFC4FD24A}"/>
              </a:ext>
            </a:extLst>
          </p:cNvPr>
          <p:cNvSpPr>
            <a:spLocks noGrp="1" noChangeArrowheads="1"/>
          </p:cNvSpPr>
          <p:nvPr>
            <p:ph type="title"/>
          </p:nvPr>
        </p:nvSpPr>
        <p:spPr/>
        <p:txBody>
          <a:bodyPr/>
          <a:lstStyle/>
          <a:p>
            <a:r>
              <a:rPr lang="en-US" altLang="en-US" sz="3600" b="1" dirty="0">
                <a:latin typeface="Agency FB" panose="020B0503020202020204" pitchFamily="34" charset="0"/>
              </a:rPr>
              <a:t>Assessing the Theories</a:t>
            </a:r>
          </a:p>
        </p:txBody>
      </p:sp>
      <p:sp>
        <p:nvSpPr>
          <p:cNvPr id="80899" name="Rectangle 3">
            <a:extLst>
              <a:ext uri="{FF2B5EF4-FFF2-40B4-BE49-F238E27FC236}">
                <a16:creationId xmlns:a16="http://schemas.microsoft.com/office/drawing/2014/main" id="{A7E91FBD-4021-BAEA-CB24-8954F0C562F1}"/>
              </a:ext>
            </a:extLst>
          </p:cNvPr>
          <p:cNvSpPr>
            <a:spLocks noGrp="1" noChangeArrowheads="1"/>
          </p:cNvSpPr>
          <p:nvPr>
            <p:ph type="body" idx="1"/>
          </p:nvPr>
        </p:nvSpPr>
        <p:spPr>
          <a:xfrm>
            <a:off x="609599" y="1600200"/>
            <a:ext cx="10972799" cy="4953000"/>
          </a:xfrm>
        </p:spPr>
        <p:txBody>
          <a:bodyPr/>
          <a:lstStyle/>
          <a:p>
            <a:pPr>
              <a:buFontTx/>
              <a:buNone/>
            </a:pPr>
            <a:r>
              <a:rPr lang="en-US" altLang="en-US" sz="2400" dirty="0">
                <a:solidFill>
                  <a:schemeClr val="hlink"/>
                </a:solidFill>
                <a:effectLst>
                  <a:outerShdw blurRad="38100" dist="38100" dir="2700000" algn="tl">
                    <a:srgbClr val="000000"/>
                  </a:outerShdw>
                </a:effectLst>
                <a:latin typeface="Arial Rounded MT Bold" panose="020F0704030504030204" pitchFamily="34" charset="0"/>
              </a:rPr>
              <a:t>Evangelicals generally agree that the </a:t>
            </a:r>
            <a:r>
              <a:rPr lang="en-US" altLang="en-US" sz="2400" dirty="0" err="1">
                <a:solidFill>
                  <a:schemeClr val="hlink"/>
                </a:solidFill>
                <a:effectLst>
                  <a:outerShdw blurRad="38100" dist="38100" dir="2700000" algn="tl">
                    <a:srgbClr val="000000"/>
                  </a:outerShdw>
                </a:effectLst>
                <a:latin typeface="Arial Rounded MT Bold" panose="020F0704030504030204" pitchFamily="34" charset="0"/>
              </a:rPr>
              <a:t>Epiphanian</a:t>
            </a:r>
            <a:r>
              <a:rPr lang="en-US" altLang="en-US" sz="2400" dirty="0">
                <a:solidFill>
                  <a:schemeClr val="hlink"/>
                </a:solidFill>
                <a:effectLst>
                  <a:outerShdw blurRad="38100" dist="38100" dir="2700000" algn="tl">
                    <a:srgbClr val="000000"/>
                  </a:outerShdw>
                </a:effectLst>
                <a:latin typeface="Arial Rounded MT Bold" panose="020F0704030504030204" pitchFamily="34" charset="0"/>
              </a:rPr>
              <a:t> and </a:t>
            </a:r>
            <a:r>
              <a:rPr lang="en-US" altLang="en-US" sz="2400" dirty="0" err="1">
                <a:solidFill>
                  <a:schemeClr val="hlink"/>
                </a:solidFill>
                <a:effectLst>
                  <a:outerShdw blurRad="38100" dist="38100" dir="2700000" algn="tl">
                    <a:srgbClr val="000000"/>
                  </a:outerShdw>
                </a:effectLst>
                <a:latin typeface="Arial Rounded MT Bold" panose="020F0704030504030204" pitchFamily="34" charset="0"/>
              </a:rPr>
              <a:t>Hieronymian</a:t>
            </a:r>
            <a:r>
              <a:rPr lang="en-US" altLang="en-US" sz="2400" dirty="0">
                <a:solidFill>
                  <a:schemeClr val="hlink"/>
                </a:solidFill>
                <a:effectLst>
                  <a:outerShdw blurRad="38100" dist="38100" dir="2700000" algn="tl">
                    <a:srgbClr val="000000"/>
                  </a:outerShdw>
                </a:effectLst>
                <a:latin typeface="Arial Rounded MT Bold" panose="020F0704030504030204" pitchFamily="34" charset="0"/>
              </a:rPr>
              <a:t> theories are largely driven by the attempt to protect the doctrine of Mary’s perpetual virginity.</a:t>
            </a:r>
          </a:p>
          <a:p>
            <a:r>
              <a:rPr lang="en-US" altLang="en-US" sz="2000" i="1" dirty="0">
                <a:latin typeface="Comic Sans MS" panose="030F0702030302020204" pitchFamily="66" charset="0"/>
              </a:rPr>
              <a:t>The most natural way of reading the biblical evidence is that the brothers of Jesus were half-brothers born to Mary and Joseph.</a:t>
            </a:r>
          </a:p>
          <a:p>
            <a:r>
              <a:rPr lang="en-US" altLang="en-US" sz="2000" i="1" dirty="0">
                <a:latin typeface="Comic Sans MS" panose="030F0702030302020204" pitchFamily="66" charset="0"/>
              </a:rPr>
              <a:t>If the James ossuary is authentic, it strongly supports this understanding.</a:t>
            </a:r>
          </a:p>
          <a:p>
            <a:r>
              <a:rPr lang="en-US" altLang="en-US" sz="2000" i="1" dirty="0">
                <a:latin typeface="Comic Sans MS" panose="030F0702030302020204" pitchFamily="66" charset="0"/>
              </a:rPr>
              <a:t>Here, we shall assume that this approach is correct.</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1" end="1"/>
                                            </p:txEl>
                                          </p:spTgt>
                                        </p:tgtEl>
                                        <p:attrNameLst>
                                          <p:attrName>style.visibility</p:attrName>
                                        </p:attrNameLst>
                                      </p:cBhvr>
                                      <p:to>
                                        <p:strVal val="visible"/>
                                      </p:to>
                                    </p:set>
                                    <p:anim calcmode="lin" valueType="num">
                                      <p:cBhvr additive="base">
                                        <p:cTn id="7"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2" end="2"/>
                                            </p:txEl>
                                          </p:spTgt>
                                        </p:tgtEl>
                                        <p:attrNameLst>
                                          <p:attrName>style.visibility</p:attrName>
                                        </p:attrNameLst>
                                      </p:cBhvr>
                                      <p:to>
                                        <p:strVal val="visible"/>
                                      </p:to>
                                    </p:set>
                                    <p:anim calcmode="lin" valueType="num">
                                      <p:cBhvr additive="base">
                                        <p:cTn id="13"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xEl>
                                              <p:pRg st="3" end="3"/>
                                            </p:txEl>
                                          </p:spTgt>
                                        </p:tgtEl>
                                        <p:attrNameLst>
                                          <p:attrName>style.visibility</p:attrName>
                                        </p:attrNameLst>
                                      </p:cBhvr>
                                      <p:to>
                                        <p:strVal val="visible"/>
                                      </p:to>
                                    </p:set>
                                    <p:anim calcmode="lin" valueType="num">
                                      <p:cBhvr additive="base">
                                        <p:cTn id="19"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C31E7C1-8AAA-B7D8-1528-1C43C6832C02}"/>
              </a:ext>
            </a:extLst>
          </p:cNvPr>
          <p:cNvSpPr>
            <a:spLocks noGrp="1" noChangeArrowheads="1"/>
          </p:cNvSpPr>
          <p:nvPr>
            <p:ph type="title"/>
          </p:nvPr>
        </p:nvSpPr>
        <p:spPr>
          <a:xfrm>
            <a:off x="1981200" y="76201"/>
            <a:ext cx="8229600" cy="1020763"/>
          </a:xfrm>
        </p:spPr>
        <p:txBody>
          <a:bodyPr/>
          <a:lstStyle/>
          <a:p>
            <a:r>
              <a:rPr lang="en-US" altLang="en-US" sz="3600" dirty="0">
                <a:latin typeface="Agency FB" panose="020B0503020202020204" pitchFamily="34" charset="0"/>
              </a:rPr>
              <a:t>James, the Brother of Jesus</a:t>
            </a:r>
          </a:p>
        </p:txBody>
      </p:sp>
      <p:sp>
        <p:nvSpPr>
          <p:cNvPr id="79876" name="Rectangle 4">
            <a:extLst>
              <a:ext uri="{FF2B5EF4-FFF2-40B4-BE49-F238E27FC236}">
                <a16:creationId xmlns:a16="http://schemas.microsoft.com/office/drawing/2014/main" id="{65C9AABF-D69A-D52D-D607-C7EAF7275DAE}"/>
              </a:ext>
            </a:extLst>
          </p:cNvPr>
          <p:cNvSpPr>
            <a:spLocks noGrp="1" noChangeArrowheads="1"/>
          </p:cNvSpPr>
          <p:nvPr>
            <p:ph type="body" sz="half" idx="1"/>
          </p:nvPr>
        </p:nvSpPr>
        <p:spPr>
          <a:xfrm>
            <a:off x="266700" y="1219200"/>
            <a:ext cx="5676900" cy="4572000"/>
          </a:xfrm>
          <a:solidFill>
            <a:srgbClr val="99CCFF"/>
          </a:solidFill>
          <a:ln w="12700">
            <a:solidFill>
              <a:schemeClr val="tx1"/>
            </a:solidFill>
            <a:miter lim="800000"/>
            <a:headEnd/>
            <a:tailEnd/>
          </a:ln>
        </p:spPr>
        <p:txBody>
          <a:bodyPr/>
          <a:lstStyle/>
          <a:p>
            <a:pPr>
              <a:buFontTx/>
              <a:buNone/>
            </a:pPr>
            <a:r>
              <a:rPr lang="en-US" altLang="en-US" sz="2400" b="1" dirty="0">
                <a:solidFill>
                  <a:srgbClr val="CC0000"/>
                </a:solidFill>
                <a:effectLst>
                  <a:outerShdw blurRad="38100" dist="38100" dir="2700000" algn="tl">
                    <a:srgbClr val="000000"/>
                  </a:outerShdw>
                </a:effectLst>
                <a:latin typeface="Arial Rounded MT Bold" panose="020F0704030504030204" pitchFamily="34" charset="0"/>
              </a:rPr>
              <a:t>What we know from the Bible…</a:t>
            </a:r>
          </a:p>
          <a:p>
            <a:r>
              <a:rPr lang="en-US" altLang="en-US" sz="2000" i="1" dirty="0">
                <a:solidFill>
                  <a:srgbClr val="003366"/>
                </a:solidFill>
                <a:latin typeface="Comic Sans MS" panose="030F0702030302020204" pitchFamily="66" charset="0"/>
              </a:rPr>
              <a:t>At first he was not a believer (Jn. 7:5).</a:t>
            </a:r>
          </a:p>
          <a:p>
            <a:r>
              <a:rPr lang="en-US" altLang="en-US" sz="2000" i="1" dirty="0">
                <a:solidFill>
                  <a:srgbClr val="003366"/>
                </a:solidFill>
                <a:latin typeface="Comic Sans MS" panose="030F0702030302020204" pitchFamily="66" charset="0"/>
              </a:rPr>
              <a:t>After his resurrection, Christ appeared to him personally (1 Co. 15:7).</a:t>
            </a:r>
          </a:p>
          <a:p>
            <a:r>
              <a:rPr lang="en-US" altLang="en-US" sz="2000" i="1" dirty="0">
                <a:solidFill>
                  <a:srgbClr val="003366"/>
                </a:solidFill>
                <a:latin typeface="Comic Sans MS" panose="030F0702030302020204" pitchFamily="66" charset="0"/>
              </a:rPr>
              <a:t>He emerged as the leader of the Jerusalem church (Ac. 12:17; 15:13ff.; Ga. 1:19, 2:9, 12; 21:18).</a:t>
            </a:r>
          </a:p>
        </p:txBody>
      </p:sp>
      <p:sp>
        <p:nvSpPr>
          <p:cNvPr id="79877" name="Rectangle 5">
            <a:extLst>
              <a:ext uri="{FF2B5EF4-FFF2-40B4-BE49-F238E27FC236}">
                <a16:creationId xmlns:a16="http://schemas.microsoft.com/office/drawing/2014/main" id="{E12AD445-E8D0-B9BB-8537-81E2D0D10323}"/>
              </a:ext>
            </a:extLst>
          </p:cNvPr>
          <p:cNvSpPr>
            <a:spLocks noGrp="1" noChangeArrowheads="1"/>
          </p:cNvSpPr>
          <p:nvPr>
            <p:ph type="body" sz="half" idx="2"/>
          </p:nvPr>
        </p:nvSpPr>
        <p:spPr>
          <a:xfrm>
            <a:off x="6096000" y="1219200"/>
            <a:ext cx="5829300" cy="5410200"/>
          </a:xfrm>
          <a:solidFill>
            <a:srgbClr val="81ABFF"/>
          </a:solidFill>
          <a:ln w="12700">
            <a:solidFill>
              <a:schemeClr val="tx1"/>
            </a:solidFill>
            <a:miter lim="800000"/>
            <a:headEnd/>
            <a:tailEnd/>
          </a:ln>
        </p:spPr>
        <p:txBody>
          <a:bodyPr/>
          <a:lstStyle/>
          <a:p>
            <a:pPr>
              <a:lnSpc>
                <a:spcPct val="90000"/>
              </a:lnSpc>
              <a:buFontTx/>
              <a:buNone/>
            </a:pPr>
            <a:r>
              <a:rPr lang="en-US" altLang="en-US" sz="2400" b="1" dirty="0">
                <a:solidFill>
                  <a:srgbClr val="CC0000"/>
                </a:solidFill>
                <a:effectLst>
                  <a:outerShdw blurRad="38100" dist="38100" dir="2700000" algn="tl">
                    <a:srgbClr val="000000"/>
                  </a:outerShdw>
                </a:effectLst>
                <a:latin typeface="Arial Rounded MT Bold" panose="020F0704030504030204" pitchFamily="34" charset="0"/>
              </a:rPr>
              <a:t>What we know from other sources…</a:t>
            </a:r>
          </a:p>
          <a:p>
            <a:pPr>
              <a:lnSpc>
                <a:spcPct val="90000"/>
              </a:lnSpc>
            </a:pPr>
            <a:r>
              <a:rPr lang="en-US" altLang="en-US" sz="2000" i="1" dirty="0">
                <a:solidFill>
                  <a:srgbClr val="002142"/>
                </a:solidFill>
                <a:latin typeface="Comic Sans MS" panose="030F0702030302020204" pitchFamily="66" charset="0"/>
              </a:rPr>
              <a:t>Eusebius confirms that</a:t>
            </a:r>
            <a:r>
              <a:rPr lang="en-US" altLang="en-US" sz="2000" i="1" dirty="0">
                <a:solidFill>
                  <a:srgbClr val="002142"/>
                </a:solidFill>
              </a:rPr>
              <a:t> </a:t>
            </a:r>
            <a:r>
              <a:rPr lang="en-US" altLang="en-US" sz="2000" i="1" dirty="0">
                <a:solidFill>
                  <a:srgbClr val="002142"/>
                </a:solidFill>
                <a:latin typeface="Comic Sans MS" panose="030F0702030302020204" pitchFamily="66" charset="0"/>
              </a:rPr>
              <a:t>James was a Nazirite who frequented the temple.</a:t>
            </a:r>
          </a:p>
          <a:p>
            <a:pPr>
              <a:lnSpc>
                <a:spcPct val="90000"/>
              </a:lnSpc>
            </a:pPr>
            <a:r>
              <a:rPr lang="en-US" altLang="en-US" sz="2000" i="1" dirty="0">
                <a:solidFill>
                  <a:srgbClr val="002142"/>
                </a:solidFill>
                <a:latin typeface="Comic Sans MS" panose="030F0702030302020204" pitchFamily="66" charset="0"/>
              </a:rPr>
              <a:t>His intercession for his own people was so regular that “his knees became hard like those of a camel</a:t>
            </a:r>
            <a:r>
              <a:rPr lang="el-GR" altLang="en-US" sz="2000" i="1" dirty="0">
                <a:solidFill>
                  <a:srgbClr val="002142"/>
                </a:solidFill>
                <a:latin typeface="Comic Sans MS" panose="030F0702030302020204" pitchFamily="66" charset="0"/>
              </a:rPr>
              <a:t>.</a:t>
            </a:r>
            <a:r>
              <a:rPr lang="en-US" altLang="en-US" sz="2000" i="1" dirty="0">
                <a:solidFill>
                  <a:srgbClr val="002142"/>
                </a:solidFill>
                <a:latin typeface="Comic Sans MS" panose="030F0702030302020204" pitchFamily="66" charset="0"/>
              </a:rPr>
              <a:t>”</a:t>
            </a:r>
          </a:p>
          <a:p>
            <a:pPr>
              <a:lnSpc>
                <a:spcPct val="90000"/>
              </a:lnSpc>
            </a:pPr>
            <a:r>
              <a:rPr lang="en-US" altLang="en-US" sz="2000" i="1" dirty="0">
                <a:solidFill>
                  <a:srgbClr val="002142"/>
                </a:solidFill>
                <a:latin typeface="Comic Sans MS" panose="030F0702030302020204" pitchFamily="66" charset="0"/>
              </a:rPr>
              <a:t>The scribes and Pharisees threw him from the temple mount after which he was clubbed &amp; stoned to death.</a:t>
            </a:r>
          </a:p>
          <a:p>
            <a:pPr>
              <a:lnSpc>
                <a:spcPct val="90000"/>
              </a:lnSpc>
            </a:pPr>
            <a:r>
              <a:rPr lang="en-US" altLang="en-US" sz="2000" i="1" dirty="0">
                <a:solidFill>
                  <a:srgbClr val="002142"/>
                </a:solidFill>
                <a:latin typeface="Comic Sans MS" panose="030F0702030302020204" pitchFamily="66" charset="0"/>
              </a:rPr>
              <a:t>While dying, he prayed for his enemies’ forgiveness.</a:t>
            </a:r>
            <a:r>
              <a:rPr lang="en-US" altLang="en-US" sz="2000" i="1" dirty="0"/>
              <a:t> </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9876">
                                            <p:txEl>
                                              <p:pRg st="1" end="1"/>
                                            </p:txEl>
                                          </p:spTgt>
                                        </p:tgtEl>
                                        <p:attrNameLst>
                                          <p:attrName>style.visibility</p:attrName>
                                        </p:attrNameLst>
                                      </p:cBhvr>
                                      <p:to>
                                        <p:strVal val="visible"/>
                                      </p:to>
                                    </p:set>
                                    <p:anim calcmode="lin" valueType="num">
                                      <p:cBhvr additive="base">
                                        <p:cTn id="7" dur="500" fill="hold"/>
                                        <p:tgtEl>
                                          <p:spTgt spid="7987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9876">
                                            <p:txEl>
                                              <p:pRg st="2" end="2"/>
                                            </p:txEl>
                                          </p:spTgt>
                                        </p:tgtEl>
                                        <p:attrNameLst>
                                          <p:attrName>style.visibility</p:attrName>
                                        </p:attrNameLst>
                                      </p:cBhvr>
                                      <p:to>
                                        <p:strVal val="visible"/>
                                      </p:to>
                                    </p:set>
                                    <p:anim calcmode="lin" valueType="num">
                                      <p:cBhvr additive="base">
                                        <p:cTn id="13" dur="500" fill="hold"/>
                                        <p:tgtEl>
                                          <p:spTgt spid="7987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876">
                                            <p:txEl>
                                              <p:pRg st="3" end="3"/>
                                            </p:txEl>
                                          </p:spTgt>
                                        </p:tgtEl>
                                        <p:attrNameLst>
                                          <p:attrName>style.visibility</p:attrName>
                                        </p:attrNameLst>
                                      </p:cBhvr>
                                      <p:to>
                                        <p:strVal val="visible"/>
                                      </p:to>
                                    </p:set>
                                    <p:anim calcmode="lin" valueType="num">
                                      <p:cBhvr additive="base">
                                        <p:cTn id="19" dur="500" fill="hold"/>
                                        <p:tgtEl>
                                          <p:spTgt spid="7987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9877">
                                            <p:txEl>
                                              <p:pRg st="1" end="1"/>
                                            </p:txEl>
                                          </p:spTgt>
                                        </p:tgtEl>
                                        <p:attrNameLst>
                                          <p:attrName>style.visibility</p:attrName>
                                        </p:attrNameLst>
                                      </p:cBhvr>
                                      <p:to>
                                        <p:strVal val="visible"/>
                                      </p:to>
                                    </p:set>
                                    <p:anim calcmode="lin" valueType="num">
                                      <p:cBhvr additive="base">
                                        <p:cTn id="25" dur="500" fill="hold"/>
                                        <p:tgtEl>
                                          <p:spTgt spid="7987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9877">
                                            <p:txEl>
                                              <p:pRg st="2" end="2"/>
                                            </p:txEl>
                                          </p:spTgt>
                                        </p:tgtEl>
                                        <p:attrNameLst>
                                          <p:attrName>style.visibility</p:attrName>
                                        </p:attrNameLst>
                                      </p:cBhvr>
                                      <p:to>
                                        <p:strVal val="visible"/>
                                      </p:to>
                                    </p:set>
                                    <p:anim calcmode="lin" valueType="num">
                                      <p:cBhvr additive="base">
                                        <p:cTn id="31" dur="500" fill="hold"/>
                                        <p:tgtEl>
                                          <p:spTgt spid="7987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9877">
                                            <p:txEl>
                                              <p:pRg st="3" end="3"/>
                                            </p:txEl>
                                          </p:spTgt>
                                        </p:tgtEl>
                                        <p:attrNameLst>
                                          <p:attrName>style.visibility</p:attrName>
                                        </p:attrNameLst>
                                      </p:cBhvr>
                                      <p:to>
                                        <p:strVal val="visible"/>
                                      </p:to>
                                    </p:set>
                                    <p:anim calcmode="lin" valueType="num">
                                      <p:cBhvr additive="base">
                                        <p:cTn id="37" dur="500" fill="hold"/>
                                        <p:tgtEl>
                                          <p:spTgt spid="7987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9877">
                                            <p:txEl>
                                              <p:pRg st="4" end="4"/>
                                            </p:txEl>
                                          </p:spTgt>
                                        </p:tgtEl>
                                        <p:attrNameLst>
                                          <p:attrName>style.visibility</p:attrName>
                                        </p:attrNameLst>
                                      </p:cBhvr>
                                      <p:to>
                                        <p:strVal val="visible"/>
                                      </p:to>
                                    </p:set>
                                    <p:anim calcmode="lin" valueType="num">
                                      <p:cBhvr additive="base">
                                        <p:cTn id="43" dur="500" fill="hold"/>
                                        <p:tgtEl>
                                          <p:spTgt spid="79877">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987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F942B2B-2ED5-A869-D921-6D72F9D32992}"/>
              </a:ext>
            </a:extLst>
          </p:cNvPr>
          <p:cNvSpPr>
            <a:spLocks noGrp="1" noChangeArrowheads="1"/>
          </p:cNvSpPr>
          <p:nvPr>
            <p:ph type="title"/>
          </p:nvPr>
        </p:nvSpPr>
        <p:spPr/>
        <p:txBody>
          <a:bodyPr/>
          <a:lstStyle/>
          <a:p>
            <a:r>
              <a:rPr lang="en-US" altLang="en-US" sz="2800" b="1" dirty="0">
                <a:solidFill>
                  <a:srgbClr val="99FF33"/>
                </a:solidFill>
                <a:effectLst>
                  <a:outerShdw blurRad="38100" dist="38100" dir="2700000" algn="tl">
                    <a:srgbClr val="000000"/>
                  </a:outerShdw>
                </a:effectLst>
                <a:latin typeface="Arial Rounded MT Bold" panose="020F0704030504030204" pitchFamily="34" charset="0"/>
              </a:rPr>
              <a:t>The James Ossuary contains the striking Aramaic inscription: “James, son of Joseph, brother of Jesus”</a:t>
            </a:r>
          </a:p>
        </p:txBody>
      </p:sp>
      <p:sp>
        <p:nvSpPr>
          <p:cNvPr id="89091" name="Rectangle 3">
            <a:extLst>
              <a:ext uri="{FF2B5EF4-FFF2-40B4-BE49-F238E27FC236}">
                <a16:creationId xmlns:a16="http://schemas.microsoft.com/office/drawing/2014/main" id="{ABE44C9A-FFCC-648B-00A9-B1946F02615A}"/>
              </a:ext>
            </a:extLst>
          </p:cNvPr>
          <p:cNvSpPr>
            <a:spLocks noGrp="1" noChangeArrowheads="1"/>
          </p:cNvSpPr>
          <p:nvPr>
            <p:ph type="body" idx="1"/>
          </p:nvPr>
        </p:nvSpPr>
        <p:spPr>
          <a:xfrm>
            <a:off x="465221" y="1600200"/>
            <a:ext cx="11221954" cy="4953000"/>
          </a:xfrm>
        </p:spPr>
        <p:txBody>
          <a:bodyPr/>
          <a:lstStyle/>
          <a:p>
            <a:pPr>
              <a:lnSpc>
                <a:spcPct val="90000"/>
              </a:lnSpc>
            </a:pPr>
            <a:r>
              <a:rPr lang="en-US" altLang="en-US" sz="2000" i="1" dirty="0">
                <a:latin typeface="Comic Sans MS" panose="030F0702030302020204" pitchFamily="66" charset="0"/>
              </a:rPr>
              <a:t>Discovered in a private collection in 2002, the ossuary was judged to be authentic by Andre Lemaire (internationally recognized epigrapher from the Sorbonne, Paris).</a:t>
            </a:r>
          </a:p>
          <a:p>
            <a:pPr>
              <a:lnSpc>
                <a:spcPct val="90000"/>
              </a:lnSpc>
            </a:pPr>
            <a:r>
              <a:rPr lang="en-US" altLang="en-US" sz="2000" i="1" dirty="0">
                <a:latin typeface="Comic Sans MS" panose="030F0702030302020204" pitchFamily="66" charset="0"/>
              </a:rPr>
              <a:t>It was publicly exhibited at the Royal Ontario Museum in Toronto, Canada as authentic.</a:t>
            </a:r>
          </a:p>
          <a:p>
            <a:pPr>
              <a:lnSpc>
                <a:spcPct val="90000"/>
              </a:lnSpc>
            </a:pPr>
            <a:r>
              <a:rPr lang="en-US" altLang="en-US" sz="2000" i="1" dirty="0">
                <a:latin typeface="Comic Sans MS" panose="030F0702030302020204" pitchFamily="66" charset="0"/>
              </a:rPr>
              <a:t>In 2003 it was charged to be a forgery by experts from the Israel Antiquities Authority and subsequently seized.</a:t>
            </a:r>
          </a:p>
          <a:p>
            <a:pPr>
              <a:lnSpc>
                <a:spcPct val="90000"/>
              </a:lnSpc>
            </a:pPr>
            <a:r>
              <a:rPr lang="en-US" altLang="en-US" sz="2000" i="1" dirty="0">
                <a:latin typeface="Comic Sans MS" panose="030F0702030302020204" pitchFamily="66" charset="0"/>
              </a:rPr>
              <a:t>Experts are still debating this artifact, and the owner is currently involved in a forgery trial in the Israeli courts; however, the tide is turning yet again, since the presiding judge has suggested that charges be dropped for lack of evidence (Jan. 2009).</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89091">
                                            <p:txEl>
                                              <p:pRg st="0" end="0"/>
                                            </p:txEl>
                                          </p:spTgt>
                                        </p:tgtEl>
                                        <p:attrNameLst>
                                          <p:attrName>style.visibility</p:attrName>
                                        </p:attrNameLst>
                                      </p:cBhvr>
                                      <p:to>
                                        <p:strVal val="visible"/>
                                      </p:to>
                                    </p:set>
                                    <p:animEffect transition="in" filter="wipe(up)">
                                      <p:cBhvr>
                                        <p:cTn id="13" dur="500"/>
                                        <p:tgtEl>
                                          <p:spTgt spid="8909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89091">
                                            <p:txEl>
                                              <p:pRg st="1" end="1"/>
                                            </p:txEl>
                                          </p:spTgt>
                                        </p:tgtEl>
                                        <p:attrNameLst>
                                          <p:attrName>style.visibility</p:attrName>
                                        </p:attrNameLst>
                                      </p:cBhvr>
                                      <p:to>
                                        <p:strVal val="visible"/>
                                      </p:to>
                                    </p:set>
                                    <p:animEffect transition="in" filter="wipe(up)">
                                      <p:cBhvr>
                                        <p:cTn id="18" dur="500"/>
                                        <p:tgtEl>
                                          <p:spTgt spid="8909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89091">
                                            <p:txEl>
                                              <p:pRg st="2" end="2"/>
                                            </p:txEl>
                                          </p:spTgt>
                                        </p:tgtEl>
                                        <p:attrNameLst>
                                          <p:attrName>style.visibility</p:attrName>
                                        </p:attrNameLst>
                                      </p:cBhvr>
                                      <p:to>
                                        <p:strVal val="visible"/>
                                      </p:to>
                                    </p:set>
                                    <p:animEffect transition="in" filter="wipe(up)">
                                      <p:cBhvr>
                                        <p:cTn id="23" dur="500"/>
                                        <p:tgtEl>
                                          <p:spTgt spid="8909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89091">
                                            <p:txEl>
                                              <p:pRg st="3" end="3"/>
                                            </p:txEl>
                                          </p:spTgt>
                                        </p:tgtEl>
                                        <p:attrNameLst>
                                          <p:attrName>style.visibility</p:attrName>
                                        </p:attrNameLst>
                                      </p:cBhvr>
                                      <p:to>
                                        <p:strVal val="visible"/>
                                      </p:to>
                                    </p:set>
                                    <p:animEffect transition="in" filter="wipe(up)">
                                      <p:cBhvr>
                                        <p:cTn id="28" dur="500"/>
                                        <p:tgtEl>
                                          <p:spTgt spid="890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EE1E9AC-AB5B-9CCB-B0B5-A7324EB9DF3B}"/>
              </a:ext>
            </a:extLst>
          </p:cNvPr>
          <p:cNvSpPr>
            <a:spLocks noGrp="1" noChangeArrowheads="1"/>
          </p:cNvSpPr>
          <p:nvPr>
            <p:ph type="title"/>
          </p:nvPr>
        </p:nvSpPr>
        <p:spPr>
          <a:xfrm>
            <a:off x="1981200" y="76201"/>
            <a:ext cx="8153400" cy="792163"/>
          </a:xfrm>
        </p:spPr>
        <p:txBody>
          <a:bodyPr/>
          <a:lstStyle/>
          <a:p>
            <a:r>
              <a:rPr lang="en-US" altLang="en-US" sz="4000" b="1">
                <a:solidFill>
                  <a:srgbClr val="FFFF66"/>
                </a:solidFill>
                <a:latin typeface="Agency FB" panose="020B0503020202020204" pitchFamily="34" charset="0"/>
              </a:rPr>
              <a:t>The “James Ossuary”</a:t>
            </a:r>
          </a:p>
        </p:txBody>
      </p:sp>
      <p:pic>
        <p:nvPicPr>
          <p:cNvPr id="82947" name="Picture 3">
            <a:extLst>
              <a:ext uri="{FF2B5EF4-FFF2-40B4-BE49-F238E27FC236}">
                <a16:creationId xmlns:a16="http://schemas.microsoft.com/office/drawing/2014/main" id="{6521CC65-C48B-FE35-D96E-492B15D9B79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r="-244"/>
          <a:stretch>
            <a:fillRect/>
          </a:stretch>
        </p:blipFill>
        <p:spPr>
          <a:xfrm>
            <a:off x="1905000" y="871538"/>
            <a:ext cx="8382000" cy="5986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898" decel="100000" fill="hold"/>
                                        <p:tgtEl>
                                          <p:spTgt spid="8294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829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FDF1-A884-AD30-D1DF-DCD141B7CD8E}"/>
              </a:ext>
            </a:extLst>
          </p:cNvPr>
          <p:cNvSpPr>
            <a:spLocks noGrp="1"/>
          </p:cNvSpPr>
          <p:nvPr>
            <p:ph type="title"/>
          </p:nvPr>
        </p:nvSpPr>
        <p:spPr>
          <a:xfrm>
            <a:off x="609600" y="6316933"/>
            <a:ext cx="10972800" cy="404542"/>
          </a:xfrm>
        </p:spPr>
        <p:txBody>
          <a:bodyPr/>
          <a:lstStyle/>
          <a:p>
            <a:r>
              <a:rPr lang="en-US" sz="2000" b="1" dirty="0">
                <a:solidFill>
                  <a:schemeClr val="tx1"/>
                </a:solidFill>
                <a:effectLst/>
              </a:rPr>
              <a:t>Scribe with stylus and tablet</a:t>
            </a:r>
          </a:p>
        </p:txBody>
      </p:sp>
      <p:sp>
        <p:nvSpPr>
          <p:cNvPr id="4" name="Slide Number Placeholder 3">
            <a:extLst>
              <a:ext uri="{FF2B5EF4-FFF2-40B4-BE49-F238E27FC236}">
                <a16:creationId xmlns:a16="http://schemas.microsoft.com/office/drawing/2014/main" id="{904176D2-F8BF-A2BD-F8D3-6E8DEEC5A7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pic>
        <p:nvPicPr>
          <p:cNvPr id="5" name="Content Placeholder 4">
            <a:extLst>
              <a:ext uri="{FF2B5EF4-FFF2-40B4-BE49-F238E27FC236}">
                <a16:creationId xmlns:a16="http://schemas.microsoft.com/office/drawing/2014/main" id="{89E2FA0E-7B16-9BE5-997F-97D8024DB2B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95501" y="136525"/>
            <a:ext cx="11607742" cy="6180408"/>
          </a:xfrm>
          <a:prstGeom prst="rect">
            <a:avLst/>
          </a:prstGeom>
          <a:noFill/>
          <a:ln>
            <a:noFill/>
          </a:ln>
        </p:spPr>
      </p:pic>
    </p:spTree>
    <p:extLst>
      <p:ext uri="{BB962C8B-B14F-4D97-AF65-F5344CB8AC3E}">
        <p14:creationId xmlns:p14="http://schemas.microsoft.com/office/powerpoint/2010/main" val="27686639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EE343D5D-5B58-6455-F819-2A1CFE9CD4B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981200" y="1127126"/>
            <a:ext cx="8229600" cy="2606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1" name="Picture 3">
            <a:extLst>
              <a:ext uri="{FF2B5EF4-FFF2-40B4-BE49-F238E27FC236}">
                <a16:creationId xmlns:a16="http://schemas.microsoft.com/office/drawing/2014/main" id="{436F03E8-F086-A5AF-53D4-664CA62C5113}"/>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981200" y="3914776"/>
            <a:ext cx="8229600" cy="218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A6CB1E61-FDCE-A423-2B3B-560A0A61F212}"/>
              </a:ext>
            </a:extLst>
          </p:cNvPr>
          <p:cNvSpPr txBox="1">
            <a:spLocks noChangeArrowheads="1"/>
          </p:cNvSpPr>
          <p:nvPr/>
        </p:nvSpPr>
        <p:spPr bwMode="auto">
          <a:xfrm>
            <a:off x="1828800" y="6232526"/>
            <a:ext cx="845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dirty="0">
                <a:solidFill>
                  <a:srgbClr val="FFFFFF"/>
                </a:solidFill>
                <a:latin typeface="Arial Narrow" panose="020B0606020202030204" pitchFamily="34" charset="0"/>
                <a:cs typeface="Arial" panose="020B0604020202020204" pitchFamily="34" charset="0"/>
              </a:rPr>
              <a:t>James, son of Joseph, brother of Jesus =</a:t>
            </a:r>
            <a:r>
              <a:rPr lang="en-US" altLang="en-US" sz="2000" dirty="0">
                <a:solidFill>
                  <a:srgbClr val="FFFFFF"/>
                </a:solidFill>
                <a:latin typeface="HebrewTh" pitchFamily="2" charset="0"/>
                <a:cs typeface="Arial" panose="020B0604020202020204" pitchFamily="34" charset="0"/>
              </a:rPr>
              <a:t> </a:t>
            </a:r>
            <a:r>
              <a:rPr lang="he-IL" altLang="en-US" sz="2000" dirty="0">
                <a:solidFill>
                  <a:srgbClr val="FFFFFF"/>
                </a:solidFill>
                <a:latin typeface="HebrewTh" pitchFamily="2" charset="0"/>
                <a:cs typeface="Arial" panose="020B0604020202020204" pitchFamily="34" charset="0"/>
              </a:rPr>
              <a:t>ישוע</a:t>
            </a:r>
            <a:r>
              <a:rPr lang="en-US" altLang="en-US" sz="2000" dirty="0">
                <a:solidFill>
                  <a:srgbClr val="FFFFFF"/>
                </a:solidFill>
                <a:latin typeface="HebrewTh" pitchFamily="2" charset="0"/>
                <a:cs typeface="Arial" panose="020B0604020202020204" pitchFamily="34" charset="0"/>
              </a:rPr>
              <a:t> </a:t>
            </a:r>
            <a:r>
              <a:rPr lang="he-IL" altLang="en-US" sz="2000" dirty="0">
                <a:solidFill>
                  <a:srgbClr val="FFFFFF"/>
                </a:solidFill>
                <a:latin typeface="HebrewTh" pitchFamily="2" charset="0"/>
                <a:cs typeface="Arial" panose="020B0604020202020204" pitchFamily="34" charset="0"/>
              </a:rPr>
              <a:t>אחווצ</a:t>
            </a:r>
            <a:r>
              <a:rPr lang="en-US" altLang="en-US" sz="2000" dirty="0">
                <a:solidFill>
                  <a:srgbClr val="FFFFFF"/>
                </a:solidFill>
                <a:latin typeface="HebrewTh" pitchFamily="2" charset="0"/>
                <a:cs typeface="Arial" panose="020B0604020202020204" pitchFamily="34" charset="0"/>
              </a:rPr>
              <a:t> </a:t>
            </a:r>
            <a:r>
              <a:rPr lang="he-IL" altLang="en-US" sz="2000" dirty="0">
                <a:solidFill>
                  <a:srgbClr val="FFFFFF"/>
                </a:solidFill>
                <a:latin typeface="HebrewTh" pitchFamily="2" charset="0"/>
                <a:cs typeface="Arial" panose="020B0604020202020204" pitchFamily="34" charset="0"/>
              </a:rPr>
              <a:t>יוסף</a:t>
            </a:r>
            <a:r>
              <a:rPr lang="en-US" altLang="en-US" sz="2000" dirty="0">
                <a:solidFill>
                  <a:srgbClr val="FFFFFF"/>
                </a:solidFill>
                <a:latin typeface="HebrewTh" pitchFamily="2" charset="0"/>
                <a:cs typeface="Arial" panose="020B0604020202020204" pitchFamily="34" charset="0"/>
              </a:rPr>
              <a:t> </a:t>
            </a:r>
            <a:r>
              <a:rPr lang="he-IL" altLang="en-US" sz="2000" dirty="0">
                <a:solidFill>
                  <a:srgbClr val="FFFFFF"/>
                </a:solidFill>
                <a:latin typeface="HebrewTh" pitchFamily="2" charset="0"/>
                <a:cs typeface="Arial" panose="020B0604020202020204" pitchFamily="34" charset="0"/>
              </a:rPr>
              <a:t>  יעקוב בר</a:t>
            </a:r>
            <a:endParaRPr lang="en-US" altLang="en-US" sz="2000" dirty="0">
              <a:solidFill>
                <a:srgbClr val="FFFFFF"/>
              </a:solidFill>
              <a:latin typeface="HebrewTh" pitchFamily="2" charset="0"/>
              <a:cs typeface="Arial" panose="020B0604020202020204" pitchFamily="34" charset="0"/>
            </a:endParaRPr>
          </a:p>
        </p:txBody>
      </p:sp>
      <p:sp>
        <p:nvSpPr>
          <p:cNvPr id="83973" name="Text Box 5">
            <a:extLst>
              <a:ext uri="{FF2B5EF4-FFF2-40B4-BE49-F238E27FC236}">
                <a16:creationId xmlns:a16="http://schemas.microsoft.com/office/drawing/2014/main" id="{2A71CD3C-6C31-8276-62AF-02FF2CDA2824}"/>
              </a:ext>
            </a:extLst>
          </p:cNvPr>
          <p:cNvSpPr txBox="1">
            <a:spLocks noChangeArrowheads="1"/>
          </p:cNvSpPr>
          <p:nvPr/>
        </p:nvSpPr>
        <p:spPr bwMode="auto">
          <a:xfrm>
            <a:off x="2438400" y="228601"/>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000" b="1">
                <a:solidFill>
                  <a:srgbClr val="FFFF66"/>
                </a:solidFill>
                <a:latin typeface="Agency FB" panose="020B0503020202020204" pitchFamily="34" charset="0"/>
                <a:cs typeface="Arial" panose="020B0604020202020204" pitchFamily="34" charset="0"/>
              </a:rPr>
              <a:t>The Inscription</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blinds(horizontal)">
                                      <p:cBhvr>
                                        <p:cTn id="7" dur="500"/>
                                        <p:tgtEl>
                                          <p:spTgt spid="83970"/>
                                        </p:tgtEl>
                                      </p:cBhvr>
                                    </p:animEffect>
                                  </p:childTnLst>
                                </p:cTn>
                              </p:par>
                              <p:par>
                                <p:cTn id="8" presetID="3" presetClass="entr" presetSubtype="10" fill="hold" nodeType="withEffect">
                                  <p:stCondLst>
                                    <p:cond delay="0"/>
                                  </p:stCondLst>
                                  <p:childTnLst>
                                    <p:set>
                                      <p:cBhvr>
                                        <p:cTn id="9" dur="1" fill="hold">
                                          <p:stCondLst>
                                            <p:cond delay="0"/>
                                          </p:stCondLst>
                                        </p:cTn>
                                        <p:tgtEl>
                                          <p:spTgt spid="83971"/>
                                        </p:tgtEl>
                                        <p:attrNameLst>
                                          <p:attrName>style.visibility</p:attrName>
                                        </p:attrNameLst>
                                      </p:cBhvr>
                                      <p:to>
                                        <p:strVal val="visible"/>
                                      </p:to>
                                    </p:set>
                                    <p:animEffect transition="in" filter="blinds(horizontal)">
                                      <p:cBhvr>
                                        <p:cTn id="10" dur="500"/>
                                        <p:tgtEl>
                                          <p:spTgt spid="83971"/>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83972">
                                            <p:txEl>
                                              <p:pRg st="0" end="0"/>
                                            </p:txEl>
                                          </p:spTgt>
                                        </p:tgtEl>
                                        <p:attrNameLst>
                                          <p:attrName>style.visibility</p:attrName>
                                        </p:attrNameLst>
                                      </p:cBhvr>
                                      <p:to>
                                        <p:strVal val="visible"/>
                                      </p:to>
                                    </p:set>
                                    <p:animEffect transition="in" filter="wipe(left)">
                                      <p:cBhvr>
                                        <p:cTn id="14" dur="500"/>
                                        <p:tgtEl>
                                          <p:spTgt spid="839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FB3D259-2352-FE6B-8BEC-0EC3D432232B}"/>
              </a:ext>
            </a:extLst>
          </p:cNvPr>
          <p:cNvSpPr>
            <a:spLocks noGrp="1" noChangeArrowheads="1"/>
          </p:cNvSpPr>
          <p:nvPr>
            <p:ph type="title"/>
          </p:nvPr>
        </p:nvSpPr>
        <p:spPr/>
        <p:txBody>
          <a:bodyPr/>
          <a:lstStyle/>
          <a:p>
            <a:pPr algn="l"/>
            <a:r>
              <a:rPr lang="en-US" altLang="en-US" sz="3600" b="1" dirty="0">
                <a:latin typeface="Agency FB" panose="020B0503020202020204" pitchFamily="34" charset="0"/>
              </a:rPr>
              <a:t>If the James ossuary is authentic…</a:t>
            </a:r>
          </a:p>
        </p:txBody>
      </p:sp>
      <p:sp>
        <p:nvSpPr>
          <p:cNvPr id="86019" name="Rectangle 3">
            <a:extLst>
              <a:ext uri="{FF2B5EF4-FFF2-40B4-BE49-F238E27FC236}">
                <a16:creationId xmlns:a16="http://schemas.microsoft.com/office/drawing/2014/main" id="{FCD5FA0C-82B6-6022-5AC5-F7434325C3AE}"/>
              </a:ext>
            </a:extLst>
          </p:cNvPr>
          <p:cNvSpPr>
            <a:spLocks noGrp="1" noChangeArrowheads="1"/>
          </p:cNvSpPr>
          <p:nvPr>
            <p:ph type="body" idx="1"/>
          </p:nvPr>
        </p:nvSpPr>
        <p:spPr/>
        <p:txBody>
          <a:bodyPr/>
          <a:lstStyle/>
          <a:p>
            <a:r>
              <a:rPr lang="en-US" altLang="en-US" sz="2000" i="1" dirty="0">
                <a:latin typeface="Comic Sans MS" panose="030F0702030302020204" pitchFamily="66" charset="0"/>
              </a:rPr>
              <a:t>…it strengthens the view that James was the younger half-brother of Jesus, the son of Joseph and Mary.</a:t>
            </a:r>
          </a:p>
          <a:p>
            <a:r>
              <a:rPr lang="en-US" altLang="en-US" sz="2000" i="1" dirty="0">
                <a:latin typeface="Comic Sans MS" panose="030F0702030302020204" pitchFamily="66" charset="0"/>
              </a:rPr>
              <a:t>…it still could permit the theory that the “brothers” of Jesus were children of Joseph by an earlier marriage.</a:t>
            </a:r>
          </a:p>
          <a:p>
            <a:r>
              <a:rPr lang="en-US" altLang="en-US" sz="2000" i="1" dirty="0">
                <a:latin typeface="Comic Sans MS" panose="030F0702030302020204" pitchFamily="66" charset="0"/>
              </a:rPr>
              <a:t>…it makes the “cousin” theory nearly impossible.</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1311A08-11CC-71F2-AB39-49DAD02F2BC5}"/>
              </a:ext>
            </a:extLst>
          </p:cNvPr>
          <p:cNvSpPr>
            <a:spLocks noGrp="1" noChangeArrowheads="1"/>
          </p:cNvSpPr>
          <p:nvPr>
            <p:ph type="title"/>
          </p:nvPr>
        </p:nvSpPr>
        <p:spPr>
          <a:xfrm>
            <a:off x="577515" y="0"/>
            <a:ext cx="10940715" cy="1371600"/>
          </a:xfrm>
        </p:spPr>
        <p:txBody>
          <a:bodyPr/>
          <a:lstStyle/>
          <a:p>
            <a:pPr algn="l"/>
            <a:r>
              <a:rPr lang="en-US" altLang="en-US" sz="3600" b="1" dirty="0">
                <a:latin typeface="Agency FB" panose="020B0503020202020204" pitchFamily="34" charset="0"/>
              </a:rPr>
              <a:t>Was this “James” the author of the Letter of James?</a:t>
            </a:r>
          </a:p>
        </p:txBody>
      </p:sp>
      <p:sp>
        <p:nvSpPr>
          <p:cNvPr id="87043" name="Rectangle 3">
            <a:extLst>
              <a:ext uri="{FF2B5EF4-FFF2-40B4-BE49-F238E27FC236}">
                <a16:creationId xmlns:a16="http://schemas.microsoft.com/office/drawing/2014/main" id="{A8DD897E-0C1F-A76B-A40D-02BFB9236830}"/>
              </a:ext>
            </a:extLst>
          </p:cNvPr>
          <p:cNvSpPr>
            <a:spLocks noGrp="1" noChangeArrowheads="1"/>
          </p:cNvSpPr>
          <p:nvPr>
            <p:ph type="body" idx="1"/>
          </p:nvPr>
        </p:nvSpPr>
        <p:spPr>
          <a:xfrm>
            <a:off x="328613" y="1104900"/>
            <a:ext cx="11534774" cy="5753100"/>
          </a:xfrm>
        </p:spPr>
        <p:txBody>
          <a:bodyPr/>
          <a:lstStyle/>
          <a:p>
            <a:pPr>
              <a:lnSpc>
                <a:spcPct val="80000"/>
              </a:lnSpc>
            </a:pPr>
            <a:r>
              <a:rPr lang="en-US" altLang="en-US" sz="2000" i="1" dirty="0">
                <a:latin typeface="Comic Sans MS" panose="030F0702030302020204" pitchFamily="66" charset="0"/>
              </a:rPr>
              <a:t>Whoever wrote James, he was well enough known to simply describe himself as “James,” which in turn suggests James, the brother of Jesus, as the most likely candidate. He had sufficient authority, recognition and longevity.</a:t>
            </a:r>
          </a:p>
          <a:p>
            <a:pPr>
              <a:lnSpc>
                <a:spcPct val="80000"/>
              </a:lnSpc>
            </a:pPr>
            <a:r>
              <a:rPr lang="en-US" altLang="en-US" sz="2000" i="1" dirty="0">
                <a:latin typeface="Comic Sans MS" panose="030F0702030302020204" pitchFamily="66" charset="0"/>
              </a:rPr>
              <a:t>As a leader in the Jewish church, it makes sense that he still calls the church a “synagogue” (2:2).</a:t>
            </a:r>
          </a:p>
          <a:p>
            <a:pPr>
              <a:lnSpc>
                <a:spcPct val="80000"/>
              </a:lnSpc>
            </a:pPr>
            <a:r>
              <a:rPr lang="en-US" altLang="en-US" sz="2000" i="1" dirty="0">
                <a:latin typeface="Comic Sans MS" panose="030F0702030302020204" pitchFamily="66" charset="0"/>
              </a:rPr>
              <a:t>There are various Hebraisms in the letter that suggest it was written by a Jew, not a Greek.</a:t>
            </a:r>
          </a:p>
          <a:p>
            <a:pPr>
              <a:lnSpc>
                <a:spcPct val="80000"/>
              </a:lnSpc>
            </a:pPr>
            <a:r>
              <a:rPr lang="en-US" altLang="en-US" sz="2000" i="1" dirty="0">
                <a:latin typeface="Comic Sans MS" panose="030F0702030302020204" pitchFamily="66" charset="0"/>
              </a:rPr>
              <a:t>The language in the Letter of James has striking vocabulary affinities with James’ speeches in Acts.</a:t>
            </a:r>
          </a:p>
          <a:p>
            <a:pPr>
              <a:lnSpc>
                <a:spcPct val="80000"/>
              </a:lnSpc>
            </a:pPr>
            <a:r>
              <a:rPr lang="en-US" altLang="en-US" sz="2000" i="1" dirty="0">
                <a:latin typeface="Comic Sans MS" panose="030F0702030302020204" pitchFamily="66" charset="0"/>
              </a:rPr>
              <a:t>Many of the sayings in James parallel sayings of Jesus in Matthew’s gospel, though they seem to be from the oral tradition of the church.</a:t>
            </a:r>
          </a:p>
          <a:p>
            <a:pPr>
              <a:lnSpc>
                <a:spcPct val="80000"/>
              </a:lnSpc>
            </a:pPr>
            <a:r>
              <a:rPr lang="en-US" altLang="en-US" sz="2000" i="1" dirty="0">
                <a:latin typeface="Comic Sans MS" panose="030F0702030302020204" pitchFamily="66" charset="0"/>
              </a:rPr>
              <a:t>While certainty is not possible, James the brother of the Lord seems the best candidate.</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additive="base">
                                        <p:cTn id="37"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70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A0C7C99-D92D-BD06-088E-4BCBC3E2079A}"/>
              </a:ext>
            </a:extLst>
          </p:cNvPr>
          <p:cNvSpPr>
            <a:spLocks noGrp="1" noChangeArrowheads="1"/>
          </p:cNvSpPr>
          <p:nvPr>
            <p:ph type="title"/>
          </p:nvPr>
        </p:nvSpPr>
        <p:spPr/>
        <p:txBody>
          <a:bodyPr/>
          <a:lstStyle/>
          <a:p>
            <a:pPr algn="l"/>
            <a:r>
              <a:rPr lang="en-US" altLang="en-US" sz="3600" b="1" dirty="0">
                <a:latin typeface="Agency FB" panose="020B0503020202020204" pitchFamily="34" charset="0"/>
              </a:rPr>
              <a:t>Date</a:t>
            </a:r>
          </a:p>
        </p:txBody>
      </p:sp>
      <p:sp>
        <p:nvSpPr>
          <p:cNvPr id="90115" name="Rectangle 3">
            <a:extLst>
              <a:ext uri="{FF2B5EF4-FFF2-40B4-BE49-F238E27FC236}">
                <a16:creationId xmlns:a16="http://schemas.microsoft.com/office/drawing/2014/main" id="{C892C23F-F384-075D-CE7F-8CFA3C44E293}"/>
              </a:ext>
            </a:extLst>
          </p:cNvPr>
          <p:cNvSpPr>
            <a:spLocks noGrp="1" noChangeArrowheads="1"/>
          </p:cNvSpPr>
          <p:nvPr>
            <p:ph type="body" idx="1"/>
          </p:nvPr>
        </p:nvSpPr>
        <p:spPr>
          <a:xfrm>
            <a:off x="609600" y="1333501"/>
            <a:ext cx="10972800" cy="4792664"/>
          </a:xfrm>
        </p:spPr>
        <p:txBody>
          <a:bodyPr/>
          <a:lstStyle/>
          <a:p>
            <a:pPr>
              <a:buFontTx/>
              <a:buNone/>
            </a:pPr>
            <a:r>
              <a:rPr lang="en-US" altLang="en-US" sz="2400" dirty="0">
                <a:solidFill>
                  <a:schemeClr val="bg1">
                    <a:lumMod val="60000"/>
                    <a:lumOff val="40000"/>
                  </a:schemeClr>
                </a:solidFill>
                <a:effectLst>
                  <a:outerShdw blurRad="38100" dist="38100" dir="2700000" algn="tl">
                    <a:srgbClr val="000000"/>
                  </a:outerShdw>
                </a:effectLst>
                <a:latin typeface="Arial Rounded MT Bold" panose="020F0704030504030204" pitchFamily="34" charset="0"/>
              </a:rPr>
              <a:t>If James the brother of the Lord is accepted as the author, then the letter must date before James’ martyrdom in AD 62.</a:t>
            </a:r>
          </a:p>
          <a:p>
            <a:r>
              <a:rPr lang="en-US" altLang="en-US" sz="2000" i="1" dirty="0">
                <a:latin typeface="Comic Sans MS" panose="030F0702030302020204" pitchFamily="66" charset="0"/>
              </a:rPr>
              <a:t>If so, it is one of the earlier documents in the New Testament, perhaps even the earliest.</a:t>
            </a:r>
          </a:p>
          <a:p>
            <a:r>
              <a:rPr lang="en-US" altLang="en-US" sz="2000" i="1" dirty="0">
                <a:latin typeface="Comic Sans MS" panose="030F0702030302020204" pitchFamily="66" charset="0"/>
              </a:rPr>
              <a:t>However, there is no clear historical evidence, either internal or external, to fix any firm date.</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5">
                                            <p:txEl>
                                              <p:pRg st="1" end="1"/>
                                            </p:txEl>
                                          </p:spTgt>
                                        </p:tgtEl>
                                        <p:attrNameLst>
                                          <p:attrName>style.visibility</p:attrName>
                                        </p:attrNameLst>
                                      </p:cBhvr>
                                      <p:to>
                                        <p:strVal val="visible"/>
                                      </p:to>
                                    </p:set>
                                    <p:anim calcmode="lin" valueType="num">
                                      <p:cBhvr additive="base">
                                        <p:cTn id="7"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0115">
                                            <p:txEl>
                                              <p:pRg st="2" end="2"/>
                                            </p:txEl>
                                          </p:spTgt>
                                        </p:tgtEl>
                                        <p:attrNameLst>
                                          <p:attrName>style.visibility</p:attrName>
                                        </p:attrNameLst>
                                      </p:cBhvr>
                                      <p:to>
                                        <p:strVal val="visible"/>
                                      </p:to>
                                    </p:set>
                                    <p:anim calcmode="lin" valueType="num">
                                      <p:cBhvr additive="base">
                                        <p:cTn id="13" dur="500" fill="hold"/>
                                        <p:tgtEl>
                                          <p:spTgt spid="901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C17766A-D196-8EC0-9D69-0D8AA92D2158}"/>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BD60B6C7-3DE5-0483-5AB7-5FF3B89E14EF}"/>
              </a:ext>
            </a:extLst>
          </p:cNvPr>
          <p:cNvSpPr>
            <a:spLocks noGrp="1" noChangeArrowheads="1"/>
          </p:cNvSpPr>
          <p:nvPr>
            <p:ph type="body" idx="1"/>
          </p:nvPr>
        </p:nvSpPr>
        <p:spPr>
          <a:xfrm>
            <a:off x="398059" y="4459705"/>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Literary Genres</a:t>
            </a:r>
          </a:p>
        </p:txBody>
      </p:sp>
      <p:sp>
        <p:nvSpPr>
          <p:cNvPr id="2" name="Slide Number Placeholder 1">
            <a:extLst>
              <a:ext uri="{FF2B5EF4-FFF2-40B4-BE49-F238E27FC236}">
                <a16:creationId xmlns:a16="http://schemas.microsoft.com/office/drawing/2014/main" id="{DCE374BC-2C49-E26F-8008-D10DB797C4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833063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418973-6AE6-A3BE-6EAE-4EF4C8A55E9D}"/>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7BF904C5-3966-670B-C6D5-A64E620350F4}"/>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Gospel Narrative</a:t>
            </a:r>
          </a:p>
        </p:txBody>
      </p:sp>
      <p:sp>
        <p:nvSpPr>
          <p:cNvPr id="2" name="Slide Number Placeholder 1">
            <a:extLst>
              <a:ext uri="{FF2B5EF4-FFF2-40B4-BE49-F238E27FC236}">
                <a16:creationId xmlns:a16="http://schemas.microsoft.com/office/drawing/2014/main" id="{5AF76150-E895-F502-B157-E86E52F78F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975694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2C3F0AE-2EA0-5691-D799-BE6B7CD2F1AD}"/>
              </a:ext>
            </a:extLst>
          </p:cNvPr>
          <p:cNvSpPr>
            <a:spLocks noGrp="1" noChangeArrowheads="1"/>
          </p:cNvSpPr>
          <p:nvPr>
            <p:ph type="title"/>
          </p:nvPr>
        </p:nvSpPr>
        <p:spPr>
          <a:xfrm>
            <a:off x="1905001" y="228600"/>
            <a:ext cx="8562975" cy="1296988"/>
          </a:xfrm>
        </p:spPr>
        <p:txBody>
          <a:bodyPr/>
          <a:lstStyle/>
          <a:p>
            <a:pPr algn="ctr"/>
            <a:r>
              <a:rPr lang="en-US" altLang="en-US" dirty="0">
                <a:solidFill>
                  <a:srgbClr val="800000"/>
                </a:solidFill>
                <a:latin typeface="Brush Script MT" panose="03060802040406070304" pitchFamily="66" charset="0"/>
              </a:rPr>
              <a:t>The Literary Genre of Gospel</a:t>
            </a:r>
          </a:p>
        </p:txBody>
      </p:sp>
      <p:sp>
        <p:nvSpPr>
          <p:cNvPr id="3" name="Content Placeholder 2">
            <a:extLst>
              <a:ext uri="{FF2B5EF4-FFF2-40B4-BE49-F238E27FC236}">
                <a16:creationId xmlns:a16="http://schemas.microsoft.com/office/drawing/2014/main" id="{1FCCE887-27B4-6038-0B53-8685004E0174}"/>
              </a:ext>
            </a:extLst>
          </p:cNvPr>
          <p:cNvSpPr>
            <a:spLocks noGrp="1"/>
          </p:cNvSpPr>
          <p:nvPr>
            <p:ph idx="1"/>
          </p:nvPr>
        </p:nvSpPr>
        <p:spPr>
          <a:xfrm>
            <a:off x="609600" y="1600200"/>
            <a:ext cx="10940716" cy="5257800"/>
          </a:xfrm>
        </p:spPr>
        <p:txBody>
          <a:bodyPr/>
          <a:lstStyle/>
          <a:p>
            <a:pPr marL="0" indent="0">
              <a:buNone/>
              <a:defRPr/>
            </a:pPr>
            <a:r>
              <a:rPr lang="en-US" sz="2400" b="1" dirty="0">
                <a:solidFill>
                  <a:srgbClr val="CC0000"/>
                </a:solidFill>
              </a:rPr>
              <a:t>So far as we know, the kind of literature we call “gospel” did not exist prior to the composition of Mark</a:t>
            </a:r>
            <a:r>
              <a:rPr lang="en-US" sz="2400" b="1" dirty="0">
                <a:solidFill>
                  <a:srgbClr val="C00000"/>
                </a:solidFill>
              </a:rPr>
              <a:t>.</a:t>
            </a:r>
          </a:p>
          <a:p>
            <a:pPr>
              <a:defRPr/>
            </a:pPr>
            <a:r>
              <a:rPr lang="en-US" sz="2000" i="1" dirty="0"/>
              <a:t>So long as the stories of Jesus circulated in the early Christian communities as oral traditions, presumably they did so as individual units.</a:t>
            </a:r>
          </a:p>
          <a:p>
            <a:pPr>
              <a:defRPr/>
            </a:pPr>
            <a:r>
              <a:rPr lang="en-US" sz="2000" i="1" dirty="0"/>
              <a:t>A gospel, however, presupposes a narrative structure, linking the stories of Jesus into a larger composition.</a:t>
            </a:r>
          </a:p>
          <a:p>
            <a:pPr>
              <a:defRPr/>
            </a:pPr>
            <a:r>
              <a:rPr lang="en-US" sz="2000" i="1" dirty="0"/>
              <a:t>The writer had to determine how he would organize the material, whether geographically, chronologically or thematically, as well as determine what stories to tell.</a:t>
            </a:r>
          </a:p>
        </p:txBody>
      </p:sp>
      <p:sp>
        <p:nvSpPr>
          <p:cNvPr id="38916" name="Slide Number Placeholder 3">
            <a:extLst>
              <a:ext uri="{FF2B5EF4-FFF2-40B4-BE49-F238E27FC236}">
                <a16:creationId xmlns:a16="http://schemas.microsoft.com/office/drawing/2014/main" id="{5AB9AC32-729A-1946-217E-A22C487C592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23DE8688-E579-47F4-87F3-C73F65F48579}" type="slidenum">
              <a:rPr lang="en-US" altLang="en-US" sz="1400">
                <a:solidFill>
                  <a:srgbClr val="000000"/>
                </a:solidFill>
              </a:rPr>
              <a:pPr fontAlgn="base">
                <a:spcBef>
                  <a:spcPct val="0"/>
                </a:spcBef>
                <a:spcAft>
                  <a:spcPct val="0"/>
                </a:spcAft>
                <a:buClrTx/>
                <a:buSzTx/>
                <a:buNone/>
              </a:pPr>
              <a:t>136</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D22DDA23-D294-4F06-1BAE-EE385EC4984E}"/>
              </a:ext>
            </a:extLst>
          </p:cNvPr>
          <p:cNvSpPr>
            <a:spLocks noGrp="1" noChangeArrowheads="1"/>
          </p:cNvSpPr>
          <p:nvPr>
            <p:ph type="title"/>
          </p:nvPr>
        </p:nvSpPr>
        <p:spPr>
          <a:xfrm>
            <a:off x="1830222" y="293270"/>
            <a:ext cx="8261684" cy="1129632"/>
          </a:xfrm>
        </p:spPr>
        <p:txBody>
          <a:bodyPr/>
          <a:lstStyle/>
          <a:p>
            <a:pPr algn="ctr">
              <a:lnSpc>
                <a:spcPts val="7925"/>
              </a:lnSpc>
            </a:pPr>
            <a:r>
              <a:rPr lang="en-US" altLang="en-US" dirty="0">
                <a:solidFill>
                  <a:srgbClr val="800000"/>
                </a:solidFill>
                <a:latin typeface="Brush Script MT" panose="03060802040406070304" pitchFamily="66" charset="0"/>
              </a:rPr>
              <a:t>Gospels are not Biographies</a:t>
            </a:r>
          </a:p>
        </p:txBody>
      </p:sp>
      <p:sp>
        <p:nvSpPr>
          <p:cNvPr id="3" name="Content Placeholder 2">
            <a:extLst>
              <a:ext uri="{FF2B5EF4-FFF2-40B4-BE49-F238E27FC236}">
                <a16:creationId xmlns:a16="http://schemas.microsoft.com/office/drawing/2014/main" id="{2FD76591-D9EF-0009-A4F3-AB9EB6DCC175}"/>
              </a:ext>
            </a:extLst>
          </p:cNvPr>
          <p:cNvSpPr>
            <a:spLocks noGrp="1"/>
          </p:cNvSpPr>
          <p:nvPr>
            <p:ph idx="1"/>
          </p:nvPr>
        </p:nvSpPr>
        <p:spPr>
          <a:xfrm>
            <a:off x="706272" y="1700463"/>
            <a:ext cx="10844043" cy="5157537"/>
          </a:xfrm>
        </p:spPr>
        <p:txBody>
          <a:bodyPr/>
          <a:lstStyle/>
          <a:p>
            <a:pPr marL="0" indent="0">
              <a:buNone/>
              <a:defRPr/>
            </a:pPr>
            <a:r>
              <a:rPr lang="en-US" sz="2400" b="1" dirty="0">
                <a:solidFill>
                  <a:srgbClr val="CC0000"/>
                </a:solidFill>
              </a:rPr>
              <a:t>The focus of the four gospels is upon the public ministry and passion of Jesus, not his entire life.</a:t>
            </a:r>
          </a:p>
          <a:p>
            <a:pPr>
              <a:defRPr/>
            </a:pPr>
            <a:r>
              <a:rPr lang="en-US" sz="2000" i="1" dirty="0"/>
              <a:t>They offer only very brief accounts of Jesus’ birth and growing up years (and Mark offers nothing at all along these lines).</a:t>
            </a:r>
          </a:p>
          <a:p>
            <a:pPr>
              <a:defRPr/>
            </a:pPr>
            <a:r>
              <a:rPr lang="en-US" sz="2000" i="1" dirty="0"/>
              <a:t>However, all four gospels have “bookends,” beginning with the ministry of John the Baptist and climaxing with the death of Jesus (cf. Ac. 1:21-22).</a:t>
            </a:r>
          </a:p>
        </p:txBody>
      </p:sp>
      <p:sp>
        <p:nvSpPr>
          <p:cNvPr id="39940" name="Slide Number Placeholder 3">
            <a:extLst>
              <a:ext uri="{FF2B5EF4-FFF2-40B4-BE49-F238E27FC236}">
                <a16:creationId xmlns:a16="http://schemas.microsoft.com/office/drawing/2014/main" id="{AE553800-F9A5-5733-E5E1-C8C16587EDE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B2991C63-FB6D-412A-9A2E-F899D903729B}" type="slidenum">
              <a:rPr lang="en-US" altLang="en-US" sz="1400">
                <a:solidFill>
                  <a:srgbClr val="000000"/>
                </a:solidFill>
              </a:rPr>
              <a:pPr fontAlgn="base">
                <a:spcBef>
                  <a:spcPct val="0"/>
                </a:spcBef>
                <a:spcAft>
                  <a:spcPct val="0"/>
                </a:spcAft>
                <a:buClrTx/>
                <a:buSzTx/>
                <a:buNone/>
              </a:pPr>
              <a:t>137</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A458E23-C286-8384-E94C-E9368B40E1D1}"/>
              </a:ext>
            </a:extLst>
          </p:cNvPr>
          <p:cNvSpPr>
            <a:spLocks noGrp="1" noChangeArrowheads="1"/>
          </p:cNvSpPr>
          <p:nvPr>
            <p:ph type="title"/>
          </p:nvPr>
        </p:nvSpPr>
        <p:spPr>
          <a:xfrm>
            <a:off x="1776411" y="76200"/>
            <a:ext cx="8639175" cy="1462088"/>
          </a:xfrm>
        </p:spPr>
        <p:txBody>
          <a:bodyPr/>
          <a:lstStyle/>
          <a:p>
            <a:pPr algn="ctr" eaLnBrk="1" hangingPunct="1"/>
            <a:r>
              <a:rPr lang="en-US" altLang="en-US" dirty="0">
                <a:solidFill>
                  <a:srgbClr val="800000"/>
                </a:solidFill>
                <a:latin typeface="Brush Script MT" panose="03060802040406070304" pitchFamily="66" charset="0"/>
              </a:rPr>
              <a:t>The Gospels as “Testimony”</a:t>
            </a:r>
          </a:p>
        </p:txBody>
      </p:sp>
      <p:sp>
        <p:nvSpPr>
          <p:cNvPr id="122883" name="Rectangle 3">
            <a:extLst>
              <a:ext uri="{FF2B5EF4-FFF2-40B4-BE49-F238E27FC236}">
                <a16:creationId xmlns:a16="http://schemas.microsoft.com/office/drawing/2014/main" id="{4EAB315D-6A34-F8D7-AA73-FD6324FF7CBD}"/>
              </a:ext>
            </a:extLst>
          </p:cNvPr>
          <p:cNvSpPr>
            <a:spLocks noGrp="1" noChangeArrowheads="1"/>
          </p:cNvSpPr>
          <p:nvPr>
            <p:ph type="body" idx="1"/>
          </p:nvPr>
        </p:nvSpPr>
        <p:spPr>
          <a:xfrm>
            <a:off x="553453" y="1670635"/>
            <a:ext cx="11085093" cy="5111165"/>
          </a:xfrm>
        </p:spPr>
        <p:txBody>
          <a:bodyPr/>
          <a:lstStyle/>
          <a:p>
            <a:pPr eaLnBrk="1" hangingPunct="1">
              <a:buFont typeface="Wingdings" panose="05000000000000000000" pitchFamily="2" charset="2"/>
              <a:buNone/>
            </a:pPr>
            <a:r>
              <a:rPr lang="en-US" altLang="en-US" sz="2400" b="1" dirty="0">
                <a:solidFill>
                  <a:srgbClr val="C00000"/>
                </a:solidFill>
              </a:rPr>
              <a:t>The first and most important feature of this testimony is that the gospels all were composed within the living memory of the events they recount (i.e., 30-60 years).</a:t>
            </a:r>
          </a:p>
          <a:p>
            <a:pPr lvl="1" eaLnBrk="1" hangingPunct="1">
              <a:buClr>
                <a:schemeClr val="tx1"/>
              </a:buClr>
              <a:buFont typeface="Wingdings" panose="05000000000000000000" pitchFamily="2" charset="2"/>
              <a:buBlip>
                <a:blip r:embed="rId2"/>
              </a:buBlip>
            </a:pPr>
            <a:r>
              <a:rPr lang="en-US" altLang="en-US" sz="2000" i="1" dirty="0"/>
              <a:t>Eyewitness participants in the events of the gospel narratives moved among the Palestinian Christian communities and beyond for several decades, and their memories were at the disposal of those who sought information.</a:t>
            </a:r>
          </a:p>
          <a:p>
            <a:pPr lvl="1" eaLnBrk="1" hangingPunct="1">
              <a:buClr>
                <a:schemeClr val="tx1"/>
              </a:buClr>
              <a:buFont typeface="Wingdings" panose="05000000000000000000" pitchFamily="2" charset="2"/>
              <a:buBlip>
                <a:blip r:embed="rId2"/>
              </a:buBlip>
            </a:pPr>
            <a:r>
              <a:rPr lang="en-US" altLang="en-US" sz="2000" i="1" dirty="0"/>
              <a:t>These living witnesses, the most important being the apostles themselves, served as guarantors for the accuracy of the traditions about Jesus, </a:t>
            </a:r>
            <a:r>
              <a:rPr lang="en-US" altLang="en-US" sz="2000" i="1" u="sng" dirty="0"/>
              <a:t>both before and after their codification in the four gospels</a:t>
            </a:r>
            <a:r>
              <a:rPr lang="en-US" altLang="en-US" sz="2000" i="1" dirty="0"/>
              <a:t>.</a:t>
            </a:r>
          </a:p>
        </p:txBody>
      </p:sp>
      <p:sp>
        <p:nvSpPr>
          <p:cNvPr id="40964" name="Slide Number Placeholder 1">
            <a:extLst>
              <a:ext uri="{FF2B5EF4-FFF2-40B4-BE49-F238E27FC236}">
                <a16:creationId xmlns:a16="http://schemas.microsoft.com/office/drawing/2014/main" id="{50105D88-5335-F0CB-F452-0DE83ED53E0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D2D0FEF7-E54E-49F4-9721-01E85C9AEBCE}" type="slidenum">
              <a:rPr lang="en-US" altLang="en-US" sz="1400">
                <a:solidFill>
                  <a:srgbClr val="000000"/>
                </a:solidFill>
              </a:rPr>
              <a:pPr fontAlgn="base">
                <a:spcBef>
                  <a:spcPct val="0"/>
                </a:spcBef>
                <a:spcAft>
                  <a:spcPct val="0"/>
                </a:spcAft>
                <a:buClrTx/>
                <a:buSzTx/>
                <a:buNone/>
              </a:pPr>
              <a:t>138</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6F15124-A689-8F60-4E60-02AFB5EE29FB}"/>
              </a:ext>
            </a:extLst>
          </p:cNvPr>
          <p:cNvSpPr>
            <a:spLocks noGrp="1" noChangeArrowheads="1"/>
          </p:cNvSpPr>
          <p:nvPr>
            <p:ph type="title"/>
          </p:nvPr>
        </p:nvSpPr>
        <p:spPr>
          <a:xfrm>
            <a:off x="2286001" y="304800"/>
            <a:ext cx="7713663" cy="1201738"/>
          </a:xfrm>
        </p:spPr>
        <p:txBody>
          <a:bodyPr/>
          <a:lstStyle/>
          <a:p>
            <a:pPr algn="ctr" eaLnBrk="1" hangingPunct="1"/>
            <a:r>
              <a:rPr lang="en-US" altLang="en-US" dirty="0">
                <a:solidFill>
                  <a:srgbClr val="800000"/>
                </a:solidFill>
                <a:latin typeface="Brush Script MT" panose="03060802040406070304" pitchFamily="66" charset="0"/>
              </a:rPr>
              <a:t>Four Gospels, One Story</a:t>
            </a:r>
          </a:p>
        </p:txBody>
      </p:sp>
      <p:sp>
        <p:nvSpPr>
          <p:cNvPr id="132099" name="Rectangle 3">
            <a:extLst>
              <a:ext uri="{FF2B5EF4-FFF2-40B4-BE49-F238E27FC236}">
                <a16:creationId xmlns:a16="http://schemas.microsoft.com/office/drawing/2014/main" id="{28CA784F-0C6C-23CD-53B0-6D2B76A42745}"/>
              </a:ext>
            </a:extLst>
          </p:cNvPr>
          <p:cNvSpPr>
            <a:spLocks noGrp="1" noChangeArrowheads="1"/>
          </p:cNvSpPr>
          <p:nvPr>
            <p:ph type="body" idx="1"/>
          </p:nvPr>
        </p:nvSpPr>
        <p:spPr>
          <a:xfrm>
            <a:off x="502920" y="1635126"/>
            <a:ext cx="11210544" cy="5065713"/>
          </a:xfrm>
        </p:spPr>
        <p:txBody>
          <a:bodyPr/>
          <a:lstStyle/>
          <a:p>
            <a:pPr eaLnBrk="1" hangingPunct="1">
              <a:lnSpc>
                <a:spcPct val="90000"/>
              </a:lnSpc>
              <a:buFont typeface="Wingdings" panose="05000000000000000000" pitchFamily="2" charset="2"/>
              <a:buNone/>
            </a:pPr>
            <a:r>
              <a:rPr lang="en-US" altLang="en-US" sz="2400" b="1" dirty="0">
                <a:solidFill>
                  <a:srgbClr val="CC0000"/>
                </a:solidFill>
              </a:rPr>
              <a:t>While the four gospels are not identical, they tell a single, unified story—the story of Jesus’ ministry and passion.</a:t>
            </a:r>
          </a:p>
          <a:p>
            <a:pPr eaLnBrk="1" hangingPunct="1">
              <a:lnSpc>
                <a:spcPct val="90000"/>
              </a:lnSpc>
            </a:pPr>
            <a:r>
              <a:rPr lang="en-US" altLang="en-US" sz="2000" i="1" dirty="0"/>
              <a:t>The four gospels are not diaries, however, but selective accounts.</a:t>
            </a:r>
          </a:p>
          <a:p>
            <a:pPr eaLnBrk="1" hangingPunct="1">
              <a:lnSpc>
                <a:spcPct val="90000"/>
              </a:lnSpc>
            </a:pPr>
            <a:r>
              <a:rPr lang="en-US" altLang="en-US" sz="2000" i="1" dirty="0"/>
              <a:t>Not all the gospels tell the same stories, nor do they tell all the stories that could have been told (Jn. 21:25).</a:t>
            </a:r>
          </a:p>
          <a:p>
            <a:pPr eaLnBrk="1" hangingPunct="1">
              <a:lnSpc>
                <a:spcPct val="90000"/>
              </a:lnSpc>
            </a:pPr>
            <a:r>
              <a:rPr lang="en-US" altLang="en-US" sz="2000" i="1" dirty="0"/>
              <a:t>Hence, each of the four gospels, to greater or lesser degrees, must be read as a portrait of Jesus, and like any portrait, there will be differences of emphasis.</a:t>
            </a:r>
          </a:p>
        </p:txBody>
      </p:sp>
      <p:sp>
        <p:nvSpPr>
          <p:cNvPr id="41988" name="Slide Number Placeholder 1">
            <a:extLst>
              <a:ext uri="{FF2B5EF4-FFF2-40B4-BE49-F238E27FC236}">
                <a16:creationId xmlns:a16="http://schemas.microsoft.com/office/drawing/2014/main" id="{9CD709C6-5812-1387-0865-EEE50E44B96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3DE5CF76-98B4-4ADE-8AB6-A770CCF01D1F}" type="slidenum">
              <a:rPr lang="en-US" altLang="en-US" sz="1400">
                <a:solidFill>
                  <a:srgbClr val="000000"/>
                </a:solidFill>
              </a:rPr>
              <a:pPr fontAlgn="base">
                <a:spcBef>
                  <a:spcPct val="0"/>
                </a:spcBef>
                <a:spcAft>
                  <a:spcPct val="0"/>
                </a:spcAft>
                <a:buClrTx/>
                <a:buSzTx/>
                <a:buNone/>
              </a:pPr>
              <a:t>139</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p:cTn id="7" dur="500" fill="hold"/>
                                        <p:tgtEl>
                                          <p:spTgt spid="132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2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2099">
                                            <p:txEl>
                                              <p:pRg st="1" end="1"/>
                                            </p:txEl>
                                          </p:spTgt>
                                        </p:tgtEl>
                                        <p:attrNameLst>
                                          <p:attrName>style.visibility</p:attrName>
                                        </p:attrNameLst>
                                      </p:cBhvr>
                                      <p:to>
                                        <p:strVal val="visible"/>
                                      </p:to>
                                    </p:set>
                                    <p:anim calcmode="lin" valueType="num">
                                      <p:cBhvr additive="base">
                                        <p:cTn id="13"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2099">
                                            <p:txEl>
                                              <p:pRg st="2" end="2"/>
                                            </p:txEl>
                                          </p:spTgt>
                                        </p:tgtEl>
                                        <p:attrNameLst>
                                          <p:attrName>style.visibility</p:attrName>
                                        </p:attrNameLst>
                                      </p:cBhvr>
                                      <p:to>
                                        <p:strVal val="visible"/>
                                      </p:to>
                                    </p:set>
                                    <p:anim calcmode="lin" valueType="num">
                                      <p:cBhvr additive="base">
                                        <p:cTn id="19"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2099">
                                            <p:txEl>
                                              <p:pRg st="3" end="3"/>
                                            </p:txEl>
                                          </p:spTgt>
                                        </p:tgtEl>
                                        <p:attrNameLst>
                                          <p:attrName>style.visibility</p:attrName>
                                        </p:attrNameLst>
                                      </p:cBhvr>
                                      <p:to>
                                        <p:strVal val="visible"/>
                                      </p:to>
                                    </p:set>
                                    <p:anim calcmode="lin" valueType="num">
                                      <p:cBhvr additive="base">
                                        <p:cTn id="25" dur="500" fill="hold"/>
                                        <p:tgtEl>
                                          <p:spTgt spid="132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2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Sadducees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400" b="1" dirty="0">
                <a:solidFill>
                  <a:srgbClr val="C00000"/>
                </a:solidFill>
                <a:latin typeface="Bahnschrift SemiBold Condensed" panose="020B0502040204020203" pitchFamily="34" charset="0"/>
              </a:rPr>
              <a:t>Whereas the Pharisees were linked with the synagogue, the Sadducees were linked with the 2</a:t>
            </a:r>
            <a:r>
              <a:rPr lang="en-US" sz="2400" b="1" baseline="30000" dirty="0">
                <a:solidFill>
                  <a:srgbClr val="C00000"/>
                </a:solidFill>
                <a:latin typeface="Bahnschrift SemiBold Condensed" panose="020B0502040204020203" pitchFamily="34" charset="0"/>
              </a:rPr>
              <a:t>nd</a:t>
            </a:r>
            <a:r>
              <a:rPr lang="en-US" sz="2400" b="1" dirty="0">
                <a:solidFill>
                  <a:srgbClr val="C00000"/>
                </a:solidFill>
                <a:latin typeface="Bahnschrift SemiBold Condensed" panose="020B0502040204020203" pitchFamily="34" charset="0"/>
              </a:rPr>
              <a:t> Temple.</a:t>
            </a:r>
          </a:p>
          <a:p>
            <a:pPr marL="914400" indent="-457200">
              <a:spcBef>
                <a:spcPts val="0"/>
              </a:spcBef>
              <a:spcAft>
                <a:spcPts val="0"/>
              </a:spcAft>
              <a:buFont typeface="Wingdings" panose="05000000000000000000" pitchFamily="2" charset="2"/>
              <a:buChar char="§"/>
            </a:pPr>
            <a:r>
              <a:rPr lang="en-US" sz="2000" i="1" dirty="0"/>
              <a:t>As wealthy members of the upper class, they maintained the temple as well as oversaw some state affairs, collected taxes, and participated in the Sanhedrin.</a:t>
            </a:r>
          </a:p>
          <a:p>
            <a:pPr marL="914400" indent="-457200">
              <a:spcBef>
                <a:spcPts val="0"/>
              </a:spcBef>
              <a:spcAft>
                <a:spcPts val="0"/>
              </a:spcAft>
              <a:buFont typeface="Wingdings" panose="05000000000000000000" pitchFamily="2" charset="2"/>
              <a:buChar char="§"/>
            </a:pPr>
            <a:r>
              <a:rPr lang="en-US" sz="2000" i="1" dirty="0"/>
              <a:t>In contrast to the Pharisees, they held as binding only the written Torah (and rejected the authority of the Oral Torah).</a:t>
            </a:r>
          </a:p>
          <a:p>
            <a:pPr marL="914400" indent="-457200">
              <a:spcBef>
                <a:spcPts val="0"/>
              </a:spcBef>
              <a:spcAft>
                <a:spcPts val="0"/>
              </a:spcAft>
              <a:buFont typeface="Wingdings" panose="05000000000000000000" pitchFamily="2" charset="2"/>
              <a:buChar char="§"/>
            </a:pPr>
            <a:r>
              <a:rPr lang="en-US" sz="2000" i="1" dirty="0"/>
              <a:t>They believed in absolute free will (not fate) but rejected the idea of the afterlife, resurrection, angels, and the spirit world.</a:t>
            </a:r>
          </a:p>
        </p:txBody>
      </p:sp>
    </p:spTree>
    <p:extLst>
      <p:ext uri="{BB962C8B-B14F-4D97-AF65-F5344CB8AC3E}">
        <p14:creationId xmlns:p14="http://schemas.microsoft.com/office/powerpoint/2010/main" val="27121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81FABE2-CCAB-05CE-7708-94F4FA7F83E4}"/>
              </a:ext>
            </a:extLst>
          </p:cNvPr>
          <p:cNvSpPr>
            <a:spLocks noGrp="1" noChangeArrowheads="1"/>
          </p:cNvSpPr>
          <p:nvPr>
            <p:ph type="title"/>
          </p:nvPr>
        </p:nvSpPr>
        <p:spPr>
          <a:xfrm>
            <a:off x="2128044" y="238125"/>
            <a:ext cx="7935912" cy="1385887"/>
          </a:xfrm>
        </p:spPr>
        <p:txBody>
          <a:bodyPr/>
          <a:lstStyle/>
          <a:p>
            <a:pPr algn="ctr"/>
            <a:r>
              <a:rPr lang="en-US" altLang="en-US" dirty="0">
                <a:solidFill>
                  <a:srgbClr val="800000"/>
                </a:solidFill>
                <a:latin typeface="Brush Script MT" panose="03060802040406070304" pitchFamily="66" charset="0"/>
              </a:rPr>
              <a:t>Mark’s Narrative Structure</a:t>
            </a:r>
          </a:p>
        </p:txBody>
      </p:sp>
      <p:sp>
        <p:nvSpPr>
          <p:cNvPr id="3" name="Content Placeholder 2">
            <a:extLst>
              <a:ext uri="{FF2B5EF4-FFF2-40B4-BE49-F238E27FC236}">
                <a16:creationId xmlns:a16="http://schemas.microsoft.com/office/drawing/2014/main" id="{666CBC3B-CDA7-5375-1515-AC8D31220C6C}"/>
              </a:ext>
            </a:extLst>
          </p:cNvPr>
          <p:cNvSpPr>
            <a:spLocks noGrp="1"/>
          </p:cNvSpPr>
          <p:nvPr>
            <p:ph idx="1"/>
          </p:nvPr>
        </p:nvSpPr>
        <p:spPr>
          <a:xfrm>
            <a:off x="655781" y="1676400"/>
            <a:ext cx="11000509" cy="5024438"/>
          </a:xfrm>
        </p:spPr>
        <p:txBody>
          <a:bodyPr/>
          <a:lstStyle/>
          <a:p>
            <a:pPr marL="0" indent="0">
              <a:buNone/>
              <a:defRPr/>
            </a:pPr>
            <a:r>
              <a:rPr lang="en-US" sz="2400" b="1" dirty="0">
                <a:solidFill>
                  <a:srgbClr val="CC0000"/>
                </a:solidFill>
              </a:rPr>
              <a:t>Mark, as the earliest gospel, combines geography, chronology and themes in setting forth the narratives about Jesus.</a:t>
            </a:r>
          </a:p>
          <a:p>
            <a:pPr>
              <a:defRPr/>
            </a:pPr>
            <a:r>
              <a:rPr lang="en-US" sz="2000" i="1" dirty="0"/>
              <a:t>Geographically, the direction moves from Galilee toward Jerusalem.</a:t>
            </a:r>
          </a:p>
          <a:p>
            <a:pPr>
              <a:defRPr/>
            </a:pPr>
            <a:r>
              <a:rPr lang="en-US" sz="2000" i="1" dirty="0"/>
              <a:t>Chronologically, Mark begins with the ministry of John, progresses through the public ministry of Jesus, and climaxes with Jesus’ crucifixion.</a:t>
            </a:r>
          </a:p>
          <a:p>
            <a:pPr>
              <a:defRPr/>
            </a:pPr>
            <a:r>
              <a:rPr lang="en-US" sz="2000" i="1" dirty="0"/>
              <a:t>Thematically, he emphasizes the public preaching of Jesus, his private explanations to the disciples, and those stories that address the all-important question, “Who is Jesus?”</a:t>
            </a:r>
          </a:p>
        </p:txBody>
      </p:sp>
      <p:sp>
        <p:nvSpPr>
          <p:cNvPr id="50180" name="Slide Number Placeholder 3">
            <a:extLst>
              <a:ext uri="{FF2B5EF4-FFF2-40B4-BE49-F238E27FC236}">
                <a16:creationId xmlns:a16="http://schemas.microsoft.com/office/drawing/2014/main" id="{E0481AD9-EE46-E0AD-34F4-B25814AE4D0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D73FC0BF-FB01-4652-AEAF-337410E37048}" type="slidenum">
              <a:rPr lang="en-US" altLang="en-US" sz="1400">
                <a:solidFill>
                  <a:srgbClr val="000000"/>
                </a:solidFill>
              </a:rPr>
              <a:pPr fontAlgn="base">
                <a:spcBef>
                  <a:spcPct val="0"/>
                </a:spcBef>
                <a:spcAft>
                  <a:spcPct val="0"/>
                </a:spcAft>
                <a:buClrTx/>
                <a:buSzTx/>
                <a:buNone/>
              </a:pPr>
              <a:t>140</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BEE2AE4-6925-45D2-464D-55506A28CF14}"/>
              </a:ext>
            </a:extLst>
          </p:cNvPr>
          <p:cNvSpPr>
            <a:spLocks noGrp="1" noChangeArrowheads="1"/>
          </p:cNvSpPr>
          <p:nvPr>
            <p:ph type="title"/>
          </p:nvPr>
        </p:nvSpPr>
        <p:spPr>
          <a:xfrm>
            <a:off x="1332346" y="307109"/>
            <a:ext cx="9374908" cy="1256579"/>
          </a:xfrm>
        </p:spPr>
        <p:txBody>
          <a:bodyPr/>
          <a:lstStyle/>
          <a:p>
            <a:pPr algn="ctr" eaLnBrk="1" hangingPunct="1"/>
            <a:r>
              <a:rPr lang="en-US" altLang="en-US" sz="4000" dirty="0">
                <a:latin typeface="Impact" panose="020B0806030902050204" pitchFamily="34" charset="0"/>
              </a:rPr>
              <a:t>Mark’s Dramatic Structure </a:t>
            </a:r>
            <a:br>
              <a:rPr lang="en-US" altLang="en-US" sz="4000" dirty="0">
                <a:latin typeface="Impact" panose="020B0806030902050204" pitchFamily="34" charset="0"/>
              </a:rPr>
            </a:br>
            <a:r>
              <a:rPr lang="en-US" altLang="en-US" sz="2400" dirty="0">
                <a:latin typeface="Arial Narrow" panose="020B0606020202030204" pitchFamily="34" charset="0"/>
              </a:rPr>
              <a:t>Mark presents the story of Jesus in four acts as though in a large drama. </a:t>
            </a:r>
          </a:p>
        </p:txBody>
      </p:sp>
      <p:sp>
        <p:nvSpPr>
          <p:cNvPr id="138244" name="AutoShape 4">
            <a:extLst>
              <a:ext uri="{FF2B5EF4-FFF2-40B4-BE49-F238E27FC236}">
                <a16:creationId xmlns:a16="http://schemas.microsoft.com/office/drawing/2014/main" id="{924C7B80-6BE6-F8AE-A39B-AFF49CD177D7}"/>
              </a:ext>
            </a:extLst>
          </p:cNvPr>
          <p:cNvSpPr>
            <a:spLocks noChangeArrowheads="1"/>
          </p:cNvSpPr>
          <p:nvPr/>
        </p:nvSpPr>
        <p:spPr bwMode="auto">
          <a:xfrm>
            <a:off x="1752600" y="1676400"/>
            <a:ext cx="2057400" cy="480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138248" name="AutoShape 8">
            <a:extLst>
              <a:ext uri="{FF2B5EF4-FFF2-40B4-BE49-F238E27FC236}">
                <a16:creationId xmlns:a16="http://schemas.microsoft.com/office/drawing/2014/main" id="{5902CDA6-080F-6140-1381-9B626CF77CAF}"/>
              </a:ext>
            </a:extLst>
          </p:cNvPr>
          <p:cNvSpPr>
            <a:spLocks noChangeArrowheads="1"/>
          </p:cNvSpPr>
          <p:nvPr/>
        </p:nvSpPr>
        <p:spPr bwMode="auto">
          <a:xfrm>
            <a:off x="3962400" y="1676400"/>
            <a:ext cx="2057400" cy="480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138249" name="AutoShape 9">
            <a:extLst>
              <a:ext uri="{FF2B5EF4-FFF2-40B4-BE49-F238E27FC236}">
                <a16:creationId xmlns:a16="http://schemas.microsoft.com/office/drawing/2014/main" id="{9B5F8336-4419-18FA-DD36-58D75E17113A}"/>
              </a:ext>
            </a:extLst>
          </p:cNvPr>
          <p:cNvSpPr>
            <a:spLocks noChangeArrowheads="1"/>
          </p:cNvSpPr>
          <p:nvPr/>
        </p:nvSpPr>
        <p:spPr bwMode="auto">
          <a:xfrm>
            <a:off x="6172200" y="1676400"/>
            <a:ext cx="2133600" cy="480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138250" name="AutoShape 10">
            <a:extLst>
              <a:ext uri="{FF2B5EF4-FFF2-40B4-BE49-F238E27FC236}">
                <a16:creationId xmlns:a16="http://schemas.microsoft.com/office/drawing/2014/main" id="{FD933F12-A5BE-E17B-7317-9770255A5A7F}"/>
              </a:ext>
            </a:extLst>
          </p:cNvPr>
          <p:cNvSpPr>
            <a:spLocks noChangeArrowheads="1"/>
          </p:cNvSpPr>
          <p:nvPr/>
        </p:nvSpPr>
        <p:spPr bwMode="auto">
          <a:xfrm>
            <a:off x="8458200" y="1676400"/>
            <a:ext cx="2057400" cy="480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138251" name="Text Box 11">
            <a:extLst>
              <a:ext uri="{FF2B5EF4-FFF2-40B4-BE49-F238E27FC236}">
                <a16:creationId xmlns:a16="http://schemas.microsoft.com/office/drawing/2014/main" id="{EAEC6377-1648-DEFC-1B11-5D7731586DE4}"/>
              </a:ext>
            </a:extLst>
          </p:cNvPr>
          <p:cNvSpPr txBox="1">
            <a:spLocks noChangeArrowheads="1"/>
          </p:cNvSpPr>
          <p:nvPr/>
        </p:nvSpPr>
        <p:spPr bwMode="auto">
          <a:xfrm>
            <a:off x="1905000" y="1819276"/>
            <a:ext cx="17526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dirty="0">
                <a:solidFill>
                  <a:srgbClr val="CC0000"/>
                </a:solidFill>
                <a:latin typeface="Agency FB" panose="020B0503020202020204" pitchFamily="34" charset="0"/>
              </a:rPr>
              <a:t>PRELUDE (1)</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The ministry</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of John the</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Baptist</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Jesus’</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baptism and </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temptation</a:t>
            </a:r>
          </a:p>
        </p:txBody>
      </p:sp>
      <p:sp>
        <p:nvSpPr>
          <p:cNvPr id="138252" name="Text Box 12">
            <a:extLst>
              <a:ext uri="{FF2B5EF4-FFF2-40B4-BE49-F238E27FC236}">
                <a16:creationId xmlns:a16="http://schemas.microsoft.com/office/drawing/2014/main" id="{85EE6684-37DE-8E01-FF70-D71B57581E4A}"/>
              </a:ext>
            </a:extLst>
          </p:cNvPr>
          <p:cNvSpPr txBox="1">
            <a:spLocks noChangeArrowheads="1"/>
          </p:cNvSpPr>
          <p:nvPr/>
        </p:nvSpPr>
        <p:spPr bwMode="auto">
          <a:xfrm>
            <a:off x="4000500" y="1819276"/>
            <a:ext cx="1981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dirty="0">
                <a:solidFill>
                  <a:srgbClr val="CC0000"/>
                </a:solidFill>
                <a:latin typeface="Agency FB" panose="020B0503020202020204" pitchFamily="34" charset="0"/>
              </a:rPr>
              <a:t>GREAT GALILEAN MINISTRY (2-8)</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Healing and</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teaching in the</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north.</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Miracles and</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parables</a:t>
            </a:r>
          </a:p>
        </p:txBody>
      </p:sp>
      <p:sp>
        <p:nvSpPr>
          <p:cNvPr id="138253" name="Text Box 13">
            <a:extLst>
              <a:ext uri="{FF2B5EF4-FFF2-40B4-BE49-F238E27FC236}">
                <a16:creationId xmlns:a16="http://schemas.microsoft.com/office/drawing/2014/main" id="{89321FC3-F4DA-D184-2D25-9A3200EB8F53}"/>
              </a:ext>
            </a:extLst>
          </p:cNvPr>
          <p:cNvSpPr txBox="1">
            <a:spLocks noChangeArrowheads="1"/>
          </p:cNvSpPr>
          <p:nvPr/>
        </p:nvSpPr>
        <p:spPr bwMode="auto">
          <a:xfrm>
            <a:off x="6096000" y="1824039"/>
            <a:ext cx="2286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dirty="0">
                <a:solidFill>
                  <a:srgbClr val="CC0000"/>
                </a:solidFill>
                <a:latin typeface="Agency FB" panose="020B0503020202020204" pitchFamily="34" charset="0"/>
              </a:rPr>
              <a:t>GOING TOWARD JERUSALEM (9-10)</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Transfiguration</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Jesus predicts his</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coming death</a:t>
            </a:r>
          </a:p>
        </p:txBody>
      </p:sp>
      <p:sp>
        <p:nvSpPr>
          <p:cNvPr id="138254" name="Text Box 14">
            <a:extLst>
              <a:ext uri="{FF2B5EF4-FFF2-40B4-BE49-F238E27FC236}">
                <a16:creationId xmlns:a16="http://schemas.microsoft.com/office/drawing/2014/main" id="{1331C6FF-1397-4ECB-161A-CED1D8035722}"/>
              </a:ext>
            </a:extLst>
          </p:cNvPr>
          <p:cNvSpPr txBox="1">
            <a:spLocks noChangeArrowheads="1"/>
          </p:cNvSpPr>
          <p:nvPr/>
        </p:nvSpPr>
        <p:spPr bwMode="auto">
          <a:xfrm>
            <a:off x="8458200" y="1818820"/>
            <a:ext cx="18288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400" b="1" dirty="0">
                <a:solidFill>
                  <a:srgbClr val="CC0000"/>
                </a:solidFill>
                <a:latin typeface="Agency FB" panose="020B0503020202020204" pitchFamily="34" charset="0"/>
              </a:rPr>
              <a:t>THE PASSION (11-16)</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Triumphant</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entry</a:t>
            </a:r>
          </a:p>
          <a:p>
            <a:pPr fontAlgn="base">
              <a:spcBef>
                <a:spcPct val="50000"/>
              </a:spcBef>
              <a:spcAft>
                <a:spcPct val="0"/>
              </a:spcAft>
              <a:buClrTx/>
              <a:buSzTx/>
              <a:buFontTx/>
              <a:buChar char="•"/>
            </a:pPr>
            <a:r>
              <a:rPr lang="en-US" altLang="en-US" sz="2000" i="1" dirty="0">
                <a:solidFill>
                  <a:srgbClr val="000000"/>
                </a:solidFill>
                <a:latin typeface="Arial Narrow" panose="020B0606020202030204" pitchFamily="34" charset="0"/>
              </a:rPr>
              <a:t>Trial and</a:t>
            </a:r>
          </a:p>
          <a:p>
            <a:pPr fontAlgn="base">
              <a:spcBef>
                <a:spcPct val="0"/>
              </a:spcBef>
              <a:spcAft>
                <a:spcPct val="0"/>
              </a:spcAft>
              <a:buClrTx/>
              <a:buSzTx/>
              <a:buNone/>
            </a:pPr>
            <a:r>
              <a:rPr lang="en-US" altLang="en-US" sz="2000" i="1" dirty="0">
                <a:solidFill>
                  <a:srgbClr val="000000"/>
                </a:solidFill>
                <a:latin typeface="Arial Narrow" panose="020B0606020202030204" pitchFamily="34" charset="0"/>
              </a:rPr>
              <a:t>  crucifixion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Effect transition="in" filter="dissolve">
                                      <p:cBhvr>
                                        <p:cTn id="7" dur="500"/>
                                        <p:tgtEl>
                                          <p:spTgt spid="138244"/>
                                        </p:tgtEl>
                                      </p:cBhvr>
                                    </p:animEffect>
                                  </p:childTnLst>
                                </p:cTn>
                              </p:par>
                              <p:par>
                                <p:cTn id="8" presetID="9" presetClass="entr" presetSubtype="0" fill="hold" nodeType="withEffect">
                                  <p:stCondLst>
                                    <p:cond delay="0"/>
                                  </p:stCondLst>
                                  <p:childTnLst>
                                    <p:set>
                                      <p:cBhvr>
                                        <p:cTn id="9" dur="1" fill="hold">
                                          <p:stCondLst>
                                            <p:cond delay="0"/>
                                          </p:stCondLst>
                                        </p:cTn>
                                        <p:tgtEl>
                                          <p:spTgt spid="138251">
                                            <p:txEl>
                                              <p:pRg st="0" end="0"/>
                                            </p:txEl>
                                          </p:spTgt>
                                        </p:tgtEl>
                                        <p:attrNameLst>
                                          <p:attrName>style.visibility</p:attrName>
                                        </p:attrNameLst>
                                      </p:cBhvr>
                                      <p:to>
                                        <p:strVal val="visible"/>
                                      </p:to>
                                    </p:set>
                                    <p:animEffect transition="in" filter="dissolve">
                                      <p:cBhvr>
                                        <p:cTn id="10" dur="500"/>
                                        <p:tgtEl>
                                          <p:spTgt spid="138251">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38251">
                                            <p:txEl>
                                              <p:pRg st="1" end="1"/>
                                            </p:txEl>
                                          </p:spTgt>
                                        </p:tgtEl>
                                        <p:attrNameLst>
                                          <p:attrName>style.visibility</p:attrName>
                                        </p:attrNameLst>
                                      </p:cBhvr>
                                      <p:to>
                                        <p:strVal val="visible"/>
                                      </p:to>
                                    </p:set>
                                    <p:animEffect transition="in" filter="dissolve">
                                      <p:cBhvr>
                                        <p:cTn id="13" dur="500"/>
                                        <p:tgtEl>
                                          <p:spTgt spid="138251">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38251">
                                            <p:txEl>
                                              <p:pRg st="2" end="2"/>
                                            </p:txEl>
                                          </p:spTgt>
                                        </p:tgtEl>
                                        <p:attrNameLst>
                                          <p:attrName>style.visibility</p:attrName>
                                        </p:attrNameLst>
                                      </p:cBhvr>
                                      <p:to>
                                        <p:strVal val="visible"/>
                                      </p:to>
                                    </p:set>
                                    <p:animEffect transition="in" filter="dissolve">
                                      <p:cBhvr>
                                        <p:cTn id="16" dur="500"/>
                                        <p:tgtEl>
                                          <p:spTgt spid="138251">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38251">
                                            <p:txEl>
                                              <p:pRg st="3" end="3"/>
                                            </p:txEl>
                                          </p:spTgt>
                                        </p:tgtEl>
                                        <p:attrNameLst>
                                          <p:attrName>style.visibility</p:attrName>
                                        </p:attrNameLst>
                                      </p:cBhvr>
                                      <p:to>
                                        <p:strVal val="visible"/>
                                      </p:to>
                                    </p:set>
                                    <p:animEffect transition="in" filter="dissolve">
                                      <p:cBhvr>
                                        <p:cTn id="19" dur="500"/>
                                        <p:tgtEl>
                                          <p:spTgt spid="138251">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38251">
                                            <p:txEl>
                                              <p:pRg st="4" end="4"/>
                                            </p:txEl>
                                          </p:spTgt>
                                        </p:tgtEl>
                                        <p:attrNameLst>
                                          <p:attrName>style.visibility</p:attrName>
                                        </p:attrNameLst>
                                      </p:cBhvr>
                                      <p:to>
                                        <p:strVal val="visible"/>
                                      </p:to>
                                    </p:set>
                                    <p:animEffect transition="in" filter="dissolve">
                                      <p:cBhvr>
                                        <p:cTn id="22" dur="500"/>
                                        <p:tgtEl>
                                          <p:spTgt spid="138251">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8251">
                                            <p:txEl>
                                              <p:pRg st="5" end="5"/>
                                            </p:txEl>
                                          </p:spTgt>
                                        </p:tgtEl>
                                        <p:attrNameLst>
                                          <p:attrName>style.visibility</p:attrName>
                                        </p:attrNameLst>
                                      </p:cBhvr>
                                      <p:to>
                                        <p:strVal val="visible"/>
                                      </p:to>
                                    </p:set>
                                    <p:animEffect transition="in" filter="dissolve">
                                      <p:cBhvr>
                                        <p:cTn id="25" dur="500"/>
                                        <p:tgtEl>
                                          <p:spTgt spid="138251">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38251">
                                            <p:txEl>
                                              <p:pRg st="6" end="6"/>
                                            </p:txEl>
                                          </p:spTgt>
                                        </p:tgtEl>
                                        <p:attrNameLst>
                                          <p:attrName>style.visibility</p:attrName>
                                        </p:attrNameLst>
                                      </p:cBhvr>
                                      <p:to>
                                        <p:strVal val="visible"/>
                                      </p:to>
                                    </p:set>
                                    <p:animEffect transition="in" filter="dissolve">
                                      <p:cBhvr>
                                        <p:cTn id="28" dur="500"/>
                                        <p:tgtEl>
                                          <p:spTgt spid="138251">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8248"/>
                                        </p:tgtEl>
                                        <p:attrNameLst>
                                          <p:attrName>style.visibility</p:attrName>
                                        </p:attrNameLst>
                                      </p:cBhvr>
                                      <p:to>
                                        <p:strVal val="visible"/>
                                      </p:to>
                                    </p:set>
                                    <p:animEffect transition="in" filter="dissolve">
                                      <p:cBhvr>
                                        <p:cTn id="33" dur="500"/>
                                        <p:tgtEl>
                                          <p:spTgt spid="138248"/>
                                        </p:tgtEl>
                                      </p:cBhvr>
                                    </p:animEffect>
                                  </p:childTnLst>
                                </p:cTn>
                              </p:par>
                              <p:par>
                                <p:cTn id="34" presetID="9" presetClass="entr" presetSubtype="0" fill="hold" nodeType="withEffect">
                                  <p:stCondLst>
                                    <p:cond delay="0"/>
                                  </p:stCondLst>
                                  <p:childTnLst>
                                    <p:set>
                                      <p:cBhvr>
                                        <p:cTn id="35" dur="1" fill="hold">
                                          <p:stCondLst>
                                            <p:cond delay="0"/>
                                          </p:stCondLst>
                                        </p:cTn>
                                        <p:tgtEl>
                                          <p:spTgt spid="138252">
                                            <p:txEl>
                                              <p:pRg st="0" end="0"/>
                                            </p:txEl>
                                          </p:spTgt>
                                        </p:tgtEl>
                                        <p:attrNameLst>
                                          <p:attrName>style.visibility</p:attrName>
                                        </p:attrNameLst>
                                      </p:cBhvr>
                                      <p:to>
                                        <p:strVal val="visible"/>
                                      </p:to>
                                    </p:set>
                                    <p:animEffect transition="in" filter="dissolve">
                                      <p:cBhvr>
                                        <p:cTn id="36" dur="500"/>
                                        <p:tgtEl>
                                          <p:spTgt spid="138252">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38252">
                                            <p:txEl>
                                              <p:pRg st="1" end="1"/>
                                            </p:txEl>
                                          </p:spTgt>
                                        </p:tgtEl>
                                        <p:attrNameLst>
                                          <p:attrName>style.visibility</p:attrName>
                                        </p:attrNameLst>
                                      </p:cBhvr>
                                      <p:to>
                                        <p:strVal val="visible"/>
                                      </p:to>
                                    </p:set>
                                    <p:animEffect transition="in" filter="dissolve">
                                      <p:cBhvr>
                                        <p:cTn id="39" dur="500"/>
                                        <p:tgtEl>
                                          <p:spTgt spid="138252">
                                            <p:txEl>
                                              <p:pRg st="1" end="1"/>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8252">
                                            <p:txEl>
                                              <p:pRg st="2" end="2"/>
                                            </p:txEl>
                                          </p:spTgt>
                                        </p:tgtEl>
                                        <p:attrNameLst>
                                          <p:attrName>style.visibility</p:attrName>
                                        </p:attrNameLst>
                                      </p:cBhvr>
                                      <p:to>
                                        <p:strVal val="visible"/>
                                      </p:to>
                                    </p:set>
                                    <p:animEffect transition="in" filter="dissolve">
                                      <p:cBhvr>
                                        <p:cTn id="42" dur="500"/>
                                        <p:tgtEl>
                                          <p:spTgt spid="138252">
                                            <p:txEl>
                                              <p:pRg st="2" end="2"/>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138252">
                                            <p:txEl>
                                              <p:pRg st="3" end="3"/>
                                            </p:txEl>
                                          </p:spTgt>
                                        </p:tgtEl>
                                        <p:attrNameLst>
                                          <p:attrName>style.visibility</p:attrName>
                                        </p:attrNameLst>
                                      </p:cBhvr>
                                      <p:to>
                                        <p:strVal val="visible"/>
                                      </p:to>
                                    </p:set>
                                    <p:animEffect transition="in" filter="dissolve">
                                      <p:cBhvr>
                                        <p:cTn id="45" dur="500"/>
                                        <p:tgtEl>
                                          <p:spTgt spid="138252">
                                            <p:txEl>
                                              <p:pRg st="3" end="3"/>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138252">
                                            <p:txEl>
                                              <p:pRg st="4" end="4"/>
                                            </p:txEl>
                                          </p:spTgt>
                                        </p:tgtEl>
                                        <p:attrNameLst>
                                          <p:attrName>style.visibility</p:attrName>
                                        </p:attrNameLst>
                                      </p:cBhvr>
                                      <p:to>
                                        <p:strVal val="visible"/>
                                      </p:to>
                                    </p:set>
                                    <p:animEffect transition="in" filter="dissolve">
                                      <p:cBhvr>
                                        <p:cTn id="48" dur="500"/>
                                        <p:tgtEl>
                                          <p:spTgt spid="138252">
                                            <p:txEl>
                                              <p:pRg st="4" end="4"/>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138252">
                                            <p:txEl>
                                              <p:pRg st="5" end="5"/>
                                            </p:txEl>
                                          </p:spTgt>
                                        </p:tgtEl>
                                        <p:attrNameLst>
                                          <p:attrName>style.visibility</p:attrName>
                                        </p:attrNameLst>
                                      </p:cBhvr>
                                      <p:to>
                                        <p:strVal val="visible"/>
                                      </p:to>
                                    </p:set>
                                    <p:animEffect transition="in" filter="dissolve">
                                      <p:cBhvr>
                                        <p:cTn id="51" dur="500"/>
                                        <p:tgtEl>
                                          <p:spTgt spid="138252">
                                            <p:txEl>
                                              <p:pRg st="5" end="5"/>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138249"/>
                                        </p:tgtEl>
                                        <p:attrNameLst>
                                          <p:attrName>style.visibility</p:attrName>
                                        </p:attrNameLst>
                                      </p:cBhvr>
                                      <p:to>
                                        <p:strVal val="visible"/>
                                      </p:to>
                                    </p:set>
                                    <p:animEffect transition="in" filter="dissolve">
                                      <p:cBhvr>
                                        <p:cTn id="56" dur="500"/>
                                        <p:tgtEl>
                                          <p:spTgt spid="138249"/>
                                        </p:tgtEl>
                                      </p:cBhvr>
                                    </p:animEffect>
                                  </p:childTnLst>
                                </p:cTn>
                              </p:par>
                              <p:par>
                                <p:cTn id="57" presetID="9" presetClass="entr" presetSubtype="0" fill="hold" nodeType="withEffect">
                                  <p:stCondLst>
                                    <p:cond delay="0"/>
                                  </p:stCondLst>
                                  <p:childTnLst>
                                    <p:set>
                                      <p:cBhvr>
                                        <p:cTn id="58" dur="1" fill="hold">
                                          <p:stCondLst>
                                            <p:cond delay="0"/>
                                          </p:stCondLst>
                                        </p:cTn>
                                        <p:tgtEl>
                                          <p:spTgt spid="138253">
                                            <p:txEl>
                                              <p:pRg st="0" end="0"/>
                                            </p:txEl>
                                          </p:spTgt>
                                        </p:tgtEl>
                                        <p:attrNameLst>
                                          <p:attrName>style.visibility</p:attrName>
                                        </p:attrNameLst>
                                      </p:cBhvr>
                                      <p:to>
                                        <p:strVal val="visible"/>
                                      </p:to>
                                    </p:set>
                                    <p:animEffect transition="in" filter="dissolve">
                                      <p:cBhvr>
                                        <p:cTn id="59" dur="500"/>
                                        <p:tgtEl>
                                          <p:spTgt spid="138253">
                                            <p:txEl>
                                              <p:pRg st="0" end="0"/>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138253">
                                            <p:txEl>
                                              <p:pRg st="1" end="1"/>
                                            </p:txEl>
                                          </p:spTgt>
                                        </p:tgtEl>
                                        <p:attrNameLst>
                                          <p:attrName>style.visibility</p:attrName>
                                        </p:attrNameLst>
                                      </p:cBhvr>
                                      <p:to>
                                        <p:strVal val="visible"/>
                                      </p:to>
                                    </p:set>
                                    <p:animEffect transition="in" filter="dissolve">
                                      <p:cBhvr>
                                        <p:cTn id="62" dur="500"/>
                                        <p:tgtEl>
                                          <p:spTgt spid="138253">
                                            <p:txEl>
                                              <p:pRg st="1" end="1"/>
                                            </p:txEl>
                                          </p:spTgt>
                                        </p:tgtEl>
                                      </p:cBhvr>
                                    </p:animEffect>
                                  </p:childTnLst>
                                </p:cTn>
                              </p:par>
                              <p:par>
                                <p:cTn id="63" presetID="9" presetClass="entr" presetSubtype="0" fill="hold" nodeType="withEffect">
                                  <p:stCondLst>
                                    <p:cond delay="0"/>
                                  </p:stCondLst>
                                  <p:childTnLst>
                                    <p:set>
                                      <p:cBhvr>
                                        <p:cTn id="64" dur="1" fill="hold">
                                          <p:stCondLst>
                                            <p:cond delay="0"/>
                                          </p:stCondLst>
                                        </p:cTn>
                                        <p:tgtEl>
                                          <p:spTgt spid="138253">
                                            <p:txEl>
                                              <p:pRg st="2" end="2"/>
                                            </p:txEl>
                                          </p:spTgt>
                                        </p:tgtEl>
                                        <p:attrNameLst>
                                          <p:attrName>style.visibility</p:attrName>
                                        </p:attrNameLst>
                                      </p:cBhvr>
                                      <p:to>
                                        <p:strVal val="visible"/>
                                      </p:to>
                                    </p:set>
                                    <p:animEffect transition="in" filter="dissolve">
                                      <p:cBhvr>
                                        <p:cTn id="65" dur="500"/>
                                        <p:tgtEl>
                                          <p:spTgt spid="138253">
                                            <p:txEl>
                                              <p:pRg st="2" end="2"/>
                                            </p:txEl>
                                          </p:spTgt>
                                        </p:tgtEl>
                                      </p:cBhvr>
                                    </p:animEffect>
                                  </p:childTnLst>
                                </p:cTn>
                              </p:par>
                              <p:par>
                                <p:cTn id="66" presetID="9" presetClass="entr" presetSubtype="0" fill="hold" nodeType="withEffect">
                                  <p:stCondLst>
                                    <p:cond delay="0"/>
                                  </p:stCondLst>
                                  <p:childTnLst>
                                    <p:set>
                                      <p:cBhvr>
                                        <p:cTn id="67" dur="1" fill="hold">
                                          <p:stCondLst>
                                            <p:cond delay="0"/>
                                          </p:stCondLst>
                                        </p:cTn>
                                        <p:tgtEl>
                                          <p:spTgt spid="138253">
                                            <p:txEl>
                                              <p:pRg st="3" end="3"/>
                                            </p:txEl>
                                          </p:spTgt>
                                        </p:tgtEl>
                                        <p:attrNameLst>
                                          <p:attrName>style.visibility</p:attrName>
                                        </p:attrNameLst>
                                      </p:cBhvr>
                                      <p:to>
                                        <p:strVal val="visible"/>
                                      </p:to>
                                    </p:set>
                                    <p:animEffect transition="in" filter="dissolve">
                                      <p:cBhvr>
                                        <p:cTn id="68" dur="500"/>
                                        <p:tgtEl>
                                          <p:spTgt spid="138253">
                                            <p:txEl>
                                              <p:pRg st="3" end="3"/>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138250"/>
                                        </p:tgtEl>
                                        <p:attrNameLst>
                                          <p:attrName>style.visibility</p:attrName>
                                        </p:attrNameLst>
                                      </p:cBhvr>
                                      <p:to>
                                        <p:strVal val="visible"/>
                                      </p:to>
                                    </p:set>
                                    <p:animEffect transition="in" filter="dissolve">
                                      <p:cBhvr>
                                        <p:cTn id="73" dur="500"/>
                                        <p:tgtEl>
                                          <p:spTgt spid="138250"/>
                                        </p:tgtEl>
                                      </p:cBhvr>
                                    </p:animEffect>
                                  </p:childTnLst>
                                </p:cTn>
                              </p:par>
                              <p:par>
                                <p:cTn id="74" presetID="9" presetClass="entr" presetSubtype="0" fill="hold" nodeType="withEffect">
                                  <p:stCondLst>
                                    <p:cond delay="0"/>
                                  </p:stCondLst>
                                  <p:childTnLst>
                                    <p:set>
                                      <p:cBhvr>
                                        <p:cTn id="75" dur="1" fill="hold">
                                          <p:stCondLst>
                                            <p:cond delay="0"/>
                                          </p:stCondLst>
                                        </p:cTn>
                                        <p:tgtEl>
                                          <p:spTgt spid="138254">
                                            <p:txEl>
                                              <p:pRg st="0" end="0"/>
                                            </p:txEl>
                                          </p:spTgt>
                                        </p:tgtEl>
                                        <p:attrNameLst>
                                          <p:attrName>style.visibility</p:attrName>
                                        </p:attrNameLst>
                                      </p:cBhvr>
                                      <p:to>
                                        <p:strVal val="visible"/>
                                      </p:to>
                                    </p:set>
                                    <p:animEffect transition="in" filter="dissolve">
                                      <p:cBhvr>
                                        <p:cTn id="76" dur="500"/>
                                        <p:tgtEl>
                                          <p:spTgt spid="138254">
                                            <p:txEl>
                                              <p:pRg st="0" end="0"/>
                                            </p:txEl>
                                          </p:spTgt>
                                        </p:tgtEl>
                                      </p:cBhvr>
                                    </p:animEffect>
                                  </p:childTnLst>
                                </p:cTn>
                              </p:par>
                              <p:par>
                                <p:cTn id="77" presetID="9" presetClass="entr" presetSubtype="0" fill="hold" nodeType="withEffect">
                                  <p:stCondLst>
                                    <p:cond delay="0"/>
                                  </p:stCondLst>
                                  <p:childTnLst>
                                    <p:set>
                                      <p:cBhvr>
                                        <p:cTn id="78" dur="1" fill="hold">
                                          <p:stCondLst>
                                            <p:cond delay="0"/>
                                          </p:stCondLst>
                                        </p:cTn>
                                        <p:tgtEl>
                                          <p:spTgt spid="138254">
                                            <p:txEl>
                                              <p:pRg st="1" end="1"/>
                                            </p:txEl>
                                          </p:spTgt>
                                        </p:tgtEl>
                                        <p:attrNameLst>
                                          <p:attrName>style.visibility</p:attrName>
                                        </p:attrNameLst>
                                      </p:cBhvr>
                                      <p:to>
                                        <p:strVal val="visible"/>
                                      </p:to>
                                    </p:set>
                                    <p:animEffect transition="in" filter="dissolve">
                                      <p:cBhvr>
                                        <p:cTn id="79" dur="500"/>
                                        <p:tgtEl>
                                          <p:spTgt spid="138254">
                                            <p:txEl>
                                              <p:pRg st="1" end="1"/>
                                            </p:txEl>
                                          </p:spTgt>
                                        </p:tgtEl>
                                      </p:cBhvr>
                                    </p:animEffect>
                                  </p:childTnLst>
                                </p:cTn>
                              </p:par>
                              <p:par>
                                <p:cTn id="80" presetID="9" presetClass="entr" presetSubtype="0" fill="hold" nodeType="withEffect">
                                  <p:stCondLst>
                                    <p:cond delay="0"/>
                                  </p:stCondLst>
                                  <p:childTnLst>
                                    <p:set>
                                      <p:cBhvr>
                                        <p:cTn id="81" dur="1" fill="hold">
                                          <p:stCondLst>
                                            <p:cond delay="0"/>
                                          </p:stCondLst>
                                        </p:cTn>
                                        <p:tgtEl>
                                          <p:spTgt spid="138254">
                                            <p:txEl>
                                              <p:pRg st="2" end="2"/>
                                            </p:txEl>
                                          </p:spTgt>
                                        </p:tgtEl>
                                        <p:attrNameLst>
                                          <p:attrName>style.visibility</p:attrName>
                                        </p:attrNameLst>
                                      </p:cBhvr>
                                      <p:to>
                                        <p:strVal val="visible"/>
                                      </p:to>
                                    </p:set>
                                    <p:animEffect transition="in" filter="dissolve">
                                      <p:cBhvr>
                                        <p:cTn id="82" dur="500"/>
                                        <p:tgtEl>
                                          <p:spTgt spid="138254">
                                            <p:txEl>
                                              <p:pRg st="2" end="2"/>
                                            </p:txEl>
                                          </p:spTgt>
                                        </p:tgtEl>
                                      </p:cBhvr>
                                    </p:animEffect>
                                  </p:childTnLst>
                                </p:cTn>
                              </p:par>
                              <p:par>
                                <p:cTn id="83" presetID="9" presetClass="entr" presetSubtype="0" fill="hold" nodeType="withEffect">
                                  <p:stCondLst>
                                    <p:cond delay="0"/>
                                  </p:stCondLst>
                                  <p:childTnLst>
                                    <p:set>
                                      <p:cBhvr>
                                        <p:cTn id="84" dur="1" fill="hold">
                                          <p:stCondLst>
                                            <p:cond delay="0"/>
                                          </p:stCondLst>
                                        </p:cTn>
                                        <p:tgtEl>
                                          <p:spTgt spid="138254">
                                            <p:txEl>
                                              <p:pRg st="3" end="3"/>
                                            </p:txEl>
                                          </p:spTgt>
                                        </p:tgtEl>
                                        <p:attrNameLst>
                                          <p:attrName>style.visibility</p:attrName>
                                        </p:attrNameLst>
                                      </p:cBhvr>
                                      <p:to>
                                        <p:strVal val="visible"/>
                                      </p:to>
                                    </p:set>
                                    <p:animEffect transition="in" filter="dissolve">
                                      <p:cBhvr>
                                        <p:cTn id="85" dur="500"/>
                                        <p:tgtEl>
                                          <p:spTgt spid="138254">
                                            <p:txEl>
                                              <p:pRg st="3" end="3"/>
                                            </p:txEl>
                                          </p:spTgt>
                                        </p:tgtEl>
                                      </p:cBhvr>
                                    </p:animEffect>
                                  </p:childTnLst>
                                </p:cTn>
                              </p:par>
                              <p:par>
                                <p:cTn id="86" presetID="9" presetClass="entr" presetSubtype="0" fill="hold" nodeType="withEffect">
                                  <p:stCondLst>
                                    <p:cond delay="0"/>
                                  </p:stCondLst>
                                  <p:childTnLst>
                                    <p:set>
                                      <p:cBhvr>
                                        <p:cTn id="87" dur="1" fill="hold">
                                          <p:stCondLst>
                                            <p:cond delay="0"/>
                                          </p:stCondLst>
                                        </p:cTn>
                                        <p:tgtEl>
                                          <p:spTgt spid="138254">
                                            <p:txEl>
                                              <p:pRg st="4" end="4"/>
                                            </p:txEl>
                                          </p:spTgt>
                                        </p:tgtEl>
                                        <p:attrNameLst>
                                          <p:attrName>style.visibility</p:attrName>
                                        </p:attrNameLst>
                                      </p:cBhvr>
                                      <p:to>
                                        <p:strVal val="visible"/>
                                      </p:to>
                                    </p:set>
                                    <p:animEffect transition="in" filter="dissolve">
                                      <p:cBhvr>
                                        <p:cTn id="88" dur="500"/>
                                        <p:tgtEl>
                                          <p:spTgt spid="1382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B496D2A6-62A2-FBF8-DADC-1E984BDBA223}"/>
              </a:ext>
            </a:extLst>
          </p:cNvPr>
          <p:cNvSpPr>
            <a:spLocks noGrp="1" noChangeArrowheads="1"/>
          </p:cNvSpPr>
          <p:nvPr>
            <p:ph type="title"/>
          </p:nvPr>
        </p:nvSpPr>
        <p:spPr>
          <a:xfrm>
            <a:off x="1995775" y="288926"/>
            <a:ext cx="8181975" cy="1292225"/>
          </a:xfrm>
          <a:solidFill>
            <a:srgbClr val="FFFF99"/>
          </a:solidFill>
        </p:spPr>
        <p:txBody>
          <a:bodyPr/>
          <a:lstStyle/>
          <a:p>
            <a:pPr algn="ctr"/>
            <a:r>
              <a:rPr lang="en-US" altLang="en-US" dirty="0">
                <a:solidFill>
                  <a:srgbClr val="800000"/>
                </a:solidFill>
                <a:latin typeface="Brush Script MT" panose="03060802040406070304" pitchFamily="66" charset="0"/>
              </a:rPr>
              <a:t>Distinctive Literary Features</a:t>
            </a:r>
          </a:p>
        </p:txBody>
      </p:sp>
      <p:sp>
        <p:nvSpPr>
          <p:cNvPr id="3" name="Content Placeholder 2">
            <a:extLst>
              <a:ext uri="{FF2B5EF4-FFF2-40B4-BE49-F238E27FC236}">
                <a16:creationId xmlns:a16="http://schemas.microsoft.com/office/drawing/2014/main" id="{A8585EF1-9A12-04EC-EE95-F81235AC458A}"/>
              </a:ext>
            </a:extLst>
          </p:cNvPr>
          <p:cNvSpPr>
            <a:spLocks noGrp="1"/>
          </p:cNvSpPr>
          <p:nvPr>
            <p:ph idx="1"/>
          </p:nvPr>
        </p:nvSpPr>
        <p:spPr>
          <a:xfrm>
            <a:off x="822036" y="1828801"/>
            <a:ext cx="10529455" cy="4303713"/>
          </a:xfrm>
        </p:spPr>
        <p:txBody>
          <a:bodyPr/>
          <a:lstStyle/>
          <a:p>
            <a:pPr marL="0" indent="0">
              <a:buNone/>
              <a:defRPr/>
            </a:pPr>
            <a:r>
              <a:rPr lang="en-US" sz="2400" b="1" dirty="0">
                <a:solidFill>
                  <a:srgbClr val="CC0000"/>
                </a:solidFill>
              </a:rPr>
              <a:t>Several distinctive literary features are evident in the way Mark handles the stories about Jesus. These include:</a:t>
            </a:r>
          </a:p>
          <a:p>
            <a:pPr>
              <a:defRPr/>
            </a:pPr>
            <a:r>
              <a:rPr lang="en-US" sz="2000" i="1" dirty="0"/>
              <a:t>Bracketing</a:t>
            </a:r>
          </a:p>
          <a:p>
            <a:pPr>
              <a:defRPr/>
            </a:pPr>
            <a:r>
              <a:rPr lang="en-US" sz="2000" i="1" dirty="0"/>
              <a:t>Public/private distinctions</a:t>
            </a:r>
          </a:p>
          <a:p>
            <a:pPr>
              <a:defRPr/>
            </a:pPr>
            <a:r>
              <a:rPr lang="en-US" sz="2000" i="1" dirty="0"/>
              <a:t>Midpoint</a:t>
            </a:r>
          </a:p>
        </p:txBody>
      </p:sp>
      <p:sp>
        <p:nvSpPr>
          <p:cNvPr id="52228" name="Slide Number Placeholder 3">
            <a:extLst>
              <a:ext uri="{FF2B5EF4-FFF2-40B4-BE49-F238E27FC236}">
                <a16:creationId xmlns:a16="http://schemas.microsoft.com/office/drawing/2014/main" id="{B3C01E3C-4C9E-391E-B0B3-0C0182D5970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F76513C-8F38-416C-AB20-61E562E6537B}" type="slidenum">
              <a:rPr lang="en-US" altLang="en-US" sz="1400">
                <a:solidFill>
                  <a:srgbClr val="000000"/>
                </a:solidFill>
              </a:rPr>
              <a:pPr fontAlgn="base">
                <a:spcBef>
                  <a:spcPct val="0"/>
                </a:spcBef>
                <a:spcAft>
                  <a:spcPct val="0"/>
                </a:spcAft>
                <a:buClrTx/>
                <a:buSzTx/>
                <a:buNone/>
              </a:pPr>
              <a:t>142</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2D9EF6C-3A2D-2D0D-31AD-80061A4EDA86}"/>
              </a:ext>
            </a:extLst>
          </p:cNvPr>
          <p:cNvSpPr>
            <a:spLocks noGrp="1" noChangeArrowheads="1"/>
          </p:cNvSpPr>
          <p:nvPr>
            <p:ph type="title"/>
          </p:nvPr>
        </p:nvSpPr>
        <p:spPr>
          <a:xfrm>
            <a:off x="1981200" y="228168"/>
            <a:ext cx="7772400" cy="738620"/>
          </a:xfrm>
        </p:spPr>
        <p:txBody>
          <a:bodyPr/>
          <a:lstStyle/>
          <a:p>
            <a:pPr algn="ctr"/>
            <a:r>
              <a:rPr lang="en-US" altLang="en-US" sz="3600" b="1" dirty="0">
                <a:solidFill>
                  <a:srgbClr val="002060"/>
                </a:solidFill>
              </a:rPr>
              <a:t>Bracketing</a:t>
            </a:r>
          </a:p>
        </p:txBody>
      </p:sp>
      <p:sp>
        <p:nvSpPr>
          <p:cNvPr id="3" name="Content Placeholder 2">
            <a:extLst>
              <a:ext uri="{FF2B5EF4-FFF2-40B4-BE49-F238E27FC236}">
                <a16:creationId xmlns:a16="http://schemas.microsoft.com/office/drawing/2014/main" id="{8EA781B9-114D-5938-B83E-0E19753D1345}"/>
              </a:ext>
            </a:extLst>
          </p:cNvPr>
          <p:cNvSpPr>
            <a:spLocks noGrp="1"/>
          </p:cNvSpPr>
          <p:nvPr>
            <p:ph idx="1"/>
          </p:nvPr>
        </p:nvSpPr>
        <p:spPr>
          <a:xfrm>
            <a:off x="618836" y="1179224"/>
            <a:ext cx="10954327" cy="5521614"/>
          </a:xfrm>
        </p:spPr>
        <p:txBody>
          <a:bodyPr/>
          <a:lstStyle/>
          <a:p>
            <a:pPr marL="0" indent="0">
              <a:buNone/>
              <a:defRPr/>
            </a:pPr>
            <a:r>
              <a:rPr lang="en-US" sz="2400" b="1" dirty="0">
                <a:solidFill>
                  <a:schemeClr val="tx2"/>
                </a:solidFill>
              </a:rPr>
              <a:t>On a number of occasions, Mark inserts a story within another story, linking the two thematically and following the pattern of chiasm.</a:t>
            </a:r>
          </a:p>
          <a:p>
            <a:pPr>
              <a:defRPr/>
            </a:pPr>
            <a:r>
              <a:rPr lang="en-US" sz="2000" i="1" dirty="0"/>
              <a:t>The accusation about Beelzebub is inserted into the larger narrative of Jesus’ family seeking to restrain him (3:20-21; 3:22-30; 3:31-35).</a:t>
            </a:r>
          </a:p>
          <a:p>
            <a:pPr>
              <a:defRPr/>
            </a:pPr>
            <a:r>
              <a:rPr lang="en-US" sz="2000" i="1" dirty="0"/>
              <a:t>The healing of the woman with the hemorrhage is inserted into the larger narrative of the healing of Jairus’ daughter (5:21-24; 5:25-34; 5:35-43).</a:t>
            </a:r>
          </a:p>
          <a:p>
            <a:pPr>
              <a:defRPr/>
            </a:pPr>
            <a:r>
              <a:rPr lang="en-US" sz="2000" i="1" dirty="0"/>
              <a:t>The cursing of the fig tree is inserted into the larger narrative of the cleansing of the temple (11:11; 11:12-14; 11:15-19).</a:t>
            </a:r>
          </a:p>
        </p:txBody>
      </p:sp>
      <p:sp>
        <p:nvSpPr>
          <p:cNvPr id="53252" name="Slide Number Placeholder 3">
            <a:extLst>
              <a:ext uri="{FF2B5EF4-FFF2-40B4-BE49-F238E27FC236}">
                <a16:creationId xmlns:a16="http://schemas.microsoft.com/office/drawing/2014/main" id="{FDD9A725-6174-9266-369E-A72CD1E080E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0EBEE02F-A984-44CE-88CC-2417DA1BC69A}" type="slidenum">
              <a:rPr lang="en-US" altLang="en-US" sz="1400">
                <a:solidFill>
                  <a:srgbClr val="000000"/>
                </a:solidFill>
              </a:rPr>
              <a:pPr fontAlgn="base">
                <a:spcBef>
                  <a:spcPct val="0"/>
                </a:spcBef>
                <a:spcAft>
                  <a:spcPct val="0"/>
                </a:spcAft>
                <a:buClrTx/>
                <a:buSzTx/>
                <a:buNone/>
              </a:pPr>
              <a:t>143</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3DA31765-8149-A179-BDB9-9BBA482FF151}"/>
              </a:ext>
            </a:extLst>
          </p:cNvPr>
          <p:cNvSpPr>
            <a:spLocks noGrp="1" noChangeArrowheads="1"/>
          </p:cNvSpPr>
          <p:nvPr>
            <p:ph type="title"/>
          </p:nvPr>
        </p:nvSpPr>
        <p:spPr>
          <a:xfrm>
            <a:off x="1962727" y="249236"/>
            <a:ext cx="7761288" cy="782783"/>
          </a:xfrm>
        </p:spPr>
        <p:txBody>
          <a:bodyPr/>
          <a:lstStyle/>
          <a:p>
            <a:pPr algn="ctr"/>
            <a:r>
              <a:rPr lang="en-US" altLang="en-US" sz="3600" b="1" dirty="0">
                <a:solidFill>
                  <a:srgbClr val="002060"/>
                </a:solidFill>
              </a:rPr>
              <a:t>Narrative Midpoint</a:t>
            </a:r>
          </a:p>
        </p:txBody>
      </p:sp>
      <p:sp>
        <p:nvSpPr>
          <p:cNvPr id="50179" name="Content Placeholder 2">
            <a:extLst>
              <a:ext uri="{FF2B5EF4-FFF2-40B4-BE49-F238E27FC236}">
                <a16:creationId xmlns:a16="http://schemas.microsoft.com/office/drawing/2014/main" id="{8B01D97A-9EFF-0C4A-B35F-09D55796B34B}"/>
              </a:ext>
            </a:extLst>
          </p:cNvPr>
          <p:cNvSpPr>
            <a:spLocks noGrp="1" noChangeArrowheads="1"/>
          </p:cNvSpPr>
          <p:nvPr>
            <p:ph idx="1"/>
          </p:nvPr>
        </p:nvSpPr>
        <p:spPr>
          <a:xfrm>
            <a:off x="674255" y="1447801"/>
            <a:ext cx="10843490" cy="5253037"/>
          </a:xfrm>
        </p:spPr>
        <p:txBody>
          <a:bodyPr/>
          <a:lstStyle/>
          <a:p>
            <a:pPr marL="0" indent="0">
              <a:buNone/>
              <a:defRPr/>
            </a:pPr>
            <a:r>
              <a:rPr lang="en-US" altLang="en-US" sz="2400" b="1" dirty="0">
                <a:solidFill>
                  <a:schemeClr val="tx2"/>
                </a:solidFill>
              </a:rPr>
              <a:t>Mark also has a narrative midpoint, Peter’s confession that Jesus is the Christ (again, following the pattern of chiasm).</a:t>
            </a:r>
          </a:p>
          <a:p>
            <a:pPr>
              <a:defRPr/>
            </a:pPr>
            <a:r>
              <a:rPr lang="en-US" altLang="en-US" sz="2000" i="1" dirty="0"/>
              <a:t>Chiasm is the widely used Hebrew literary technique in which the center point receives emphasis.</a:t>
            </a:r>
          </a:p>
          <a:p>
            <a:pPr>
              <a:defRPr/>
            </a:pPr>
            <a:r>
              <a:rPr lang="en-US" altLang="en-US" sz="2000" i="1" dirty="0"/>
              <a:t>To Jesus’ question, “Who do people say I am?” Peter responded with the acclamation, “You are the Messiah/Christ” (8:27-30).</a:t>
            </a:r>
          </a:p>
          <a:p>
            <a:pPr>
              <a:defRPr/>
            </a:pPr>
            <a:r>
              <a:rPr lang="en-US" altLang="en-US" sz="2000" i="1" dirty="0"/>
              <a:t>Occurring as it does at the midpoint, this confession divides the gospel into two halves:</a:t>
            </a:r>
          </a:p>
          <a:p>
            <a:pPr lvl="1">
              <a:defRPr/>
            </a:pPr>
            <a:r>
              <a:rPr lang="en-US" altLang="en-US" sz="1800" b="1" dirty="0"/>
              <a:t>1:1—8:26 emphasizing public teaching and miracles </a:t>
            </a:r>
          </a:p>
          <a:p>
            <a:pPr lvl="1">
              <a:defRPr/>
            </a:pPr>
            <a:r>
              <a:rPr lang="en-US" altLang="en-US" sz="1800" b="1" dirty="0"/>
              <a:t>8:31—16:8 emphasizing private teaching and the coming passion</a:t>
            </a:r>
          </a:p>
        </p:txBody>
      </p:sp>
      <p:sp>
        <p:nvSpPr>
          <p:cNvPr id="55300" name="Slide Number Placeholder 3">
            <a:extLst>
              <a:ext uri="{FF2B5EF4-FFF2-40B4-BE49-F238E27FC236}">
                <a16:creationId xmlns:a16="http://schemas.microsoft.com/office/drawing/2014/main" id="{46BD23C6-6EE7-06AA-A84E-A6634AC1D8F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24F44396-6BA3-4869-9E15-BA153A60FBAE}" type="slidenum">
              <a:rPr lang="en-US" altLang="en-US" sz="1400">
                <a:solidFill>
                  <a:srgbClr val="000000"/>
                </a:solidFill>
              </a:rPr>
              <a:pPr fontAlgn="base">
                <a:spcBef>
                  <a:spcPct val="0"/>
                </a:spcBef>
                <a:spcAft>
                  <a:spcPct val="0"/>
                </a:spcAft>
                <a:buClrTx/>
                <a:buSzTx/>
                <a:buNone/>
              </a:pPr>
              <a:t>144</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p:cTn id="7" dur="500" fill="hold"/>
                                        <p:tgtEl>
                                          <p:spTgt spid="50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017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 calcmode="lin" valueType="num">
                                      <p:cBhvr additive="base">
                                        <p:cTn id="14"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0179">
                                            <p:txEl>
                                              <p:pRg st="2" end="2"/>
                                            </p:txEl>
                                          </p:spTgt>
                                        </p:tgtEl>
                                        <p:attrNameLst>
                                          <p:attrName>style.visibility</p:attrName>
                                        </p:attrNameLst>
                                      </p:cBhvr>
                                      <p:to>
                                        <p:strVal val="visible"/>
                                      </p:to>
                                    </p:set>
                                    <p:anim calcmode="lin" valueType="num">
                                      <p:cBhvr additive="base">
                                        <p:cTn id="20"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50179">
                                            <p:txEl>
                                              <p:pRg st="3" end="3"/>
                                            </p:txEl>
                                          </p:spTgt>
                                        </p:tgtEl>
                                        <p:attrNameLst>
                                          <p:attrName>style.visibility</p:attrName>
                                        </p:attrNameLst>
                                      </p:cBhvr>
                                      <p:to>
                                        <p:strVal val="visible"/>
                                      </p:to>
                                    </p:set>
                                    <p:anim calcmode="lin" valueType="num">
                                      <p:cBhvr additive="base">
                                        <p:cTn id="26"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01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50179">
                                            <p:txEl>
                                              <p:pRg st="4" end="4"/>
                                            </p:txEl>
                                          </p:spTgt>
                                        </p:tgtEl>
                                        <p:attrNameLst>
                                          <p:attrName>style.visibility</p:attrName>
                                        </p:attrNameLst>
                                      </p:cBhvr>
                                      <p:to>
                                        <p:strVal val="visible"/>
                                      </p:to>
                                    </p:set>
                                    <p:anim calcmode="lin" valueType="num">
                                      <p:cBhvr additive="base">
                                        <p:cTn id="32" dur="500" fill="hold"/>
                                        <p:tgtEl>
                                          <p:spTgt spid="50179">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01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50179">
                                            <p:txEl>
                                              <p:pRg st="5" end="5"/>
                                            </p:txEl>
                                          </p:spTgt>
                                        </p:tgtEl>
                                        <p:attrNameLst>
                                          <p:attrName>style.visibility</p:attrName>
                                        </p:attrNameLst>
                                      </p:cBhvr>
                                      <p:to>
                                        <p:strVal val="visible"/>
                                      </p:to>
                                    </p:set>
                                    <p:anim calcmode="lin" valueType="num">
                                      <p:cBhvr additive="base">
                                        <p:cTn id="38" dur="500" fill="hold"/>
                                        <p:tgtEl>
                                          <p:spTgt spid="50179">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01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627489EC-B54E-5AD2-DCEB-13B5F95EFFC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76E5BA-E898-4FB9-AF93-38578A0CED6F}"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89090" name="Rectangle 2">
            <a:extLst>
              <a:ext uri="{FF2B5EF4-FFF2-40B4-BE49-F238E27FC236}">
                <a16:creationId xmlns:a16="http://schemas.microsoft.com/office/drawing/2014/main" id="{D6A8B251-C164-6B38-5D67-FA6EDFAC079E}"/>
              </a:ext>
            </a:extLst>
          </p:cNvPr>
          <p:cNvSpPr>
            <a:spLocks noGrp="1" noChangeArrowheads="1"/>
          </p:cNvSpPr>
          <p:nvPr>
            <p:ph type="title"/>
          </p:nvPr>
        </p:nvSpPr>
        <p:spPr/>
        <p:txBody>
          <a:bodyPr/>
          <a:lstStyle/>
          <a:p>
            <a:pPr eaLnBrk="1" hangingPunct="1">
              <a:defRPr/>
            </a:pPr>
            <a:r>
              <a:rPr lang="en-US" altLang="en-US" sz="2800" dirty="0">
                <a:solidFill>
                  <a:srgbClr val="FFC000"/>
                </a:solidFill>
                <a:latin typeface="Eras Demi ITC" pitchFamily="34" charset="0"/>
              </a:rPr>
              <a:t>Several models for Matthew’s underlying structure have been proposed.</a:t>
            </a:r>
          </a:p>
        </p:txBody>
      </p:sp>
      <p:sp>
        <p:nvSpPr>
          <p:cNvPr id="89092" name="Rectangle 4">
            <a:extLst>
              <a:ext uri="{FF2B5EF4-FFF2-40B4-BE49-F238E27FC236}">
                <a16:creationId xmlns:a16="http://schemas.microsoft.com/office/drawing/2014/main" id="{0AFB2F40-044E-3DD7-7F5C-65B1C24A15FE}"/>
              </a:ext>
            </a:extLst>
          </p:cNvPr>
          <p:cNvSpPr>
            <a:spLocks noGrp="1" noChangeArrowheads="1"/>
          </p:cNvSpPr>
          <p:nvPr>
            <p:ph type="body" sz="half" idx="1"/>
          </p:nvPr>
        </p:nvSpPr>
        <p:spPr>
          <a:xfrm>
            <a:off x="323850" y="1676400"/>
            <a:ext cx="5543550" cy="4953000"/>
          </a:xfrm>
          <a:solidFill>
            <a:srgbClr val="800080"/>
          </a:soli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400" b="1" dirty="0">
                <a:solidFill>
                  <a:srgbClr val="FFFF00"/>
                </a:solidFill>
              </a:rPr>
              <a:t>Geographical/biographical Structure</a:t>
            </a:r>
          </a:p>
          <a:p>
            <a:pPr eaLnBrk="1" hangingPunct="1">
              <a:defRPr/>
            </a:pPr>
            <a:r>
              <a:rPr lang="en-US" altLang="en-US" sz="2000" i="1" dirty="0">
                <a:latin typeface="Arial Narrow" panose="020B0606020202030204" pitchFamily="34" charset="0"/>
              </a:rPr>
              <a:t>Birth narratives (1-2)</a:t>
            </a:r>
          </a:p>
          <a:p>
            <a:pPr eaLnBrk="1" hangingPunct="1">
              <a:defRPr/>
            </a:pPr>
            <a:r>
              <a:rPr lang="en-US" altLang="en-US" sz="2000" i="1" dirty="0">
                <a:latin typeface="Arial Narrow" panose="020B0606020202030204" pitchFamily="34" charset="0"/>
              </a:rPr>
              <a:t>Preparation for ministry (3:1—4:11)</a:t>
            </a:r>
          </a:p>
          <a:p>
            <a:pPr eaLnBrk="1" hangingPunct="1">
              <a:defRPr/>
            </a:pPr>
            <a:r>
              <a:rPr lang="en-US" altLang="en-US" sz="2000" i="1" dirty="0">
                <a:latin typeface="Arial Narrow" panose="020B0606020202030204" pitchFamily="34" charset="0"/>
              </a:rPr>
              <a:t>Public ministry in Galilee (4:12—15:20)</a:t>
            </a:r>
          </a:p>
          <a:p>
            <a:pPr eaLnBrk="1" hangingPunct="1">
              <a:defRPr/>
            </a:pPr>
            <a:r>
              <a:rPr lang="en-US" altLang="en-US" sz="2000" i="1" dirty="0">
                <a:latin typeface="Arial Narrow" panose="020B0606020202030204" pitchFamily="34" charset="0"/>
              </a:rPr>
              <a:t>Ministry in the environs of Galilee (15:21—18:35)</a:t>
            </a:r>
          </a:p>
          <a:p>
            <a:pPr eaLnBrk="1" hangingPunct="1">
              <a:defRPr/>
            </a:pPr>
            <a:r>
              <a:rPr lang="en-US" altLang="en-US" sz="2000" i="1" dirty="0">
                <a:latin typeface="Arial Narrow" panose="020B0606020202030204" pitchFamily="34" charset="0"/>
              </a:rPr>
              <a:t>Journey to Jerusalem (19:1—20:34)</a:t>
            </a:r>
          </a:p>
          <a:p>
            <a:pPr eaLnBrk="1" hangingPunct="1">
              <a:defRPr/>
            </a:pPr>
            <a:r>
              <a:rPr lang="en-US" altLang="en-US" sz="2000" i="1" dirty="0">
                <a:latin typeface="Arial Narrow" panose="020B0606020202030204" pitchFamily="34" charset="0"/>
              </a:rPr>
              <a:t>Last days of Jesus (21-28)</a:t>
            </a:r>
          </a:p>
        </p:txBody>
      </p:sp>
      <p:sp>
        <p:nvSpPr>
          <p:cNvPr id="89093" name="Rectangle 5">
            <a:extLst>
              <a:ext uri="{FF2B5EF4-FFF2-40B4-BE49-F238E27FC236}">
                <a16:creationId xmlns:a16="http://schemas.microsoft.com/office/drawing/2014/main" id="{84E5AEAD-85F4-96DE-CEC1-3B24DCDD4D85}"/>
              </a:ext>
            </a:extLst>
          </p:cNvPr>
          <p:cNvSpPr>
            <a:spLocks noGrp="1" noChangeArrowheads="1"/>
          </p:cNvSpPr>
          <p:nvPr>
            <p:ph type="body" sz="half" idx="2"/>
          </p:nvPr>
        </p:nvSpPr>
        <p:spPr>
          <a:xfrm>
            <a:off x="6324599" y="1676400"/>
            <a:ext cx="5457825" cy="4953000"/>
          </a:xfrm>
          <a:solidFill>
            <a:srgbClr val="CC0066"/>
          </a:soli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400" b="1" dirty="0">
                <a:solidFill>
                  <a:srgbClr val="FFFF00"/>
                </a:solidFill>
              </a:rPr>
              <a:t>Internal Literary Markers</a:t>
            </a:r>
          </a:p>
          <a:p>
            <a:pPr eaLnBrk="1" hangingPunct="1">
              <a:buFont typeface="Wingdings" panose="05000000000000000000" pitchFamily="2" charset="2"/>
              <a:buNone/>
              <a:defRPr/>
            </a:pPr>
            <a:r>
              <a:rPr lang="en-US" altLang="en-US" sz="2400" b="1" dirty="0">
                <a:solidFill>
                  <a:srgbClr val="FFFF00"/>
                </a:solidFill>
              </a:rPr>
              <a:t>(based on the repeating phrase “from that time on Jesus began to…” (4:17; 16:21)</a:t>
            </a:r>
          </a:p>
          <a:p>
            <a:pPr eaLnBrk="1" hangingPunct="1">
              <a:defRPr/>
            </a:pPr>
            <a:r>
              <a:rPr lang="en-US" altLang="en-US" sz="2000" i="1" dirty="0">
                <a:latin typeface="Arial Narrow" panose="020B0606020202030204" pitchFamily="34" charset="0"/>
              </a:rPr>
              <a:t>The person of Jesus the Christ (1:1—4:16)</a:t>
            </a:r>
          </a:p>
          <a:p>
            <a:pPr eaLnBrk="1" hangingPunct="1">
              <a:defRPr/>
            </a:pPr>
            <a:r>
              <a:rPr lang="en-US" altLang="en-US" sz="2000" i="1" dirty="0">
                <a:latin typeface="Arial Narrow" panose="020B0606020202030204" pitchFamily="34" charset="0"/>
              </a:rPr>
              <a:t>The proclamation of Jesus the Christ (4:17—16:20)</a:t>
            </a:r>
          </a:p>
          <a:p>
            <a:pPr eaLnBrk="1" hangingPunct="1">
              <a:defRPr/>
            </a:pPr>
            <a:r>
              <a:rPr lang="en-US" altLang="en-US" sz="2000" i="1" dirty="0">
                <a:latin typeface="Arial Narrow" panose="020B0606020202030204" pitchFamily="34" charset="0"/>
              </a:rPr>
              <a:t>The suffering, death and resurrection of Jesus the Christ (16:21—28:20)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9092">
                                            <p:bg/>
                                          </p:spTgt>
                                        </p:tgtEl>
                                        <p:attrNameLst>
                                          <p:attrName>style.visibility</p:attrName>
                                        </p:attrNameLst>
                                      </p:cBhvr>
                                      <p:to>
                                        <p:strVal val="visible"/>
                                      </p:to>
                                    </p:set>
                                    <p:anim calcmode="lin" valueType="num">
                                      <p:cBhvr>
                                        <p:cTn id="7" dur="500" fill="hold"/>
                                        <p:tgtEl>
                                          <p:spTgt spid="89092">
                                            <p:bg/>
                                          </p:spTgt>
                                        </p:tgtEl>
                                        <p:attrNameLst>
                                          <p:attrName>ppt_w</p:attrName>
                                        </p:attrNameLst>
                                      </p:cBhvr>
                                      <p:tavLst>
                                        <p:tav tm="0">
                                          <p:val>
                                            <p:fltVal val="0"/>
                                          </p:val>
                                        </p:tav>
                                        <p:tav tm="100000">
                                          <p:val>
                                            <p:strVal val="#ppt_w"/>
                                          </p:val>
                                        </p:tav>
                                      </p:tavLst>
                                    </p:anim>
                                    <p:anim calcmode="lin" valueType="num">
                                      <p:cBhvr>
                                        <p:cTn id="8" dur="500" fill="hold"/>
                                        <p:tgtEl>
                                          <p:spTgt spid="89092">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2">
                                            <p:txEl>
                                              <p:pRg st="0" end="0"/>
                                            </p:txEl>
                                          </p:spTgt>
                                        </p:tgtEl>
                                        <p:attrNameLst>
                                          <p:attrName>style.visibility</p:attrName>
                                        </p:attrNameLst>
                                      </p:cBhvr>
                                      <p:to>
                                        <p:strVal val="visible"/>
                                      </p:to>
                                    </p:set>
                                    <p:anim calcmode="lin" valueType="num">
                                      <p:cBhvr>
                                        <p:cTn id="11" dur="500" fill="hold"/>
                                        <p:tgtEl>
                                          <p:spTgt spid="890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909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092">
                                            <p:txEl>
                                              <p:pRg st="1" end="1"/>
                                            </p:txEl>
                                          </p:spTgt>
                                        </p:tgtEl>
                                        <p:attrNameLst>
                                          <p:attrName>style.visibility</p:attrName>
                                        </p:attrNameLst>
                                      </p:cBhvr>
                                      <p:to>
                                        <p:strVal val="visible"/>
                                      </p:to>
                                    </p:set>
                                    <p:anim calcmode="lin" valueType="num">
                                      <p:cBhvr>
                                        <p:cTn id="15" dur="500" fill="hold"/>
                                        <p:tgtEl>
                                          <p:spTgt spid="8909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89092">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9092">
                                            <p:txEl>
                                              <p:pRg st="2" end="2"/>
                                            </p:txEl>
                                          </p:spTgt>
                                        </p:tgtEl>
                                        <p:attrNameLst>
                                          <p:attrName>style.visibility</p:attrName>
                                        </p:attrNameLst>
                                      </p:cBhvr>
                                      <p:to>
                                        <p:strVal val="visible"/>
                                      </p:to>
                                    </p:set>
                                    <p:anim calcmode="lin" valueType="num">
                                      <p:cBhvr>
                                        <p:cTn id="19" dur="5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092">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9092">
                                            <p:txEl>
                                              <p:pRg st="3" end="3"/>
                                            </p:txEl>
                                          </p:spTgt>
                                        </p:tgtEl>
                                        <p:attrNameLst>
                                          <p:attrName>style.visibility</p:attrName>
                                        </p:attrNameLst>
                                      </p:cBhvr>
                                      <p:to>
                                        <p:strVal val="visible"/>
                                      </p:to>
                                    </p:set>
                                    <p:anim calcmode="lin" valueType="num">
                                      <p:cBhvr>
                                        <p:cTn id="23" dur="5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9092">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9092">
                                            <p:txEl>
                                              <p:pRg st="4" end="4"/>
                                            </p:txEl>
                                          </p:spTgt>
                                        </p:tgtEl>
                                        <p:attrNameLst>
                                          <p:attrName>style.visibility</p:attrName>
                                        </p:attrNameLst>
                                      </p:cBhvr>
                                      <p:to>
                                        <p:strVal val="visible"/>
                                      </p:to>
                                    </p:set>
                                    <p:anim calcmode="lin" valueType="num">
                                      <p:cBhvr>
                                        <p:cTn id="27" dur="500" fill="hold"/>
                                        <p:tgtEl>
                                          <p:spTgt spid="8909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9092">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9092">
                                            <p:txEl>
                                              <p:pRg st="5" end="5"/>
                                            </p:txEl>
                                          </p:spTgt>
                                        </p:tgtEl>
                                        <p:attrNameLst>
                                          <p:attrName>style.visibility</p:attrName>
                                        </p:attrNameLst>
                                      </p:cBhvr>
                                      <p:to>
                                        <p:strVal val="visible"/>
                                      </p:to>
                                    </p:set>
                                    <p:anim calcmode="lin" valueType="num">
                                      <p:cBhvr>
                                        <p:cTn id="31" dur="500" fill="hold"/>
                                        <p:tgtEl>
                                          <p:spTgt spid="89092">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9092">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89092">
                                            <p:txEl>
                                              <p:pRg st="6" end="6"/>
                                            </p:txEl>
                                          </p:spTgt>
                                        </p:tgtEl>
                                        <p:attrNameLst>
                                          <p:attrName>style.visibility</p:attrName>
                                        </p:attrNameLst>
                                      </p:cBhvr>
                                      <p:to>
                                        <p:strVal val="visible"/>
                                      </p:to>
                                    </p:set>
                                    <p:anim calcmode="lin" valueType="num">
                                      <p:cBhvr>
                                        <p:cTn id="35" dur="500" fill="hold"/>
                                        <p:tgtEl>
                                          <p:spTgt spid="8909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8909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89093">
                                            <p:bg/>
                                          </p:spTgt>
                                        </p:tgtEl>
                                        <p:attrNameLst>
                                          <p:attrName>style.visibility</p:attrName>
                                        </p:attrNameLst>
                                      </p:cBhvr>
                                      <p:to>
                                        <p:strVal val="visible"/>
                                      </p:to>
                                    </p:set>
                                    <p:anim calcmode="lin" valueType="num">
                                      <p:cBhvr>
                                        <p:cTn id="41" dur="500" fill="hold"/>
                                        <p:tgtEl>
                                          <p:spTgt spid="89093">
                                            <p:bg/>
                                          </p:spTgt>
                                        </p:tgtEl>
                                        <p:attrNameLst>
                                          <p:attrName>ppt_w</p:attrName>
                                        </p:attrNameLst>
                                      </p:cBhvr>
                                      <p:tavLst>
                                        <p:tav tm="0">
                                          <p:val>
                                            <p:fltVal val="0"/>
                                          </p:val>
                                        </p:tav>
                                        <p:tav tm="100000">
                                          <p:val>
                                            <p:strVal val="#ppt_w"/>
                                          </p:val>
                                        </p:tav>
                                      </p:tavLst>
                                    </p:anim>
                                    <p:anim calcmode="lin" valueType="num">
                                      <p:cBhvr>
                                        <p:cTn id="42" dur="500" fill="hold"/>
                                        <p:tgtEl>
                                          <p:spTgt spid="89093">
                                            <p:bg/>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89093">
                                            <p:txEl>
                                              <p:pRg st="0" end="0"/>
                                            </p:txEl>
                                          </p:spTgt>
                                        </p:tgtEl>
                                        <p:attrNameLst>
                                          <p:attrName>style.visibility</p:attrName>
                                        </p:attrNameLst>
                                      </p:cBhvr>
                                      <p:to>
                                        <p:strVal val="visible"/>
                                      </p:to>
                                    </p:set>
                                    <p:anim calcmode="lin" valueType="num">
                                      <p:cBhvr>
                                        <p:cTn id="45" dur="5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9093">
                                            <p:txEl>
                                              <p:pRg st="0" end="0"/>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89093">
                                            <p:txEl>
                                              <p:pRg st="1" end="1"/>
                                            </p:txEl>
                                          </p:spTgt>
                                        </p:tgtEl>
                                        <p:attrNameLst>
                                          <p:attrName>style.visibility</p:attrName>
                                        </p:attrNameLst>
                                      </p:cBhvr>
                                      <p:to>
                                        <p:strVal val="visible"/>
                                      </p:to>
                                    </p:set>
                                    <p:anim calcmode="lin" valueType="num">
                                      <p:cBhvr>
                                        <p:cTn id="49" dur="500" fill="hold"/>
                                        <p:tgtEl>
                                          <p:spTgt spid="89093">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89093">
                                            <p:txEl>
                                              <p:pRg st="1" end="1"/>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89093">
                                            <p:txEl>
                                              <p:pRg st="2" end="2"/>
                                            </p:txEl>
                                          </p:spTgt>
                                        </p:tgtEl>
                                        <p:attrNameLst>
                                          <p:attrName>style.visibility</p:attrName>
                                        </p:attrNameLst>
                                      </p:cBhvr>
                                      <p:to>
                                        <p:strVal val="visible"/>
                                      </p:to>
                                    </p:set>
                                    <p:anim calcmode="lin" valueType="num">
                                      <p:cBhvr>
                                        <p:cTn id="53" dur="500" fill="hold"/>
                                        <p:tgtEl>
                                          <p:spTgt spid="89093">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89093">
                                            <p:txEl>
                                              <p:pRg st="2" end="2"/>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89093">
                                            <p:txEl>
                                              <p:pRg st="3" end="3"/>
                                            </p:txEl>
                                          </p:spTgt>
                                        </p:tgtEl>
                                        <p:attrNameLst>
                                          <p:attrName>style.visibility</p:attrName>
                                        </p:attrNameLst>
                                      </p:cBhvr>
                                      <p:to>
                                        <p:strVal val="visible"/>
                                      </p:to>
                                    </p:set>
                                    <p:anim calcmode="lin" valueType="num">
                                      <p:cBhvr>
                                        <p:cTn id="57" dur="500" fill="hold"/>
                                        <p:tgtEl>
                                          <p:spTgt spid="89093">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89093">
                                            <p:txEl>
                                              <p:pRg st="3" end="3"/>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89093">
                                            <p:txEl>
                                              <p:pRg st="4" end="4"/>
                                            </p:txEl>
                                          </p:spTgt>
                                        </p:tgtEl>
                                        <p:attrNameLst>
                                          <p:attrName>style.visibility</p:attrName>
                                        </p:attrNameLst>
                                      </p:cBhvr>
                                      <p:to>
                                        <p:strVal val="visible"/>
                                      </p:to>
                                    </p:set>
                                    <p:anim calcmode="lin" valueType="num">
                                      <p:cBhvr>
                                        <p:cTn id="61" dur="500" fill="hold"/>
                                        <p:tgtEl>
                                          <p:spTgt spid="89093">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8909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uiExpand="1" build="p" animBg="1"/>
      <p:bldP spid="89093" grpId="0" uiExpand="1" build="p"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1001F8E-FBA7-BA9B-4536-52A42288255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9168B4-3D12-468E-8467-A0D9DC7915CD}"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91139" name="Rectangle 3">
            <a:extLst>
              <a:ext uri="{FF2B5EF4-FFF2-40B4-BE49-F238E27FC236}">
                <a16:creationId xmlns:a16="http://schemas.microsoft.com/office/drawing/2014/main" id="{9495929C-F67E-CF60-B65D-6C97573E0F58}"/>
              </a:ext>
            </a:extLst>
          </p:cNvPr>
          <p:cNvSpPr>
            <a:spLocks noGrp="1" noChangeArrowheads="1"/>
          </p:cNvSpPr>
          <p:nvPr>
            <p:ph type="body" idx="1"/>
          </p:nvPr>
        </p:nvSpPr>
        <p:spPr>
          <a:xfrm>
            <a:off x="609599" y="457200"/>
            <a:ext cx="11268075" cy="5943600"/>
          </a:xfrm>
          <a:solidFill>
            <a:srgbClr val="660033"/>
          </a:soli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400" b="1" dirty="0">
                <a:solidFill>
                  <a:srgbClr val="FFFF00"/>
                </a:solidFill>
              </a:rPr>
              <a:t>Chiastic Structure (based on Hebrew poetic form with alternating narratives and discourses)</a:t>
            </a:r>
          </a:p>
          <a:p>
            <a:pPr eaLnBrk="1" hangingPunct="1">
              <a:buFont typeface="Wingdings" panose="05000000000000000000" pitchFamily="2" charset="2"/>
              <a:buNone/>
              <a:defRPr/>
            </a:pPr>
            <a:r>
              <a:rPr lang="en-US" altLang="en-US" sz="2000" i="1" dirty="0">
                <a:latin typeface="Arial Narrow" panose="020B0606020202030204" pitchFamily="34" charset="0"/>
              </a:rPr>
              <a:t>A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birth and preparation (1:1—4:17)</a:t>
            </a:r>
          </a:p>
          <a:p>
            <a:pPr eaLnBrk="1" hangingPunct="1">
              <a:buFont typeface="Wingdings" panose="05000000000000000000" pitchFamily="2" charset="2"/>
              <a:buNone/>
              <a:defRPr/>
            </a:pPr>
            <a:r>
              <a:rPr lang="en-US" altLang="en-US" sz="2000" i="1" dirty="0">
                <a:latin typeface="Arial Narrow" panose="020B0606020202030204" pitchFamily="34" charset="0"/>
              </a:rPr>
              <a:t>B	</a:t>
            </a:r>
            <a:r>
              <a:rPr lang="en-US" altLang="en-US" sz="2000" i="1" dirty="0">
                <a:solidFill>
                  <a:srgbClr val="FFFF00"/>
                </a:solidFill>
                <a:latin typeface="Arial Narrow" panose="020B0606020202030204" pitchFamily="34" charset="0"/>
              </a:rPr>
              <a:t>Discourse:</a:t>
            </a:r>
            <a:r>
              <a:rPr lang="en-US" altLang="en-US" sz="2000" i="1" dirty="0">
                <a:latin typeface="Arial Narrow" panose="020B0606020202030204" pitchFamily="34" charset="0"/>
              </a:rPr>
              <a:t> Jesus teaches with authority (4:18—7:29)</a:t>
            </a:r>
          </a:p>
          <a:p>
            <a:pPr eaLnBrk="1" hangingPunct="1">
              <a:buFont typeface="Wingdings" panose="05000000000000000000" pitchFamily="2" charset="2"/>
              <a:buNone/>
              <a:defRPr/>
            </a:pPr>
            <a:r>
              <a:rPr lang="en-US" altLang="en-US" sz="2000" i="1" dirty="0">
                <a:latin typeface="Arial Narrow" panose="020B0606020202030204" pitchFamily="34" charset="0"/>
              </a:rPr>
              <a:t>	C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Jesus acts with authority—ten miracles (8:1—9:35)</a:t>
            </a:r>
          </a:p>
          <a:p>
            <a:pPr eaLnBrk="1" hangingPunct="1">
              <a:buFont typeface="Wingdings" panose="05000000000000000000" pitchFamily="2" charset="2"/>
              <a:buNone/>
              <a:defRPr/>
            </a:pPr>
            <a:r>
              <a:rPr lang="en-US" altLang="en-US" sz="2000" i="1" dirty="0">
                <a:latin typeface="Arial Narrow" panose="020B0606020202030204" pitchFamily="34" charset="0"/>
              </a:rPr>
              <a:t>	D   </a:t>
            </a:r>
            <a:r>
              <a:rPr lang="en-US" altLang="en-US" sz="2000" i="1" dirty="0">
                <a:solidFill>
                  <a:srgbClr val="FFFF00"/>
                </a:solidFill>
                <a:latin typeface="Arial Narrow" panose="020B0606020202030204" pitchFamily="34" charset="0"/>
              </a:rPr>
              <a:t>Discourse:</a:t>
            </a:r>
            <a:r>
              <a:rPr lang="en-US" altLang="en-US" sz="2000" i="1" dirty="0">
                <a:latin typeface="Arial Narrow" panose="020B0606020202030204" pitchFamily="34" charset="0"/>
              </a:rPr>
              <a:t> The Twelve are commissioned with authority (9:36—11:1)</a:t>
            </a:r>
          </a:p>
          <a:p>
            <a:pPr eaLnBrk="1" hangingPunct="1">
              <a:buFont typeface="Wingdings" panose="05000000000000000000" pitchFamily="2" charset="2"/>
              <a:buNone/>
              <a:defRPr/>
            </a:pPr>
            <a:r>
              <a:rPr lang="en-US" altLang="en-US" sz="2000" i="1" dirty="0">
                <a:latin typeface="Arial Narrow" panose="020B0606020202030204" pitchFamily="34" charset="0"/>
              </a:rPr>
              <a:t>	      E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Jesus’ invitation is rejected (11:2—12:50)</a:t>
            </a:r>
          </a:p>
          <a:p>
            <a:pPr eaLnBrk="1" hangingPunct="1">
              <a:buFont typeface="Wingdings" panose="05000000000000000000" pitchFamily="2" charset="2"/>
              <a:buNone/>
              <a:defRPr/>
            </a:pPr>
            <a:r>
              <a:rPr lang="en-US" altLang="en-US" sz="2000" i="1" dirty="0">
                <a:latin typeface="Arial Narrow" panose="020B0606020202030204" pitchFamily="34" charset="0"/>
              </a:rPr>
              <a:t>	      	   F   </a:t>
            </a:r>
            <a:r>
              <a:rPr lang="en-US" altLang="en-US" sz="2000" i="1" dirty="0">
                <a:solidFill>
                  <a:srgbClr val="FFFF00"/>
                </a:solidFill>
                <a:latin typeface="Arial Narrow" panose="020B0606020202030204" pitchFamily="34" charset="0"/>
              </a:rPr>
              <a:t>Discourse:</a:t>
            </a:r>
            <a:r>
              <a:rPr lang="en-US" altLang="en-US" sz="2000" i="1" dirty="0">
                <a:latin typeface="Arial Narrow" panose="020B0606020202030204" pitchFamily="34" charset="0"/>
              </a:rPr>
              <a:t> Parables of the kingdom (13:1-53)</a:t>
            </a:r>
          </a:p>
          <a:p>
            <a:pPr eaLnBrk="1" hangingPunct="1">
              <a:buFont typeface="Wingdings" panose="05000000000000000000" pitchFamily="2" charset="2"/>
              <a:buNone/>
              <a:defRPr/>
            </a:pPr>
            <a:r>
              <a:rPr lang="en-US" altLang="en-US" sz="2000" i="1" dirty="0">
                <a:latin typeface="Arial Narrow" panose="020B0606020202030204" pitchFamily="34" charset="0"/>
              </a:rPr>
              <a:t>	      E’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Jesus opposed and confessed (13:54—16:20)</a:t>
            </a:r>
          </a:p>
          <a:p>
            <a:pPr eaLnBrk="1" hangingPunct="1">
              <a:buFont typeface="Wingdings" panose="05000000000000000000" pitchFamily="2" charset="2"/>
              <a:buNone/>
              <a:defRPr/>
            </a:pPr>
            <a:r>
              <a:rPr lang="en-US" altLang="en-US" sz="2000" i="1" dirty="0">
                <a:latin typeface="Arial Narrow" panose="020B0606020202030204" pitchFamily="34" charset="0"/>
              </a:rPr>
              <a:t>	D’  </a:t>
            </a:r>
            <a:r>
              <a:rPr lang="en-US" altLang="en-US" sz="2000" i="1" dirty="0">
                <a:solidFill>
                  <a:srgbClr val="FFFF00"/>
                </a:solidFill>
                <a:latin typeface="Arial Narrow" panose="020B0606020202030204" pitchFamily="34" charset="0"/>
              </a:rPr>
              <a:t>Discourse:</a:t>
            </a:r>
            <a:r>
              <a:rPr lang="en-US" altLang="en-US" sz="2000" i="1" dirty="0">
                <a:latin typeface="Arial Narrow" panose="020B0606020202030204" pitchFamily="34" charset="0"/>
              </a:rPr>
              <a:t> The disciples misunderstand the passion (16:21—20:34)</a:t>
            </a:r>
          </a:p>
          <a:p>
            <a:pPr eaLnBrk="1" hangingPunct="1">
              <a:buFont typeface="Wingdings" panose="05000000000000000000" pitchFamily="2" charset="2"/>
              <a:buNone/>
              <a:defRPr/>
            </a:pPr>
            <a:r>
              <a:rPr lang="en-US" altLang="en-US" sz="2000" i="1" dirty="0">
                <a:latin typeface="Arial Narrow" panose="020B0606020202030204" pitchFamily="34" charset="0"/>
              </a:rPr>
              <a:t>	C’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Jesus’ authority questioned in Jerusalem (21:1-22:46)</a:t>
            </a:r>
          </a:p>
          <a:p>
            <a:pPr eaLnBrk="1" hangingPunct="1">
              <a:buFont typeface="Wingdings" panose="05000000000000000000" pitchFamily="2" charset="2"/>
              <a:buNone/>
              <a:defRPr/>
            </a:pPr>
            <a:r>
              <a:rPr lang="en-US" altLang="en-US" sz="2000" i="1" dirty="0">
                <a:latin typeface="Arial Narrow" panose="020B0606020202030204" pitchFamily="34" charset="0"/>
              </a:rPr>
              <a:t>B’  </a:t>
            </a:r>
            <a:r>
              <a:rPr lang="en-US" altLang="en-US" sz="2000" i="1" dirty="0">
                <a:solidFill>
                  <a:srgbClr val="FFFF00"/>
                </a:solidFill>
                <a:latin typeface="Arial Narrow" panose="020B0606020202030204" pitchFamily="34" charset="0"/>
              </a:rPr>
              <a:t>Discourse:</a:t>
            </a:r>
            <a:r>
              <a:rPr lang="en-US" altLang="en-US" sz="2000" i="1" dirty="0">
                <a:latin typeface="Arial Narrow" panose="020B0606020202030204" pitchFamily="34" charset="0"/>
              </a:rPr>
              <a:t> Judgment on Israel and false prophets (23:1—25:46)</a:t>
            </a:r>
          </a:p>
          <a:p>
            <a:pPr eaLnBrk="1" hangingPunct="1">
              <a:buFont typeface="Wingdings" panose="05000000000000000000" pitchFamily="2" charset="2"/>
              <a:buNone/>
              <a:defRPr/>
            </a:pPr>
            <a:r>
              <a:rPr lang="en-US" altLang="en-US" sz="2000" i="1" dirty="0">
                <a:latin typeface="Arial Narrow" panose="020B0606020202030204" pitchFamily="34" charset="0"/>
              </a:rPr>
              <a:t>A’  </a:t>
            </a:r>
            <a:r>
              <a:rPr lang="en-US" altLang="en-US" sz="2000" i="1" dirty="0">
                <a:solidFill>
                  <a:srgbClr val="FFFF00"/>
                </a:solidFill>
                <a:latin typeface="Arial Narrow" panose="020B0606020202030204" pitchFamily="34" charset="0"/>
              </a:rPr>
              <a:t>Narrative:</a:t>
            </a:r>
            <a:r>
              <a:rPr lang="en-US" altLang="en-US" sz="2000" i="1" dirty="0">
                <a:latin typeface="Arial Narrow" panose="020B0606020202030204" pitchFamily="34" charset="0"/>
              </a:rPr>
              <a:t> Passion, death and resurrection (26:1-28:20)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1139">
                                            <p:txEl>
                                              <p:pRg st="1" end="1"/>
                                            </p:txEl>
                                          </p:spTgt>
                                        </p:tgtEl>
                                        <p:attrNameLst>
                                          <p:attrName>style.visibility</p:attrName>
                                        </p:attrNameLst>
                                      </p:cBhvr>
                                      <p:to>
                                        <p:strVal val="visible"/>
                                      </p:to>
                                    </p:set>
                                    <p:anim calcmode="lin" valueType="num">
                                      <p:cBhvr additive="base">
                                        <p:cTn id="7" dur="500" fill="hold"/>
                                        <p:tgtEl>
                                          <p:spTgt spid="9113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113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anim calcmode="lin" valueType="num">
                                      <p:cBhvr additive="base">
                                        <p:cTn id="11" dur="500" fill="hold"/>
                                        <p:tgtEl>
                                          <p:spTgt spid="9113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113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1139">
                                            <p:txEl>
                                              <p:pRg st="10" end="10"/>
                                            </p:txEl>
                                          </p:spTgt>
                                        </p:tgtEl>
                                        <p:attrNameLst>
                                          <p:attrName>style.visibility</p:attrName>
                                        </p:attrNameLst>
                                      </p:cBhvr>
                                      <p:to>
                                        <p:strVal val="visible"/>
                                      </p:to>
                                    </p:set>
                                    <p:anim calcmode="lin" valueType="num">
                                      <p:cBhvr additive="base">
                                        <p:cTn id="15" dur="500" fill="hold"/>
                                        <p:tgtEl>
                                          <p:spTgt spid="91139">
                                            <p:txEl>
                                              <p:pRg st="10" end="1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1139">
                                            <p:txEl>
                                              <p:pRg st="10" end="1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1139">
                                            <p:txEl>
                                              <p:pRg st="11" end="11"/>
                                            </p:txEl>
                                          </p:spTgt>
                                        </p:tgtEl>
                                        <p:attrNameLst>
                                          <p:attrName>style.visibility</p:attrName>
                                        </p:attrNameLst>
                                      </p:cBhvr>
                                      <p:to>
                                        <p:strVal val="visible"/>
                                      </p:to>
                                    </p:set>
                                    <p:anim calcmode="lin" valueType="num">
                                      <p:cBhvr additive="base">
                                        <p:cTn id="19" dur="500" fill="hold"/>
                                        <p:tgtEl>
                                          <p:spTgt spid="91139">
                                            <p:txEl>
                                              <p:pRg st="11" end="1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139">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1139">
                                            <p:txEl>
                                              <p:pRg st="4" end="4"/>
                                            </p:txEl>
                                          </p:spTgt>
                                        </p:tgtEl>
                                        <p:attrNameLst>
                                          <p:attrName>style.visibility</p:attrName>
                                        </p:attrNameLst>
                                      </p:cBhvr>
                                      <p:to>
                                        <p:strVal val="visible"/>
                                      </p:to>
                                    </p:set>
                                    <p:anim calcmode="lin" valueType="num">
                                      <p:cBhvr additive="base">
                                        <p:cTn id="29" dur="500" fill="hold"/>
                                        <p:tgtEl>
                                          <p:spTgt spid="9113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113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91139">
                                            <p:txEl>
                                              <p:pRg st="8" end="8"/>
                                            </p:txEl>
                                          </p:spTgt>
                                        </p:tgtEl>
                                        <p:attrNameLst>
                                          <p:attrName>style.visibility</p:attrName>
                                        </p:attrNameLst>
                                      </p:cBhvr>
                                      <p:to>
                                        <p:strVal val="visible"/>
                                      </p:to>
                                    </p:set>
                                    <p:anim calcmode="lin" valueType="num">
                                      <p:cBhvr additive="base">
                                        <p:cTn id="33" dur="500" fill="hold"/>
                                        <p:tgtEl>
                                          <p:spTgt spid="91139">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1139">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91139">
                                            <p:txEl>
                                              <p:pRg st="9" end="9"/>
                                            </p:txEl>
                                          </p:spTgt>
                                        </p:tgtEl>
                                        <p:attrNameLst>
                                          <p:attrName>style.visibility</p:attrName>
                                        </p:attrNameLst>
                                      </p:cBhvr>
                                      <p:to>
                                        <p:strVal val="visible"/>
                                      </p:to>
                                    </p:set>
                                    <p:anim calcmode="lin" valueType="num">
                                      <p:cBhvr additive="base">
                                        <p:cTn id="37" dur="500" fill="hold"/>
                                        <p:tgtEl>
                                          <p:spTgt spid="91139">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113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91139">
                                            <p:txEl>
                                              <p:pRg st="7" end="7"/>
                                            </p:txEl>
                                          </p:spTgt>
                                        </p:tgtEl>
                                        <p:attrNameLst>
                                          <p:attrName>style.visibility</p:attrName>
                                        </p:attrNameLst>
                                      </p:cBhvr>
                                      <p:to>
                                        <p:strVal val="visible"/>
                                      </p:to>
                                    </p:set>
                                    <p:anim calcmode="lin" valueType="num">
                                      <p:cBhvr additive="base">
                                        <p:cTn id="43" dur="500" fill="hold"/>
                                        <p:tgtEl>
                                          <p:spTgt spid="9113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1139">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91139">
                                            <p:txEl>
                                              <p:pRg st="5" end="5"/>
                                            </p:txEl>
                                          </p:spTgt>
                                        </p:tgtEl>
                                        <p:attrNameLst>
                                          <p:attrName>style.visibility</p:attrName>
                                        </p:attrNameLst>
                                      </p:cBhvr>
                                      <p:to>
                                        <p:strVal val="visible"/>
                                      </p:to>
                                    </p:set>
                                    <p:anim calcmode="lin" valueType="num">
                                      <p:cBhvr additive="base">
                                        <p:cTn id="47" dur="500" fill="hold"/>
                                        <p:tgtEl>
                                          <p:spTgt spid="9113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911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nodeType="clickEffect">
                                  <p:stCondLst>
                                    <p:cond delay="0"/>
                                  </p:stCondLst>
                                  <p:childTnLst>
                                    <p:set>
                                      <p:cBhvr>
                                        <p:cTn id="52" dur="1" fill="hold">
                                          <p:stCondLst>
                                            <p:cond delay="0"/>
                                          </p:stCondLst>
                                        </p:cTn>
                                        <p:tgtEl>
                                          <p:spTgt spid="91139">
                                            <p:txEl>
                                              <p:pRg st="6" end="6"/>
                                            </p:txEl>
                                          </p:spTgt>
                                        </p:tgtEl>
                                        <p:attrNameLst>
                                          <p:attrName>style.visibility</p:attrName>
                                        </p:attrNameLst>
                                      </p:cBhvr>
                                      <p:to>
                                        <p:strVal val="visible"/>
                                      </p:to>
                                    </p:set>
                                    <p:animEffect transition="in" filter="fade">
                                      <p:cBhvr>
                                        <p:cTn id="53" dur="770" decel="100000"/>
                                        <p:tgtEl>
                                          <p:spTgt spid="91139">
                                            <p:txEl>
                                              <p:pRg st="6" end="6"/>
                                            </p:txEl>
                                          </p:spTgt>
                                        </p:tgtEl>
                                      </p:cBhvr>
                                    </p:animEffect>
                                    <p:animScale>
                                      <p:cBhvr>
                                        <p:cTn id="54" dur="770" decel="100000"/>
                                        <p:tgtEl>
                                          <p:spTgt spid="91139">
                                            <p:txEl>
                                              <p:pRg st="6" end="6"/>
                                            </p:txEl>
                                          </p:spTgt>
                                        </p:tgtEl>
                                      </p:cBhvr>
                                      <p:from x="10000" y="10000"/>
                                      <p:to x="200000" y="450000"/>
                                    </p:animScale>
                                    <p:animScale>
                                      <p:cBhvr>
                                        <p:cTn id="55" dur="1230" accel="100000" fill="hold">
                                          <p:stCondLst>
                                            <p:cond delay="770"/>
                                          </p:stCondLst>
                                        </p:cTn>
                                        <p:tgtEl>
                                          <p:spTgt spid="91139">
                                            <p:txEl>
                                              <p:pRg st="6" end="6"/>
                                            </p:txEl>
                                          </p:spTgt>
                                        </p:tgtEl>
                                      </p:cBhvr>
                                      <p:from x="200000" y="450000"/>
                                      <p:to x="100000" y="100000"/>
                                    </p:animScale>
                                    <p:set>
                                      <p:cBhvr>
                                        <p:cTn id="56" dur="770" fill="hold"/>
                                        <p:tgtEl>
                                          <p:spTgt spid="91139">
                                            <p:txEl>
                                              <p:pRg st="6" end="6"/>
                                            </p:txEl>
                                          </p:spTgt>
                                        </p:tgtEl>
                                        <p:attrNameLst>
                                          <p:attrName>ppt_x</p:attrName>
                                        </p:attrNameLst>
                                      </p:cBhvr>
                                      <p:to>
                                        <p:strVal val="(0.5)"/>
                                      </p:to>
                                    </p:set>
                                    <p:anim from="(0.5)" to="(#ppt_x)" calcmode="lin" valueType="num">
                                      <p:cBhvr>
                                        <p:cTn id="57" dur="1230" accel="100000" fill="hold">
                                          <p:stCondLst>
                                            <p:cond delay="770"/>
                                          </p:stCondLst>
                                        </p:cTn>
                                        <p:tgtEl>
                                          <p:spTgt spid="91139">
                                            <p:txEl>
                                              <p:pRg st="6" end="6"/>
                                            </p:txEl>
                                          </p:spTgt>
                                        </p:tgtEl>
                                        <p:attrNameLst>
                                          <p:attrName>ppt_x</p:attrName>
                                        </p:attrNameLst>
                                      </p:cBhvr>
                                    </p:anim>
                                    <p:set>
                                      <p:cBhvr>
                                        <p:cTn id="58" dur="770" fill="hold"/>
                                        <p:tgtEl>
                                          <p:spTgt spid="91139">
                                            <p:txEl>
                                              <p:pRg st="6" end="6"/>
                                            </p:txEl>
                                          </p:spTgt>
                                        </p:tgtEl>
                                        <p:attrNameLst>
                                          <p:attrName>ppt_y</p:attrName>
                                        </p:attrNameLst>
                                      </p:cBhvr>
                                      <p:to>
                                        <p:strVal val="(#ppt_y+0.4)"/>
                                      </p:to>
                                    </p:set>
                                    <p:anim from="(#ppt_y+0.4)" to="(#ppt_y)" calcmode="lin" valueType="num">
                                      <p:cBhvr>
                                        <p:cTn id="59" dur="1230" accel="100000" fill="hold">
                                          <p:stCondLst>
                                            <p:cond delay="770"/>
                                          </p:stCondLst>
                                        </p:cTn>
                                        <p:tgtEl>
                                          <p:spTgt spid="91139">
                                            <p:txEl>
                                              <p:pRg st="6" end="6"/>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1EEC154-351B-5A2F-B428-8BA81A01615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01DAE7-545D-48F3-BEE2-24C8424506C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92164" name="Rectangle 4">
            <a:extLst>
              <a:ext uri="{FF2B5EF4-FFF2-40B4-BE49-F238E27FC236}">
                <a16:creationId xmlns:a16="http://schemas.microsoft.com/office/drawing/2014/main" id="{61FBFC0C-CBEA-C3CE-CF1D-CE3CE3592023}"/>
              </a:ext>
            </a:extLst>
          </p:cNvPr>
          <p:cNvSpPr>
            <a:spLocks noGrp="1" noChangeArrowheads="1"/>
          </p:cNvSpPr>
          <p:nvPr>
            <p:ph type="title"/>
          </p:nvPr>
        </p:nvSpPr>
        <p:spPr>
          <a:xfrm>
            <a:off x="577516" y="304800"/>
            <a:ext cx="11004884" cy="1676400"/>
          </a:xfrm>
        </p:spPr>
        <p:txBody>
          <a:bodyPr/>
          <a:lstStyle/>
          <a:p>
            <a:pPr algn="l" eaLnBrk="1" hangingPunct="1">
              <a:defRPr/>
            </a:pPr>
            <a:r>
              <a:rPr lang="en-US" altLang="en-US" sz="2800" dirty="0">
                <a:solidFill>
                  <a:srgbClr val="FFC000"/>
                </a:solidFill>
                <a:latin typeface="Eras Demi ITC" pitchFamily="34" charset="0"/>
              </a:rPr>
              <a:t>Some scholars point to internal literary divisions based on the repeating phrase “when Jesus had finished saying these things” (7:28; 11:1; 13:53; 19:1; 26:1)</a:t>
            </a:r>
          </a:p>
        </p:txBody>
      </p:sp>
      <p:sp>
        <p:nvSpPr>
          <p:cNvPr id="92165" name="Rectangle 5">
            <a:extLst>
              <a:ext uri="{FF2B5EF4-FFF2-40B4-BE49-F238E27FC236}">
                <a16:creationId xmlns:a16="http://schemas.microsoft.com/office/drawing/2014/main" id="{3FC1E752-36E1-8621-5CC0-5BA766D051EE}"/>
              </a:ext>
            </a:extLst>
          </p:cNvPr>
          <p:cNvSpPr>
            <a:spLocks noGrp="1" noChangeArrowheads="1"/>
          </p:cNvSpPr>
          <p:nvPr>
            <p:ph type="body" sz="half" idx="1"/>
          </p:nvPr>
        </p:nvSpPr>
        <p:spPr>
          <a:xfrm>
            <a:off x="704850" y="2209800"/>
            <a:ext cx="5314950" cy="4343400"/>
          </a:xfrm>
          <a:solidFill>
            <a:srgbClr val="3A001D"/>
          </a:solidFill>
          <a:ln w="3175">
            <a:solidFill>
              <a:schemeClr val="tx1"/>
            </a:solidFill>
            <a:miter lim="800000"/>
            <a:headEnd/>
            <a:tailEnd/>
          </a:ln>
        </p:spPr>
        <p:txBody>
          <a:bodyPr/>
          <a:lstStyle/>
          <a:p>
            <a:pPr eaLnBrk="1" hangingPunct="1">
              <a:buFont typeface="Wingdings" panose="05000000000000000000" pitchFamily="2" charset="2"/>
              <a:buNone/>
              <a:defRPr/>
            </a:pPr>
            <a:r>
              <a:rPr lang="en-US" altLang="en-US" sz="2400" dirty="0">
                <a:solidFill>
                  <a:srgbClr val="FFFF00"/>
                </a:solidFill>
              </a:rPr>
              <a:t>Fivefold division possibly replicating the fivefold division of the Torah</a:t>
            </a:r>
          </a:p>
          <a:p>
            <a:pPr eaLnBrk="1" hangingPunct="1">
              <a:defRPr/>
            </a:pPr>
            <a:r>
              <a:rPr lang="en-US" altLang="en-US" sz="2000" i="1" dirty="0">
                <a:latin typeface="Arial Narrow" panose="020B0606020202030204" pitchFamily="34" charset="0"/>
              </a:rPr>
              <a:t>Prologue: birth narratives (1-2)</a:t>
            </a:r>
          </a:p>
          <a:p>
            <a:pPr eaLnBrk="1" hangingPunct="1">
              <a:defRPr/>
            </a:pPr>
            <a:r>
              <a:rPr lang="en-US" altLang="en-US" sz="2000" i="1" dirty="0">
                <a:solidFill>
                  <a:srgbClr val="FFFF00"/>
                </a:solidFill>
                <a:latin typeface="Arial Narrow" panose="020B0606020202030204" pitchFamily="34" charset="0"/>
              </a:rPr>
              <a:t>Book 1:</a:t>
            </a:r>
            <a:r>
              <a:rPr lang="en-US" altLang="en-US" sz="2000" i="1" dirty="0">
                <a:latin typeface="Arial Narrow" panose="020B0606020202030204" pitchFamily="34" charset="0"/>
              </a:rPr>
              <a:t> Concerning discipleship (3:1—7:29)</a:t>
            </a:r>
          </a:p>
          <a:p>
            <a:pPr eaLnBrk="1" hangingPunct="1">
              <a:defRPr/>
            </a:pPr>
            <a:r>
              <a:rPr lang="en-US" altLang="en-US" sz="2000" i="1" dirty="0">
                <a:solidFill>
                  <a:srgbClr val="FFFF00"/>
                </a:solidFill>
                <a:latin typeface="Arial Narrow" panose="020B0606020202030204" pitchFamily="34" charset="0"/>
              </a:rPr>
              <a:t>Book 2:</a:t>
            </a:r>
            <a:r>
              <a:rPr lang="en-US" altLang="en-US" sz="2000" i="1" dirty="0">
                <a:latin typeface="Arial Narrow" panose="020B0606020202030204" pitchFamily="34" charset="0"/>
              </a:rPr>
              <a:t> Concerning apostleship (8:1—11:1)</a:t>
            </a:r>
          </a:p>
          <a:p>
            <a:pPr eaLnBrk="1" hangingPunct="1">
              <a:defRPr/>
            </a:pPr>
            <a:r>
              <a:rPr lang="en-US" altLang="en-US" sz="2000" i="1" dirty="0">
                <a:solidFill>
                  <a:srgbClr val="FFFF00"/>
                </a:solidFill>
                <a:latin typeface="Arial Narrow" panose="020B0606020202030204" pitchFamily="34" charset="0"/>
              </a:rPr>
              <a:t>Book 3:</a:t>
            </a:r>
            <a:r>
              <a:rPr lang="en-US" altLang="en-US" sz="2000" i="1" dirty="0">
                <a:latin typeface="Arial Narrow" panose="020B0606020202030204" pitchFamily="34" charset="0"/>
              </a:rPr>
              <a:t> Concerning hiding revelation (11:2—13:53)</a:t>
            </a:r>
          </a:p>
        </p:txBody>
      </p:sp>
      <p:sp>
        <p:nvSpPr>
          <p:cNvPr id="92166" name="Rectangle 6">
            <a:extLst>
              <a:ext uri="{FF2B5EF4-FFF2-40B4-BE49-F238E27FC236}">
                <a16:creationId xmlns:a16="http://schemas.microsoft.com/office/drawing/2014/main" id="{EFFB8D4B-E0F8-4F04-F748-F9E1A840AC05}"/>
              </a:ext>
            </a:extLst>
          </p:cNvPr>
          <p:cNvSpPr>
            <a:spLocks noGrp="1" noChangeArrowheads="1"/>
          </p:cNvSpPr>
          <p:nvPr>
            <p:ph type="body" sz="half" idx="2"/>
          </p:nvPr>
        </p:nvSpPr>
        <p:spPr>
          <a:xfrm>
            <a:off x="6172200" y="2209800"/>
            <a:ext cx="5410200" cy="2209800"/>
          </a:xfrm>
          <a:solidFill>
            <a:srgbClr val="3A001D"/>
          </a:solidFill>
          <a:ln w="3175">
            <a:solidFill>
              <a:schemeClr val="tx1"/>
            </a:solidFill>
            <a:miter lim="800000"/>
            <a:headEnd/>
            <a:tailEnd/>
          </a:ln>
        </p:spPr>
        <p:txBody>
          <a:bodyPr/>
          <a:lstStyle/>
          <a:p>
            <a:pPr eaLnBrk="1" hangingPunct="1">
              <a:defRPr/>
            </a:pPr>
            <a:r>
              <a:rPr lang="en-US" altLang="en-US" sz="2000" i="1" dirty="0">
                <a:solidFill>
                  <a:srgbClr val="FFFF00"/>
                </a:solidFill>
                <a:latin typeface="Arial Narrow" panose="020B0606020202030204" pitchFamily="34" charset="0"/>
              </a:rPr>
              <a:t>Book 4:</a:t>
            </a:r>
            <a:r>
              <a:rPr lang="en-US" altLang="en-US" sz="2000" i="1" dirty="0">
                <a:latin typeface="Arial Narrow" panose="020B0606020202030204" pitchFamily="34" charset="0"/>
              </a:rPr>
              <a:t> Concerning church administration (13:54—19:1a)</a:t>
            </a:r>
          </a:p>
          <a:p>
            <a:pPr eaLnBrk="1" hangingPunct="1">
              <a:defRPr/>
            </a:pPr>
            <a:r>
              <a:rPr lang="en-US" altLang="en-US" sz="2000" i="1" dirty="0">
                <a:solidFill>
                  <a:srgbClr val="FFFF00"/>
                </a:solidFill>
                <a:latin typeface="Arial Narrow" panose="020B0606020202030204" pitchFamily="34" charset="0"/>
              </a:rPr>
              <a:t>Book 5:</a:t>
            </a:r>
            <a:r>
              <a:rPr lang="en-US" altLang="en-US" sz="2000" i="1" dirty="0">
                <a:latin typeface="Arial Narrow" panose="020B0606020202030204" pitchFamily="34" charset="0"/>
              </a:rPr>
              <a:t> Concerning the judgment (19:1b—26:2)</a:t>
            </a:r>
          </a:p>
          <a:p>
            <a:pPr eaLnBrk="1" hangingPunct="1">
              <a:defRPr/>
            </a:pPr>
            <a:r>
              <a:rPr lang="en-US" altLang="en-US" sz="2000" i="1" dirty="0">
                <a:latin typeface="Arial Narrow" panose="020B0606020202030204" pitchFamily="34" charset="0"/>
              </a:rPr>
              <a:t>Epilogue: passion (16:3-28:20)</a:t>
            </a:r>
          </a:p>
        </p:txBody>
      </p:sp>
      <p:sp>
        <p:nvSpPr>
          <p:cNvPr id="92167" name="Text Box 7">
            <a:extLst>
              <a:ext uri="{FF2B5EF4-FFF2-40B4-BE49-F238E27FC236}">
                <a16:creationId xmlns:a16="http://schemas.microsoft.com/office/drawing/2014/main" id="{8A8BD93A-FE80-3E3F-7DEE-C4CC4D440FEB}"/>
              </a:ext>
            </a:extLst>
          </p:cNvPr>
          <p:cNvSpPr txBox="1">
            <a:spLocks noChangeArrowheads="1"/>
          </p:cNvSpPr>
          <p:nvPr/>
        </p:nvSpPr>
        <p:spPr bwMode="auto">
          <a:xfrm>
            <a:off x="6248400" y="4572001"/>
            <a:ext cx="403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Here, the emphasis tends to be more on Jesus’ life than his death.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165">
                                            <p:bg/>
                                          </p:spTgt>
                                        </p:tgtEl>
                                        <p:attrNameLst>
                                          <p:attrName>style.visibility</p:attrName>
                                        </p:attrNameLst>
                                      </p:cBhvr>
                                      <p:to>
                                        <p:strVal val="visible"/>
                                      </p:to>
                                    </p:set>
                                    <p:anim calcmode="lin" valueType="num">
                                      <p:cBhvr>
                                        <p:cTn id="7" dur="500" fill="hold"/>
                                        <p:tgtEl>
                                          <p:spTgt spid="92165">
                                            <p:bg/>
                                          </p:spTgt>
                                        </p:tgtEl>
                                        <p:attrNameLst>
                                          <p:attrName>ppt_w</p:attrName>
                                        </p:attrNameLst>
                                      </p:cBhvr>
                                      <p:tavLst>
                                        <p:tav tm="0">
                                          <p:val>
                                            <p:fltVal val="0"/>
                                          </p:val>
                                        </p:tav>
                                        <p:tav tm="100000">
                                          <p:val>
                                            <p:strVal val="#ppt_w"/>
                                          </p:val>
                                        </p:tav>
                                      </p:tavLst>
                                    </p:anim>
                                    <p:anim calcmode="lin" valueType="num">
                                      <p:cBhvr>
                                        <p:cTn id="8" dur="500" fill="hold"/>
                                        <p:tgtEl>
                                          <p:spTgt spid="92165">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2165">
                                            <p:txEl>
                                              <p:pRg st="0" end="0"/>
                                            </p:txEl>
                                          </p:spTgt>
                                        </p:tgtEl>
                                        <p:attrNameLst>
                                          <p:attrName>style.visibility</p:attrName>
                                        </p:attrNameLst>
                                      </p:cBhvr>
                                      <p:to>
                                        <p:strVal val="visible"/>
                                      </p:to>
                                    </p:set>
                                    <p:anim calcmode="lin" valueType="num">
                                      <p:cBhvr>
                                        <p:cTn id="11" dur="500" fill="hold"/>
                                        <p:tgtEl>
                                          <p:spTgt spid="921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16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2165">
                                            <p:txEl>
                                              <p:pRg st="1" end="1"/>
                                            </p:txEl>
                                          </p:spTgt>
                                        </p:tgtEl>
                                        <p:attrNameLst>
                                          <p:attrName>style.visibility</p:attrName>
                                        </p:attrNameLst>
                                      </p:cBhvr>
                                      <p:to>
                                        <p:strVal val="visible"/>
                                      </p:to>
                                    </p:set>
                                    <p:anim calcmode="lin" valueType="num">
                                      <p:cBhvr>
                                        <p:cTn id="15" dur="500" fill="hold"/>
                                        <p:tgtEl>
                                          <p:spTgt spid="9216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92165">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2165">
                                            <p:txEl>
                                              <p:pRg st="2" end="2"/>
                                            </p:txEl>
                                          </p:spTgt>
                                        </p:tgtEl>
                                        <p:attrNameLst>
                                          <p:attrName>style.visibility</p:attrName>
                                        </p:attrNameLst>
                                      </p:cBhvr>
                                      <p:to>
                                        <p:strVal val="visible"/>
                                      </p:to>
                                    </p:set>
                                    <p:anim calcmode="lin" valueType="num">
                                      <p:cBhvr>
                                        <p:cTn id="19" dur="500" fill="hold"/>
                                        <p:tgtEl>
                                          <p:spTgt spid="9216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2165">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2165">
                                            <p:txEl>
                                              <p:pRg st="3" end="3"/>
                                            </p:txEl>
                                          </p:spTgt>
                                        </p:tgtEl>
                                        <p:attrNameLst>
                                          <p:attrName>style.visibility</p:attrName>
                                        </p:attrNameLst>
                                      </p:cBhvr>
                                      <p:to>
                                        <p:strVal val="visible"/>
                                      </p:to>
                                    </p:set>
                                    <p:anim calcmode="lin" valueType="num">
                                      <p:cBhvr>
                                        <p:cTn id="23" dur="500" fill="hold"/>
                                        <p:tgtEl>
                                          <p:spTgt spid="9216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92165">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92165">
                                            <p:txEl>
                                              <p:pRg st="4" end="4"/>
                                            </p:txEl>
                                          </p:spTgt>
                                        </p:tgtEl>
                                        <p:attrNameLst>
                                          <p:attrName>style.visibility</p:attrName>
                                        </p:attrNameLst>
                                      </p:cBhvr>
                                      <p:to>
                                        <p:strVal val="visible"/>
                                      </p:to>
                                    </p:set>
                                    <p:anim calcmode="lin" valueType="num">
                                      <p:cBhvr>
                                        <p:cTn id="27" dur="500" fill="hold"/>
                                        <p:tgtEl>
                                          <p:spTgt spid="9216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2165">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92166">
                                            <p:bg/>
                                          </p:spTgt>
                                        </p:tgtEl>
                                        <p:attrNameLst>
                                          <p:attrName>style.visibility</p:attrName>
                                        </p:attrNameLst>
                                      </p:cBhvr>
                                      <p:to>
                                        <p:strVal val="visible"/>
                                      </p:to>
                                    </p:set>
                                    <p:anim calcmode="lin" valueType="num">
                                      <p:cBhvr>
                                        <p:cTn id="31" dur="500" fill="hold"/>
                                        <p:tgtEl>
                                          <p:spTgt spid="92166">
                                            <p:bg/>
                                          </p:spTgt>
                                        </p:tgtEl>
                                        <p:attrNameLst>
                                          <p:attrName>ppt_w</p:attrName>
                                        </p:attrNameLst>
                                      </p:cBhvr>
                                      <p:tavLst>
                                        <p:tav tm="0">
                                          <p:val>
                                            <p:fltVal val="0"/>
                                          </p:val>
                                        </p:tav>
                                        <p:tav tm="100000">
                                          <p:val>
                                            <p:strVal val="#ppt_w"/>
                                          </p:val>
                                        </p:tav>
                                      </p:tavLst>
                                    </p:anim>
                                    <p:anim calcmode="lin" valueType="num">
                                      <p:cBhvr>
                                        <p:cTn id="32" dur="500" fill="hold"/>
                                        <p:tgtEl>
                                          <p:spTgt spid="92166">
                                            <p:bg/>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2166">
                                            <p:txEl>
                                              <p:pRg st="0" end="0"/>
                                            </p:txEl>
                                          </p:spTgt>
                                        </p:tgtEl>
                                        <p:attrNameLst>
                                          <p:attrName>style.visibility</p:attrName>
                                        </p:attrNameLst>
                                      </p:cBhvr>
                                      <p:to>
                                        <p:strVal val="visible"/>
                                      </p:to>
                                    </p:set>
                                    <p:anim calcmode="lin" valueType="num">
                                      <p:cBhvr>
                                        <p:cTn id="35" dur="500" fill="hold"/>
                                        <p:tgtEl>
                                          <p:spTgt spid="92166">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92166">
                                            <p:txEl>
                                              <p:pRg st="0" end="0"/>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92166">
                                            <p:txEl>
                                              <p:pRg st="1" end="1"/>
                                            </p:txEl>
                                          </p:spTgt>
                                        </p:tgtEl>
                                        <p:attrNameLst>
                                          <p:attrName>style.visibility</p:attrName>
                                        </p:attrNameLst>
                                      </p:cBhvr>
                                      <p:to>
                                        <p:strVal val="visible"/>
                                      </p:to>
                                    </p:set>
                                    <p:anim calcmode="lin" valueType="num">
                                      <p:cBhvr>
                                        <p:cTn id="39" dur="500" fill="hold"/>
                                        <p:tgtEl>
                                          <p:spTgt spid="92166">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92166">
                                            <p:txEl>
                                              <p:pRg st="1" end="1"/>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92166">
                                            <p:txEl>
                                              <p:pRg st="2" end="2"/>
                                            </p:txEl>
                                          </p:spTgt>
                                        </p:tgtEl>
                                        <p:attrNameLst>
                                          <p:attrName>style.visibility</p:attrName>
                                        </p:attrNameLst>
                                      </p:cBhvr>
                                      <p:to>
                                        <p:strVal val="visible"/>
                                      </p:to>
                                    </p:set>
                                    <p:anim calcmode="lin" valueType="num">
                                      <p:cBhvr>
                                        <p:cTn id="43" dur="500" fill="hold"/>
                                        <p:tgtEl>
                                          <p:spTgt spid="92166">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921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92167">
                                            <p:txEl>
                                              <p:pRg st="0" end="0"/>
                                            </p:txEl>
                                          </p:spTgt>
                                        </p:tgtEl>
                                        <p:attrNameLst>
                                          <p:attrName>style.visibility</p:attrName>
                                        </p:attrNameLst>
                                      </p:cBhvr>
                                      <p:to>
                                        <p:strVal val="visible"/>
                                      </p:to>
                                    </p:set>
                                    <p:animEffect transition="in" filter="wipe(up)">
                                      <p:cBhvr>
                                        <p:cTn id="49" dur="500"/>
                                        <p:tgtEl>
                                          <p:spTgt spid="92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uiExpand="1" build="p" animBg="1"/>
      <p:bldP spid="92166"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6B14397-F233-8B97-21AC-4CA57198FC1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4AA5E3-430C-4989-9CA0-A389BD9F4970}"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94210" name="Rectangle 2">
            <a:extLst>
              <a:ext uri="{FF2B5EF4-FFF2-40B4-BE49-F238E27FC236}">
                <a16:creationId xmlns:a16="http://schemas.microsoft.com/office/drawing/2014/main" id="{C4FD5934-F9A1-7A39-EADC-1A229F61E1C6}"/>
              </a:ext>
            </a:extLst>
          </p:cNvPr>
          <p:cNvSpPr>
            <a:spLocks noGrp="1" noChangeArrowheads="1"/>
          </p:cNvSpPr>
          <p:nvPr>
            <p:ph type="title"/>
          </p:nvPr>
        </p:nvSpPr>
        <p:spPr>
          <a:xfrm>
            <a:off x="352925" y="76200"/>
            <a:ext cx="11614485" cy="1703388"/>
          </a:xfrm>
        </p:spPr>
        <p:txBody>
          <a:bodyPr/>
          <a:lstStyle/>
          <a:p>
            <a:pPr algn="l" eaLnBrk="1" hangingPunct="1">
              <a:defRPr/>
            </a:pPr>
            <a:r>
              <a:rPr lang="en-US" altLang="en-US" sz="2800" dirty="0">
                <a:solidFill>
                  <a:srgbClr val="FFC000"/>
                </a:solidFill>
                <a:latin typeface="Eras Demi ITC" pitchFamily="34" charset="0"/>
              </a:rPr>
              <a:t>Perhaps the best approach is a combination of the alternating narrative/discourse pattern plus the internal literary markers “when Jesus had finished these sayings” (7:28; 11:1; 13:53; 19:1; 26:1).</a:t>
            </a:r>
          </a:p>
        </p:txBody>
      </p:sp>
      <p:sp>
        <p:nvSpPr>
          <p:cNvPr id="94212" name="Rectangle 4">
            <a:extLst>
              <a:ext uri="{FF2B5EF4-FFF2-40B4-BE49-F238E27FC236}">
                <a16:creationId xmlns:a16="http://schemas.microsoft.com/office/drawing/2014/main" id="{0C9F91CD-15DC-41C5-DF0F-7F1E61784E54}"/>
              </a:ext>
            </a:extLst>
          </p:cNvPr>
          <p:cNvSpPr>
            <a:spLocks noGrp="1" noChangeArrowheads="1"/>
          </p:cNvSpPr>
          <p:nvPr>
            <p:ph type="body" sz="half" idx="1"/>
          </p:nvPr>
        </p:nvSpPr>
        <p:spPr>
          <a:xfrm>
            <a:off x="428625" y="1779588"/>
            <a:ext cx="5667375" cy="4926012"/>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000" dirty="0"/>
              <a:t>Birth narratives (1-2)</a:t>
            </a:r>
          </a:p>
          <a:p>
            <a:pPr eaLnBrk="1" hangingPunct="1">
              <a:lnSpc>
                <a:spcPct val="90000"/>
              </a:lnSpc>
              <a:buFont typeface="Wingdings" panose="05000000000000000000" pitchFamily="2" charset="2"/>
              <a:buNone/>
              <a:defRPr/>
            </a:pPr>
            <a:r>
              <a:rPr lang="en-US" altLang="en-US" sz="2000" dirty="0"/>
              <a:t>John the Baptist narratives (3)</a:t>
            </a:r>
          </a:p>
          <a:p>
            <a:pPr eaLnBrk="1" hangingPunct="1">
              <a:lnSpc>
                <a:spcPct val="90000"/>
              </a:lnSpc>
              <a:buFont typeface="Wingdings" panose="05000000000000000000" pitchFamily="2" charset="2"/>
              <a:buNone/>
              <a:defRPr/>
            </a:pPr>
            <a:r>
              <a:rPr lang="en-US" altLang="en-US" sz="2000" dirty="0"/>
              <a:t>Temptation narratives (4)</a:t>
            </a:r>
          </a:p>
          <a:p>
            <a:pPr eaLnBrk="1" hangingPunct="1">
              <a:lnSpc>
                <a:spcPct val="90000"/>
              </a:lnSpc>
              <a:buFont typeface="Wingdings" panose="05000000000000000000" pitchFamily="2" charset="2"/>
              <a:buNone/>
              <a:defRPr/>
            </a:pPr>
            <a:r>
              <a:rPr lang="en-US" altLang="en-US" sz="2000" dirty="0"/>
              <a:t>	</a:t>
            </a:r>
            <a:r>
              <a:rPr lang="en-US" altLang="en-US" sz="2000" b="1" i="1" dirty="0">
                <a:solidFill>
                  <a:srgbClr val="FFFF00"/>
                </a:solidFill>
              </a:rPr>
              <a:t>Sermon on the Mount</a:t>
            </a:r>
            <a:r>
              <a:rPr lang="en-US" altLang="en-US" sz="2000" b="1" i="1" dirty="0"/>
              <a:t> </a:t>
            </a:r>
            <a:r>
              <a:rPr lang="en-US" altLang="en-US" sz="2000" dirty="0"/>
              <a:t>(5-7)</a:t>
            </a:r>
          </a:p>
          <a:p>
            <a:pPr eaLnBrk="1" hangingPunct="1">
              <a:lnSpc>
                <a:spcPct val="90000"/>
              </a:lnSpc>
              <a:buFont typeface="Wingdings" panose="05000000000000000000" pitchFamily="2" charset="2"/>
              <a:buNone/>
              <a:defRPr/>
            </a:pPr>
            <a:r>
              <a:rPr lang="en-US" altLang="en-US" sz="2000" dirty="0"/>
              <a:t>Galilean Ministry (8-9)</a:t>
            </a:r>
          </a:p>
          <a:p>
            <a:pPr eaLnBrk="1" hangingPunct="1">
              <a:lnSpc>
                <a:spcPct val="90000"/>
              </a:lnSpc>
              <a:buFont typeface="Wingdings" panose="05000000000000000000" pitchFamily="2" charset="2"/>
              <a:buNone/>
              <a:defRPr/>
            </a:pPr>
            <a:r>
              <a:rPr lang="en-US" altLang="en-US" sz="2000" dirty="0"/>
              <a:t>	</a:t>
            </a:r>
            <a:r>
              <a:rPr lang="en-US" altLang="en-US" sz="2000" b="1" i="1" dirty="0">
                <a:solidFill>
                  <a:srgbClr val="FFFF00"/>
                </a:solidFill>
              </a:rPr>
              <a:t>Mission of the Twelve</a:t>
            </a:r>
            <a:r>
              <a:rPr lang="en-US" altLang="en-US" sz="2000" b="1" i="1" dirty="0"/>
              <a:t> </a:t>
            </a:r>
            <a:r>
              <a:rPr lang="en-US" altLang="en-US" sz="2000" dirty="0"/>
              <a:t>(10)</a:t>
            </a:r>
          </a:p>
          <a:p>
            <a:pPr eaLnBrk="1" hangingPunct="1">
              <a:lnSpc>
                <a:spcPct val="90000"/>
              </a:lnSpc>
              <a:buFont typeface="Wingdings" panose="05000000000000000000" pitchFamily="2" charset="2"/>
              <a:buNone/>
              <a:defRPr/>
            </a:pPr>
            <a:r>
              <a:rPr lang="en-US" altLang="en-US" sz="2000" dirty="0"/>
              <a:t>Conflict narratives (11-12)</a:t>
            </a:r>
          </a:p>
          <a:p>
            <a:pPr eaLnBrk="1" hangingPunct="1">
              <a:lnSpc>
                <a:spcPct val="90000"/>
              </a:lnSpc>
              <a:buFont typeface="Wingdings" panose="05000000000000000000" pitchFamily="2" charset="2"/>
              <a:buNone/>
              <a:defRPr/>
            </a:pPr>
            <a:r>
              <a:rPr lang="en-US" altLang="en-US" sz="2000" b="1" i="1" dirty="0"/>
              <a:t>	</a:t>
            </a:r>
            <a:r>
              <a:rPr lang="en-US" altLang="en-US" sz="2000" b="1" i="1" dirty="0">
                <a:solidFill>
                  <a:srgbClr val="FFFF00"/>
                </a:solidFill>
              </a:rPr>
              <a:t>Parables of the Kingdom</a:t>
            </a:r>
            <a:r>
              <a:rPr lang="en-US" altLang="en-US" sz="2000" b="1" i="1" dirty="0"/>
              <a:t> </a:t>
            </a:r>
            <a:r>
              <a:rPr lang="en-US" altLang="en-US" sz="2000" dirty="0"/>
              <a:t>(13)</a:t>
            </a:r>
          </a:p>
          <a:p>
            <a:pPr eaLnBrk="1" hangingPunct="1">
              <a:lnSpc>
                <a:spcPct val="90000"/>
              </a:lnSpc>
              <a:buFont typeface="Wingdings" panose="05000000000000000000" pitchFamily="2" charset="2"/>
              <a:buNone/>
              <a:defRPr/>
            </a:pPr>
            <a:r>
              <a:rPr lang="en-US" altLang="en-US" sz="2000" dirty="0"/>
              <a:t>More ministry in Galilee (14-15)</a:t>
            </a:r>
          </a:p>
        </p:txBody>
      </p:sp>
      <p:sp>
        <p:nvSpPr>
          <p:cNvPr id="94213" name="Rectangle 5">
            <a:extLst>
              <a:ext uri="{FF2B5EF4-FFF2-40B4-BE49-F238E27FC236}">
                <a16:creationId xmlns:a16="http://schemas.microsoft.com/office/drawing/2014/main" id="{9868D91E-D76C-6148-5573-B40EAB5BD506}"/>
              </a:ext>
            </a:extLst>
          </p:cNvPr>
          <p:cNvSpPr>
            <a:spLocks noGrp="1" noChangeArrowheads="1"/>
          </p:cNvSpPr>
          <p:nvPr>
            <p:ph type="body" sz="half" idx="2"/>
          </p:nvPr>
        </p:nvSpPr>
        <p:spPr>
          <a:xfrm>
            <a:off x="6248399" y="1779588"/>
            <a:ext cx="5514975" cy="4926012"/>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endParaRPr lang="en-US" altLang="en-US" sz="2400" dirty="0"/>
          </a:p>
          <a:p>
            <a:pPr eaLnBrk="1" hangingPunct="1">
              <a:lnSpc>
                <a:spcPct val="90000"/>
              </a:lnSpc>
              <a:buFont typeface="Wingdings" panose="05000000000000000000" pitchFamily="2" charset="2"/>
              <a:buNone/>
              <a:defRPr/>
            </a:pPr>
            <a:r>
              <a:rPr lang="en-US" altLang="en-US" sz="2000" dirty="0"/>
              <a:t>The turning point (16-17)</a:t>
            </a:r>
          </a:p>
          <a:p>
            <a:pPr eaLnBrk="1" hangingPunct="1">
              <a:lnSpc>
                <a:spcPct val="90000"/>
              </a:lnSpc>
              <a:buFont typeface="Wingdings" panose="05000000000000000000" pitchFamily="2" charset="2"/>
              <a:buNone/>
              <a:defRPr/>
            </a:pPr>
            <a:r>
              <a:rPr lang="en-US" altLang="en-US" sz="2000" dirty="0"/>
              <a:t>	</a:t>
            </a:r>
            <a:r>
              <a:rPr lang="en-US" altLang="en-US" sz="2000" b="1" i="1" dirty="0">
                <a:solidFill>
                  <a:srgbClr val="FFFF00"/>
                </a:solidFill>
              </a:rPr>
              <a:t>Sermon on offense, discipleship &amp; forgiveness</a:t>
            </a:r>
            <a:r>
              <a:rPr lang="en-US" altLang="en-US" sz="2000" dirty="0"/>
              <a:t> (18)</a:t>
            </a:r>
          </a:p>
          <a:p>
            <a:pPr eaLnBrk="1" hangingPunct="1">
              <a:lnSpc>
                <a:spcPct val="90000"/>
              </a:lnSpc>
              <a:buFont typeface="Wingdings" panose="05000000000000000000" pitchFamily="2" charset="2"/>
              <a:buNone/>
              <a:defRPr/>
            </a:pPr>
            <a:r>
              <a:rPr lang="en-US" altLang="en-US" sz="2000" dirty="0"/>
              <a:t>Ministry in Judea and </a:t>
            </a:r>
            <a:r>
              <a:rPr lang="en-US" altLang="en-US" sz="2000" dirty="0" err="1"/>
              <a:t>Perea</a:t>
            </a:r>
            <a:r>
              <a:rPr lang="en-US" altLang="en-US" sz="2000" dirty="0"/>
              <a:t> (19-22)</a:t>
            </a:r>
          </a:p>
          <a:p>
            <a:pPr eaLnBrk="1" hangingPunct="1">
              <a:lnSpc>
                <a:spcPct val="90000"/>
              </a:lnSpc>
              <a:buFont typeface="Wingdings" panose="05000000000000000000" pitchFamily="2" charset="2"/>
              <a:buNone/>
              <a:defRPr/>
            </a:pPr>
            <a:r>
              <a:rPr lang="en-US" altLang="en-US" sz="2000" dirty="0"/>
              <a:t>	</a:t>
            </a:r>
            <a:r>
              <a:rPr lang="en-US" altLang="en-US" sz="2000" b="1" i="1" dirty="0">
                <a:solidFill>
                  <a:srgbClr val="FFFF00"/>
                </a:solidFill>
              </a:rPr>
              <a:t>Sermon on the Fall of the Temple</a:t>
            </a:r>
            <a:r>
              <a:rPr lang="en-US" altLang="en-US" sz="2000" b="1" i="1" dirty="0"/>
              <a:t> </a:t>
            </a:r>
            <a:r>
              <a:rPr lang="en-US" altLang="en-US" sz="2000" dirty="0"/>
              <a:t>(23-25)</a:t>
            </a:r>
          </a:p>
          <a:p>
            <a:pPr eaLnBrk="1" hangingPunct="1">
              <a:lnSpc>
                <a:spcPct val="90000"/>
              </a:lnSpc>
              <a:buFont typeface="Wingdings" panose="05000000000000000000" pitchFamily="2" charset="2"/>
              <a:buNone/>
              <a:defRPr/>
            </a:pPr>
            <a:r>
              <a:rPr lang="en-US" altLang="en-US" sz="2000" dirty="0"/>
              <a:t>Passion narratives (26-27)</a:t>
            </a:r>
          </a:p>
          <a:p>
            <a:pPr eaLnBrk="1" hangingPunct="1">
              <a:lnSpc>
                <a:spcPct val="90000"/>
              </a:lnSpc>
              <a:buFont typeface="Wingdings" panose="05000000000000000000" pitchFamily="2" charset="2"/>
              <a:buNone/>
              <a:defRPr/>
            </a:pPr>
            <a:r>
              <a:rPr lang="en-US" altLang="en-US" sz="2000" dirty="0"/>
              <a:t>Resurrection narratives (28)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12">
                                            <p:bg/>
                                          </p:spTgt>
                                        </p:tgtEl>
                                        <p:attrNameLst>
                                          <p:attrName>style.visibility</p:attrName>
                                        </p:attrNameLst>
                                      </p:cBhvr>
                                      <p:to>
                                        <p:strVal val="visible"/>
                                      </p:to>
                                    </p:set>
                                    <p:anim calcmode="lin" valueType="num">
                                      <p:cBhvr>
                                        <p:cTn id="7" dur="500" fill="hold"/>
                                        <p:tgtEl>
                                          <p:spTgt spid="94212">
                                            <p:bg/>
                                          </p:spTgt>
                                        </p:tgtEl>
                                        <p:attrNameLst>
                                          <p:attrName>ppt_w</p:attrName>
                                        </p:attrNameLst>
                                      </p:cBhvr>
                                      <p:tavLst>
                                        <p:tav tm="0">
                                          <p:val>
                                            <p:fltVal val="0"/>
                                          </p:val>
                                        </p:tav>
                                        <p:tav tm="100000">
                                          <p:val>
                                            <p:strVal val="#ppt_w"/>
                                          </p:val>
                                        </p:tav>
                                      </p:tavLst>
                                    </p:anim>
                                    <p:anim calcmode="lin" valueType="num">
                                      <p:cBhvr>
                                        <p:cTn id="8" dur="500" fill="hold"/>
                                        <p:tgtEl>
                                          <p:spTgt spid="94212">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4212">
                                            <p:txEl>
                                              <p:pRg st="0" end="0"/>
                                            </p:txEl>
                                          </p:spTgt>
                                        </p:tgtEl>
                                        <p:attrNameLst>
                                          <p:attrName>style.visibility</p:attrName>
                                        </p:attrNameLst>
                                      </p:cBhvr>
                                      <p:to>
                                        <p:strVal val="visible"/>
                                      </p:to>
                                    </p:set>
                                    <p:anim calcmode="lin" valueType="num">
                                      <p:cBhvr>
                                        <p:cTn id="11" dur="500" fill="hold"/>
                                        <p:tgtEl>
                                          <p:spTgt spid="942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421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4212">
                                            <p:txEl>
                                              <p:pRg st="1" end="1"/>
                                            </p:txEl>
                                          </p:spTgt>
                                        </p:tgtEl>
                                        <p:attrNameLst>
                                          <p:attrName>style.visibility</p:attrName>
                                        </p:attrNameLst>
                                      </p:cBhvr>
                                      <p:to>
                                        <p:strVal val="visible"/>
                                      </p:to>
                                    </p:set>
                                    <p:anim calcmode="lin" valueType="num">
                                      <p:cBhvr>
                                        <p:cTn id="15" dur="500" fill="hold"/>
                                        <p:tgtEl>
                                          <p:spTgt spid="9421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94212">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4212">
                                            <p:txEl>
                                              <p:pRg st="2" end="2"/>
                                            </p:txEl>
                                          </p:spTgt>
                                        </p:tgtEl>
                                        <p:attrNameLst>
                                          <p:attrName>style.visibility</p:attrName>
                                        </p:attrNameLst>
                                      </p:cBhvr>
                                      <p:to>
                                        <p:strVal val="visible"/>
                                      </p:to>
                                    </p:set>
                                    <p:anim calcmode="lin" valueType="num">
                                      <p:cBhvr>
                                        <p:cTn id="19" dur="500" fill="hold"/>
                                        <p:tgtEl>
                                          <p:spTgt spid="942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4212">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4212">
                                            <p:txEl>
                                              <p:pRg st="4" end="4"/>
                                            </p:txEl>
                                          </p:spTgt>
                                        </p:tgtEl>
                                        <p:attrNameLst>
                                          <p:attrName>style.visibility</p:attrName>
                                        </p:attrNameLst>
                                      </p:cBhvr>
                                      <p:to>
                                        <p:strVal val="visible"/>
                                      </p:to>
                                    </p:set>
                                    <p:anim calcmode="lin" valueType="num">
                                      <p:cBhvr>
                                        <p:cTn id="23" dur="500" fill="hold"/>
                                        <p:tgtEl>
                                          <p:spTgt spid="9421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94212">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94212">
                                            <p:txEl>
                                              <p:pRg st="6" end="6"/>
                                            </p:txEl>
                                          </p:spTgt>
                                        </p:tgtEl>
                                        <p:attrNameLst>
                                          <p:attrName>style.visibility</p:attrName>
                                        </p:attrNameLst>
                                      </p:cBhvr>
                                      <p:to>
                                        <p:strVal val="visible"/>
                                      </p:to>
                                    </p:set>
                                    <p:anim calcmode="lin" valueType="num">
                                      <p:cBhvr>
                                        <p:cTn id="27" dur="500" fill="hold"/>
                                        <p:tgtEl>
                                          <p:spTgt spid="9421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94212">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94212">
                                            <p:txEl>
                                              <p:pRg st="8" end="8"/>
                                            </p:txEl>
                                          </p:spTgt>
                                        </p:tgtEl>
                                        <p:attrNameLst>
                                          <p:attrName>style.visibility</p:attrName>
                                        </p:attrNameLst>
                                      </p:cBhvr>
                                      <p:to>
                                        <p:strVal val="visible"/>
                                      </p:to>
                                    </p:set>
                                    <p:anim calcmode="lin" valueType="num">
                                      <p:cBhvr>
                                        <p:cTn id="31" dur="500" fill="hold"/>
                                        <p:tgtEl>
                                          <p:spTgt spid="9421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94212">
                                            <p:txEl>
                                              <p:pRg st="8" end="8"/>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94213">
                                            <p:bg/>
                                          </p:spTgt>
                                        </p:tgtEl>
                                        <p:attrNameLst>
                                          <p:attrName>style.visibility</p:attrName>
                                        </p:attrNameLst>
                                      </p:cBhvr>
                                      <p:to>
                                        <p:strVal val="visible"/>
                                      </p:to>
                                    </p:set>
                                    <p:anim calcmode="lin" valueType="num">
                                      <p:cBhvr>
                                        <p:cTn id="35" dur="500" fill="hold"/>
                                        <p:tgtEl>
                                          <p:spTgt spid="94213">
                                            <p:bg/>
                                          </p:spTgt>
                                        </p:tgtEl>
                                        <p:attrNameLst>
                                          <p:attrName>ppt_w</p:attrName>
                                        </p:attrNameLst>
                                      </p:cBhvr>
                                      <p:tavLst>
                                        <p:tav tm="0">
                                          <p:val>
                                            <p:fltVal val="0"/>
                                          </p:val>
                                        </p:tav>
                                        <p:tav tm="100000">
                                          <p:val>
                                            <p:strVal val="#ppt_w"/>
                                          </p:val>
                                        </p:tav>
                                      </p:tavLst>
                                    </p:anim>
                                    <p:anim calcmode="lin" valueType="num">
                                      <p:cBhvr>
                                        <p:cTn id="36" dur="500" fill="hold"/>
                                        <p:tgtEl>
                                          <p:spTgt spid="94213">
                                            <p:bg/>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94213">
                                            <p:txEl>
                                              <p:pRg st="1" end="1"/>
                                            </p:txEl>
                                          </p:spTgt>
                                        </p:tgtEl>
                                        <p:attrNameLst>
                                          <p:attrName>style.visibility</p:attrName>
                                        </p:attrNameLst>
                                      </p:cBhvr>
                                      <p:to>
                                        <p:strVal val="visible"/>
                                      </p:to>
                                    </p:set>
                                    <p:anim calcmode="lin" valueType="num">
                                      <p:cBhvr>
                                        <p:cTn id="39" dur="500" fill="hold"/>
                                        <p:tgtEl>
                                          <p:spTgt spid="94213">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94213">
                                            <p:txEl>
                                              <p:pRg st="1" end="1"/>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94213">
                                            <p:txEl>
                                              <p:pRg st="3" end="3"/>
                                            </p:txEl>
                                          </p:spTgt>
                                        </p:tgtEl>
                                        <p:attrNameLst>
                                          <p:attrName>style.visibility</p:attrName>
                                        </p:attrNameLst>
                                      </p:cBhvr>
                                      <p:to>
                                        <p:strVal val="visible"/>
                                      </p:to>
                                    </p:set>
                                    <p:anim calcmode="lin" valueType="num">
                                      <p:cBhvr>
                                        <p:cTn id="43" dur="500" fill="hold"/>
                                        <p:tgtEl>
                                          <p:spTgt spid="94213">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94213">
                                            <p:txEl>
                                              <p:pRg st="3" end="3"/>
                                            </p:txEl>
                                          </p:spTgt>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94213">
                                            <p:txEl>
                                              <p:pRg st="5" end="5"/>
                                            </p:txEl>
                                          </p:spTgt>
                                        </p:tgtEl>
                                        <p:attrNameLst>
                                          <p:attrName>style.visibility</p:attrName>
                                        </p:attrNameLst>
                                      </p:cBhvr>
                                      <p:to>
                                        <p:strVal val="visible"/>
                                      </p:to>
                                    </p:set>
                                    <p:anim calcmode="lin" valueType="num">
                                      <p:cBhvr>
                                        <p:cTn id="47" dur="500" fill="hold"/>
                                        <p:tgtEl>
                                          <p:spTgt spid="9421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3">
                                            <p:txEl>
                                              <p:pRg st="5" end="5"/>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94213">
                                            <p:txEl>
                                              <p:pRg st="6" end="6"/>
                                            </p:txEl>
                                          </p:spTgt>
                                        </p:tgtEl>
                                        <p:attrNameLst>
                                          <p:attrName>style.visibility</p:attrName>
                                        </p:attrNameLst>
                                      </p:cBhvr>
                                      <p:to>
                                        <p:strVal val="visible"/>
                                      </p:to>
                                    </p:set>
                                    <p:anim calcmode="lin" valueType="num">
                                      <p:cBhvr>
                                        <p:cTn id="51" dur="500" fill="hold"/>
                                        <p:tgtEl>
                                          <p:spTgt spid="94213">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9421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94212">
                                            <p:txEl>
                                              <p:pRg st="3" end="3"/>
                                            </p:txEl>
                                          </p:spTgt>
                                        </p:tgtEl>
                                        <p:attrNameLst>
                                          <p:attrName>style.visibility</p:attrName>
                                        </p:attrNameLst>
                                      </p:cBhvr>
                                      <p:to>
                                        <p:strVal val="visible"/>
                                      </p:to>
                                    </p:set>
                                    <p:anim calcmode="lin" valueType="num">
                                      <p:cBhvr>
                                        <p:cTn id="57" dur="500" fill="hold"/>
                                        <p:tgtEl>
                                          <p:spTgt spid="94212">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9421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4212">
                                            <p:txEl>
                                              <p:pRg st="5" end="5"/>
                                            </p:txEl>
                                          </p:spTgt>
                                        </p:tgtEl>
                                        <p:attrNameLst>
                                          <p:attrName>style.visibility</p:attrName>
                                        </p:attrNameLst>
                                      </p:cBhvr>
                                      <p:to>
                                        <p:strVal val="visible"/>
                                      </p:to>
                                    </p:set>
                                    <p:anim calcmode="lin" valueType="num">
                                      <p:cBhvr>
                                        <p:cTn id="63" dur="500" fill="hold"/>
                                        <p:tgtEl>
                                          <p:spTgt spid="94212">
                                            <p:txEl>
                                              <p:pRg st="5" end="5"/>
                                            </p:txEl>
                                          </p:spTgt>
                                        </p:tgtEl>
                                        <p:attrNameLst>
                                          <p:attrName>ppt_w</p:attrName>
                                        </p:attrNameLst>
                                      </p:cBhvr>
                                      <p:tavLst>
                                        <p:tav tm="0">
                                          <p:val>
                                            <p:fltVal val="0"/>
                                          </p:val>
                                        </p:tav>
                                        <p:tav tm="100000">
                                          <p:val>
                                            <p:strVal val="#ppt_w"/>
                                          </p:val>
                                        </p:tav>
                                      </p:tavLst>
                                    </p:anim>
                                    <p:anim calcmode="lin" valueType="num">
                                      <p:cBhvr>
                                        <p:cTn id="64" dur="500" fill="hold"/>
                                        <p:tgtEl>
                                          <p:spTgt spid="9421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16" fill="hold" nodeType="clickEffect">
                                  <p:stCondLst>
                                    <p:cond delay="0"/>
                                  </p:stCondLst>
                                  <p:childTnLst>
                                    <p:set>
                                      <p:cBhvr>
                                        <p:cTn id="68" dur="1" fill="hold">
                                          <p:stCondLst>
                                            <p:cond delay="0"/>
                                          </p:stCondLst>
                                        </p:cTn>
                                        <p:tgtEl>
                                          <p:spTgt spid="94212">
                                            <p:txEl>
                                              <p:pRg st="7" end="7"/>
                                            </p:txEl>
                                          </p:spTgt>
                                        </p:tgtEl>
                                        <p:attrNameLst>
                                          <p:attrName>style.visibility</p:attrName>
                                        </p:attrNameLst>
                                      </p:cBhvr>
                                      <p:to>
                                        <p:strVal val="visible"/>
                                      </p:to>
                                    </p:set>
                                    <p:anim calcmode="lin" valueType="num">
                                      <p:cBhvr>
                                        <p:cTn id="69" dur="500" fill="hold"/>
                                        <p:tgtEl>
                                          <p:spTgt spid="94212">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9421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nodeType="clickEffect">
                                  <p:stCondLst>
                                    <p:cond delay="0"/>
                                  </p:stCondLst>
                                  <p:childTnLst>
                                    <p:set>
                                      <p:cBhvr>
                                        <p:cTn id="74" dur="1" fill="hold">
                                          <p:stCondLst>
                                            <p:cond delay="0"/>
                                          </p:stCondLst>
                                        </p:cTn>
                                        <p:tgtEl>
                                          <p:spTgt spid="94213">
                                            <p:txEl>
                                              <p:pRg st="2" end="2"/>
                                            </p:txEl>
                                          </p:spTgt>
                                        </p:tgtEl>
                                        <p:attrNameLst>
                                          <p:attrName>style.visibility</p:attrName>
                                        </p:attrNameLst>
                                      </p:cBhvr>
                                      <p:to>
                                        <p:strVal val="visible"/>
                                      </p:to>
                                    </p:set>
                                    <p:anim calcmode="lin" valueType="num">
                                      <p:cBhvr>
                                        <p:cTn id="75" dur="500" fill="hold"/>
                                        <p:tgtEl>
                                          <p:spTgt spid="94213">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9421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94213">
                                            <p:txEl>
                                              <p:pRg st="4" end="4"/>
                                            </p:txEl>
                                          </p:spTgt>
                                        </p:tgtEl>
                                        <p:attrNameLst>
                                          <p:attrName>style.visibility</p:attrName>
                                        </p:attrNameLst>
                                      </p:cBhvr>
                                      <p:to>
                                        <p:strVal val="visible"/>
                                      </p:to>
                                    </p:set>
                                    <p:anim calcmode="lin" valueType="num">
                                      <p:cBhvr>
                                        <p:cTn id="81" dur="500" fill="hold"/>
                                        <p:tgtEl>
                                          <p:spTgt spid="94213">
                                            <p:txEl>
                                              <p:pRg st="4" end="4"/>
                                            </p:txEl>
                                          </p:spTgt>
                                        </p:tgtEl>
                                        <p:attrNameLst>
                                          <p:attrName>ppt_w</p:attrName>
                                        </p:attrNameLst>
                                      </p:cBhvr>
                                      <p:tavLst>
                                        <p:tav tm="0">
                                          <p:val>
                                            <p:fltVal val="0"/>
                                          </p:val>
                                        </p:tav>
                                        <p:tav tm="100000">
                                          <p:val>
                                            <p:strVal val="#ppt_w"/>
                                          </p:val>
                                        </p:tav>
                                      </p:tavLst>
                                    </p:anim>
                                    <p:anim calcmode="lin" valueType="num">
                                      <p:cBhvr>
                                        <p:cTn id="82" dur="500" fill="hold"/>
                                        <p:tgtEl>
                                          <p:spTgt spid="9421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uiExpand="1" build="p" animBg="1"/>
      <p:bldP spid="94213" grpId="0" uiExpand="1" build="p"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C00000"/>
                </a:solidFill>
              </a:rPr>
              <a:t>Structure</a:t>
            </a:r>
          </a:p>
        </p:txBody>
      </p:sp>
      <p:sp>
        <p:nvSpPr>
          <p:cNvPr id="7" name="Content Placeholder 6"/>
          <p:cNvSpPr>
            <a:spLocks noGrp="1"/>
          </p:cNvSpPr>
          <p:nvPr>
            <p:ph idx="1"/>
          </p:nvPr>
        </p:nvSpPr>
        <p:spPr>
          <a:xfrm>
            <a:off x="2592925" y="1540188"/>
            <a:ext cx="8915400" cy="4936811"/>
          </a:xfrm>
        </p:spPr>
        <p:txBody>
          <a:bodyPr>
            <a:normAutofit/>
          </a:bodyPr>
          <a:lstStyle/>
          <a:p>
            <a:pPr marL="0" indent="0">
              <a:buNone/>
            </a:pPr>
            <a:r>
              <a:rPr lang="en-US" sz="2400" b="1" dirty="0">
                <a:solidFill>
                  <a:srgbClr val="002060"/>
                </a:solidFill>
              </a:rPr>
              <a:t>The Third Gospel easily divides into four major blocks of material:</a:t>
            </a:r>
          </a:p>
          <a:p>
            <a:pPr marL="914400" lvl="1" indent="-457200">
              <a:buFont typeface="+mj-lt"/>
              <a:buAutoNum type="arabicPeriod"/>
            </a:pPr>
            <a:r>
              <a:rPr lang="en-US" sz="2000" i="1" dirty="0">
                <a:solidFill>
                  <a:schemeClr val="tx1"/>
                </a:solidFill>
              </a:rPr>
              <a:t>The birth and infancy narratives (1-2)</a:t>
            </a:r>
          </a:p>
          <a:p>
            <a:pPr marL="914400" lvl="1" indent="-457200">
              <a:buFont typeface="+mj-lt"/>
              <a:buAutoNum type="arabicPeriod"/>
            </a:pPr>
            <a:r>
              <a:rPr lang="en-US" sz="2000" i="1" dirty="0">
                <a:solidFill>
                  <a:schemeClr val="tx1"/>
                </a:solidFill>
              </a:rPr>
              <a:t>The Galilean ministry (3:1—9:50)</a:t>
            </a:r>
          </a:p>
          <a:p>
            <a:pPr marL="914400" lvl="1" indent="-457200">
              <a:buFont typeface="+mj-lt"/>
              <a:buAutoNum type="arabicPeriod"/>
            </a:pPr>
            <a:r>
              <a:rPr lang="en-US" sz="2000" i="1" dirty="0">
                <a:solidFill>
                  <a:schemeClr val="tx1"/>
                </a:solidFill>
              </a:rPr>
              <a:t>The travel narratives (9:51—19:44)</a:t>
            </a:r>
          </a:p>
          <a:p>
            <a:pPr marL="914400" lvl="1" indent="-457200">
              <a:buFont typeface="+mj-lt"/>
              <a:buAutoNum type="arabicPeriod"/>
            </a:pPr>
            <a:r>
              <a:rPr lang="en-US" sz="2000" i="1" dirty="0">
                <a:solidFill>
                  <a:schemeClr val="tx1"/>
                </a:solidFill>
              </a:rPr>
              <a:t>The passion narratives (19:45—24:53)</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E87EE9-7E76-4E33-8772-9029F74C8BA8}" type="slidenum">
              <a:rPr kumimoji="0" lang="en-US" alt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alt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260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Essenes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694670" cy="4324952"/>
          </a:xfrm>
        </p:spPr>
        <p:txBody>
          <a:bodyPr>
            <a:normAutofit/>
          </a:bodyPr>
          <a:lstStyle/>
          <a:p>
            <a:r>
              <a:rPr lang="en-US" sz="2400" b="1" dirty="0">
                <a:solidFill>
                  <a:srgbClr val="C00000"/>
                </a:solidFill>
                <a:latin typeface="Bahnschrift SemiBold Condensed" panose="020B0502040204020203" pitchFamily="34" charset="0"/>
              </a:rPr>
              <a:t>Essenes rejected the priesthood of the 2</a:t>
            </a:r>
            <a:r>
              <a:rPr lang="en-US" sz="2400" b="1" baseline="30000" dirty="0">
                <a:solidFill>
                  <a:srgbClr val="C00000"/>
                </a:solidFill>
                <a:latin typeface="Bahnschrift SemiBold Condensed" panose="020B0502040204020203" pitchFamily="34" charset="0"/>
              </a:rPr>
              <a:t>nd</a:t>
            </a:r>
            <a:r>
              <a:rPr lang="en-US" sz="2400" b="1" dirty="0">
                <a:solidFill>
                  <a:srgbClr val="C00000"/>
                </a:solidFill>
                <a:latin typeface="Bahnschrift SemiBold Condensed" panose="020B0502040204020203" pitchFamily="34" charset="0"/>
              </a:rPr>
              <a:t> Temple as corrupt and irredeemable.</a:t>
            </a:r>
          </a:p>
          <a:p>
            <a:pPr marL="914400" indent="-457200">
              <a:spcBef>
                <a:spcPts val="0"/>
              </a:spcBef>
              <a:spcAft>
                <a:spcPts val="0"/>
              </a:spcAft>
              <a:buFont typeface="Wingdings" panose="05000000000000000000" pitchFamily="2" charset="2"/>
              <a:buChar char="§"/>
            </a:pPr>
            <a:r>
              <a:rPr lang="en-US" sz="2000" i="1" dirty="0"/>
              <a:t>While some lived in the cities, many withdrew to communes in the desert to await the apocalyptic end of the age.</a:t>
            </a:r>
          </a:p>
          <a:p>
            <a:pPr marL="914400" indent="-457200">
              <a:spcBef>
                <a:spcPts val="0"/>
              </a:spcBef>
              <a:spcAft>
                <a:spcPts val="0"/>
              </a:spcAft>
              <a:buFont typeface="Wingdings" panose="05000000000000000000" pitchFamily="2" charset="2"/>
              <a:buChar char="§"/>
            </a:pPr>
            <a:r>
              <a:rPr lang="en-US" sz="2000" i="1" dirty="0"/>
              <a:t>They are the one group described by Josephus but not found in the New Testament.</a:t>
            </a:r>
          </a:p>
          <a:p>
            <a:pPr marL="914400" indent="-457200">
              <a:spcBef>
                <a:spcPts val="0"/>
              </a:spcBef>
              <a:spcAft>
                <a:spcPts val="0"/>
              </a:spcAft>
              <a:buFont typeface="Wingdings" panose="05000000000000000000" pitchFamily="2" charset="2"/>
              <a:buChar char="§"/>
            </a:pPr>
            <a:r>
              <a:rPr lang="en-US" sz="2000" i="1" dirty="0"/>
              <a:t>Most scholars believe Qumran was an Essene community.</a:t>
            </a:r>
          </a:p>
          <a:p>
            <a:pPr marL="914400" indent="-457200">
              <a:spcBef>
                <a:spcPts val="0"/>
              </a:spcBef>
              <a:spcAft>
                <a:spcPts val="0"/>
              </a:spcAft>
              <a:buFont typeface="Wingdings" panose="05000000000000000000" pitchFamily="2" charset="2"/>
              <a:buChar char="§"/>
            </a:pPr>
            <a:r>
              <a:rPr lang="en-US" sz="2000" i="1" dirty="0"/>
              <a:t>One Dead Sea Scrolls document (4QMMT) has an exact verbal parallel with the writings of Paul, when it speaks of the “works of the law” that would be “reckoned as righteousness.” Paul, of course, says just the opposite (Ro. 3:20, 28; Ga. 2:16; 3:2, 5, 10).</a:t>
            </a:r>
          </a:p>
        </p:txBody>
      </p:sp>
    </p:spTree>
    <p:extLst>
      <p:ext uri="{BB962C8B-B14F-4D97-AF65-F5344CB8AC3E}">
        <p14:creationId xmlns:p14="http://schemas.microsoft.com/office/powerpoint/2010/main" val="14090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56369"/>
            <a:ext cx="10515600" cy="1325563"/>
          </a:xfrm>
        </p:spPr>
        <p:txBody>
          <a:bodyPr/>
          <a:lstStyle/>
          <a:p>
            <a:pPr algn="ctr"/>
            <a:r>
              <a:rPr lang="en-US" dirty="0">
                <a:solidFill>
                  <a:srgbClr val="FFC000"/>
                </a:solidFill>
                <a:effectLst>
                  <a:outerShdw blurRad="38100" dist="38100" dir="2700000" algn="tl">
                    <a:srgbClr val="000000">
                      <a:alpha val="43137"/>
                    </a:srgbClr>
                  </a:outerShdw>
                </a:effectLst>
              </a:rPr>
              <a:t>GEOGRAPHICAL CHIASMUS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9" name="Block Arc 8"/>
          <p:cNvSpPr/>
          <p:nvPr/>
        </p:nvSpPr>
        <p:spPr>
          <a:xfrm rot="10800000">
            <a:off x="4572002" y="2330375"/>
            <a:ext cx="3041069" cy="3042298"/>
          </a:xfrm>
          <a:prstGeom prst="blockArc">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Rectangle 10"/>
          <p:cNvSpPr/>
          <p:nvPr/>
        </p:nvSpPr>
        <p:spPr>
          <a:xfrm>
            <a:off x="4572002" y="2132406"/>
            <a:ext cx="764497" cy="1717925"/>
          </a:xfrm>
          <a:prstGeom prst="rect">
            <a:avLst/>
          </a:prstGeom>
          <a:solidFill>
            <a:srgbClr val="E2E9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p:cNvSpPr/>
          <p:nvPr/>
        </p:nvSpPr>
        <p:spPr>
          <a:xfrm>
            <a:off x="6844153" y="2133595"/>
            <a:ext cx="768918" cy="17179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TextBox 12"/>
          <p:cNvSpPr txBox="1"/>
          <p:nvPr/>
        </p:nvSpPr>
        <p:spPr>
          <a:xfrm>
            <a:off x="4364182" y="5430980"/>
            <a:ext cx="342207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ASCENSION</a:t>
            </a:r>
          </a:p>
        </p:txBody>
      </p:sp>
      <p:sp>
        <p:nvSpPr>
          <p:cNvPr id="14" name="TextBox 13"/>
          <p:cNvSpPr txBox="1"/>
          <p:nvPr/>
        </p:nvSpPr>
        <p:spPr>
          <a:xfrm>
            <a:off x="838200" y="2330376"/>
            <a:ext cx="3525982" cy="23021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GALILEE  A</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SAMARIA/JUDEA  B</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JERUSALEM  C</a:t>
            </a:r>
          </a:p>
        </p:txBody>
      </p:sp>
      <p:sp>
        <p:nvSpPr>
          <p:cNvPr id="15" name="TextBox 14"/>
          <p:cNvSpPr txBox="1"/>
          <p:nvPr/>
        </p:nvSpPr>
        <p:spPr>
          <a:xfrm>
            <a:off x="7758550" y="2385791"/>
            <a:ext cx="359525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A’  NATIONS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B’  JUDEA/SAMARIA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99"/>
                </a:solidFill>
                <a:effectLst/>
                <a:uLnTx/>
                <a:uFillTx/>
                <a:latin typeface="Century Gothic" panose="020B0502020202020204"/>
                <a:ea typeface="+mn-ea"/>
                <a:cs typeface="+mn-cs"/>
              </a:rPr>
              <a:t>C’  JERUSALEM</a:t>
            </a:r>
          </a:p>
        </p:txBody>
      </p:sp>
      <p:sp>
        <p:nvSpPr>
          <p:cNvPr id="16" name="TextBox 15"/>
          <p:cNvSpPr txBox="1"/>
          <p:nvPr/>
        </p:nvSpPr>
        <p:spPr>
          <a:xfrm>
            <a:off x="4433459" y="1399309"/>
            <a:ext cx="11360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Impact" panose="020B0806030902050204" pitchFamily="34" charset="0"/>
                <a:ea typeface="+mn-ea"/>
                <a:cs typeface="+mn-cs"/>
              </a:rPr>
              <a:t>LUKE</a:t>
            </a:r>
          </a:p>
        </p:txBody>
      </p:sp>
      <p:sp>
        <p:nvSpPr>
          <p:cNvPr id="17" name="TextBox 16"/>
          <p:cNvSpPr txBox="1"/>
          <p:nvPr/>
        </p:nvSpPr>
        <p:spPr>
          <a:xfrm>
            <a:off x="6677904" y="1399304"/>
            <a:ext cx="11360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Impact" panose="020B0806030902050204" pitchFamily="34" charset="0"/>
                <a:ea typeface="+mn-ea"/>
                <a:cs typeface="+mn-cs"/>
              </a:rPr>
              <a:t>ACTS</a:t>
            </a:r>
          </a:p>
        </p:txBody>
      </p:sp>
      <p:sp>
        <p:nvSpPr>
          <p:cNvPr id="3" name="TextBox 2"/>
          <p:cNvSpPr txBox="1"/>
          <p:nvPr/>
        </p:nvSpPr>
        <p:spPr>
          <a:xfrm>
            <a:off x="4590711" y="3539306"/>
            <a:ext cx="736264" cy="369332"/>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8" name="TextBox 17"/>
          <p:cNvSpPr txBox="1"/>
          <p:nvPr/>
        </p:nvSpPr>
        <p:spPr>
          <a:xfrm>
            <a:off x="6867282" y="3529087"/>
            <a:ext cx="736264" cy="369332"/>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6" name="Straight Connector 5"/>
          <p:cNvCxnSpPr/>
          <p:nvPr/>
        </p:nvCxnSpPr>
        <p:spPr>
          <a:xfrm>
            <a:off x="6092536" y="4632560"/>
            <a:ext cx="0" cy="7401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655089" y="195045"/>
            <a:ext cx="8915399" cy="1668924"/>
          </a:xfrm>
        </p:spPr>
        <p:txBody>
          <a:bodyPr>
            <a:normAutofit fontScale="90000"/>
          </a:bodyPr>
          <a:lstStyle/>
          <a:p>
            <a:pPr algn="ctr"/>
            <a:r>
              <a:rPr lang="en-US" b="1" dirty="0">
                <a:solidFill>
                  <a:srgbClr val="FFC000"/>
                </a:solidFill>
                <a:effectLst>
                  <a:outerShdw blurRad="38100" dist="38100" dir="2700000" algn="tl">
                    <a:srgbClr val="000000">
                      <a:alpha val="43137"/>
                    </a:srgbClr>
                  </a:outerShdw>
                </a:effectLst>
              </a:rPr>
              <a:t>THREE EPOCHS</a:t>
            </a:r>
            <a:br>
              <a:rPr lang="en-US" dirty="0"/>
            </a:br>
            <a:r>
              <a:rPr lang="en-US" sz="2700" i="1" dirty="0">
                <a:solidFill>
                  <a:srgbClr val="FFFF99"/>
                </a:solidFill>
              </a:rPr>
              <a:t>In addition to the geographical motif, Luke-Acts has three distinguishable time periods, each with theological significance.</a:t>
            </a:r>
            <a:endParaRPr lang="en-US" sz="2700" dirty="0">
              <a:solidFill>
                <a:srgbClr val="FFFF99"/>
              </a:solidFill>
            </a:endParaRPr>
          </a:p>
        </p:txBody>
      </p:sp>
      <p:sp>
        <p:nvSpPr>
          <p:cNvPr id="12" name="Content Placeholder 11"/>
          <p:cNvSpPr>
            <a:spLocks noGrp="1"/>
          </p:cNvSpPr>
          <p:nvPr>
            <p:ph sz="half" idx="1"/>
          </p:nvPr>
        </p:nvSpPr>
        <p:spPr>
          <a:xfrm>
            <a:off x="333375" y="2014018"/>
            <a:ext cx="3468797" cy="3012839"/>
          </a:xfrm>
          <a:solidFill>
            <a:schemeClr val="accent5">
              <a:lumMod val="20000"/>
              <a:lumOff val="80000"/>
            </a:schemeClr>
          </a:solidFill>
          <a:ln>
            <a:solidFill>
              <a:schemeClr val="tx1"/>
            </a:solidFill>
          </a:ln>
        </p:spPr>
        <p:txBody>
          <a:bodyPr>
            <a:normAutofit/>
          </a:bodyPr>
          <a:lstStyle/>
          <a:p>
            <a:pPr marL="0" indent="0">
              <a:buNone/>
            </a:pPr>
            <a:r>
              <a:rPr lang="en-US" sz="2000" b="1" dirty="0">
                <a:solidFill>
                  <a:srgbClr val="FF0000"/>
                </a:solidFill>
              </a:rPr>
              <a:t>PERIOD OF ISRAEL</a:t>
            </a:r>
          </a:p>
          <a:p>
            <a:pPr marL="0" indent="0">
              <a:buNone/>
            </a:pPr>
            <a:r>
              <a:rPr lang="en-US" sz="2000" b="1" i="1" dirty="0"/>
              <a:t>Luke demarcates between the Period of Israel and the coming of Jesus (16:16).</a:t>
            </a:r>
          </a:p>
        </p:txBody>
      </p:sp>
      <p:sp>
        <p:nvSpPr>
          <p:cNvPr id="13" name="Content Placeholder 12"/>
          <p:cNvSpPr>
            <a:spLocks noGrp="1"/>
          </p:cNvSpPr>
          <p:nvPr>
            <p:ph sz="half" idx="2"/>
          </p:nvPr>
        </p:nvSpPr>
        <p:spPr>
          <a:xfrm>
            <a:off x="4187189" y="2014018"/>
            <a:ext cx="3651886" cy="3012839"/>
          </a:xfrm>
          <a:solidFill>
            <a:schemeClr val="accent5">
              <a:lumMod val="40000"/>
              <a:lumOff val="60000"/>
            </a:schemeClr>
          </a:solidFill>
          <a:ln>
            <a:solidFill>
              <a:schemeClr val="tx1"/>
            </a:solidFill>
          </a:ln>
        </p:spPr>
        <p:txBody>
          <a:bodyPr>
            <a:normAutofit/>
          </a:bodyPr>
          <a:lstStyle/>
          <a:p>
            <a:pPr marL="0" indent="0">
              <a:buNone/>
            </a:pPr>
            <a:r>
              <a:rPr lang="en-US" sz="2000" b="1" dirty="0">
                <a:solidFill>
                  <a:srgbClr val="FF0000"/>
                </a:solidFill>
              </a:rPr>
              <a:t>PERIOD OF JESUS</a:t>
            </a:r>
          </a:p>
          <a:p>
            <a:pPr marL="0" indent="0">
              <a:buNone/>
            </a:pPr>
            <a:r>
              <a:rPr lang="en-US" sz="2000" b="1" i="1" dirty="0"/>
              <a:t>The larger portion of the Third Gospel is given to the ministry of Jesus, the Savior and Messiah.</a:t>
            </a:r>
          </a:p>
        </p:txBody>
      </p:sp>
      <p:sp>
        <p:nvSpPr>
          <p:cNvPr id="14" name="Content Placeholder 12"/>
          <p:cNvSpPr txBox="1">
            <a:spLocks/>
          </p:cNvSpPr>
          <p:nvPr/>
        </p:nvSpPr>
        <p:spPr>
          <a:xfrm>
            <a:off x="8206739" y="2014018"/>
            <a:ext cx="3651886" cy="3012840"/>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PERIOD OF THE CHURCH</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sz="2000" b="1" i="1"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He also demarcates between the Period of Jesus and the Period of the church (Ac. 1:1-2, 8).</a:t>
            </a:r>
          </a:p>
        </p:txBody>
      </p:sp>
      <p:sp>
        <p:nvSpPr>
          <p:cNvPr id="15" name="TextBox 14"/>
          <p:cNvSpPr txBox="1"/>
          <p:nvPr/>
        </p:nvSpPr>
        <p:spPr>
          <a:xfrm>
            <a:off x="400050" y="5176907"/>
            <a:ext cx="113823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Bradley Hand ITC" panose="03070402050302030203" pitchFamily="66" charset="0"/>
                <a:ea typeface="+mn-ea"/>
                <a:cs typeface="+mn-cs"/>
              </a:rPr>
              <a:t>The law and the prophets were proclaimed until John. Since that time, the good news of the kingdom of God is being preached… (Lk 16:16) </a:t>
            </a:r>
          </a:p>
        </p:txBody>
      </p:sp>
    </p:spTree>
    <p:extLst>
      <p:ext uri="{BB962C8B-B14F-4D97-AF65-F5344CB8AC3E}">
        <p14:creationId xmlns:p14="http://schemas.microsoft.com/office/powerpoint/2010/main" val="30007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randombar(horizontal)">
                                      <p:cBhvr>
                                        <p:cTn id="7" dur="500"/>
                                        <p:tgtEl>
                                          <p:spTgt spid="1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3" dur="5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randombar(horizontal)">
                                      <p:cBhvr>
                                        <p:cTn id="18" dur="500"/>
                                        <p:tgtEl>
                                          <p:spTgt spid="13">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1" dur="500"/>
                                        <p:tgtEl>
                                          <p:spTgt spid="13">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 calcmode="lin" valueType="num">
                                      <p:cBhvr>
                                        <p:cTn id="3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D37F66-97A7-B788-04C2-3AC104ECA41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64422-C6EA-487B-8C68-AD192CB9DE7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101378" name="Rectangle 2">
            <a:extLst>
              <a:ext uri="{FF2B5EF4-FFF2-40B4-BE49-F238E27FC236}">
                <a16:creationId xmlns:a16="http://schemas.microsoft.com/office/drawing/2014/main" id="{1805C605-7540-378F-9241-17AC740804B0}"/>
              </a:ext>
            </a:extLst>
          </p:cNvPr>
          <p:cNvSpPr>
            <a:spLocks noGrp="1" noChangeArrowheads="1"/>
          </p:cNvSpPr>
          <p:nvPr>
            <p:ph type="title"/>
          </p:nvPr>
        </p:nvSpPr>
        <p:spPr/>
        <p:txBody>
          <a:bodyPr/>
          <a:lstStyle/>
          <a:p>
            <a:r>
              <a:rPr lang="en-US" altLang="en-US" sz="3200" dirty="0">
                <a:solidFill>
                  <a:srgbClr val="CC99FF"/>
                </a:solidFill>
                <a:latin typeface="Cooper Black" panose="0208090404030B020404" pitchFamily="18" charset="0"/>
              </a:rPr>
              <a:t>The Fourth Gospel naturally divides into four major sections</a:t>
            </a:r>
          </a:p>
        </p:txBody>
      </p:sp>
      <p:sp>
        <p:nvSpPr>
          <p:cNvPr id="101379" name="Rectangle 3">
            <a:extLst>
              <a:ext uri="{FF2B5EF4-FFF2-40B4-BE49-F238E27FC236}">
                <a16:creationId xmlns:a16="http://schemas.microsoft.com/office/drawing/2014/main" id="{A5FF37AC-CDB5-0DDE-340A-E4322F8D0663}"/>
              </a:ext>
            </a:extLst>
          </p:cNvPr>
          <p:cNvSpPr>
            <a:spLocks noGrp="1" noChangeArrowheads="1"/>
          </p:cNvSpPr>
          <p:nvPr>
            <p:ph type="body" idx="1"/>
          </p:nvPr>
        </p:nvSpPr>
        <p:spPr>
          <a:xfrm>
            <a:off x="609600" y="1420814"/>
            <a:ext cx="10972800" cy="5159374"/>
          </a:xfrm>
          <a:solidFill>
            <a:srgbClr val="000810"/>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800" b="1" dirty="0">
                <a:solidFill>
                  <a:srgbClr val="FFCC99"/>
                </a:solidFill>
                <a:latin typeface="Arial Rounded MT Bold" panose="020F0704030504030204" pitchFamily="34" charset="0"/>
              </a:rPr>
              <a:t>PROLOGUE (1:1-18)</a:t>
            </a:r>
          </a:p>
          <a:p>
            <a:pPr>
              <a:lnSpc>
                <a:spcPct val="90000"/>
              </a:lnSpc>
              <a:buFont typeface="Wingdings" panose="05000000000000000000" pitchFamily="2" charset="2"/>
              <a:buNone/>
            </a:pPr>
            <a:r>
              <a:rPr lang="en-US" altLang="en-US" sz="2400" b="1" dirty="0">
                <a:solidFill>
                  <a:srgbClr val="FFCC99"/>
                </a:solidFill>
                <a:latin typeface="Arial Narrow" panose="020B0606020202030204" pitchFamily="34" charset="0"/>
              </a:rPr>
              <a:t>The opening of the book is a hymn of incarnation.</a:t>
            </a:r>
          </a:p>
          <a:p>
            <a:pPr>
              <a:lnSpc>
                <a:spcPct val="90000"/>
              </a:lnSpc>
            </a:pPr>
            <a:r>
              <a:rPr lang="en-US" altLang="en-US" sz="2000" i="1" dirty="0">
                <a:solidFill>
                  <a:srgbClr val="FFFFCC"/>
                </a:solidFill>
                <a:latin typeface="Arial Narrow" panose="020B0606020202030204" pitchFamily="34" charset="0"/>
              </a:rPr>
              <a:t>Unlike Matthew and Luke, who offer the genealogical pedigree of Jesus, the Fourth Gospel concentrates on Jesus’ origins from all eternity in the very bosom of the Father.</a:t>
            </a:r>
          </a:p>
          <a:p>
            <a:pPr>
              <a:lnSpc>
                <a:spcPct val="90000"/>
              </a:lnSpc>
            </a:pPr>
            <a:r>
              <a:rPr lang="en-US" altLang="en-US" sz="2000" i="1" dirty="0">
                <a:solidFill>
                  <a:srgbClr val="FFFFCC"/>
                </a:solidFill>
                <a:latin typeface="Arial Narrow" panose="020B0606020202030204" pitchFamily="34" charset="0"/>
              </a:rPr>
              <a:t>The prologue describes a cyclical pattern of the Word, who comes from God, dwells incarnate as a human and returns to God.</a:t>
            </a:r>
          </a:p>
          <a:p>
            <a:pPr>
              <a:lnSpc>
                <a:spcPct val="90000"/>
              </a:lnSpc>
            </a:pPr>
            <a:r>
              <a:rPr lang="en-US" altLang="en-US" sz="2000" i="1" dirty="0">
                <a:solidFill>
                  <a:srgbClr val="FFFFCC"/>
                </a:solidFill>
                <a:latin typeface="Arial Narrow" panose="020B0606020202030204" pitchFamily="34" charset="0"/>
              </a:rPr>
              <a:t>The prologue anticipates many of the major themes of the book: the Word, light, darkness, life, grace, truth, testimony, the law, and belief.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p:cTn id="7" dur="500" fill="hold"/>
                                        <p:tgtEl>
                                          <p:spTgt spid="101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37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anim calcmode="lin" valueType="num">
                                      <p:cBhvr>
                                        <p:cTn id="11" dur="500" fill="hold"/>
                                        <p:tgtEl>
                                          <p:spTgt spid="10137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13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 calcmode="lin" valueType="num">
                                      <p:cBhvr additive="base">
                                        <p:cTn id="17"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1379">
                                            <p:txEl>
                                              <p:pRg st="3" end="3"/>
                                            </p:txEl>
                                          </p:spTgt>
                                        </p:tgtEl>
                                        <p:attrNameLst>
                                          <p:attrName>style.visibility</p:attrName>
                                        </p:attrNameLst>
                                      </p:cBhvr>
                                      <p:to>
                                        <p:strVal val="visible"/>
                                      </p:to>
                                    </p:set>
                                    <p:anim calcmode="lin" valueType="num">
                                      <p:cBhvr additive="base">
                                        <p:cTn id="23"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1379">
                                            <p:txEl>
                                              <p:pRg st="4" end="4"/>
                                            </p:txEl>
                                          </p:spTgt>
                                        </p:tgtEl>
                                        <p:attrNameLst>
                                          <p:attrName>style.visibility</p:attrName>
                                        </p:attrNameLst>
                                      </p:cBhvr>
                                      <p:to>
                                        <p:strVal val="visible"/>
                                      </p:to>
                                    </p:set>
                                    <p:anim calcmode="lin" valueType="num">
                                      <p:cBhvr additive="base">
                                        <p:cTn id="29" dur="500" fill="hold"/>
                                        <p:tgtEl>
                                          <p:spTgt spid="10137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3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98C564C-8510-7F87-52B8-CF56DF264C4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17A39F-3700-495C-8759-E6DCDE5FE46E}"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102403" name="Rectangle 3">
            <a:extLst>
              <a:ext uri="{FF2B5EF4-FFF2-40B4-BE49-F238E27FC236}">
                <a16:creationId xmlns:a16="http://schemas.microsoft.com/office/drawing/2014/main" id="{B312E8D0-1A01-EDEA-6ACF-B5E9803AC1DF}"/>
              </a:ext>
            </a:extLst>
          </p:cNvPr>
          <p:cNvSpPr>
            <a:spLocks noGrp="1" noChangeArrowheads="1"/>
          </p:cNvSpPr>
          <p:nvPr>
            <p:ph type="body" idx="1"/>
          </p:nvPr>
        </p:nvSpPr>
        <p:spPr>
          <a:xfrm>
            <a:off x="609599" y="304800"/>
            <a:ext cx="11133221" cy="6324600"/>
          </a:xfrm>
          <a:solidFill>
            <a:srgbClr val="000810"/>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800" b="1" dirty="0">
                <a:solidFill>
                  <a:srgbClr val="FFCC99"/>
                </a:solidFill>
                <a:latin typeface="Arial Rounded MT Bold" panose="020F0704030504030204" pitchFamily="34" charset="0"/>
              </a:rPr>
              <a:t>BOOK OF SIGNS (1:19—12:50)</a:t>
            </a:r>
          </a:p>
          <a:p>
            <a:pPr>
              <a:lnSpc>
                <a:spcPct val="90000"/>
              </a:lnSpc>
              <a:buFont typeface="Wingdings" panose="05000000000000000000" pitchFamily="2" charset="2"/>
              <a:buNone/>
            </a:pPr>
            <a:r>
              <a:rPr lang="en-US" altLang="en-US" sz="2400" b="1" dirty="0">
                <a:solidFill>
                  <a:srgbClr val="FFCC99"/>
                </a:solidFill>
                <a:latin typeface="Arial Narrow" panose="020B0606020202030204" pitchFamily="34" charset="0"/>
              </a:rPr>
              <a:t>John structures the narratives about Jesus around alternating signs and discourses. The signs are simultaneous incidents that become paths of revelation to some (2:11; 3:2; 20:30-31) and spiritual blindness to others (2:18; 6:26-27, 30; 9:30-34; 10:25-38; 11:47-50).</a:t>
            </a:r>
          </a:p>
          <a:p>
            <a:pPr>
              <a:lnSpc>
                <a:spcPct val="90000"/>
              </a:lnSpc>
            </a:pPr>
            <a:r>
              <a:rPr lang="en-US" altLang="en-US" sz="2000" i="1" dirty="0">
                <a:solidFill>
                  <a:srgbClr val="FFFFCC"/>
                </a:solidFill>
                <a:latin typeface="Arial Narrow" panose="020B0606020202030204" pitchFamily="34" charset="0"/>
              </a:rPr>
              <a:t>While in the Synoptics Jesus performed many miracles, the Fourth Gospel confines itself to seven (cf. 20:30; 21:25).</a:t>
            </a:r>
          </a:p>
          <a:p>
            <a:pPr>
              <a:lnSpc>
                <a:spcPct val="90000"/>
              </a:lnSpc>
            </a:pPr>
            <a:r>
              <a:rPr lang="en-US" altLang="en-US" sz="2000" i="1" dirty="0">
                <a:solidFill>
                  <a:srgbClr val="FFFFCC"/>
                </a:solidFill>
                <a:latin typeface="Arial Narrow" panose="020B0606020202030204" pitchFamily="34" charset="0"/>
              </a:rPr>
              <a:t>The first two signs are numbered, suggesting that the reader should continue the numerical progression (2:11; 4:54; cf. 6:14).</a:t>
            </a:r>
          </a:p>
          <a:p>
            <a:pPr>
              <a:lnSpc>
                <a:spcPct val="90000"/>
              </a:lnSpc>
            </a:pPr>
            <a:r>
              <a:rPr lang="en-US" altLang="en-US" sz="2000" i="1" dirty="0">
                <a:solidFill>
                  <a:srgbClr val="FFFFCC"/>
                </a:solidFill>
                <a:latin typeface="Arial Narrow" panose="020B0606020202030204" pitchFamily="34" charset="0"/>
              </a:rPr>
              <a:t>Jesus’ miracles regularly are described as “signs” </a:t>
            </a:r>
            <a:r>
              <a:rPr lang="en-US" altLang="en-US" sz="2000" dirty="0">
                <a:solidFill>
                  <a:srgbClr val="FFFFCC"/>
                </a:solidFill>
                <a:latin typeface="Greekth" panose="02020803070505020304" pitchFamily="18" charset="0"/>
              </a:rPr>
              <a:t>(</a:t>
            </a:r>
            <a:r>
              <a:rPr lang="el-GR" altLang="en-US" sz="2000" dirty="0">
                <a:solidFill>
                  <a:srgbClr val="FFFFCC"/>
                </a:solidFill>
                <a:latin typeface="Greekth" panose="02020803070505020304" pitchFamily="18" charset="0"/>
              </a:rPr>
              <a:t>σημειον</a:t>
            </a:r>
            <a:r>
              <a:rPr lang="en-US" altLang="en-US" sz="2000" dirty="0">
                <a:solidFill>
                  <a:srgbClr val="FFFFCC"/>
                </a:solidFill>
                <a:latin typeface="Greekth" panose="02020803070505020304" pitchFamily="18" charset="0"/>
              </a:rPr>
              <a:t>)</a:t>
            </a:r>
            <a:r>
              <a:rPr lang="en-US" altLang="en-US" sz="2000" i="1" dirty="0">
                <a:solidFill>
                  <a:srgbClr val="FFFFCC"/>
                </a:solidFill>
                <a:latin typeface="Arial Narrow" panose="020B0606020202030204" pitchFamily="34" charset="0"/>
              </a:rPr>
              <a:t> in the Fourth Gospel, and the nature of a sign is to point beyond itself.</a:t>
            </a:r>
          </a:p>
          <a:p>
            <a:pPr>
              <a:lnSpc>
                <a:spcPct val="90000"/>
              </a:lnSpc>
            </a:pPr>
            <a:r>
              <a:rPr lang="en-US" altLang="en-US" sz="2000" i="1" dirty="0">
                <a:solidFill>
                  <a:srgbClr val="FFFFCC"/>
                </a:solidFill>
                <a:latin typeface="Arial Narrow" panose="020B0606020202030204" pitchFamily="34" charset="0"/>
              </a:rPr>
              <a:t>The lengthy discourses frequently reflect upon the meaning of the signs: water/living water; loaves/bread of life; blindness/light of the world; resurrection/eternal life.</a:t>
            </a:r>
            <a:endParaRPr lang="en-US" altLang="en-US" sz="2000" dirty="0">
              <a:solidFill>
                <a:srgbClr val="FFFFCC"/>
              </a:solidFill>
              <a:latin typeface="Greekth" panose="020208030705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2403">
                                            <p:txEl>
                                              <p:pRg st="1" end="1"/>
                                            </p:txEl>
                                          </p:spTgt>
                                        </p:tgtEl>
                                        <p:attrNameLst>
                                          <p:attrName>style.visibility</p:attrName>
                                        </p:attrNameLst>
                                      </p:cBhvr>
                                      <p:to>
                                        <p:strVal val="visible"/>
                                      </p:to>
                                    </p:set>
                                    <p:anim calcmode="lin" valueType="num">
                                      <p:cBhvr>
                                        <p:cTn id="7" dur="500" fill="hold"/>
                                        <p:tgtEl>
                                          <p:spTgt spid="10240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anim calcmode="lin" valueType="num">
                                      <p:cBhvr additive="base">
                                        <p:cTn id="13"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anim calcmode="lin" valueType="num">
                                      <p:cBhvr additive="base">
                                        <p:cTn id="19"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403">
                                            <p:txEl>
                                              <p:pRg st="4" end="4"/>
                                            </p:txEl>
                                          </p:spTgt>
                                        </p:tgtEl>
                                        <p:attrNameLst>
                                          <p:attrName>style.visibility</p:attrName>
                                        </p:attrNameLst>
                                      </p:cBhvr>
                                      <p:to>
                                        <p:strVal val="visible"/>
                                      </p:to>
                                    </p:set>
                                    <p:anim calcmode="lin" valueType="num">
                                      <p:cBhvr additive="base">
                                        <p:cTn id="25" dur="500" fill="hold"/>
                                        <p:tgtEl>
                                          <p:spTgt spid="10240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403">
                                            <p:txEl>
                                              <p:pRg st="5" end="5"/>
                                            </p:txEl>
                                          </p:spTgt>
                                        </p:tgtEl>
                                        <p:attrNameLst>
                                          <p:attrName>style.visibility</p:attrName>
                                        </p:attrNameLst>
                                      </p:cBhvr>
                                      <p:to>
                                        <p:strVal val="visible"/>
                                      </p:to>
                                    </p:set>
                                    <p:anim calcmode="lin" valueType="num">
                                      <p:cBhvr additive="base">
                                        <p:cTn id="31" dur="500" fill="hold"/>
                                        <p:tgtEl>
                                          <p:spTgt spid="1024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6666"/>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ED5CA59-C399-045D-70DF-407DD68A99BF}"/>
              </a:ext>
            </a:extLst>
          </p:cNvPr>
          <p:cNvSpPr>
            <a:spLocks noGrp="1" noChangeArrowheads="1"/>
          </p:cNvSpPr>
          <p:nvPr>
            <p:ph type="title"/>
          </p:nvPr>
        </p:nvSpPr>
        <p:spPr>
          <a:xfrm>
            <a:off x="1981200" y="0"/>
            <a:ext cx="8229600" cy="1143000"/>
          </a:xfrm>
        </p:spPr>
        <p:txBody>
          <a:bodyPr/>
          <a:lstStyle/>
          <a:p>
            <a:r>
              <a:rPr lang="en-US" altLang="en-US" sz="6000" dirty="0">
                <a:solidFill>
                  <a:srgbClr val="FF6600"/>
                </a:solidFill>
                <a:latin typeface="Freestyle Script" panose="030804020302050B0404" pitchFamily="66" charset="0"/>
              </a:rPr>
              <a:t>The Seven Signs</a:t>
            </a:r>
          </a:p>
        </p:txBody>
      </p:sp>
      <p:sp>
        <p:nvSpPr>
          <p:cNvPr id="104451" name="Rectangle 3">
            <a:extLst>
              <a:ext uri="{FF2B5EF4-FFF2-40B4-BE49-F238E27FC236}">
                <a16:creationId xmlns:a16="http://schemas.microsoft.com/office/drawing/2014/main" id="{3B7F55C6-0C08-CE13-5B7D-1AF3D1A95D61}"/>
              </a:ext>
            </a:extLst>
          </p:cNvPr>
          <p:cNvSpPr>
            <a:spLocks noGrp="1" noChangeArrowheads="1"/>
          </p:cNvSpPr>
          <p:nvPr>
            <p:ph type="body" idx="1"/>
          </p:nvPr>
        </p:nvSpPr>
        <p:spPr>
          <a:xfrm>
            <a:off x="914399" y="1019175"/>
            <a:ext cx="10812379" cy="5686425"/>
          </a:xfrm>
        </p:spPr>
        <p:txBody>
          <a:bodyPr/>
          <a:lstStyle/>
          <a:p>
            <a:pPr marL="609600" indent="-609600">
              <a:lnSpc>
                <a:spcPct val="80000"/>
              </a:lnSpc>
              <a:buNone/>
            </a:pPr>
            <a:r>
              <a:rPr lang="en-US" altLang="en-US" sz="2400" dirty="0">
                <a:solidFill>
                  <a:srgbClr val="FF3300"/>
                </a:solidFill>
              </a:rPr>
              <a:t>1</a:t>
            </a:r>
            <a:r>
              <a:rPr lang="en-US" altLang="en-US" sz="2400" dirty="0"/>
              <a:t>	</a:t>
            </a:r>
            <a:r>
              <a:rPr lang="en-US" altLang="en-US" sz="2400" dirty="0">
                <a:solidFill>
                  <a:srgbClr val="FF9933"/>
                </a:solidFill>
              </a:rPr>
              <a:t>Water turned to wine (2:11)</a:t>
            </a:r>
          </a:p>
          <a:p>
            <a:pPr marL="609600" indent="-609600">
              <a:lnSpc>
                <a:spcPct val="80000"/>
              </a:lnSpc>
              <a:buNone/>
            </a:pPr>
            <a:r>
              <a:rPr lang="en-US" altLang="en-US" sz="2400" dirty="0"/>
              <a:t>	</a:t>
            </a:r>
            <a:r>
              <a:rPr lang="en-US" altLang="en-US" sz="2000" i="1" dirty="0">
                <a:latin typeface="Arial Narrow" panose="020B0606020202030204" pitchFamily="34" charset="0"/>
              </a:rPr>
              <a:t>Reflected on in Jesus’ conversations with </a:t>
            </a:r>
            <a:r>
              <a:rPr lang="en-US" altLang="en-US" sz="2000" i="1" dirty="0" err="1">
                <a:latin typeface="Arial Narrow" panose="020B0606020202030204" pitchFamily="34" charset="0"/>
              </a:rPr>
              <a:t>Nicodemas</a:t>
            </a:r>
            <a:r>
              <a:rPr lang="en-US" altLang="en-US" sz="2000" i="1" dirty="0">
                <a:latin typeface="Arial Narrow" panose="020B0606020202030204" pitchFamily="34" charset="0"/>
              </a:rPr>
              <a:t> and the Samaritan woman</a:t>
            </a:r>
          </a:p>
          <a:p>
            <a:pPr marL="609600" indent="-609600">
              <a:lnSpc>
                <a:spcPct val="80000"/>
              </a:lnSpc>
              <a:buNone/>
            </a:pPr>
            <a:r>
              <a:rPr lang="en-US" altLang="en-US" sz="2400" dirty="0">
                <a:solidFill>
                  <a:srgbClr val="FF3300"/>
                </a:solidFill>
              </a:rPr>
              <a:t>2</a:t>
            </a:r>
            <a:r>
              <a:rPr lang="en-US" altLang="en-US" sz="2400" dirty="0"/>
              <a:t>	</a:t>
            </a:r>
            <a:r>
              <a:rPr lang="en-US" altLang="en-US" sz="2400" dirty="0">
                <a:solidFill>
                  <a:srgbClr val="FF9933"/>
                </a:solidFill>
              </a:rPr>
              <a:t>Healing the official’s son (4:54)</a:t>
            </a:r>
          </a:p>
          <a:p>
            <a:pPr marL="609600" indent="-609600">
              <a:lnSpc>
                <a:spcPct val="80000"/>
              </a:lnSpc>
              <a:buNone/>
            </a:pPr>
            <a:r>
              <a:rPr lang="en-US" altLang="en-US" sz="2400" dirty="0">
                <a:solidFill>
                  <a:srgbClr val="FF3300"/>
                </a:solidFill>
              </a:rPr>
              <a:t>3</a:t>
            </a:r>
            <a:r>
              <a:rPr lang="en-US" altLang="en-US" sz="2400" dirty="0"/>
              <a:t>	</a:t>
            </a:r>
            <a:r>
              <a:rPr lang="en-US" altLang="en-US" sz="2400" dirty="0">
                <a:solidFill>
                  <a:srgbClr val="FF9933"/>
                </a:solidFill>
              </a:rPr>
              <a:t>Healing the invalid at Bethesda (5:8-9)</a:t>
            </a:r>
          </a:p>
          <a:p>
            <a:pPr marL="609600" indent="-609600">
              <a:lnSpc>
                <a:spcPct val="80000"/>
              </a:lnSpc>
              <a:buNone/>
            </a:pPr>
            <a:r>
              <a:rPr lang="en-US" altLang="en-US" sz="2400" dirty="0"/>
              <a:t>	</a:t>
            </a:r>
            <a:r>
              <a:rPr lang="en-US" altLang="en-US" sz="2000" i="1" dirty="0">
                <a:latin typeface="Arial Narrow" panose="020B0606020202030204" pitchFamily="34" charset="0"/>
              </a:rPr>
              <a:t>Reflected on in Jesus’ discourse about life in the Son</a:t>
            </a:r>
            <a:endParaRPr lang="en-US" altLang="en-US" sz="2000" dirty="0"/>
          </a:p>
          <a:p>
            <a:pPr marL="609600" indent="-609600">
              <a:lnSpc>
                <a:spcPct val="80000"/>
              </a:lnSpc>
              <a:buNone/>
            </a:pPr>
            <a:r>
              <a:rPr lang="en-US" altLang="en-US" sz="2400" dirty="0">
                <a:solidFill>
                  <a:srgbClr val="FF3300"/>
                </a:solidFill>
              </a:rPr>
              <a:t>4</a:t>
            </a:r>
            <a:r>
              <a:rPr lang="en-US" altLang="en-US" sz="2400" dirty="0"/>
              <a:t>	</a:t>
            </a:r>
            <a:r>
              <a:rPr lang="en-US" altLang="en-US" sz="2400" dirty="0">
                <a:solidFill>
                  <a:srgbClr val="FF9933"/>
                </a:solidFill>
              </a:rPr>
              <a:t>Feeding the five thousand (6:16-20)</a:t>
            </a:r>
          </a:p>
          <a:p>
            <a:pPr marL="609600" indent="-609600">
              <a:lnSpc>
                <a:spcPct val="80000"/>
              </a:lnSpc>
              <a:buNone/>
            </a:pPr>
            <a:r>
              <a:rPr lang="en-US" altLang="en-US" sz="2400" dirty="0"/>
              <a:t>	</a:t>
            </a:r>
            <a:r>
              <a:rPr lang="en-US" altLang="en-US" sz="2000" i="1" dirty="0">
                <a:latin typeface="Arial Narrow" panose="020B0606020202030204" pitchFamily="34" charset="0"/>
              </a:rPr>
              <a:t>Reflected on in Jesus’ discourse about the bread from heaven</a:t>
            </a:r>
            <a:endParaRPr lang="en-US" altLang="en-US" sz="2000" dirty="0"/>
          </a:p>
          <a:p>
            <a:pPr marL="609600" indent="-609600">
              <a:lnSpc>
                <a:spcPct val="80000"/>
              </a:lnSpc>
              <a:buNone/>
            </a:pPr>
            <a:r>
              <a:rPr lang="en-US" altLang="en-US" sz="2400" dirty="0">
                <a:solidFill>
                  <a:srgbClr val="FF3300"/>
                </a:solidFill>
              </a:rPr>
              <a:t>5</a:t>
            </a:r>
            <a:r>
              <a:rPr lang="en-US" altLang="en-US" sz="2400" dirty="0"/>
              <a:t>	</a:t>
            </a:r>
            <a:r>
              <a:rPr lang="en-US" altLang="en-US" sz="2400" dirty="0">
                <a:solidFill>
                  <a:srgbClr val="FF9933"/>
                </a:solidFill>
              </a:rPr>
              <a:t>Walking on the Sea of Galilee (6:14)</a:t>
            </a:r>
          </a:p>
          <a:p>
            <a:pPr marL="609600" indent="-609600">
              <a:lnSpc>
                <a:spcPct val="80000"/>
              </a:lnSpc>
              <a:buNone/>
            </a:pPr>
            <a:r>
              <a:rPr lang="en-US" altLang="en-US" sz="2400" dirty="0">
                <a:solidFill>
                  <a:srgbClr val="FF3300"/>
                </a:solidFill>
              </a:rPr>
              <a:t>6</a:t>
            </a:r>
            <a:r>
              <a:rPr lang="en-US" altLang="en-US" sz="2400" dirty="0"/>
              <a:t>	</a:t>
            </a:r>
            <a:r>
              <a:rPr lang="en-US" altLang="en-US" sz="2400" dirty="0">
                <a:solidFill>
                  <a:srgbClr val="FF9933"/>
                </a:solidFill>
              </a:rPr>
              <a:t>Healing the man born blind (9:13-16)</a:t>
            </a:r>
          </a:p>
          <a:p>
            <a:pPr marL="609600" indent="-609600">
              <a:lnSpc>
                <a:spcPct val="80000"/>
              </a:lnSpc>
              <a:buNone/>
            </a:pPr>
            <a:r>
              <a:rPr lang="en-US" altLang="en-US" sz="2400" dirty="0"/>
              <a:t>	</a:t>
            </a:r>
            <a:r>
              <a:rPr lang="en-US" altLang="en-US" sz="2000" i="1" dirty="0">
                <a:latin typeface="Arial Narrow" panose="020B0606020202030204" pitchFamily="34" charset="0"/>
              </a:rPr>
              <a:t>Reflected on in Jesus’ discourse about light and the Good Shepherd</a:t>
            </a:r>
            <a:endParaRPr lang="en-US" altLang="en-US" sz="2000" dirty="0"/>
          </a:p>
          <a:p>
            <a:pPr marL="609600" indent="-609600">
              <a:lnSpc>
                <a:spcPct val="80000"/>
              </a:lnSpc>
              <a:buNone/>
            </a:pPr>
            <a:r>
              <a:rPr lang="en-US" altLang="en-US" sz="2400" dirty="0">
                <a:solidFill>
                  <a:srgbClr val="FF3300"/>
                </a:solidFill>
              </a:rPr>
              <a:t>7</a:t>
            </a:r>
            <a:r>
              <a:rPr lang="en-US" altLang="en-US" sz="2400" dirty="0"/>
              <a:t>	</a:t>
            </a:r>
            <a:r>
              <a:rPr lang="en-US" altLang="en-US" sz="2400" dirty="0">
                <a:solidFill>
                  <a:srgbClr val="FF9933"/>
                </a:solidFill>
              </a:rPr>
              <a:t>Raising Lazarus from the dead (11:43-44)</a:t>
            </a:r>
          </a:p>
          <a:p>
            <a:pPr marL="609600" indent="-609600">
              <a:lnSpc>
                <a:spcPct val="80000"/>
              </a:lnSpc>
              <a:buNone/>
            </a:pPr>
            <a:r>
              <a:rPr lang="en-US" altLang="en-US" sz="2000" dirty="0"/>
              <a:t>	</a:t>
            </a:r>
            <a:r>
              <a:rPr lang="en-US" altLang="en-US" sz="2000" i="1" dirty="0">
                <a:latin typeface="Arial Narrow" panose="020B0606020202030204" pitchFamily="34" charset="0"/>
              </a:rPr>
              <a:t>A prelude to the resurrection of Jesus</a:t>
            </a: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wipe(left)">
                                      <p:cBhvr>
                                        <p:cTn id="7" dur="500"/>
                                        <p:tgtEl>
                                          <p:spTgt spid="10445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04451">
                                            <p:txEl>
                                              <p:pRg st="1" end="1"/>
                                            </p:txEl>
                                          </p:spTgt>
                                        </p:tgtEl>
                                        <p:attrNameLst>
                                          <p:attrName>style.visibility</p:attrName>
                                        </p:attrNameLst>
                                      </p:cBhvr>
                                      <p:to>
                                        <p:strVal val="visible"/>
                                      </p:to>
                                    </p:set>
                                    <p:animEffect transition="in" filter="wipe(left)">
                                      <p:cBhvr>
                                        <p:cTn id="10" dur="500"/>
                                        <p:tgtEl>
                                          <p:spTgt spid="10445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animEffect transition="in" filter="wipe(left)">
                                      <p:cBhvr>
                                        <p:cTn id="15" dur="500"/>
                                        <p:tgtEl>
                                          <p:spTgt spid="10445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4451">
                                            <p:txEl>
                                              <p:pRg st="3" end="3"/>
                                            </p:txEl>
                                          </p:spTgt>
                                        </p:tgtEl>
                                        <p:attrNameLst>
                                          <p:attrName>style.visibility</p:attrName>
                                        </p:attrNameLst>
                                      </p:cBhvr>
                                      <p:to>
                                        <p:strVal val="visible"/>
                                      </p:to>
                                    </p:set>
                                    <p:animEffect transition="in" filter="wipe(left)">
                                      <p:cBhvr>
                                        <p:cTn id="20" dur="500"/>
                                        <p:tgtEl>
                                          <p:spTgt spid="104451">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04451">
                                            <p:txEl>
                                              <p:pRg st="4" end="4"/>
                                            </p:txEl>
                                          </p:spTgt>
                                        </p:tgtEl>
                                        <p:attrNameLst>
                                          <p:attrName>style.visibility</p:attrName>
                                        </p:attrNameLst>
                                      </p:cBhvr>
                                      <p:to>
                                        <p:strVal val="visible"/>
                                      </p:to>
                                    </p:set>
                                    <p:animEffect transition="in" filter="wipe(left)">
                                      <p:cBhvr>
                                        <p:cTn id="23" dur="500"/>
                                        <p:tgtEl>
                                          <p:spTgt spid="10445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04451">
                                            <p:txEl>
                                              <p:pRg st="5" end="5"/>
                                            </p:txEl>
                                          </p:spTgt>
                                        </p:tgtEl>
                                        <p:attrNameLst>
                                          <p:attrName>style.visibility</p:attrName>
                                        </p:attrNameLst>
                                      </p:cBhvr>
                                      <p:to>
                                        <p:strVal val="visible"/>
                                      </p:to>
                                    </p:set>
                                    <p:animEffect transition="in" filter="wipe(left)">
                                      <p:cBhvr>
                                        <p:cTn id="28" dur="500"/>
                                        <p:tgtEl>
                                          <p:spTgt spid="104451">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04451">
                                            <p:txEl>
                                              <p:pRg st="6" end="6"/>
                                            </p:txEl>
                                          </p:spTgt>
                                        </p:tgtEl>
                                        <p:attrNameLst>
                                          <p:attrName>style.visibility</p:attrName>
                                        </p:attrNameLst>
                                      </p:cBhvr>
                                      <p:to>
                                        <p:strVal val="visible"/>
                                      </p:to>
                                    </p:set>
                                    <p:animEffect transition="in" filter="wipe(left)">
                                      <p:cBhvr>
                                        <p:cTn id="31" dur="500"/>
                                        <p:tgtEl>
                                          <p:spTgt spid="104451">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04451">
                                            <p:txEl>
                                              <p:pRg st="7" end="7"/>
                                            </p:txEl>
                                          </p:spTgt>
                                        </p:tgtEl>
                                        <p:attrNameLst>
                                          <p:attrName>style.visibility</p:attrName>
                                        </p:attrNameLst>
                                      </p:cBhvr>
                                      <p:to>
                                        <p:strVal val="visible"/>
                                      </p:to>
                                    </p:set>
                                    <p:animEffect transition="in" filter="wipe(left)">
                                      <p:cBhvr>
                                        <p:cTn id="36" dur="500"/>
                                        <p:tgtEl>
                                          <p:spTgt spid="104451">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04451">
                                            <p:txEl>
                                              <p:pRg st="8" end="8"/>
                                            </p:txEl>
                                          </p:spTgt>
                                        </p:tgtEl>
                                        <p:attrNameLst>
                                          <p:attrName>style.visibility</p:attrName>
                                        </p:attrNameLst>
                                      </p:cBhvr>
                                      <p:to>
                                        <p:strVal val="visible"/>
                                      </p:to>
                                    </p:set>
                                    <p:animEffect transition="in" filter="wipe(left)">
                                      <p:cBhvr>
                                        <p:cTn id="41" dur="500"/>
                                        <p:tgtEl>
                                          <p:spTgt spid="104451">
                                            <p:txEl>
                                              <p:pRg st="8" end="8"/>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04451">
                                            <p:txEl>
                                              <p:pRg st="9" end="9"/>
                                            </p:txEl>
                                          </p:spTgt>
                                        </p:tgtEl>
                                        <p:attrNameLst>
                                          <p:attrName>style.visibility</p:attrName>
                                        </p:attrNameLst>
                                      </p:cBhvr>
                                      <p:to>
                                        <p:strVal val="visible"/>
                                      </p:to>
                                    </p:set>
                                    <p:animEffect transition="in" filter="wipe(left)">
                                      <p:cBhvr>
                                        <p:cTn id="44" dur="500"/>
                                        <p:tgtEl>
                                          <p:spTgt spid="104451">
                                            <p:txEl>
                                              <p:pRg st="9" end="9"/>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04451">
                                            <p:txEl>
                                              <p:pRg st="10" end="10"/>
                                            </p:txEl>
                                          </p:spTgt>
                                        </p:tgtEl>
                                        <p:attrNameLst>
                                          <p:attrName>style.visibility</p:attrName>
                                        </p:attrNameLst>
                                      </p:cBhvr>
                                      <p:to>
                                        <p:strVal val="visible"/>
                                      </p:to>
                                    </p:set>
                                    <p:animEffect transition="in" filter="wipe(left)">
                                      <p:cBhvr>
                                        <p:cTn id="49" dur="500"/>
                                        <p:tgtEl>
                                          <p:spTgt spid="104451">
                                            <p:txEl>
                                              <p:pRg st="10" end="10"/>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04451">
                                            <p:txEl>
                                              <p:pRg st="11" end="11"/>
                                            </p:txEl>
                                          </p:spTgt>
                                        </p:tgtEl>
                                        <p:attrNameLst>
                                          <p:attrName>style.visibility</p:attrName>
                                        </p:attrNameLst>
                                      </p:cBhvr>
                                      <p:to>
                                        <p:strVal val="visible"/>
                                      </p:to>
                                    </p:set>
                                    <p:animEffect transition="in" filter="wipe(left)">
                                      <p:cBhvr>
                                        <p:cTn id="52" dur="500"/>
                                        <p:tgtEl>
                                          <p:spTgt spid="10445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18E6676-5407-F0BF-67D0-5EA16BAFA7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F5F22-8618-42AE-820F-7A6A4DC21BBE}"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105475" name="Rectangle 3">
            <a:extLst>
              <a:ext uri="{FF2B5EF4-FFF2-40B4-BE49-F238E27FC236}">
                <a16:creationId xmlns:a16="http://schemas.microsoft.com/office/drawing/2014/main" id="{0FFC287B-47EB-A048-E964-A90B27BEA7B0}"/>
              </a:ext>
            </a:extLst>
          </p:cNvPr>
          <p:cNvSpPr>
            <a:spLocks noGrp="1" noChangeArrowheads="1"/>
          </p:cNvSpPr>
          <p:nvPr>
            <p:ph type="body" idx="1"/>
          </p:nvPr>
        </p:nvSpPr>
        <p:spPr>
          <a:xfrm>
            <a:off x="390525" y="304800"/>
            <a:ext cx="11439525" cy="6324600"/>
          </a:xfrm>
          <a:solidFill>
            <a:srgbClr val="000810"/>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800" b="1" dirty="0">
                <a:solidFill>
                  <a:srgbClr val="FFCC99"/>
                </a:solidFill>
                <a:latin typeface="Arial Rounded MT Bold" panose="020F0704030504030204" pitchFamily="34" charset="0"/>
              </a:rPr>
              <a:t>BOOK OF GLORY (13:1—20:31)</a:t>
            </a:r>
          </a:p>
          <a:p>
            <a:pPr>
              <a:lnSpc>
                <a:spcPct val="90000"/>
              </a:lnSpc>
              <a:buFont typeface="Wingdings" panose="05000000000000000000" pitchFamily="2" charset="2"/>
              <a:buNone/>
            </a:pPr>
            <a:r>
              <a:rPr lang="en-US" altLang="en-US" sz="2400" b="1" dirty="0">
                <a:solidFill>
                  <a:srgbClr val="FFCC99"/>
                </a:solidFill>
                <a:latin typeface="Arial Narrow" panose="020B0606020202030204" pitchFamily="34" charset="0"/>
              </a:rPr>
              <a:t>The latter half of the Fourth Gospel focuses upon Jesus’ passion and the surrounding events.</a:t>
            </a:r>
          </a:p>
          <a:p>
            <a:pPr>
              <a:lnSpc>
                <a:spcPct val="90000"/>
              </a:lnSpc>
            </a:pPr>
            <a:r>
              <a:rPr lang="en-US" altLang="en-US" sz="2000" i="1" dirty="0">
                <a:solidFill>
                  <a:srgbClr val="FFFFCC"/>
                </a:solidFill>
                <a:latin typeface="Arial Narrow" panose="020B0606020202030204" pitchFamily="34" charset="0"/>
              </a:rPr>
              <a:t>Consistently, Jesus spoke of his passion and death as his glorification (12:16, 23; 13:31; 17:1, 5, 24; cf. 21:19).</a:t>
            </a:r>
          </a:p>
          <a:p>
            <a:pPr>
              <a:lnSpc>
                <a:spcPct val="90000"/>
              </a:lnSpc>
            </a:pPr>
            <a:r>
              <a:rPr lang="en-US" altLang="en-US" sz="2000" i="1" dirty="0">
                <a:solidFill>
                  <a:srgbClr val="FFFFCC"/>
                </a:solidFill>
                <a:latin typeface="Arial Narrow" panose="020B0606020202030204" pitchFamily="34" charset="0"/>
              </a:rPr>
              <a:t>In the Book of Signs section, Jesus repeatedly spoke of his coming “hour” </a:t>
            </a:r>
            <a:r>
              <a:rPr lang="en-US" altLang="en-US" sz="2000" dirty="0">
                <a:solidFill>
                  <a:srgbClr val="FFFFCC"/>
                </a:solidFill>
                <a:latin typeface="Greekth" panose="02020803070505020304" pitchFamily="18" charset="0"/>
              </a:rPr>
              <a:t>(</a:t>
            </a:r>
            <a:r>
              <a:rPr lang="el-GR" altLang="en-US" sz="2000" dirty="0">
                <a:solidFill>
                  <a:srgbClr val="FFFFCC"/>
                </a:solidFill>
                <a:latin typeface="Greekth" panose="02020803070505020304" pitchFamily="18" charset="0"/>
              </a:rPr>
              <a:t>ωρα</a:t>
            </a:r>
            <a:r>
              <a:rPr lang="en-US" altLang="en-US" sz="2000" dirty="0">
                <a:solidFill>
                  <a:srgbClr val="FFFFCC"/>
                </a:solidFill>
                <a:latin typeface="Greekth" panose="02020803070505020304" pitchFamily="18" charset="0"/>
              </a:rPr>
              <a:t>),</a:t>
            </a:r>
            <a:r>
              <a:rPr lang="en-US" altLang="en-US" sz="2000" i="1" dirty="0">
                <a:solidFill>
                  <a:srgbClr val="FFFFCC"/>
                </a:solidFill>
                <a:latin typeface="Arial Narrow" panose="020B0606020202030204" pitchFamily="34" charset="0"/>
              </a:rPr>
              <a:t> though he did not then reveal what it was (2:4; 7:30; 8:20; cf. 7:39; 12:16). In the Book of Glory, this “hour” is the hour of his glorification by being lifted up on the cross (12:23, 27; 13:1; 17:1; 19:27).</a:t>
            </a:r>
          </a:p>
          <a:p>
            <a:pPr>
              <a:lnSpc>
                <a:spcPct val="90000"/>
              </a:lnSpc>
            </a:pPr>
            <a:r>
              <a:rPr lang="en-US" altLang="en-US" sz="2000" i="1" dirty="0">
                <a:solidFill>
                  <a:srgbClr val="FFFFCC"/>
                </a:solidFill>
                <a:latin typeface="Arial Narrow" panose="020B0606020202030204" pitchFamily="34" charset="0"/>
              </a:rPr>
              <a:t>Jesus’ glory was first associated with the signs (1:14; 2:11; 11:4, 40; 12:41), but in his death, that glory is intensified by the greatest sign of all, his death and resurrection (12:28; 13:1; 17:1, 4).</a:t>
            </a:r>
          </a:p>
          <a:p>
            <a:pPr>
              <a:lnSpc>
                <a:spcPct val="90000"/>
              </a:lnSpc>
            </a:pPr>
            <a:r>
              <a:rPr lang="en-US" altLang="en-US" sz="2000" i="1" dirty="0">
                <a:solidFill>
                  <a:srgbClr val="FFFFCC"/>
                </a:solidFill>
                <a:latin typeface="Arial Narrow" panose="020B0606020202030204" pitchFamily="34" charset="0"/>
              </a:rPr>
              <a:t>In this section, Jesus teaches his disciples directly, preparing them for the future after he returned to the Father (13:1, 3, 33, 36; 14:2-3, 12, 19, 28; 16:5-7, 16, 28; 17:11, 13), whereas previously his discourses were directed largely to the crowds that followed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05475">
                                            <p:txEl>
                                              <p:pRg st="1" end="1"/>
                                            </p:txEl>
                                          </p:spTgt>
                                        </p:tgtEl>
                                        <p:attrNameLst>
                                          <p:attrName>style.visibility</p:attrName>
                                        </p:attrNameLst>
                                      </p:cBhvr>
                                      <p:to>
                                        <p:strVal val="visible"/>
                                      </p:to>
                                    </p:set>
                                    <p:anim calcmode="lin" valueType="num">
                                      <p:cBhvr>
                                        <p:cTn id="7" dur="500" fill="hold"/>
                                        <p:tgtEl>
                                          <p:spTgt spid="10547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54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5475">
                                            <p:txEl>
                                              <p:pRg st="2" end="2"/>
                                            </p:txEl>
                                          </p:spTgt>
                                        </p:tgtEl>
                                        <p:attrNameLst>
                                          <p:attrName>style.visibility</p:attrName>
                                        </p:attrNameLst>
                                      </p:cBhvr>
                                      <p:to>
                                        <p:strVal val="visible"/>
                                      </p:to>
                                    </p:set>
                                    <p:anim calcmode="lin" valueType="num">
                                      <p:cBhvr additive="base">
                                        <p:cTn id="13"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anim calcmode="lin" valueType="num">
                                      <p:cBhvr additive="base">
                                        <p:cTn id="19" dur="5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5475">
                                            <p:txEl>
                                              <p:pRg st="4" end="4"/>
                                            </p:txEl>
                                          </p:spTgt>
                                        </p:tgtEl>
                                        <p:attrNameLst>
                                          <p:attrName>style.visibility</p:attrName>
                                        </p:attrNameLst>
                                      </p:cBhvr>
                                      <p:to>
                                        <p:strVal val="visible"/>
                                      </p:to>
                                    </p:set>
                                    <p:anim calcmode="lin" valueType="num">
                                      <p:cBhvr additive="base">
                                        <p:cTn id="25"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5475">
                                            <p:txEl>
                                              <p:pRg st="5" end="5"/>
                                            </p:txEl>
                                          </p:spTgt>
                                        </p:tgtEl>
                                        <p:attrNameLst>
                                          <p:attrName>style.visibility</p:attrName>
                                        </p:attrNameLst>
                                      </p:cBhvr>
                                      <p:to>
                                        <p:strVal val="visible"/>
                                      </p:to>
                                    </p:set>
                                    <p:anim calcmode="lin" valueType="num">
                                      <p:cBhvr additive="base">
                                        <p:cTn id="31" dur="500" fill="hold"/>
                                        <p:tgtEl>
                                          <p:spTgt spid="1054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4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3BB7ECE-C35E-8F00-041F-BDC2F342F1C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8C5A6A-967E-443F-880F-EC23F7AD71DE}"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106499" name="Rectangle 3">
            <a:extLst>
              <a:ext uri="{FF2B5EF4-FFF2-40B4-BE49-F238E27FC236}">
                <a16:creationId xmlns:a16="http://schemas.microsoft.com/office/drawing/2014/main" id="{6748A734-9D11-CD49-6374-792883108A47}"/>
              </a:ext>
            </a:extLst>
          </p:cNvPr>
          <p:cNvSpPr>
            <a:spLocks noGrp="1" noChangeArrowheads="1"/>
          </p:cNvSpPr>
          <p:nvPr>
            <p:ph type="body" idx="1"/>
          </p:nvPr>
        </p:nvSpPr>
        <p:spPr>
          <a:xfrm>
            <a:off x="333375" y="304800"/>
            <a:ext cx="11525250" cy="6324600"/>
          </a:xfrm>
          <a:solidFill>
            <a:srgbClr val="000810"/>
          </a:solidFill>
          <a:ln w="12700">
            <a:solidFill>
              <a:schemeClr val="tx1"/>
            </a:solidFill>
            <a:miter lim="800000"/>
            <a:headEnd/>
            <a:tailEnd/>
          </a:ln>
        </p:spPr>
        <p:txBody>
          <a:bodyPr/>
          <a:lstStyle/>
          <a:p>
            <a:pPr>
              <a:lnSpc>
                <a:spcPct val="90000"/>
              </a:lnSpc>
              <a:buFont typeface="Wingdings" panose="05000000000000000000" pitchFamily="2" charset="2"/>
              <a:buNone/>
            </a:pPr>
            <a:r>
              <a:rPr lang="en-US" altLang="en-US" sz="2800" dirty="0">
                <a:solidFill>
                  <a:srgbClr val="FFCC99"/>
                </a:solidFill>
                <a:latin typeface="Arial Rounded MT Bold" panose="020F0704030504030204" pitchFamily="34" charset="0"/>
              </a:rPr>
              <a:t>EPILOGUE (21:1-25)</a:t>
            </a:r>
          </a:p>
          <a:p>
            <a:pPr>
              <a:lnSpc>
                <a:spcPct val="90000"/>
              </a:lnSpc>
              <a:buFont typeface="Wingdings" panose="05000000000000000000" pitchFamily="2" charset="2"/>
              <a:buNone/>
            </a:pPr>
            <a:r>
              <a:rPr lang="en-US" altLang="en-US" sz="2400" b="1" dirty="0">
                <a:solidFill>
                  <a:srgbClr val="FFCC99"/>
                </a:solidFill>
                <a:latin typeface="Arial Narrow" panose="020B0606020202030204" pitchFamily="34" charset="0"/>
              </a:rPr>
              <a:t>The Fourth Gospel closes with Jesus’ post-resurrection appearance to seven disciples in Galilee.</a:t>
            </a:r>
          </a:p>
          <a:p>
            <a:pPr>
              <a:lnSpc>
                <a:spcPct val="90000"/>
              </a:lnSpc>
            </a:pPr>
            <a:r>
              <a:rPr lang="en-US" altLang="en-US" sz="2000" i="1" dirty="0">
                <a:solidFill>
                  <a:srgbClr val="FFFFCC"/>
                </a:solidFill>
                <a:latin typeface="Arial Narrow" panose="020B0606020202030204" pitchFamily="34" charset="0"/>
              </a:rPr>
              <a:t>One of the seven disciples was the author of the Fourth Gospel (21:7, 20, 24).</a:t>
            </a:r>
          </a:p>
          <a:p>
            <a:pPr>
              <a:lnSpc>
                <a:spcPct val="90000"/>
              </a:lnSpc>
            </a:pPr>
            <a:r>
              <a:rPr lang="en-US" altLang="en-US" sz="2000" i="1" dirty="0">
                <a:solidFill>
                  <a:srgbClr val="FFFFCC"/>
                </a:solidFill>
                <a:latin typeface="Arial Narrow" panose="020B0606020202030204" pitchFamily="34" charset="0"/>
              </a:rPr>
              <a:t>The gospel carefully prepares for the revelation of the Beloved Disciple as the author but carefully withholds his identity until the end.</a:t>
            </a:r>
          </a:p>
          <a:p>
            <a:pPr lvl="1">
              <a:lnSpc>
                <a:spcPct val="90000"/>
              </a:lnSpc>
            </a:pPr>
            <a:r>
              <a:rPr lang="en-US" altLang="en-US" sz="1800" b="1" dirty="0">
                <a:latin typeface="Arial Narrow" panose="020B0606020202030204" pitchFamily="34" charset="0"/>
              </a:rPr>
              <a:t>His appearance at the beginning is scarcely noticeable (1:35, 40).</a:t>
            </a:r>
          </a:p>
          <a:p>
            <a:pPr lvl="1">
              <a:lnSpc>
                <a:spcPct val="90000"/>
              </a:lnSpc>
            </a:pPr>
            <a:r>
              <a:rPr lang="en-US" altLang="en-US" sz="1800" b="1" dirty="0">
                <a:latin typeface="Arial Narrow" panose="020B0606020202030204" pitchFamily="34" charset="0"/>
              </a:rPr>
              <a:t>Yet, he was one of those who had been with Jesus “from the beginning” (15:27).</a:t>
            </a:r>
          </a:p>
          <a:p>
            <a:pPr lvl="1">
              <a:lnSpc>
                <a:spcPct val="90000"/>
              </a:lnSpc>
            </a:pPr>
            <a:r>
              <a:rPr lang="en-US" altLang="en-US" sz="1800" b="1" dirty="0">
                <a:latin typeface="Arial Narrow" panose="020B0606020202030204" pitchFamily="34" charset="0"/>
              </a:rPr>
              <a:t>He was present at the last supper, Jesus’ trial, the crucifixion, and the empty tomb (13:23-26; 18:15-16; 19:25-27, 35; 20:2-9).</a:t>
            </a:r>
          </a:p>
          <a:p>
            <a:pPr lvl="1">
              <a:lnSpc>
                <a:spcPct val="90000"/>
              </a:lnSpc>
            </a:pPr>
            <a:r>
              <a:rPr lang="en-US" altLang="en-US" sz="1800" b="1" dirty="0">
                <a:latin typeface="Arial Narrow" panose="020B0606020202030204" pitchFamily="34" charset="0"/>
              </a:rPr>
              <a:t>He was not unknown, else the rumor that he would not die (21:23) could not have arisen. Still, he was less well-known than many of the others (and if he was John the Elder, he does not appear by name in the Synoptics).</a:t>
            </a:r>
            <a:r>
              <a:rPr lang="en-US" altLang="en-US" sz="1800" dirty="0">
                <a:latin typeface="Arial Narrow" panose="020B0606020202030204" pitchFamily="34" charset="0"/>
              </a:rPr>
              <a:t> </a:t>
            </a:r>
          </a:p>
          <a:p>
            <a:pPr>
              <a:lnSpc>
                <a:spcPct val="90000"/>
              </a:lnSpc>
            </a:pPr>
            <a:r>
              <a:rPr lang="en-US" altLang="en-US" sz="2000" i="1" dirty="0">
                <a:solidFill>
                  <a:srgbClr val="FFFFCC"/>
                </a:solidFill>
                <a:latin typeface="Arial Narrow" panose="020B0606020202030204" pitchFamily="34" charset="0"/>
              </a:rPr>
              <a:t>In the end, his testimony, alongside the other gospels, is indispensable (21:24-25).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anim calcmode="lin" valueType="num">
                                      <p:cBhvr>
                                        <p:cTn id="7" dur="500" fill="hold"/>
                                        <p:tgtEl>
                                          <p:spTgt spid="1064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64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6499">
                                            <p:txEl>
                                              <p:pRg st="2" end="2"/>
                                            </p:txEl>
                                          </p:spTgt>
                                        </p:tgtEl>
                                        <p:attrNameLst>
                                          <p:attrName>style.visibility</p:attrName>
                                        </p:attrNameLst>
                                      </p:cBhvr>
                                      <p:to>
                                        <p:strVal val="visible"/>
                                      </p:to>
                                    </p:set>
                                    <p:anim calcmode="lin" valueType="num">
                                      <p:cBhvr additive="base">
                                        <p:cTn id="13"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6499">
                                            <p:txEl>
                                              <p:pRg st="3" end="3"/>
                                            </p:txEl>
                                          </p:spTgt>
                                        </p:tgtEl>
                                        <p:attrNameLst>
                                          <p:attrName>style.visibility</p:attrName>
                                        </p:attrNameLst>
                                      </p:cBhvr>
                                      <p:to>
                                        <p:strVal val="visible"/>
                                      </p:to>
                                    </p:set>
                                    <p:anim calcmode="lin" valueType="num">
                                      <p:cBhvr additive="base">
                                        <p:cTn id="19" dur="5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6499">
                                            <p:txEl>
                                              <p:pRg st="4" end="4"/>
                                            </p:txEl>
                                          </p:spTgt>
                                        </p:tgtEl>
                                        <p:attrNameLst>
                                          <p:attrName>style.visibility</p:attrName>
                                        </p:attrNameLst>
                                      </p:cBhvr>
                                      <p:to>
                                        <p:strVal val="visible"/>
                                      </p:to>
                                    </p:set>
                                    <p:anim calcmode="lin" valueType="num">
                                      <p:cBhvr additive="base">
                                        <p:cTn id="25"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6499">
                                            <p:txEl>
                                              <p:pRg st="5" end="5"/>
                                            </p:txEl>
                                          </p:spTgt>
                                        </p:tgtEl>
                                        <p:attrNameLst>
                                          <p:attrName>style.visibility</p:attrName>
                                        </p:attrNameLst>
                                      </p:cBhvr>
                                      <p:to>
                                        <p:strVal val="visible"/>
                                      </p:to>
                                    </p:set>
                                    <p:anim calcmode="lin" valueType="num">
                                      <p:cBhvr additive="base">
                                        <p:cTn id="31" dur="500" fill="hold"/>
                                        <p:tgtEl>
                                          <p:spTgt spid="10649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64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6499">
                                            <p:txEl>
                                              <p:pRg st="6" end="6"/>
                                            </p:txEl>
                                          </p:spTgt>
                                        </p:tgtEl>
                                        <p:attrNameLst>
                                          <p:attrName>style.visibility</p:attrName>
                                        </p:attrNameLst>
                                      </p:cBhvr>
                                      <p:to>
                                        <p:strVal val="visible"/>
                                      </p:to>
                                    </p:set>
                                    <p:anim calcmode="lin" valueType="num">
                                      <p:cBhvr additive="base">
                                        <p:cTn id="37" dur="500" fill="hold"/>
                                        <p:tgtEl>
                                          <p:spTgt spid="10649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64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6499">
                                            <p:txEl>
                                              <p:pRg st="7" end="7"/>
                                            </p:txEl>
                                          </p:spTgt>
                                        </p:tgtEl>
                                        <p:attrNameLst>
                                          <p:attrName>style.visibility</p:attrName>
                                        </p:attrNameLst>
                                      </p:cBhvr>
                                      <p:to>
                                        <p:strVal val="visible"/>
                                      </p:to>
                                    </p:set>
                                    <p:anim calcmode="lin" valueType="num">
                                      <p:cBhvr additive="base">
                                        <p:cTn id="43" dur="500" fill="hold"/>
                                        <p:tgtEl>
                                          <p:spTgt spid="10649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64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6499">
                                            <p:txEl>
                                              <p:pRg st="8" end="8"/>
                                            </p:txEl>
                                          </p:spTgt>
                                        </p:tgtEl>
                                        <p:attrNameLst>
                                          <p:attrName>style.visibility</p:attrName>
                                        </p:attrNameLst>
                                      </p:cBhvr>
                                      <p:to>
                                        <p:strVal val="visible"/>
                                      </p:to>
                                    </p:set>
                                    <p:anim calcmode="lin" valueType="num">
                                      <p:cBhvr additive="base">
                                        <p:cTn id="49" dur="500" fill="hold"/>
                                        <p:tgtEl>
                                          <p:spTgt spid="10649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649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E26FF73-6450-2AE5-EC44-28844CC1119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169DF139-D3B6-D195-9348-EC81F4C43D5E}"/>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Narrative History in Acts</a:t>
            </a:r>
          </a:p>
        </p:txBody>
      </p:sp>
      <p:sp>
        <p:nvSpPr>
          <p:cNvPr id="2" name="Slide Number Placeholder 1">
            <a:extLst>
              <a:ext uri="{FF2B5EF4-FFF2-40B4-BE49-F238E27FC236}">
                <a16:creationId xmlns:a16="http://schemas.microsoft.com/office/drawing/2014/main" id="{3908B7F0-F388-35F7-1EA2-F46E00769FA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128341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36"/>
            <a:ext cx="10515600" cy="827240"/>
          </a:xfrm>
        </p:spPr>
        <p:txBody>
          <a:bodyPr/>
          <a:lstStyle/>
          <a:p>
            <a:r>
              <a:rPr lang="en-US" sz="3600" b="1" dirty="0">
                <a:solidFill>
                  <a:srgbClr val="FFCC00"/>
                </a:solidFill>
                <a:effectLst>
                  <a:outerShdw blurRad="38100" dist="38100" dir="2700000" algn="tl">
                    <a:srgbClr val="000000">
                      <a:alpha val="43137"/>
                    </a:srgbClr>
                  </a:outerShdw>
                </a:effectLst>
              </a:rPr>
              <a:t>LUKE’S PROGRAMMATIC PATTERN IN ACTS</a:t>
            </a:r>
          </a:p>
        </p:txBody>
      </p:sp>
      <p:sp>
        <p:nvSpPr>
          <p:cNvPr id="3" name="Content Placeholder 2"/>
          <p:cNvSpPr>
            <a:spLocks noGrp="1"/>
          </p:cNvSpPr>
          <p:nvPr>
            <p:ph idx="1"/>
          </p:nvPr>
        </p:nvSpPr>
        <p:spPr>
          <a:xfrm>
            <a:off x="838200" y="942977"/>
            <a:ext cx="10515600" cy="1340938"/>
          </a:xfrm>
        </p:spPr>
        <p:txBody>
          <a:bodyPr/>
          <a:lstStyle/>
          <a:p>
            <a:pPr marL="0" indent="0">
              <a:buNone/>
            </a:pPr>
            <a:r>
              <a:rPr lang="en-US" b="1" dirty="0">
                <a:solidFill>
                  <a:srgbClr val="FFFF99"/>
                </a:solidFill>
                <a:effectLst>
                  <a:outerShdw blurRad="38100" dist="38100" dir="2700000" algn="tl">
                    <a:srgbClr val="000000">
                      <a:alpha val="43137"/>
                    </a:srgbClr>
                  </a:outerShdw>
                </a:effectLst>
              </a:rPr>
              <a:t>At the beginning, Luke offers a pattern for how the message of Jesus would spill over beyond the Jewish circle.</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512618" y="2396816"/>
            <a:ext cx="11166764" cy="1107996"/>
          </a:xfrm>
          <a:prstGeom prst="rect">
            <a:avLst/>
          </a:prstGeom>
          <a:solidFill>
            <a:schemeClr val="accent5">
              <a:lumMod val="75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Bradley Hand ITC" panose="03070402050302030203" pitchFamily="66" charset="0"/>
                <a:ea typeface="+mn-ea"/>
                <a:cs typeface="+mn-cs"/>
              </a:rPr>
              <a:t>“But you will receive power when the Holy Spirit comes on you; and you will be my witnesses in Jerusalem, and in all Judea and Samaria, and to the ends of the earth.” </a:t>
            </a: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(1:8)</a:t>
            </a:r>
          </a:p>
        </p:txBody>
      </p:sp>
      <p:sp>
        <p:nvSpPr>
          <p:cNvPr id="6" name="TextBox 5"/>
          <p:cNvSpPr txBox="1"/>
          <p:nvPr/>
        </p:nvSpPr>
        <p:spPr>
          <a:xfrm>
            <a:off x="838200" y="3786168"/>
            <a:ext cx="10183091"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mn-ea"/>
                <a:cs typeface="+mn-cs"/>
              </a:rPr>
              <a:t>At the end, he shows how this goal was attained in the missionary work of Paul</a:t>
            </a:r>
            <a:r>
              <a:rPr kumimoji="0" lang="el-GR" sz="28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kumimoji="0" lang="en-US" sz="28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mn-ea"/>
                <a:cs typeface="+mn-cs"/>
              </a:rPr>
              <a:t>when</a:t>
            </a:r>
            <a:r>
              <a:rPr kumimoji="0" lang="en-US" sz="2800" b="1" i="0" u="none" strike="noStrike" kern="1200" cap="none" spc="0" normalizeH="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mn-ea"/>
                <a:cs typeface="+mn-cs"/>
              </a:rPr>
              <a:t> he reached Rome</a:t>
            </a:r>
            <a:r>
              <a:rPr kumimoji="0" lang="en-US" sz="2800" b="1"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
        <p:nvSpPr>
          <p:cNvPr id="7" name="TextBox 6"/>
          <p:cNvSpPr txBox="1"/>
          <p:nvPr/>
        </p:nvSpPr>
        <p:spPr>
          <a:xfrm>
            <a:off x="527608" y="5126186"/>
            <a:ext cx="11069782" cy="1200329"/>
          </a:xfrm>
          <a:prstGeom prst="rect">
            <a:avLst/>
          </a:prstGeom>
          <a:solidFill>
            <a:schemeClr val="accent5">
              <a:lumMod val="75000"/>
            </a:schemeClr>
          </a:solidFill>
          <a:ln>
            <a:solidFill>
              <a:schemeClr val="tx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Bradley Hand ITC" panose="03070402050302030203" pitchFamily="66" charset="0"/>
                <a:ea typeface="+mn-ea"/>
                <a:cs typeface="+mn-cs"/>
              </a:rPr>
              <a:t>“…God’s salvation has been sent to the Gentiles, and they will listen!  …boldly and without hindrance, he preached the kingdom of God and taught about the Lord Jesus Christ.” </a:t>
            </a:r>
            <a:r>
              <a:rPr kumimoji="0" lang="en-US"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rPr>
              <a:t>(28:30-31)</a:t>
            </a:r>
          </a:p>
        </p:txBody>
      </p:sp>
    </p:spTree>
    <p:extLst>
      <p:ext uri="{BB962C8B-B14F-4D97-AF65-F5344CB8AC3E}">
        <p14:creationId xmlns:p14="http://schemas.microsoft.com/office/powerpoint/2010/main" val="37646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3125"/>
          </a:xfrm>
        </p:spPr>
        <p:txBody>
          <a:bodyPr/>
          <a:lstStyle/>
          <a:p>
            <a:r>
              <a:rPr lang="en-US" sz="3600" b="1" dirty="0">
                <a:solidFill>
                  <a:srgbClr val="FFC000"/>
                </a:solidFill>
                <a:effectLst>
                  <a:outerShdw blurRad="38100" dist="38100" dir="2700000" algn="tl">
                    <a:srgbClr val="000000">
                      <a:alpha val="43137"/>
                    </a:srgbClr>
                  </a:outerShdw>
                </a:effectLst>
              </a:rPr>
              <a:t>EXPANDING THE BOUNDARIES</a:t>
            </a:r>
          </a:p>
        </p:txBody>
      </p:sp>
      <p:sp>
        <p:nvSpPr>
          <p:cNvPr id="3" name="Content Placeholder 2"/>
          <p:cNvSpPr>
            <a:spLocks noGrp="1"/>
          </p:cNvSpPr>
          <p:nvPr>
            <p:ph idx="1"/>
          </p:nvPr>
        </p:nvSpPr>
        <p:spPr>
          <a:xfrm>
            <a:off x="838200" y="1362076"/>
            <a:ext cx="10515600" cy="5495924"/>
          </a:xfrm>
        </p:spPr>
        <p:txBody>
          <a:bodyPr/>
          <a:lstStyle/>
          <a:p>
            <a:pPr marL="0" indent="0">
              <a:buNone/>
            </a:pPr>
            <a:r>
              <a:rPr lang="en-US" b="1" dirty="0">
                <a:solidFill>
                  <a:srgbClr val="00FFFF"/>
                </a:solidFill>
                <a:effectLst>
                  <a:outerShdw blurRad="38100" dist="38100" dir="2700000" algn="tl">
                    <a:srgbClr val="000000">
                      <a:alpha val="43137"/>
                    </a:srgbClr>
                  </a:outerShdw>
                </a:effectLst>
              </a:rPr>
              <a:t>In time, the new Christian movement found itself to be international in scope, but this transition was not smooth but tension-filled.</a:t>
            </a:r>
          </a:p>
          <a:p>
            <a:r>
              <a:rPr lang="en-US" sz="2400" i="1" dirty="0"/>
              <a:t>The first hint of reordering was the appointment of seven deacons to assist in food distribution to widows (6:5). Since all the names of these leaders are Greek, it is to be presumed that they were all Hellenistic Jews.</a:t>
            </a:r>
          </a:p>
          <a:p>
            <a:r>
              <a:rPr lang="en-US" sz="2400" i="1" dirty="0"/>
              <a:t>After the martyrdom of one of these deacons and intense persecution, the followers of Jesus spread into the outlying areas of Judea and Samaria,  but only sharing the message of Jesus with other Jews (11:19).</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86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8ED1-2D2D-F2B4-7126-18123A0DFA54}"/>
              </a:ext>
            </a:extLst>
          </p:cNvPr>
          <p:cNvSpPr>
            <a:spLocks noGrp="1"/>
          </p:cNvSpPr>
          <p:nvPr>
            <p:ph type="title"/>
          </p:nvPr>
        </p:nvSpPr>
        <p:spPr>
          <a:xfrm>
            <a:off x="609600" y="380999"/>
            <a:ext cx="3492217" cy="6302705"/>
          </a:xfrm>
        </p:spPr>
        <p:txBody>
          <a:bodyPr/>
          <a:lstStyle/>
          <a:p>
            <a:pPr algn="r"/>
            <a:r>
              <a:rPr lang="en-US" sz="2400" dirty="0">
                <a:solidFill>
                  <a:schemeClr val="tx1"/>
                </a:solidFill>
                <a:effectLst/>
              </a:rPr>
              <a:t>Qumran, the community that preserved the Dead Sea Scrolls, was likely Essene.</a:t>
            </a:r>
          </a:p>
        </p:txBody>
      </p:sp>
      <p:sp>
        <p:nvSpPr>
          <p:cNvPr id="4" name="Slide Number Placeholder 3">
            <a:extLst>
              <a:ext uri="{FF2B5EF4-FFF2-40B4-BE49-F238E27FC236}">
                <a16:creationId xmlns:a16="http://schemas.microsoft.com/office/drawing/2014/main" id="{8BCE41C3-CDF6-3B2D-EEF8-08204BF10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pic>
        <p:nvPicPr>
          <p:cNvPr id="5" name="Content Placeholder 4" descr="Essenes' Myth: False Beliefs About Qumran and Flavius Josephus">
            <a:extLst>
              <a:ext uri="{FF2B5EF4-FFF2-40B4-BE49-F238E27FC236}">
                <a16:creationId xmlns:a16="http://schemas.microsoft.com/office/drawing/2014/main" id="{9813B059-025C-66E4-F532-BDF9DC0FF6A9}"/>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502868" y="168244"/>
            <a:ext cx="7480583" cy="65154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83664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538" y="381000"/>
            <a:ext cx="10777928" cy="6477000"/>
          </a:xfrm>
        </p:spPr>
        <p:txBody>
          <a:bodyPr/>
          <a:lstStyle/>
          <a:p>
            <a:pPr marL="0" indent="0">
              <a:buNone/>
            </a:pPr>
            <a:r>
              <a:rPr lang="en-US" b="1" dirty="0">
                <a:solidFill>
                  <a:srgbClr val="00FFFF"/>
                </a:solidFill>
                <a:effectLst>
                  <a:outerShdw blurRad="38100" dist="38100" dir="2700000" algn="tl">
                    <a:srgbClr val="000000">
                      <a:alpha val="43137"/>
                    </a:srgbClr>
                  </a:outerShdw>
                </a:effectLst>
              </a:rPr>
              <a:t>Four events now follow in succession, each of them critical junctures in the expanding Christian mission.</a:t>
            </a:r>
          </a:p>
          <a:p>
            <a:r>
              <a:rPr lang="en-US" sz="2400" i="1" dirty="0"/>
              <a:t>Philip, another of the seven deacons, preached the message of Christ to some Samaritans (8:5, 12).</a:t>
            </a:r>
          </a:p>
          <a:p>
            <a:r>
              <a:rPr lang="en-US" sz="2400" i="1" dirty="0"/>
              <a:t>Philip also baptized an African proselyte (8:36-38), who returned to Ethiopia.</a:t>
            </a:r>
          </a:p>
          <a:p>
            <a:r>
              <a:rPr lang="en-US" sz="2400" i="1" dirty="0"/>
              <a:t>Saul, the inquisitor for the Sanhedrin against Christians, was confronted by direct encounter with the risen Christ and told that he would be a “chosen instrument to carry my name to the Gentiles” (9:15; 22:21; 26:17-18).</a:t>
            </a:r>
          </a:p>
          <a:p>
            <a:r>
              <a:rPr lang="en-US" sz="2400" i="1" dirty="0"/>
              <a:t>Peter was constrained by God to preach the gospel to a God-fearer Roman officer’s family at Caesarea, and he baptized them (10:47-48).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3400"/>
            <a:ext cx="10515600" cy="5643563"/>
          </a:xfrm>
        </p:spPr>
        <p:txBody>
          <a:bodyPr/>
          <a:lstStyle/>
          <a:p>
            <a:pPr marL="0" indent="0">
              <a:buNone/>
            </a:pPr>
            <a:r>
              <a:rPr lang="en-US" b="1" dirty="0">
                <a:solidFill>
                  <a:srgbClr val="00FFFF"/>
                </a:solidFill>
                <a:effectLst>
                  <a:outerShdw blurRad="38100" dist="38100" dir="2700000" algn="tl">
                    <a:srgbClr val="000000">
                      <a:alpha val="43137"/>
                    </a:srgbClr>
                  </a:outerShdw>
                </a:effectLst>
              </a:rPr>
              <a:t>A hugely important event happened at Antioch, Syria, when some traveling Diaspora Jewish Christians began to preach to pagan Greeks (11:19-21).</a:t>
            </a:r>
          </a:p>
          <a:p>
            <a:r>
              <a:rPr lang="en-US" sz="2400" i="1" dirty="0"/>
              <a:t>Previously, no one had yet preached to outright pagans.</a:t>
            </a:r>
          </a:p>
          <a:p>
            <a:r>
              <a:rPr lang="en-US" sz="2400" i="1" dirty="0"/>
              <a:t>A great number of converts became the nucleus of what would become one of the most important churches in the Roman Empire and the first church to actively sponsor missionary outreach abroad.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7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749300"/>
          </a:xfrm>
        </p:spPr>
        <p:txBody>
          <a:bodyPr/>
          <a:lstStyle/>
          <a:p>
            <a:r>
              <a:rPr lang="en-US" sz="3600" b="1" dirty="0">
                <a:solidFill>
                  <a:srgbClr val="FFC000"/>
                </a:solidFill>
                <a:effectLst>
                  <a:outerShdw blurRad="38100" dist="38100" dir="2700000" algn="tl">
                    <a:srgbClr val="000000">
                      <a:alpha val="43137"/>
                    </a:srgbClr>
                  </a:outerShdw>
                </a:effectLst>
              </a:rPr>
              <a:t>THE MOTHER CHURCH INVESTIGATES</a:t>
            </a:r>
          </a:p>
        </p:txBody>
      </p:sp>
      <p:sp>
        <p:nvSpPr>
          <p:cNvPr id="3" name="Content Placeholder 2"/>
          <p:cNvSpPr>
            <a:spLocks noGrp="1"/>
          </p:cNvSpPr>
          <p:nvPr>
            <p:ph idx="1"/>
          </p:nvPr>
        </p:nvSpPr>
        <p:spPr>
          <a:xfrm>
            <a:off x="495300" y="1076326"/>
            <a:ext cx="11201400" cy="5781674"/>
          </a:xfrm>
        </p:spPr>
        <p:txBody>
          <a:bodyPr/>
          <a:lstStyle/>
          <a:p>
            <a:pPr marL="0" indent="0">
              <a:buNone/>
            </a:pPr>
            <a:r>
              <a:rPr lang="en-US" b="1" dirty="0">
                <a:solidFill>
                  <a:srgbClr val="00FFFF"/>
                </a:solidFill>
                <a:effectLst>
                  <a:outerShdw blurRad="38100" dist="38100" dir="2700000" algn="tl">
                    <a:srgbClr val="000000">
                      <a:alpha val="43137"/>
                    </a:srgbClr>
                  </a:outerShdw>
                </a:effectLst>
              </a:rPr>
              <a:t>When ethnic boundaries were crossed, the Jerusalem church sent investigative representatives to assess what had happened before accepting such non-Jewish converts.</a:t>
            </a:r>
          </a:p>
          <a:p>
            <a:r>
              <a:rPr lang="en-US" sz="2400" i="1" dirty="0"/>
              <a:t>To Samaria, they sent Peter and John (8:14-17), who not only confirmed the authenticity of the converts, but also preached in other Samaritan villages themselves (8:25).</a:t>
            </a:r>
          </a:p>
          <a:p>
            <a:r>
              <a:rPr lang="en-US" sz="2400" i="1" dirty="0"/>
              <a:t>Concerning the God-fearing Roman at Caesarea, they examined Peter, who was compelled to defend his actions (11:1-3, 18).</a:t>
            </a:r>
          </a:p>
          <a:p>
            <a:r>
              <a:rPr lang="en-US" sz="2400" i="1" dirty="0"/>
              <a:t>To Antioch, they sent Barnabas to investigate, who confirmed the legitimacy of this Greek outreach.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0250"/>
          </a:xfrm>
        </p:spPr>
        <p:txBody>
          <a:bodyPr/>
          <a:lstStyle/>
          <a:p>
            <a:r>
              <a:rPr lang="en-US" sz="3600" b="1" dirty="0">
                <a:solidFill>
                  <a:srgbClr val="FFC000"/>
                </a:solidFill>
                <a:effectLst>
                  <a:outerShdw blurRad="38100" dist="38100" dir="2700000" algn="tl">
                    <a:srgbClr val="000000">
                      <a:alpha val="43137"/>
                    </a:srgbClr>
                  </a:outerShdw>
                </a:effectLst>
              </a:rPr>
              <a:t>THE INTERRACIAL MISSIONARY CHURCH</a:t>
            </a:r>
          </a:p>
        </p:txBody>
      </p:sp>
      <p:sp>
        <p:nvSpPr>
          <p:cNvPr id="3" name="Content Placeholder 2"/>
          <p:cNvSpPr>
            <a:spLocks noGrp="1"/>
          </p:cNvSpPr>
          <p:nvPr>
            <p:ph idx="1"/>
          </p:nvPr>
        </p:nvSpPr>
        <p:spPr>
          <a:xfrm>
            <a:off x="838200" y="1200150"/>
            <a:ext cx="10515600" cy="5657850"/>
          </a:xfrm>
        </p:spPr>
        <p:txBody>
          <a:bodyPr/>
          <a:lstStyle/>
          <a:p>
            <a:pPr marL="0" indent="0">
              <a:buNone/>
            </a:pPr>
            <a:r>
              <a:rPr lang="en-US" b="1" dirty="0">
                <a:solidFill>
                  <a:srgbClr val="00FFFF"/>
                </a:solidFill>
                <a:effectLst>
                  <a:outerShdw blurRad="38100" dist="38100" dir="2700000" algn="tl">
                    <a:srgbClr val="000000">
                      <a:alpha val="43137"/>
                    </a:srgbClr>
                  </a:outerShdw>
                </a:effectLst>
              </a:rPr>
              <a:t>Antioch would become the sending congregation for the mission trips of Paul, who was brought from Tarsus to Antioch by Barnabas (11:25-26; 13:1-3).</a:t>
            </a:r>
          </a:p>
          <a:p>
            <a:r>
              <a:rPr lang="en-US" sz="2400" i="1" dirty="0"/>
              <a:t>The remainder of the Book of Acts details Paul’s travels, which eventually took him to Rome itself, the capital of the empire.</a:t>
            </a:r>
          </a:p>
          <a:p>
            <a:r>
              <a:rPr lang="en-US" sz="2400" i="1" dirty="0"/>
              <a:t>The Greek text of the book closes with the final words </a:t>
            </a:r>
            <a:r>
              <a:rPr lang="el-GR" sz="2400" dirty="0"/>
              <a:t>μετα πασης παρρησιας ακωλυτως</a:t>
            </a:r>
            <a:r>
              <a:rPr lang="en-US" sz="2400" dirty="0">
                <a:latin typeface="Greekth" panose="02020803070505020304" pitchFamily="18" charset="0"/>
              </a:rPr>
              <a:t> </a:t>
            </a:r>
            <a:r>
              <a:rPr lang="en-US" sz="2400" i="1" dirty="0"/>
              <a:t>(= “with all boldness unhindered”), Luke’s artful suggestion that the evangelistic effort of Paul and the church would be ongoing.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DD280-9EF3-47CE-9735-16719FC562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3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C252E2-81BD-F023-05BE-89F1CEACA7B8}"/>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466F9B3E-9B19-27DE-8592-1D251BEEF5DA}"/>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Letters</a:t>
            </a:r>
          </a:p>
        </p:txBody>
      </p:sp>
      <p:sp>
        <p:nvSpPr>
          <p:cNvPr id="2" name="Slide Number Placeholder 1">
            <a:extLst>
              <a:ext uri="{FF2B5EF4-FFF2-40B4-BE49-F238E27FC236}">
                <a16:creationId xmlns:a16="http://schemas.microsoft.com/office/drawing/2014/main" id="{883604E0-D6D1-21FC-0461-6B3122E165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742724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 y="569064"/>
            <a:ext cx="4162425" cy="4943105"/>
          </a:xfrm>
          <a:noFill/>
        </p:spPr>
        <p:txBody>
          <a:bodyPr/>
          <a:lstStyle/>
          <a:p>
            <a:r>
              <a:rPr lang="en-US" b="1" dirty="0">
                <a:solidFill>
                  <a:srgbClr val="FFC000"/>
                </a:solidFill>
                <a:effectLst>
                  <a:outerShdw blurRad="38100" dist="38100" dir="2700000" algn="tl">
                    <a:srgbClr val="000000">
                      <a:alpha val="43137"/>
                    </a:srgbClr>
                  </a:outerShdw>
                </a:effectLst>
                <a:latin typeface="Impact" panose="020B0806030902050204" pitchFamily="34" charset="0"/>
              </a:rPr>
              <a:t>Sending Letters in Imperial Rome</a:t>
            </a:r>
          </a:p>
        </p:txBody>
      </p:sp>
      <p:sp>
        <p:nvSpPr>
          <p:cNvPr id="3" name="Content Placeholder 2"/>
          <p:cNvSpPr>
            <a:spLocks noGrp="1"/>
          </p:cNvSpPr>
          <p:nvPr>
            <p:ph idx="1"/>
          </p:nvPr>
        </p:nvSpPr>
        <p:spPr>
          <a:xfrm>
            <a:off x="4695825" y="209551"/>
            <a:ext cx="7200900" cy="6482194"/>
          </a:xfrm>
        </p:spPr>
        <p:txBody>
          <a:bodyPr>
            <a:normAutofit/>
          </a:bodyPr>
          <a:lstStyle/>
          <a:p>
            <a:pPr marL="0" indent="0">
              <a:buNone/>
            </a:pPr>
            <a:r>
              <a:rPr lang="en-US" sz="2400" b="1" dirty="0">
                <a:solidFill>
                  <a:srgbClr val="FFFF00"/>
                </a:solidFill>
                <a:effectLst>
                  <a:outerShdw blurRad="38100" dist="38100" dir="2700000" algn="tl">
                    <a:srgbClr val="000000">
                      <a:alpha val="43137"/>
                    </a:srgbClr>
                  </a:outerShdw>
                </a:effectLst>
              </a:rPr>
              <a:t>While there was an imperial postal service (</a:t>
            </a:r>
            <a:r>
              <a:rPr lang="en-US" sz="2400" b="1" i="1" dirty="0">
                <a:solidFill>
                  <a:srgbClr val="FFFF00"/>
                </a:solidFill>
                <a:effectLst>
                  <a:outerShdw blurRad="38100" dist="38100" dir="2700000" algn="tl">
                    <a:srgbClr val="000000">
                      <a:alpha val="43137"/>
                    </a:srgbClr>
                  </a:outerShdw>
                </a:effectLst>
              </a:rPr>
              <a:t>cursus </a:t>
            </a:r>
            <a:r>
              <a:rPr lang="en-US" sz="2400" b="1" i="1" dirty="0" err="1">
                <a:solidFill>
                  <a:srgbClr val="FFFF00"/>
                </a:solidFill>
                <a:effectLst>
                  <a:outerShdw blurRad="38100" dist="38100" dir="2700000" algn="tl">
                    <a:srgbClr val="000000">
                      <a:alpha val="43137"/>
                    </a:srgbClr>
                  </a:outerShdw>
                </a:effectLst>
              </a:rPr>
              <a:t>publicus</a:t>
            </a:r>
            <a:r>
              <a:rPr lang="en-US" sz="2400" b="1" dirty="0">
                <a:solidFill>
                  <a:srgbClr val="FFFF00"/>
                </a:solidFill>
                <a:effectLst>
                  <a:outerShdw blurRad="38100" dist="38100" dir="2700000" algn="tl">
                    <a:srgbClr val="000000">
                      <a:alpha val="43137"/>
                    </a:srgbClr>
                  </a:outerShdw>
                </a:effectLst>
              </a:rPr>
              <a:t>), it was not available for private mail.</a:t>
            </a:r>
          </a:p>
          <a:p>
            <a:pPr>
              <a:lnSpc>
                <a:spcPct val="100000"/>
              </a:lnSpc>
            </a:pPr>
            <a:r>
              <a:rPr lang="en-US" i="1" dirty="0">
                <a:solidFill>
                  <a:schemeClr val="bg1"/>
                </a:solidFill>
                <a:effectLst>
                  <a:outerShdw blurRad="38100" dist="38100" dir="2700000" algn="tl">
                    <a:srgbClr val="000000">
                      <a:alpha val="43137"/>
                    </a:srgbClr>
                  </a:outerShdw>
                </a:effectLst>
              </a:rPr>
              <a:t>Hence, private correspondence necessarily had to be sent by private courier.</a:t>
            </a:r>
          </a:p>
          <a:p>
            <a:pPr>
              <a:lnSpc>
                <a:spcPct val="100000"/>
              </a:lnSpc>
            </a:pPr>
            <a:r>
              <a:rPr lang="en-US" i="1" dirty="0">
                <a:solidFill>
                  <a:schemeClr val="bg1"/>
                </a:solidFill>
                <a:effectLst>
                  <a:outerShdw blurRad="38100" dist="38100" dir="2700000" algn="tl">
                    <a:srgbClr val="000000">
                      <a:alpha val="43137"/>
                    </a:srgbClr>
                  </a:outerShdw>
                </a:effectLst>
              </a:rPr>
              <a:t>The letter from the Jerusalem church was duly composed and commissioned to be carried by Barnabas and Paul, along with two other representatives of the Jerusalem church, Judas and Silvanus (Silas), who would validate the letter by personal testimony.</a:t>
            </a:r>
          </a:p>
          <a:p>
            <a:pPr>
              <a:lnSpc>
                <a:spcPct val="100000"/>
              </a:lnSpc>
            </a:pPr>
            <a:r>
              <a:rPr lang="en-US" i="1" dirty="0">
                <a:solidFill>
                  <a:schemeClr val="bg1"/>
                </a:solidFill>
                <a:effectLst>
                  <a:outerShdw blurRad="38100" dist="38100" dir="2700000" algn="tl">
                    <a:srgbClr val="000000">
                      <a:alpha val="43137"/>
                    </a:srgbClr>
                  </a:outerShdw>
                </a:effectLst>
              </a:rPr>
              <a:t>The four of them then were sent to Antioch, where they delivered the letter to the church.</a:t>
            </a:r>
          </a:p>
        </p:txBody>
      </p:sp>
    </p:spTree>
    <p:extLst>
      <p:ext uri="{BB962C8B-B14F-4D97-AF65-F5344CB8AC3E}">
        <p14:creationId xmlns:p14="http://schemas.microsoft.com/office/powerpoint/2010/main" val="26761008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335280" y="569066"/>
            <a:ext cx="3922395" cy="4943104"/>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cap="rnd">
                <a:solidFill>
                  <a:srgbClr val="000000"/>
                </a:solidFill>
                <a:miter lim="800000"/>
                <a:headEnd/>
                <a:tailEnd/>
              </a14:hiddenLine>
            </a:ext>
          </a:extLst>
        </p:spPr>
        <p:txBody>
          <a:bodyPr vert="horz" wrap="square" lIns="91440" tIns="45720" rIns="91440" bIns="45720" numCol="1" rtlCol="0" anchor="t" compatLnSpc="1">
            <a:prstTxWarp prst="textNoShape">
              <a:avLst/>
            </a:prstTxWarp>
            <a:normAutofit/>
          </a:bodyPr>
          <a:lstStyle/>
          <a:p>
            <a:pPr>
              <a:defRPr/>
            </a:pPr>
            <a:r>
              <a:rPr lang="en-US" b="1" dirty="0">
                <a:solidFill>
                  <a:srgbClr val="FFC000"/>
                </a:solidFill>
                <a:effectLst>
                  <a:outerShdw blurRad="38100" dist="38100" dir="2700000" algn="tl">
                    <a:srgbClr val="000000">
                      <a:alpha val="43137"/>
                    </a:srgbClr>
                  </a:outerShdw>
                </a:effectLst>
              </a:rPr>
              <a:t>Paul’s Letters</a:t>
            </a:r>
            <a:endParaRPr altLang="en-US" b="1" dirty="0">
              <a:ln>
                <a:noFill/>
              </a:ln>
              <a:solidFill>
                <a:srgbClr val="FFC000"/>
              </a:solidFill>
              <a:effectLst>
                <a:outerShdw blurRad="38100" dist="38100" dir="2700000" algn="tl">
                  <a:srgbClr val="000000">
                    <a:alpha val="43137"/>
                  </a:srgbClr>
                </a:outerShdw>
              </a:effectLst>
              <a:latin typeface="Century" panose="02040604050505020304" pitchFamily="18" charset="0"/>
            </a:endParaRPr>
          </a:p>
        </p:txBody>
      </p:sp>
      <p:sp>
        <p:nvSpPr>
          <p:cNvPr id="269315" name="Rectangle 3"/>
          <p:cNvSpPr>
            <a:spLocks noGrp="1"/>
          </p:cNvSpPr>
          <p:nvPr>
            <p:ph idx="1"/>
          </p:nvPr>
        </p:nvSpPr>
        <p:spPr>
          <a:xfrm>
            <a:off x="4600575" y="274320"/>
            <a:ext cx="7103745" cy="6583680"/>
          </a:xfrm>
        </p:spPr>
        <p:txBody>
          <a:bodyPr>
            <a:normAutofit/>
          </a:bodyPr>
          <a:lstStyle/>
          <a:p>
            <a:pPr eaLnBrk="1" hangingPunct="1">
              <a:lnSpc>
                <a:spcPct val="90000"/>
              </a:lnSpc>
              <a:buFont typeface="Wingdings 2" panose="05020102010507070707" pitchFamily="18" charset="2"/>
              <a:buNone/>
            </a:pPr>
            <a:r>
              <a:rPr lang="en-US" altLang="en-US" sz="2400" b="1" dirty="0">
                <a:solidFill>
                  <a:srgbClr val="FF0000"/>
                </a:solidFill>
                <a:effectLst>
                  <a:outerShdw blurRad="38100" dist="38100" dir="2700000" algn="tl">
                    <a:srgbClr val="000000">
                      <a:alpha val="43137"/>
                    </a:srgbClr>
                  </a:outerShdw>
                </a:effectLst>
                <a:latin typeface="Calibri" panose="020F0502020204030204" pitchFamily="34" charset="0"/>
              </a:rPr>
              <a:t>Colleagues like </a:t>
            </a:r>
            <a:r>
              <a:rPr lang="en-US" altLang="en-US" sz="2400" b="1" dirty="0" err="1">
                <a:solidFill>
                  <a:srgbClr val="FF0000"/>
                </a:solidFill>
                <a:effectLst>
                  <a:outerShdw blurRad="38100" dist="38100" dir="2700000" algn="tl">
                    <a:srgbClr val="000000">
                      <a:alpha val="43137"/>
                    </a:srgbClr>
                  </a:outerShdw>
                </a:effectLst>
                <a:latin typeface="Calibri" panose="020F0502020204030204" pitchFamily="34" charset="0"/>
              </a:rPr>
              <a:t>Tychicus</a:t>
            </a:r>
            <a:r>
              <a:rPr lang="en-US" altLang="en-US" sz="2400" b="1" dirty="0">
                <a:solidFill>
                  <a:srgbClr val="FF0000"/>
                </a:solidFill>
                <a:effectLst>
                  <a:outerShdw blurRad="38100" dist="38100" dir="2700000" algn="tl">
                    <a:srgbClr val="000000">
                      <a:alpha val="43137"/>
                    </a:srgbClr>
                  </a:outerShdw>
                </a:effectLst>
                <a:latin typeface="Calibri" panose="020F0502020204030204" pitchFamily="34" charset="0"/>
              </a:rPr>
              <a:t>, Phoebe and Titus, among others, were commissioned by Paul to carry his letters. This accounts for his recommendations (e.g., Col. 4:7-8; Eph. 6:21; Rom. 16:1-2). </a:t>
            </a:r>
          </a:p>
          <a:p>
            <a:pPr>
              <a:lnSpc>
                <a:spcPct val="90000"/>
              </a:lnSpc>
            </a:pPr>
            <a:r>
              <a:rPr lang="en-US" altLang="en-US" i="1" dirty="0">
                <a:solidFill>
                  <a:schemeClr val="tx1"/>
                </a:solidFill>
                <a:latin typeface="Calibri" panose="020F0502020204030204" pitchFamily="34" charset="0"/>
              </a:rPr>
              <a:t>Letters typically had internal references to the courier as a confirmation of his/her trustworthiness.</a:t>
            </a:r>
          </a:p>
          <a:p>
            <a:pPr eaLnBrk="1" hangingPunct="1">
              <a:lnSpc>
                <a:spcPct val="90000"/>
              </a:lnSpc>
            </a:pPr>
            <a:r>
              <a:rPr lang="en-US" altLang="en-US" i="1" dirty="0">
                <a:solidFill>
                  <a:schemeClr val="tx1"/>
                </a:solidFill>
                <a:latin typeface="Calibri" panose="020F0502020204030204" pitchFamily="34" charset="0"/>
              </a:rPr>
              <a:t>As the writer’s personal representative, the courier would read the letter publicly, explaining any difficult parts and generally sharing news of the sender.</a:t>
            </a:r>
          </a:p>
        </p:txBody>
      </p:sp>
    </p:spTree>
    <p:extLst>
      <p:ext uri="{BB962C8B-B14F-4D97-AF65-F5344CB8AC3E}">
        <p14:creationId xmlns:p14="http://schemas.microsoft.com/office/powerpoint/2010/main" val="79739766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p:cTn id="13" dur="5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69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additive="base">
                                        <p:cTn id="19" dur="500" fill="hold"/>
                                        <p:tgtEl>
                                          <p:spTgt spid="269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9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762000" y="268730"/>
            <a:ext cx="10668000" cy="770358"/>
          </a:xfrm>
        </p:spPr>
        <p:txBody>
          <a:bodyPr>
            <a:noAutofit/>
          </a:bodyPr>
          <a:lstStyle/>
          <a:p>
            <a:pPr algn="ctr" eaLnBrk="1" hangingPunct="1">
              <a:defRPr/>
            </a:pPr>
            <a:r>
              <a:rPr lang="en-US" altLang="en-US" sz="4000" dirty="0">
                <a:solidFill>
                  <a:srgbClr val="FFC000"/>
                </a:solidFill>
              </a:rPr>
              <a:t>Production of Paul’s Letters</a:t>
            </a:r>
          </a:p>
        </p:txBody>
      </p:sp>
      <p:sp>
        <p:nvSpPr>
          <p:cNvPr id="20484" name="Rectangle 4"/>
          <p:cNvSpPr>
            <a:spLocks noGrp="1" noRot="1" noChangeArrowheads="1"/>
          </p:cNvSpPr>
          <p:nvPr>
            <p:ph type="body" sz="half" idx="1"/>
          </p:nvPr>
        </p:nvSpPr>
        <p:spPr>
          <a:xfrm>
            <a:off x="247650" y="1039088"/>
            <a:ext cx="5612823" cy="5550182"/>
          </a:xfrm>
          <a:solidFill>
            <a:schemeClr val="tx2">
              <a:lumMod val="25000"/>
            </a:schemeClr>
          </a:solidFill>
          <a:ln w="12700">
            <a:solidFill>
              <a:schemeClr val="tx1"/>
            </a:solidFill>
            <a:miter lim="800000"/>
            <a:headEnd/>
            <a:tailEnd/>
          </a:ln>
        </p:spPr>
        <p:txBody>
          <a:bodyPr>
            <a:normAutofit/>
          </a:bodyPr>
          <a:lstStyle/>
          <a:p>
            <a:pPr eaLnBrk="1" hangingPunct="1">
              <a:buFont typeface="Wingdings" panose="05000000000000000000" pitchFamily="2" charset="2"/>
              <a:buNone/>
              <a:defRPr/>
            </a:pPr>
            <a:r>
              <a:rPr lang="en-US" altLang="en-US" sz="3200" b="1" dirty="0">
                <a:solidFill>
                  <a:srgbClr val="FFFF66"/>
                </a:solidFill>
                <a:latin typeface="Matura MT Script Capitals" pitchFamily="66" charset="0"/>
              </a:rPr>
              <a:t>Composition &amp; Inscription</a:t>
            </a:r>
          </a:p>
          <a:p>
            <a:pPr marL="0" indent="0" eaLnBrk="1" hangingPunct="1">
              <a:buNone/>
              <a:defRPr/>
            </a:pPr>
            <a:r>
              <a:rPr lang="en-US" altLang="en-US" sz="2400" b="1" dirty="0">
                <a:solidFill>
                  <a:srgbClr val="FFFF99"/>
                </a:solidFill>
                <a:latin typeface="Lucida Sans Unicode" panose="020B0602030504020204" pitchFamily="34" charset="0"/>
              </a:rPr>
              <a:t>Amanuenses:</a:t>
            </a:r>
          </a:p>
          <a:p>
            <a:pPr lvl="1" eaLnBrk="1" hangingPunct="1">
              <a:buClr>
                <a:srgbClr val="FFFF99"/>
              </a:buClr>
              <a:buFont typeface="Wingdings" panose="05000000000000000000" pitchFamily="2" charset="2"/>
              <a:buChar char="Ø"/>
              <a:defRPr/>
            </a:pPr>
            <a:r>
              <a:rPr lang="en-US" altLang="en-US" sz="2000" b="1" i="1" dirty="0" err="1">
                <a:solidFill>
                  <a:srgbClr val="FFFF00"/>
                </a:solidFill>
                <a:latin typeface="Lucida Sans Unicode" panose="020B0602030504020204" pitchFamily="34" charset="0"/>
              </a:rPr>
              <a:t>Tertius</a:t>
            </a:r>
            <a:r>
              <a:rPr lang="en-US" altLang="en-US" sz="2000" b="1" i="1" dirty="0">
                <a:solidFill>
                  <a:srgbClr val="FFFF00"/>
                </a:solidFill>
                <a:latin typeface="Lucida Sans Unicode" panose="020B0602030504020204" pitchFamily="34" charset="0"/>
              </a:rPr>
              <a:t> </a:t>
            </a:r>
            <a:r>
              <a:rPr lang="en-US" altLang="en-US" sz="2000" dirty="0">
                <a:solidFill>
                  <a:srgbClr val="FFFF00"/>
                </a:solidFill>
                <a:latin typeface="Arial Narrow" panose="020B0606020202030204" pitchFamily="34" charset="0"/>
              </a:rPr>
              <a:t>(Rom. 16:22)</a:t>
            </a:r>
          </a:p>
          <a:p>
            <a:pPr lvl="1" eaLnBrk="1" hangingPunct="1">
              <a:buClr>
                <a:srgbClr val="FFFF99"/>
              </a:buClr>
              <a:buFont typeface="Wingdings" panose="05000000000000000000" pitchFamily="2" charset="2"/>
              <a:buChar char="Ø"/>
              <a:defRPr/>
            </a:pPr>
            <a:r>
              <a:rPr lang="en-US" altLang="en-US" sz="2000" b="1" i="1" dirty="0" err="1">
                <a:solidFill>
                  <a:srgbClr val="FFFF00"/>
                </a:solidFill>
                <a:latin typeface="Lucida Sans Unicode" panose="020B0602030504020204" pitchFamily="34" charset="0"/>
              </a:rPr>
              <a:t>Sosthenes</a:t>
            </a:r>
            <a:r>
              <a:rPr lang="en-US" altLang="en-US" sz="2000" b="1" i="1" dirty="0">
                <a:solidFill>
                  <a:srgbClr val="FFFF00"/>
                </a:solidFill>
                <a:latin typeface="Lucida Sans Unicode" panose="020B0602030504020204" pitchFamily="34" charset="0"/>
              </a:rPr>
              <a:t> </a:t>
            </a:r>
            <a:r>
              <a:rPr lang="en-US" altLang="en-US" sz="2000" dirty="0">
                <a:solidFill>
                  <a:srgbClr val="FFFF00"/>
                </a:solidFill>
                <a:latin typeface="Arial Narrow" panose="020B0606020202030204" pitchFamily="34" charset="0"/>
              </a:rPr>
              <a:t>(1 Cor. 1:1)</a:t>
            </a:r>
          </a:p>
          <a:p>
            <a:pPr lvl="1" eaLnBrk="1" hangingPunct="1">
              <a:buClr>
                <a:srgbClr val="FFFF99"/>
              </a:buClr>
              <a:buFont typeface="Wingdings" panose="05000000000000000000" pitchFamily="2" charset="2"/>
              <a:buChar char="Ø"/>
              <a:defRPr/>
            </a:pPr>
            <a:r>
              <a:rPr lang="en-US" altLang="en-US" sz="2000" b="1" i="1" dirty="0">
                <a:solidFill>
                  <a:srgbClr val="FFFF00"/>
                </a:solidFill>
                <a:latin typeface="Lucida Sans Unicode" panose="020B0602030504020204" pitchFamily="34" charset="0"/>
              </a:rPr>
              <a:t>Timothy </a:t>
            </a:r>
            <a:r>
              <a:rPr lang="en-US" altLang="en-US" sz="2000" dirty="0">
                <a:solidFill>
                  <a:srgbClr val="FFFF00"/>
                </a:solidFill>
                <a:latin typeface="Arial Narrow" panose="020B0606020202030204" pitchFamily="34" charset="0"/>
              </a:rPr>
              <a:t>(2 Cor. 1:1; Phil. 1:1; Col. 1:1; 1 Thess. 1:1; 2 Thess. 1:1; </a:t>
            </a:r>
            <a:r>
              <a:rPr lang="en-US" altLang="en-US" sz="2000" dirty="0" err="1">
                <a:solidFill>
                  <a:srgbClr val="FFFF00"/>
                </a:solidFill>
                <a:latin typeface="Arial Narrow" panose="020B0606020202030204" pitchFamily="34" charset="0"/>
              </a:rPr>
              <a:t>Phlm</a:t>
            </a:r>
            <a:r>
              <a:rPr lang="en-US" altLang="en-US" sz="2000" dirty="0">
                <a:solidFill>
                  <a:srgbClr val="FFFF00"/>
                </a:solidFill>
                <a:latin typeface="Arial Narrow" panose="020B0606020202030204" pitchFamily="34" charset="0"/>
              </a:rPr>
              <a:t>. 1)</a:t>
            </a:r>
          </a:p>
          <a:p>
            <a:pPr marL="0" indent="0" eaLnBrk="1" hangingPunct="1">
              <a:buNone/>
              <a:defRPr/>
            </a:pPr>
            <a:r>
              <a:rPr lang="en-US" altLang="en-US" sz="2400" b="1" dirty="0">
                <a:solidFill>
                  <a:srgbClr val="FFFF99"/>
                </a:solidFill>
                <a:latin typeface="Lucida Sans Unicode" panose="020B0602030504020204" pitchFamily="34" charset="0"/>
              </a:rPr>
              <a:t>Personal Signature</a:t>
            </a:r>
            <a:r>
              <a:rPr lang="en-US" altLang="en-US" sz="2400" b="1" dirty="0">
                <a:latin typeface="Lucida Sans Unicode" panose="020B0602030504020204" pitchFamily="34" charset="0"/>
              </a:rPr>
              <a:t> </a:t>
            </a:r>
            <a:r>
              <a:rPr lang="en-US" altLang="en-US" sz="2400" dirty="0">
                <a:solidFill>
                  <a:srgbClr val="FFFF00"/>
                </a:solidFill>
                <a:latin typeface="Arial Narrow" panose="020B0606020202030204" pitchFamily="34" charset="0"/>
              </a:rPr>
              <a:t>(1 Cor. 16:21; Gal. 6:11; 2 Thess. 3:17)</a:t>
            </a:r>
            <a:endParaRPr lang="en-US" altLang="en-US" sz="2400" b="1" dirty="0">
              <a:solidFill>
                <a:srgbClr val="FFFF00"/>
              </a:solidFill>
              <a:latin typeface="Lucida Sans Unicode" panose="020B0602030504020204" pitchFamily="34" charset="0"/>
            </a:endParaRPr>
          </a:p>
        </p:txBody>
      </p:sp>
      <p:sp>
        <p:nvSpPr>
          <p:cNvPr id="20485" name="Rectangle 5"/>
          <p:cNvSpPr>
            <a:spLocks noGrp="1" noRot="1" noChangeArrowheads="1"/>
          </p:cNvSpPr>
          <p:nvPr>
            <p:ph type="body" sz="half" idx="2"/>
          </p:nvPr>
        </p:nvSpPr>
        <p:spPr>
          <a:xfrm>
            <a:off x="6331529" y="1039088"/>
            <a:ext cx="5612821" cy="5550182"/>
          </a:xfrm>
          <a:solidFill>
            <a:srgbClr val="305232"/>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3200" b="1" dirty="0">
                <a:solidFill>
                  <a:srgbClr val="FFFF66"/>
                </a:solidFill>
                <a:latin typeface="Matura MT Script Capitals" pitchFamily="66" charset="0"/>
              </a:rPr>
              <a:t>Delivery &amp; Public Reading</a:t>
            </a:r>
          </a:p>
          <a:p>
            <a:pPr marL="0" indent="0" eaLnBrk="1" hangingPunct="1">
              <a:buNone/>
              <a:defRPr/>
            </a:pPr>
            <a:r>
              <a:rPr lang="en-US" altLang="en-US" sz="2400" b="1" dirty="0">
                <a:solidFill>
                  <a:srgbClr val="FFFF99"/>
                </a:solidFill>
                <a:latin typeface="Lucida Sans Unicode" panose="020B0602030504020204" pitchFamily="34" charset="0"/>
              </a:rPr>
              <a:t>Personal Couriers:</a:t>
            </a:r>
            <a:r>
              <a:rPr lang="en-US" altLang="en-US" sz="2400" dirty="0">
                <a:latin typeface="Lucida Sans Unicode" panose="020B0602030504020204" pitchFamily="34" charset="0"/>
              </a:rPr>
              <a:t> </a:t>
            </a:r>
          </a:p>
          <a:p>
            <a:pPr lvl="1" eaLnBrk="1" hangingPunct="1">
              <a:buClr>
                <a:srgbClr val="FFFF99"/>
              </a:buClr>
              <a:buFont typeface="Wingdings" panose="05000000000000000000" pitchFamily="2" charset="2"/>
              <a:buChar char="Ø"/>
              <a:defRPr/>
            </a:pPr>
            <a:r>
              <a:rPr lang="en-US" altLang="en-US" sz="2000" b="1" i="1" dirty="0">
                <a:solidFill>
                  <a:srgbClr val="FFFF00"/>
                </a:solidFill>
                <a:latin typeface="Lucida Sans Unicode" panose="020B0602030504020204" pitchFamily="34" charset="0"/>
              </a:rPr>
              <a:t>Phoebe </a:t>
            </a:r>
            <a:r>
              <a:rPr lang="en-US" altLang="en-US" sz="2000" dirty="0">
                <a:solidFill>
                  <a:srgbClr val="FFFF00"/>
                </a:solidFill>
                <a:latin typeface="Arial Narrow" panose="020B0606020202030204" pitchFamily="34" charset="0"/>
              </a:rPr>
              <a:t>(Rom. 16:1-2)</a:t>
            </a:r>
          </a:p>
          <a:p>
            <a:pPr lvl="1" eaLnBrk="1" hangingPunct="1">
              <a:buClr>
                <a:srgbClr val="FFFF99"/>
              </a:buClr>
              <a:buFont typeface="Wingdings" panose="05000000000000000000" pitchFamily="2" charset="2"/>
              <a:buChar char="Ø"/>
              <a:defRPr/>
            </a:pPr>
            <a:r>
              <a:rPr lang="en-US" altLang="en-US" sz="2000" b="1" i="1" dirty="0">
                <a:solidFill>
                  <a:srgbClr val="FFFF00"/>
                </a:solidFill>
                <a:latin typeface="Lucida Sans Unicode" panose="020B0602030504020204" pitchFamily="34" charset="0"/>
              </a:rPr>
              <a:t>Titus </a:t>
            </a:r>
            <a:r>
              <a:rPr lang="en-US" altLang="en-US" sz="2000" dirty="0">
                <a:solidFill>
                  <a:srgbClr val="FFFF00"/>
                </a:solidFill>
                <a:latin typeface="Arial Narrow" panose="020B0606020202030204" pitchFamily="34" charset="0"/>
              </a:rPr>
              <a:t>(2 Cor. 8:17-18; 12:18)</a:t>
            </a:r>
          </a:p>
          <a:p>
            <a:pPr lvl="1" eaLnBrk="1" hangingPunct="1">
              <a:buClr>
                <a:srgbClr val="FFFF99"/>
              </a:buClr>
              <a:buFont typeface="Wingdings" panose="05000000000000000000" pitchFamily="2" charset="2"/>
              <a:buChar char="Ø"/>
              <a:defRPr/>
            </a:pPr>
            <a:r>
              <a:rPr lang="en-US" altLang="en-US" sz="2000" b="1" i="1" dirty="0">
                <a:solidFill>
                  <a:srgbClr val="FFFF00"/>
                </a:solidFill>
                <a:latin typeface="Lucida Sans Unicode" panose="020B0602030504020204" pitchFamily="34" charset="0"/>
              </a:rPr>
              <a:t>Tychicus </a:t>
            </a:r>
            <a:r>
              <a:rPr lang="en-US" altLang="en-US" sz="2000" dirty="0">
                <a:solidFill>
                  <a:srgbClr val="FFFF00"/>
                </a:solidFill>
                <a:latin typeface="Arial Narrow" panose="020B0606020202030204" pitchFamily="34" charset="0"/>
              </a:rPr>
              <a:t>(Eph. 6:21-22; Col. 4:7-8)</a:t>
            </a:r>
          </a:p>
          <a:p>
            <a:pPr marL="0" indent="0" eaLnBrk="1" hangingPunct="1">
              <a:buNone/>
              <a:defRPr/>
            </a:pPr>
            <a:r>
              <a:rPr lang="en-US" altLang="en-US" sz="2400" b="1" dirty="0">
                <a:solidFill>
                  <a:srgbClr val="FFFF99"/>
                </a:solidFill>
                <a:latin typeface="Lucida Sans Unicode" panose="020B0602030504020204" pitchFamily="34" charset="0"/>
              </a:rPr>
              <a:t>Public Reading</a:t>
            </a:r>
            <a:r>
              <a:rPr lang="en-US" altLang="en-US" sz="2400" dirty="0">
                <a:latin typeface="Arial Narrow" panose="020B0606020202030204" pitchFamily="34" charset="0"/>
              </a:rPr>
              <a:t> </a:t>
            </a:r>
            <a:r>
              <a:rPr lang="en-US" altLang="en-US" sz="2400" dirty="0">
                <a:solidFill>
                  <a:srgbClr val="FFFF00"/>
                </a:solidFill>
                <a:latin typeface="Arial Narrow" panose="020B0606020202030204" pitchFamily="34" charset="0"/>
              </a:rPr>
              <a:t>(Eph. 6:21-22; Col. 4:16; 1 Thess. 5:27)</a:t>
            </a:r>
            <a:endParaRPr lang="en-US" altLang="en-US" sz="2400" b="1" dirty="0">
              <a:solidFill>
                <a:srgbClr val="FFFF00"/>
              </a:solidFill>
              <a:latin typeface="Lucida Sans Unicode" panose="020B0602030504020204" pitchFamily="34" charset="0"/>
            </a:endParaRPr>
          </a:p>
        </p:txBody>
      </p:sp>
    </p:spTree>
    <p:extLst>
      <p:ext uri="{BB962C8B-B14F-4D97-AF65-F5344CB8AC3E}">
        <p14:creationId xmlns:p14="http://schemas.microsoft.com/office/powerpoint/2010/main" val="384750733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84">
                                            <p:bg/>
                                          </p:spTgt>
                                        </p:tgtEl>
                                        <p:attrNameLst>
                                          <p:attrName>style.visibility</p:attrName>
                                        </p:attrNameLst>
                                      </p:cBhvr>
                                      <p:to>
                                        <p:strVal val="visible"/>
                                      </p:to>
                                    </p:set>
                                    <p:animEffect transition="in" filter="randombar(horizontal)">
                                      <p:cBhvr>
                                        <p:cTn id="7" dur="500"/>
                                        <p:tgtEl>
                                          <p:spTgt spid="2048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484">
                                            <p:txEl>
                                              <p:pRg st="0" end="0"/>
                                            </p:txEl>
                                          </p:spTgt>
                                        </p:tgtEl>
                                        <p:attrNameLst>
                                          <p:attrName>style.visibility</p:attrName>
                                        </p:attrNameLst>
                                      </p:cBhvr>
                                      <p:to>
                                        <p:strVal val="visible"/>
                                      </p:to>
                                    </p:set>
                                    <p:animEffect transition="in" filter="randombar(horizontal)">
                                      <p:cBhvr>
                                        <p:cTn id="10" dur="500"/>
                                        <p:tgtEl>
                                          <p:spTgt spid="2048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484">
                                            <p:txEl>
                                              <p:pRg st="1" end="1"/>
                                            </p:txEl>
                                          </p:spTgt>
                                        </p:tgtEl>
                                        <p:attrNameLst>
                                          <p:attrName>style.visibility</p:attrName>
                                        </p:attrNameLst>
                                      </p:cBhvr>
                                      <p:to>
                                        <p:strVal val="visible"/>
                                      </p:to>
                                    </p:set>
                                    <p:anim calcmode="lin" valueType="num">
                                      <p:cBhvr additive="base">
                                        <p:cTn id="15" dur="500" fill="hold"/>
                                        <p:tgtEl>
                                          <p:spTgt spid="2048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484">
                                            <p:txEl>
                                              <p:pRg st="2" end="2"/>
                                            </p:txEl>
                                          </p:spTgt>
                                        </p:tgtEl>
                                        <p:attrNameLst>
                                          <p:attrName>style.visibility</p:attrName>
                                        </p:attrNameLst>
                                      </p:cBhvr>
                                      <p:to>
                                        <p:strVal val="visible"/>
                                      </p:to>
                                    </p:set>
                                    <p:anim calcmode="lin" valueType="num">
                                      <p:cBhvr additive="base">
                                        <p:cTn id="19" dur="500" fill="hold"/>
                                        <p:tgtEl>
                                          <p:spTgt spid="2048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484">
                                            <p:txEl>
                                              <p:pRg st="3" end="3"/>
                                            </p:txEl>
                                          </p:spTgt>
                                        </p:tgtEl>
                                        <p:attrNameLst>
                                          <p:attrName>style.visibility</p:attrName>
                                        </p:attrNameLst>
                                      </p:cBhvr>
                                      <p:to>
                                        <p:strVal val="visible"/>
                                      </p:to>
                                    </p:set>
                                    <p:anim calcmode="lin" valueType="num">
                                      <p:cBhvr additive="base">
                                        <p:cTn id="23" dur="500" fill="hold"/>
                                        <p:tgtEl>
                                          <p:spTgt spid="2048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484">
                                            <p:txEl>
                                              <p:pRg st="4" end="4"/>
                                            </p:txEl>
                                          </p:spTgt>
                                        </p:tgtEl>
                                        <p:attrNameLst>
                                          <p:attrName>style.visibility</p:attrName>
                                        </p:attrNameLst>
                                      </p:cBhvr>
                                      <p:to>
                                        <p:strVal val="visible"/>
                                      </p:to>
                                    </p:set>
                                    <p:anim calcmode="lin" valueType="num">
                                      <p:cBhvr additive="base">
                                        <p:cTn id="27" dur="500" fill="hold"/>
                                        <p:tgtEl>
                                          <p:spTgt spid="2048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484">
                                            <p:txEl>
                                              <p:pRg st="5" end="5"/>
                                            </p:txEl>
                                          </p:spTgt>
                                        </p:tgtEl>
                                        <p:attrNameLst>
                                          <p:attrName>style.visibility</p:attrName>
                                        </p:attrNameLst>
                                      </p:cBhvr>
                                      <p:to>
                                        <p:strVal val="visible"/>
                                      </p:to>
                                    </p:set>
                                    <p:anim calcmode="lin" valueType="num">
                                      <p:cBhvr additive="base">
                                        <p:cTn id="33" dur="500" fill="hold"/>
                                        <p:tgtEl>
                                          <p:spTgt spid="2048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485">
                                            <p:bg/>
                                          </p:spTgt>
                                        </p:tgtEl>
                                        <p:attrNameLst>
                                          <p:attrName>style.visibility</p:attrName>
                                        </p:attrNameLst>
                                      </p:cBhvr>
                                      <p:to>
                                        <p:strVal val="visible"/>
                                      </p:to>
                                    </p:set>
                                    <p:animEffect transition="in" filter="randombar(horizontal)">
                                      <p:cBhvr>
                                        <p:cTn id="39" dur="500"/>
                                        <p:tgtEl>
                                          <p:spTgt spid="20485">
                                            <p:bg/>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485">
                                            <p:txEl>
                                              <p:pRg st="0" end="0"/>
                                            </p:txEl>
                                          </p:spTgt>
                                        </p:tgtEl>
                                        <p:attrNameLst>
                                          <p:attrName>style.visibility</p:attrName>
                                        </p:attrNameLst>
                                      </p:cBhvr>
                                      <p:to>
                                        <p:strVal val="visible"/>
                                      </p:to>
                                    </p:set>
                                    <p:animEffect transition="in" filter="randombar(horizontal)">
                                      <p:cBhvr>
                                        <p:cTn id="42" dur="500"/>
                                        <p:tgtEl>
                                          <p:spTgt spid="2048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485">
                                            <p:txEl>
                                              <p:pRg st="1" end="1"/>
                                            </p:txEl>
                                          </p:spTgt>
                                        </p:tgtEl>
                                        <p:attrNameLst>
                                          <p:attrName>style.visibility</p:attrName>
                                        </p:attrNameLst>
                                      </p:cBhvr>
                                      <p:to>
                                        <p:strVal val="visible"/>
                                      </p:to>
                                    </p:set>
                                    <p:anim calcmode="lin" valueType="num">
                                      <p:cBhvr additive="base">
                                        <p:cTn id="47" dur="500" fill="hold"/>
                                        <p:tgtEl>
                                          <p:spTgt spid="20485">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0485">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485">
                                            <p:txEl>
                                              <p:pRg st="2" end="2"/>
                                            </p:txEl>
                                          </p:spTgt>
                                        </p:tgtEl>
                                        <p:attrNameLst>
                                          <p:attrName>style.visibility</p:attrName>
                                        </p:attrNameLst>
                                      </p:cBhvr>
                                      <p:to>
                                        <p:strVal val="visible"/>
                                      </p:to>
                                    </p:set>
                                    <p:anim calcmode="lin" valueType="num">
                                      <p:cBhvr additive="base">
                                        <p:cTn id="51" dur="500" fill="hold"/>
                                        <p:tgtEl>
                                          <p:spTgt spid="20485">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0485">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485">
                                            <p:txEl>
                                              <p:pRg st="3" end="3"/>
                                            </p:txEl>
                                          </p:spTgt>
                                        </p:tgtEl>
                                        <p:attrNameLst>
                                          <p:attrName>style.visibility</p:attrName>
                                        </p:attrNameLst>
                                      </p:cBhvr>
                                      <p:to>
                                        <p:strVal val="visible"/>
                                      </p:to>
                                    </p:set>
                                    <p:anim calcmode="lin" valueType="num">
                                      <p:cBhvr additive="base">
                                        <p:cTn id="55" dur="500" fill="hold"/>
                                        <p:tgtEl>
                                          <p:spTgt spid="20485">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485">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0485">
                                            <p:txEl>
                                              <p:pRg st="4" end="4"/>
                                            </p:txEl>
                                          </p:spTgt>
                                        </p:tgtEl>
                                        <p:attrNameLst>
                                          <p:attrName>style.visibility</p:attrName>
                                        </p:attrNameLst>
                                      </p:cBhvr>
                                      <p:to>
                                        <p:strVal val="visible"/>
                                      </p:to>
                                    </p:set>
                                    <p:anim calcmode="lin" valueType="num">
                                      <p:cBhvr additive="base">
                                        <p:cTn id="59" dur="500" fill="hold"/>
                                        <p:tgtEl>
                                          <p:spTgt spid="20485">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04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485">
                                            <p:txEl>
                                              <p:pRg st="5" end="5"/>
                                            </p:txEl>
                                          </p:spTgt>
                                        </p:tgtEl>
                                        <p:attrNameLst>
                                          <p:attrName>style.visibility</p:attrName>
                                        </p:attrNameLst>
                                      </p:cBhvr>
                                      <p:to>
                                        <p:strVal val="visible"/>
                                      </p:to>
                                    </p:set>
                                    <p:anim calcmode="lin" valueType="num">
                                      <p:cBhvr additive="base">
                                        <p:cTn id="65" dur="500" fill="hold"/>
                                        <p:tgtEl>
                                          <p:spTgt spid="20485">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048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uiExpand="1" build="p" animBg="1"/>
      <p:bldP spid="20485" grpId="0" uiExpand="1" build="p"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2532" name="Rectangle 4"/>
          <p:cNvSpPr>
            <a:spLocks noGrp="1" noRot="1" noChangeArrowheads="1"/>
          </p:cNvSpPr>
          <p:nvPr>
            <p:ph type="title"/>
          </p:nvPr>
        </p:nvSpPr>
        <p:spPr>
          <a:xfrm>
            <a:off x="762000" y="110788"/>
            <a:ext cx="10584873" cy="936613"/>
          </a:xfrm>
        </p:spPr>
        <p:txBody>
          <a:bodyPr>
            <a:normAutofit fontScale="90000"/>
          </a:bodyPr>
          <a:lstStyle/>
          <a:p>
            <a:pPr algn="ctr">
              <a:defRPr/>
            </a:pPr>
            <a:r>
              <a:rPr lang="en-US" altLang="en-US" sz="3100" dirty="0">
                <a:solidFill>
                  <a:srgbClr val="FFC000"/>
                </a:solidFill>
              </a:rPr>
              <a:t>What Paul’s Letters May Have Looked Like</a:t>
            </a:r>
            <a:br>
              <a:rPr lang="en-US" altLang="en-US" sz="3200" dirty="0"/>
            </a:br>
            <a:r>
              <a:rPr lang="en-US" altLang="en-US" sz="2400" i="0" dirty="0">
                <a:solidFill>
                  <a:schemeClr val="bg1"/>
                </a:solidFill>
                <a:latin typeface="Old English Text MT" panose="03040902040508030806" pitchFamily="66" charset="0"/>
              </a:rPr>
              <a:t>p</a:t>
            </a:r>
            <a:r>
              <a:rPr lang="en-US" altLang="en-US" sz="2400" i="0" dirty="0">
                <a:solidFill>
                  <a:schemeClr val="bg1"/>
                </a:solidFill>
                <a:latin typeface="Arial Narrow" panose="020B0606020202030204" pitchFamily="34" charset="0"/>
              </a:rPr>
              <a:t>46</a:t>
            </a:r>
            <a:r>
              <a:rPr lang="en-US" altLang="en-US" sz="2400" dirty="0">
                <a:solidFill>
                  <a:schemeClr val="bg1"/>
                </a:solidFill>
                <a:latin typeface="Arial Narrow" panose="020B0606020202030204" pitchFamily="34" charset="0"/>
              </a:rPr>
              <a:t> (Chester Beatty Papyri Collection, Dublin):  </a:t>
            </a:r>
            <a:r>
              <a:rPr lang="en-US" sz="2200" b="1" dirty="0">
                <a:solidFill>
                  <a:schemeClr val="bg1"/>
                </a:solidFill>
                <a:latin typeface="Arial Narrow" panose="020B0606020202030204" pitchFamily="34" charset="0"/>
              </a:rPr>
              <a:t>Romans 11: 13-22 and Colossians 1: 5-12</a:t>
            </a:r>
            <a:r>
              <a:rPr lang="en-US" altLang="en-US" sz="2200" dirty="0">
                <a:solidFill>
                  <a:schemeClr val="bg1"/>
                </a:solidFill>
                <a:latin typeface="Arial Narrow" panose="020B0606020202030204" pitchFamily="34" charset="0"/>
              </a:rPr>
              <a:t>, </a:t>
            </a:r>
            <a:r>
              <a:rPr lang="en-US" altLang="en-US" sz="2400" dirty="0">
                <a:solidFill>
                  <a:schemeClr val="bg1"/>
                </a:solidFill>
                <a:latin typeface="Arial Narrow" panose="020B0606020202030204" pitchFamily="34" charset="0"/>
              </a:rPr>
              <a:t>c.AD 200</a:t>
            </a:r>
            <a:endParaRPr lang="en-US" altLang="en-US" sz="3200" dirty="0">
              <a:solidFill>
                <a:schemeClr val="bg1"/>
              </a:solidFill>
            </a:endParaRPr>
          </a:p>
        </p:txBody>
      </p:sp>
      <p:pic>
        <p:nvPicPr>
          <p:cNvPr id="5" name="Picture 4"/>
          <p:cNvPicPr>
            <a:picLocks noChangeAspect="1"/>
          </p:cNvPicPr>
          <p:nvPr/>
        </p:nvPicPr>
        <p:blipFill>
          <a:blip r:embed="rId2"/>
          <a:stretch>
            <a:fillRect/>
          </a:stretch>
        </p:blipFill>
        <p:spPr>
          <a:xfrm>
            <a:off x="1569719" y="1018793"/>
            <a:ext cx="8869681" cy="5839207"/>
          </a:xfrm>
          <a:prstGeom prst="rect">
            <a:avLst/>
          </a:prstGeom>
        </p:spPr>
      </p:pic>
    </p:spTree>
    <p:extLst>
      <p:ext uri="{BB962C8B-B14F-4D97-AF65-F5344CB8AC3E}">
        <p14:creationId xmlns:p14="http://schemas.microsoft.com/office/powerpoint/2010/main" val="3088172021"/>
      </p:ext>
    </p:extLst>
  </p:cSld>
  <p:clrMapOvr>
    <a:masterClrMapping/>
  </p:clrMapOvr>
  <p:transition>
    <p:split orient="vert"/>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623455" y="152400"/>
            <a:ext cx="4475018" cy="1066800"/>
          </a:xfrm>
        </p:spPr>
        <p:txBody>
          <a:bodyPr>
            <a:normAutofit/>
          </a:bodyPr>
          <a:lstStyle/>
          <a:p>
            <a:pPr algn="l" eaLnBrk="1" hangingPunct="1">
              <a:defRPr/>
            </a:pPr>
            <a:r>
              <a:rPr lang="en-US" altLang="en-US" sz="2800" b="1" dirty="0">
                <a:solidFill>
                  <a:srgbClr val="FFC000"/>
                </a:solidFill>
              </a:rPr>
              <a:t>Paul’s Epistolary</a:t>
            </a:r>
            <a:br>
              <a:rPr lang="en-US" altLang="en-US" sz="2800" b="1" dirty="0">
                <a:solidFill>
                  <a:srgbClr val="FFC000"/>
                </a:solidFill>
              </a:rPr>
            </a:br>
            <a:r>
              <a:rPr lang="en-US" altLang="en-US" sz="2800" b="1" dirty="0">
                <a:solidFill>
                  <a:srgbClr val="FFC000"/>
                </a:solidFill>
              </a:rPr>
              <a:t>Style</a:t>
            </a:r>
          </a:p>
        </p:txBody>
      </p:sp>
      <p:sp>
        <p:nvSpPr>
          <p:cNvPr id="63492" name="Rectangle 4"/>
          <p:cNvSpPr>
            <a:spLocks noGrp="1" noRot="1" noChangeArrowheads="1"/>
          </p:cNvSpPr>
          <p:nvPr>
            <p:ph type="body" sz="half" idx="1"/>
          </p:nvPr>
        </p:nvSpPr>
        <p:spPr>
          <a:xfrm>
            <a:off x="556780" y="1219200"/>
            <a:ext cx="5301095" cy="5486400"/>
          </a:xfrm>
        </p:spPr>
        <p:txBody>
          <a:bodyPr/>
          <a:lstStyle/>
          <a:p>
            <a:pPr eaLnBrk="1" hangingPunct="1">
              <a:lnSpc>
                <a:spcPct val="90000"/>
              </a:lnSpc>
              <a:buFont typeface="Wingdings" panose="05000000000000000000" pitchFamily="2" charset="2"/>
              <a:buNone/>
              <a:defRPr/>
            </a:pPr>
            <a:r>
              <a:rPr lang="en-US" altLang="en-US" sz="2400" dirty="0">
                <a:solidFill>
                  <a:srgbClr val="FFFF99"/>
                </a:solidFill>
                <a:latin typeface="Eras Demi ITC" pitchFamily="34" charset="0"/>
              </a:rPr>
              <a:t>Letter-writing in the Greco-Roman world followed stylistic conventions.</a:t>
            </a:r>
          </a:p>
          <a:p>
            <a:pPr eaLnBrk="1" hangingPunct="1">
              <a:lnSpc>
                <a:spcPct val="90000"/>
              </a:lnSpc>
              <a:defRPr/>
            </a:pPr>
            <a:r>
              <a:rPr lang="en-US" altLang="en-US" i="1" dirty="0">
                <a:solidFill>
                  <a:srgbClr val="FFFF00"/>
                </a:solidFill>
                <a:latin typeface="Arial Narrow" panose="020B0606020202030204" pitchFamily="34" charset="0"/>
              </a:rPr>
              <a:t>Handbooks on letter theory were available as guides to differentiate between business letters, official letters, public letters and discursive letters.</a:t>
            </a:r>
          </a:p>
          <a:p>
            <a:pPr eaLnBrk="1" hangingPunct="1">
              <a:lnSpc>
                <a:spcPct val="90000"/>
              </a:lnSpc>
              <a:defRPr/>
            </a:pPr>
            <a:r>
              <a:rPr lang="en-US" altLang="en-US" i="1" dirty="0">
                <a:solidFill>
                  <a:srgbClr val="FFFF00"/>
                </a:solidFill>
                <a:latin typeface="Arial Narrow" panose="020B0606020202030204" pitchFamily="34" charset="0"/>
              </a:rPr>
              <a:t>Paul’s letters follow to a large degree the conventions of the times, but he also freely adapted those conventions to suit his own purposes.</a:t>
            </a:r>
          </a:p>
        </p:txBody>
      </p:sp>
      <p:sp>
        <p:nvSpPr>
          <p:cNvPr id="63493" name="Rectangle 5"/>
          <p:cNvSpPr>
            <a:spLocks noGrp="1" noRot="1" noChangeArrowheads="1"/>
          </p:cNvSpPr>
          <p:nvPr>
            <p:ph type="body" sz="half" idx="2"/>
          </p:nvPr>
        </p:nvSpPr>
        <p:spPr>
          <a:xfrm>
            <a:off x="5924550" y="304800"/>
            <a:ext cx="5905500" cy="6248400"/>
          </a:xfrm>
          <a:solidFill>
            <a:srgbClr val="600000"/>
          </a:solidFill>
          <a:ln w="38100">
            <a:solidFill>
              <a:schemeClr val="tx1"/>
            </a:solidFill>
            <a:miter lim="800000"/>
            <a:headEnd/>
            <a:tailEnd/>
          </a:ln>
        </p:spPr>
        <p:txBody>
          <a:bodyPr>
            <a:normAutofit/>
          </a:bodyPr>
          <a:lstStyle/>
          <a:p>
            <a:pPr eaLnBrk="1" hangingPunct="1">
              <a:lnSpc>
                <a:spcPct val="90000"/>
              </a:lnSpc>
              <a:buFont typeface="Wingdings" panose="05000000000000000000" pitchFamily="2" charset="2"/>
              <a:buNone/>
              <a:defRPr/>
            </a:pPr>
            <a:r>
              <a:rPr lang="en-US" altLang="en-US" sz="2600" dirty="0">
                <a:solidFill>
                  <a:srgbClr val="FFFF00"/>
                </a:solidFill>
                <a:latin typeface="Eras Demi ITC" pitchFamily="34" charset="0"/>
              </a:rPr>
              <a:t>THE PAULINE PATTERN</a:t>
            </a:r>
          </a:p>
          <a:p>
            <a:pPr eaLnBrk="1" hangingPunct="1">
              <a:lnSpc>
                <a:spcPct val="90000"/>
              </a:lnSpc>
              <a:buFont typeface="Wingdings" panose="05000000000000000000" pitchFamily="2" charset="2"/>
              <a:buNone/>
              <a:defRPr/>
            </a:pPr>
            <a:r>
              <a:rPr lang="en-US" altLang="en-US" dirty="0">
                <a:solidFill>
                  <a:srgbClr val="FFFF00"/>
                </a:solidFill>
                <a:latin typeface="Arial Narrow" panose="020B0606020202030204" pitchFamily="34" charset="0"/>
              </a:rPr>
              <a:t>Opening</a:t>
            </a:r>
          </a:p>
          <a:p>
            <a:pPr eaLnBrk="1" hangingPunct="1">
              <a:lnSpc>
                <a:spcPct val="90000"/>
              </a:lnSpc>
              <a:buFont typeface="Wingdings" panose="05000000000000000000" pitchFamily="2" charset="2"/>
              <a:buNone/>
              <a:defRPr/>
            </a:pPr>
            <a:r>
              <a:rPr lang="en-US" altLang="en-US" i="1" dirty="0">
                <a:latin typeface="Papyrus" panose="03070502060502030205" pitchFamily="66" charset="0"/>
              </a:rPr>
              <a:t>	</a:t>
            </a:r>
            <a:r>
              <a:rPr lang="en-US" altLang="en-US" b="1" i="1" dirty="0">
                <a:solidFill>
                  <a:schemeClr val="bg1"/>
                </a:solidFill>
                <a:latin typeface="Comic Sans MS" panose="030F0702030302020204" pitchFamily="66" charset="0"/>
              </a:rPr>
              <a:t>Paul, an apostle…to the saints…</a:t>
            </a:r>
          </a:p>
          <a:p>
            <a:pPr eaLnBrk="1" hangingPunct="1">
              <a:lnSpc>
                <a:spcPct val="90000"/>
              </a:lnSpc>
              <a:buFont typeface="Wingdings" panose="05000000000000000000" pitchFamily="2" charset="2"/>
              <a:buNone/>
              <a:defRPr/>
            </a:pPr>
            <a:r>
              <a:rPr lang="en-US" altLang="en-US" dirty="0">
                <a:solidFill>
                  <a:srgbClr val="FFFF00"/>
                </a:solidFill>
                <a:latin typeface="Arial Narrow" panose="020B0606020202030204" pitchFamily="34" charset="0"/>
              </a:rPr>
              <a:t>Thanksgiving</a:t>
            </a:r>
          </a:p>
          <a:p>
            <a:pPr eaLnBrk="1" hangingPunct="1">
              <a:lnSpc>
                <a:spcPct val="90000"/>
              </a:lnSpc>
              <a:buFont typeface="Wingdings" panose="05000000000000000000" pitchFamily="2" charset="2"/>
              <a:buNone/>
              <a:defRPr/>
            </a:pPr>
            <a:r>
              <a:rPr lang="en-US" altLang="en-US" i="1" dirty="0">
                <a:solidFill>
                  <a:schemeClr val="bg1"/>
                </a:solidFill>
                <a:latin typeface="Papyrus" panose="03070502060502030205" pitchFamily="66" charset="0"/>
              </a:rPr>
              <a:t>	</a:t>
            </a:r>
            <a:r>
              <a:rPr lang="en-US" altLang="en-US" b="1" i="1" dirty="0">
                <a:solidFill>
                  <a:schemeClr val="bg1"/>
                </a:solidFill>
                <a:latin typeface="Comic Sans MS" panose="030F0702030302020204" pitchFamily="66" charset="0"/>
              </a:rPr>
              <a:t>Greeting…grace and peace</a:t>
            </a:r>
          </a:p>
          <a:p>
            <a:pPr eaLnBrk="1" hangingPunct="1">
              <a:lnSpc>
                <a:spcPct val="90000"/>
              </a:lnSpc>
              <a:buFont typeface="Wingdings" panose="05000000000000000000" pitchFamily="2" charset="2"/>
              <a:buNone/>
              <a:defRPr/>
            </a:pPr>
            <a:r>
              <a:rPr lang="en-US" altLang="en-US" i="1" dirty="0">
                <a:solidFill>
                  <a:schemeClr val="bg1"/>
                </a:solidFill>
                <a:latin typeface="Papyrus" panose="03070502060502030205" pitchFamily="66" charset="0"/>
              </a:rPr>
              <a:t>	</a:t>
            </a:r>
            <a:r>
              <a:rPr lang="en-US" altLang="en-US" dirty="0">
                <a:solidFill>
                  <a:schemeClr val="bg1"/>
                </a:solidFill>
                <a:latin typeface="Greekth" panose="02020803070505020304" pitchFamily="18" charset="0"/>
              </a:rPr>
              <a:t>(</a:t>
            </a:r>
            <a:r>
              <a:rPr lang="el-GR" altLang="en-US" dirty="0">
                <a:solidFill>
                  <a:schemeClr val="bg1"/>
                </a:solidFill>
                <a:latin typeface="Greekth" panose="02020803070505020304" pitchFamily="18" charset="0"/>
              </a:rPr>
              <a:t>χαιρειν</a:t>
            </a:r>
            <a:r>
              <a:rPr lang="en-US" altLang="en-US" dirty="0">
                <a:solidFill>
                  <a:schemeClr val="bg1"/>
                </a:solidFill>
                <a:latin typeface="Arial Narrow" panose="020B0606020202030204" pitchFamily="34" charset="0"/>
              </a:rPr>
              <a:t> changed to</a:t>
            </a:r>
            <a:r>
              <a:rPr lang="en-US" altLang="en-US" dirty="0">
                <a:solidFill>
                  <a:schemeClr val="bg1"/>
                </a:solidFill>
                <a:latin typeface="Greekth" panose="02020803070505020304" pitchFamily="18" charset="0"/>
              </a:rPr>
              <a:t> </a:t>
            </a:r>
            <a:r>
              <a:rPr lang="el-GR" altLang="en-US" dirty="0">
                <a:solidFill>
                  <a:schemeClr val="bg1"/>
                </a:solidFill>
                <a:latin typeface="Greekth" panose="02020803070505020304" pitchFamily="18" charset="0"/>
              </a:rPr>
              <a:t>χαρις</a:t>
            </a:r>
            <a:r>
              <a:rPr lang="en-US" altLang="en-US" dirty="0">
                <a:solidFill>
                  <a:schemeClr val="bg1"/>
                </a:solidFill>
                <a:latin typeface="Greekth" panose="02020803070505020304" pitchFamily="18" charset="0"/>
              </a:rPr>
              <a:t>)</a:t>
            </a:r>
            <a:endParaRPr lang="en-US" altLang="en-US" i="1" dirty="0">
              <a:solidFill>
                <a:schemeClr val="bg1"/>
              </a:solidFill>
              <a:latin typeface="Papyrus" panose="03070502060502030205" pitchFamily="66" charset="0"/>
            </a:endParaRPr>
          </a:p>
          <a:p>
            <a:pPr eaLnBrk="1" hangingPunct="1">
              <a:lnSpc>
                <a:spcPct val="90000"/>
              </a:lnSpc>
              <a:buFont typeface="Wingdings" panose="05000000000000000000" pitchFamily="2" charset="2"/>
              <a:buNone/>
              <a:defRPr/>
            </a:pPr>
            <a:r>
              <a:rPr lang="en-US" altLang="en-US" dirty="0">
                <a:solidFill>
                  <a:srgbClr val="FFFF00"/>
                </a:solidFill>
                <a:latin typeface="Arial Narrow" panose="020B0606020202030204" pitchFamily="34" charset="0"/>
              </a:rPr>
              <a:t>Body</a:t>
            </a:r>
          </a:p>
          <a:p>
            <a:pPr eaLnBrk="1" hangingPunct="1">
              <a:lnSpc>
                <a:spcPct val="90000"/>
              </a:lnSpc>
              <a:buFont typeface="Wingdings" panose="05000000000000000000" pitchFamily="2" charset="2"/>
              <a:buNone/>
              <a:defRPr/>
            </a:pPr>
            <a:r>
              <a:rPr lang="en-US" altLang="en-US" i="1" dirty="0">
                <a:latin typeface="Papyrus" panose="03070502060502030205" pitchFamily="66" charset="0"/>
              </a:rPr>
              <a:t>	</a:t>
            </a:r>
            <a:r>
              <a:rPr lang="en-US" altLang="en-US" b="1" i="1" dirty="0">
                <a:solidFill>
                  <a:schemeClr val="bg1"/>
                </a:solidFill>
                <a:latin typeface="Comic Sans MS" panose="030F0702030302020204" pitchFamily="66" charset="0"/>
              </a:rPr>
              <a:t>Central concern and communication</a:t>
            </a:r>
          </a:p>
          <a:p>
            <a:pPr eaLnBrk="1" hangingPunct="1">
              <a:lnSpc>
                <a:spcPct val="90000"/>
              </a:lnSpc>
              <a:buFont typeface="Wingdings" panose="05000000000000000000" pitchFamily="2" charset="2"/>
              <a:buNone/>
              <a:defRPr/>
            </a:pPr>
            <a:r>
              <a:rPr lang="en-US" altLang="en-US" dirty="0" err="1">
                <a:solidFill>
                  <a:srgbClr val="FFFF00"/>
                </a:solidFill>
                <a:latin typeface="Arial Narrow" panose="020B0606020202030204" pitchFamily="34" charset="0"/>
              </a:rPr>
              <a:t>Paraenesis</a:t>
            </a:r>
            <a:endParaRPr lang="en-US" altLang="en-US" dirty="0">
              <a:solidFill>
                <a:srgbClr val="FFFF00"/>
              </a:solidFill>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i="1" dirty="0">
                <a:solidFill>
                  <a:schemeClr val="bg1"/>
                </a:solidFill>
                <a:latin typeface="Papyrus" panose="03070502060502030205" pitchFamily="66" charset="0"/>
              </a:rPr>
              <a:t>	</a:t>
            </a:r>
            <a:r>
              <a:rPr lang="en-US" altLang="en-US" b="1" i="1" dirty="0">
                <a:solidFill>
                  <a:schemeClr val="bg1"/>
                </a:solidFill>
                <a:latin typeface="Comic Sans MS" panose="030F0702030302020204" pitchFamily="66" charset="0"/>
              </a:rPr>
              <a:t>Indicative and imperative moods (you are…so behave in this way)</a:t>
            </a:r>
          </a:p>
          <a:p>
            <a:pPr eaLnBrk="1" hangingPunct="1">
              <a:lnSpc>
                <a:spcPct val="90000"/>
              </a:lnSpc>
              <a:buFont typeface="Wingdings" panose="05000000000000000000" pitchFamily="2" charset="2"/>
              <a:buNone/>
              <a:defRPr/>
            </a:pPr>
            <a:r>
              <a:rPr lang="en-US" altLang="en-US" dirty="0">
                <a:solidFill>
                  <a:srgbClr val="FFFF00"/>
                </a:solidFill>
                <a:latin typeface="Arial Narrow" panose="020B0606020202030204" pitchFamily="34" charset="0"/>
              </a:rPr>
              <a:t>Closing</a:t>
            </a:r>
          </a:p>
          <a:p>
            <a:pPr eaLnBrk="1" hangingPunct="1">
              <a:lnSpc>
                <a:spcPct val="90000"/>
              </a:lnSpc>
              <a:buFont typeface="Wingdings" panose="05000000000000000000" pitchFamily="2" charset="2"/>
              <a:buNone/>
              <a:defRPr/>
            </a:pPr>
            <a:r>
              <a:rPr lang="en-US" altLang="en-US" i="1" dirty="0">
                <a:latin typeface="Papyrus" panose="03070502060502030205" pitchFamily="66" charset="0"/>
              </a:rPr>
              <a:t>	</a:t>
            </a:r>
            <a:r>
              <a:rPr lang="en-US" altLang="en-US" b="1" i="1" dirty="0">
                <a:solidFill>
                  <a:schemeClr val="bg1"/>
                </a:solidFill>
                <a:latin typeface="Comic Sans MS" panose="030F0702030302020204" pitchFamily="66" charset="0"/>
              </a:rPr>
              <a:t>Benediction</a:t>
            </a:r>
          </a:p>
        </p:txBody>
      </p:sp>
    </p:spTree>
    <p:extLst>
      <p:ext uri="{BB962C8B-B14F-4D97-AF65-F5344CB8AC3E}">
        <p14:creationId xmlns:p14="http://schemas.microsoft.com/office/powerpoint/2010/main" val="29111474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anim calcmode="lin" valueType="num">
                                      <p:cBhvr>
                                        <p:cTn id="7" dur="500" fill="hold"/>
                                        <p:tgtEl>
                                          <p:spTgt spid="634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49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3492">
                                            <p:txEl>
                                              <p:pRg st="1" end="1"/>
                                            </p:txEl>
                                          </p:spTgt>
                                        </p:tgtEl>
                                        <p:attrNameLst>
                                          <p:attrName>style.visibility</p:attrName>
                                        </p:attrNameLst>
                                      </p:cBhvr>
                                      <p:to>
                                        <p:strVal val="visible"/>
                                      </p:to>
                                    </p:set>
                                    <p:anim calcmode="lin" valueType="num">
                                      <p:cBhvr additive="base">
                                        <p:cTn id="14" dur="500" fill="hold"/>
                                        <p:tgtEl>
                                          <p:spTgt spid="6349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3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3492">
                                            <p:txEl>
                                              <p:pRg st="2" end="2"/>
                                            </p:txEl>
                                          </p:spTgt>
                                        </p:tgtEl>
                                        <p:attrNameLst>
                                          <p:attrName>style.visibility</p:attrName>
                                        </p:attrNameLst>
                                      </p:cBhvr>
                                      <p:to>
                                        <p:strVal val="visible"/>
                                      </p:to>
                                    </p:set>
                                    <p:anim calcmode="lin" valueType="num">
                                      <p:cBhvr additive="base">
                                        <p:cTn id="20" dur="500" fill="hold"/>
                                        <p:tgtEl>
                                          <p:spTgt spid="6349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34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3493">
                                            <p:bg/>
                                          </p:spTgt>
                                        </p:tgtEl>
                                        <p:attrNameLst>
                                          <p:attrName>style.visibility</p:attrName>
                                        </p:attrNameLst>
                                      </p:cBhvr>
                                      <p:to>
                                        <p:strVal val="visible"/>
                                      </p:to>
                                    </p:set>
                                    <p:animEffect transition="in" filter="randombar(horizontal)">
                                      <p:cBhvr>
                                        <p:cTn id="26" dur="500"/>
                                        <p:tgtEl>
                                          <p:spTgt spid="63493">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3493">
                                            <p:txEl>
                                              <p:pRg st="0" end="0"/>
                                            </p:txEl>
                                          </p:spTgt>
                                        </p:tgtEl>
                                        <p:attrNameLst>
                                          <p:attrName>style.visibility</p:attrName>
                                        </p:attrNameLst>
                                      </p:cBhvr>
                                      <p:to>
                                        <p:strVal val="visible"/>
                                      </p:to>
                                    </p:set>
                                    <p:animEffect transition="in" filter="randombar(horizontal)">
                                      <p:cBhvr>
                                        <p:cTn id="29" dur="500"/>
                                        <p:tgtEl>
                                          <p:spTgt spid="6349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493">
                                            <p:txEl>
                                              <p:pRg st="1" end="1"/>
                                            </p:txEl>
                                          </p:spTgt>
                                        </p:tgtEl>
                                        <p:attrNameLst>
                                          <p:attrName>style.visibility</p:attrName>
                                        </p:attrNameLst>
                                      </p:cBhvr>
                                      <p:to>
                                        <p:strVal val="visible"/>
                                      </p:to>
                                    </p:set>
                                    <p:animEffect transition="in" filter="randombar(horizontal)">
                                      <p:cBhvr>
                                        <p:cTn id="34" dur="500"/>
                                        <p:tgtEl>
                                          <p:spTgt spid="63493">
                                            <p:txEl>
                                              <p:pRg st="1" end="1"/>
                                            </p:txEl>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3493">
                                            <p:txEl>
                                              <p:pRg st="2" end="2"/>
                                            </p:txEl>
                                          </p:spTgt>
                                        </p:tgtEl>
                                        <p:attrNameLst>
                                          <p:attrName>style.visibility</p:attrName>
                                        </p:attrNameLst>
                                      </p:cBhvr>
                                      <p:to>
                                        <p:strVal val="visible"/>
                                      </p:to>
                                    </p:set>
                                    <p:animEffect transition="in" filter="randombar(horizontal)">
                                      <p:cBhvr>
                                        <p:cTn id="37" dur="500"/>
                                        <p:tgtEl>
                                          <p:spTgt spid="63493">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3493">
                                            <p:txEl>
                                              <p:pRg st="3" end="3"/>
                                            </p:txEl>
                                          </p:spTgt>
                                        </p:tgtEl>
                                        <p:attrNameLst>
                                          <p:attrName>style.visibility</p:attrName>
                                        </p:attrNameLst>
                                      </p:cBhvr>
                                      <p:to>
                                        <p:strVal val="visible"/>
                                      </p:to>
                                    </p:set>
                                    <p:animEffect transition="in" filter="randombar(horizontal)">
                                      <p:cBhvr>
                                        <p:cTn id="42" dur="500"/>
                                        <p:tgtEl>
                                          <p:spTgt spid="63493">
                                            <p:txEl>
                                              <p:pRg st="3" end="3"/>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3493">
                                            <p:txEl>
                                              <p:pRg st="4" end="4"/>
                                            </p:txEl>
                                          </p:spTgt>
                                        </p:tgtEl>
                                        <p:attrNameLst>
                                          <p:attrName>style.visibility</p:attrName>
                                        </p:attrNameLst>
                                      </p:cBhvr>
                                      <p:to>
                                        <p:strVal val="visible"/>
                                      </p:to>
                                    </p:set>
                                    <p:animEffect transition="in" filter="randombar(horizontal)">
                                      <p:cBhvr>
                                        <p:cTn id="45" dur="500"/>
                                        <p:tgtEl>
                                          <p:spTgt spid="63493">
                                            <p:txEl>
                                              <p:pRg st="4" end="4"/>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63493">
                                            <p:txEl>
                                              <p:pRg st="5" end="5"/>
                                            </p:txEl>
                                          </p:spTgt>
                                        </p:tgtEl>
                                        <p:attrNameLst>
                                          <p:attrName>style.visibility</p:attrName>
                                        </p:attrNameLst>
                                      </p:cBhvr>
                                      <p:to>
                                        <p:strVal val="visible"/>
                                      </p:to>
                                    </p:set>
                                    <p:animEffect transition="in" filter="randombar(horizontal)">
                                      <p:cBhvr>
                                        <p:cTn id="48" dur="500"/>
                                        <p:tgtEl>
                                          <p:spTgt spid="63493">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63493">
                                            <p:txEl>
                                              <p:pRg st="6" end="6"/>
                                            </p:txEl>
                                          </p:spTgt>
                                        </p:tgtEl>
                                        <p:attrNameLst>
                                          <p:attrName>style.visibility</p:attrName>
                                        </p:attrNameLst>
                                      </p:cBhvr>
                                      <p:to>
                                        <p:strVal val="visible"/>
                                      </p:to>
                                    </p:set>
                                    <p:animEffect transition="in" filter="randombar(horizontal)">
                                      <p:cBhvr>
                                        <p:cTn id="53" dur="500"/>
                                        <p:tgtEl>
                                          <p:spTgt spid="63493">
                                            <p:txEl>
                                              <p:pRg st="6" end="6"/>
                                            </p:txEl>
                                          </p:spTgt>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63493">
                                            <p:txEl>
                                              <p:pRg st="7" end="7"/>
                                            </p:txEl>
                                          </p:spTgt>
                                        </p:tgtEl>
                                        <p:attrNameLst>
                                          <p:attrName>style.visibility</p:attrName>
                                        </p:attrNameLst>
                                      </p:cBhvr>
                                      <p:to>
                                        <p:strVal val="visible"/>
                                      </p:to>
                                    </p:set>
                                    <p:animEffect transition="in" filter="randombar(horizontal)">
                                      <p:cBhvr>
                                        <p:cTn id="56" dur="500"/>
                                        <p:tgtEl>
                                          <p:spTgt spid="63493">
                                            <p:txEl>
                                              <p:pRg st="7" end="7"/>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63493">
                                            <p:txEl>
                                              <p:pRg st="8" end="8"/>
                                            </p:txEl>
                                          </p:spTgt>
                                        </p:tgtEl>
                                        <p:attrNameLst>
                                          <p:attrName>style.visibility</p:attrName>
                                        </p:attrNameLst>
                                      </p:cBhvr>
                                      <p:to>
                                        <p:strVal val="visible"/>
                                      </p:to>
                                    </p:set>
                                    <p:animEffect transition="in" filter="randombar(horizontal)">
                                      <p:cBhvr>
                                        <p:cTn id="61" dur="500"/>
                                        <p:tgtEl>
                                          <p:spTgt spid="63493">
                                            <p:txEl>
                                              <p:pRg st="8" end="8"/>
                                            </p:txEl>
                                          </p:spTgt>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63493">
                                            <p:txEl>
                                              <p:pRg st="9" end="9"/>
                                            </p:txEl>
                                          </p:spTgt>
                                        </p:tgtEl>
                                        <p:attrNameLst>
                                          <p:attrName>style.visibility</p:attrName>
                                        </p:attrNameLst>
                                      </p:cBhvr>
                                      <p:to>
                                        <p:strVal val="visible"/>
                                      </p:to>
                                    </p:set>
                                    <p:animEffect transition="in" filter="randombar(horizontal)">
                                      <p:cBhvr>
                                        <p:cTn id="64" dur="500"/>
                                        <p:tgtEl>
                                          <p:spTgt spid="63493">
                                            <p:txEl>
                                              <p:pRg st="9" end="9"/>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63493">
                                            <p:txEl>
                                              <p:pRg st="10" end="10"/>
                                            </p:txEl>
                                          </p:spTgt>
                                        </p:tgtEl>
                                        <p:attrNameLst>
                                          <p:attrName>style.visibility</p:attrName>
                                        </p:attrNameLst>
                                      </p:cBhvr>
                                      <p:to>
                                        <p:strVal val="visible"/>
                                      </p:to>
                                    </p:set>
                                    <p:animEffect transition="in" filter="randombar(horizontal)">
                                      <p:cBhvr>
                                        <p:cTn id="69" dur="500"/>
                                        <p:tgtEl>
                                          <p:spTgt spid="63493">
                                            <p:txEl>
                                              <p:pRg st="10" end="10"/>
                                            </p:txEl>
                                          </p:spTgt>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3493">
                                            <p:txEl>
                                              <p:pRg st="11" end="11"/>
                                            </p:txEl>
                                          </p:spTgt>
                                        </p:tgtEl>
                                        <p:attrNameLst>
                                          <p:attrName>style.visibility</p:attrName>
                                        </p:attrNameLst>
                                      </p:cBhvr>
                                      <p:to>
                                        <p:strVal val="visible"/>
                                      </p:to>
                                    </p:set>
                                    <p:animEffect transition="in" filter="randombar(horizontal)">
                                      <p:cBhvr>
                                        <p:cTn id="72" dur="500"/>
                                        <p:tgtEl>
                                          <p:spTgt spid="63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Zealots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400" b="1" dirty="0">
                <a:solidFill>
                  <a:srgbClr val="C00000"/>
                </a:solidFill>
                <a:latin typeface="Bahnschrift SemiBold Condensed" panose="020B0502040204020203" pitchFamily="34" charset="0"/>
              </a:rPr>
              <a:t>Zealots were freedom-fighters, rebels against Roman administration and occupation.</a:t>
            </a:r>
          </a:p>
          <a:p>
            <a:pPr marL="914400" indent="-457200">
              <a:spcBef>
                <a:spcPts val="0"/>
              </a:spcBef>
              <a:buFont typeface="Wingdings" panose="05000000000000000000" pitchFamily="2" charset="2"/>
              <a:buChar char="§"/>
            </a:pPr>
            <a:r>
              <a:rPr lang="en-US" sz="2000" i="1" dirty="0"/>
              <a:t>The prototype zealot was Judas the Galilean (cf. Ac. 5:37), who raided the armory in </a:t>
            </a:r>
            <a:r>
              <a:rPr lang="en-US" sz="2000" i="1" dirty="0" err="1"/>
              <a:t>Sepphoris</a:t>
            </a:r>
            <a:r>
              <a:rPr lang="en-US" sz="2000" i="1" dirty="0"/>
              <a:t> in 4 BC (about four miles from Nazareth).</a:t>
            </a:r>
          </a:p>
          <a:p>
            <a:pPr marL="1207008" lvl="1" indent="-457200">
              <a:spcBef>
                <a:spcPts val="0"/>
              </a:spcBef>
              <a:buFont typeface="Wingdings" panose="05000000000000000000" pitchFamily="2" charset="2"/>
              <a:buChar char="§"/>
            </a:pPr>
            <a:r>
              <a:rPr lang="en-US" sz="2000" b="1" dirty="0"/>
              <a:t>In Roman reprisals, </a:t>
            </a:r>
            <a:r>
              <a:rPr lang="en-US" sz="2000" b="1" dirty="0" err="1"/>
              <a:t>Sepphoris</a:t>
            </a:r>
            <a:r>
              <a:rPr lang="en-US" sz="2000" b="1" dirty="0"/>
              <a:t> was burned to the ground, its inhabitants sold into slavery, and some 2000 rebels crucified.</a:t>
            </a:r>
          </a:p>
          <a:p>
            <a:pPr marL="914400" indent="-457200">
              <a:spcBef>
                <a:spcPts val="0"/>
              </a:spcBef>
              <a:buFont typeface="Wingdings" panose="05000000000000000000" pitchFamily="2" charset="2"/>
              <a:buChar char="§"/>
            </a:pPr>
            <a:r>
              <a:rPr lang="en-US" sz="2000" i="1" dirty="0"/>
              <a:t>In 6 AD, another rebel named Judas (Judas was a popular name, probably going back to the hero Judas Maccabeus) led a resistance movement due to the census by Quirinius.</a:t>
            </a:r>
          </a:p>
          <a:p>
            <a:pPr marL="914400" indent="-457200">
              <a:spcBef>
                <a:spcPts val="0"/>
              </a:spcBef>
              <a:buFont typeface="Wingdings" panose="05000000000000000000" pitchFamily="2" charset="2"/>
              <a:buChar char="§"/>
            </a:pPr>
            <a:r>
              <a:rPr lang="en-US" sz="2000" i="1" dirty="0"/>
              <a:t>The zealot slogan was “no king but God.”</a:t>
            </a:r>
          </a:p>
          <a:p>
            <a:pPr marL="914400" indent="-457200">
              <a:spcBef>
                <a:spcPts val="0"/>
              </a:spcBef>
              <a:buFont typeface="Wingdings" panose="05000000000000000000" pitchFamily="2" charset="2"/>
              <a:buChar char="§"/>
            </a:pPr>
            <a:r>
              <a:rPr lang="en-US" sz="2000" i="1" dirty="0"/>
              <a:t>Simon, one of Jesus’ disciples, was a zealot (Mt. 10:4; Mk. 3:18; Lk. 6:15).</a:t>
            </a:r>
          </a:p>
        </p:txBody>
      </p:sp>
    </p:spTree>
    <p:extLst>
      <p:ext uri="{BB962C8B-B14F-4D97-AF65-F5344CB8AC3E}">
        <p14:creationId xmlns:p14="http://schemas.microsoft.com/office/powerpoint/2010/main" val="19044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762000" y="559678"/>
            <a:ext cx="3619500"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Reading Another’s Mail</a:t>
            </a:r>
          </a:p>
        </p:txBody>
      </p:sp>
      <p:sp>
        <p:nvSpPr>
          <p:cNvPr id="60419" name="Rectangle 3"/>
          <p:cNvSpPr>
            <a:spLocks noGrp="1" noRot="1" noChangeArrowheads="1"/>
          </p:cNvSpPr>
          <p:nvPr>
            <p:ph idx="1"/>
          </p:nvPr>
        </p:nvSpPr>
        <p:spPr>
          <a:xfrm>
            <a:off x="4676775" y="161925"/>
            <a:ext cx="7086600" cy="6696075"/>
          </a:xfrm>
        </p:spPr>
        <p:txBody>
          <a:bodyPr>
            <a:normAutofit/>
          </a:bodyPr>
          <a:lstStyle/>
          <a:p>
            <a:pPr eaLnBrk="1" hangingPunct="1">
              <a:lnSpc>
                <a:spcPct val="100000"/>
              </a:lnSpc>
              <a:buFont typeface="Wingdings" panose="05000000000000000000" pitchFamily="2" charset="2"/>
              <a:buNone/>
              <a:defRPr/>
            </a:pPr>
            <a:r>
              <a:rPr lang="en-US" altLang="en-US" sz="2600" b="1" dirty="0">
                <a:solidFill>
                  <a:srgbClr val="FF0000"/>
                </a:solidFill>
                <a:effectLst>
                  <a:outerShdw blurRad="38100" dist="38100" dir="2700000" algn="tl">
                    <a:srgbClr val="000000">
                      <a:alpha val="43137"/>
                    </a:srgbClr>
                  </a:outerShdw>
                </a:effectLst>
              </a:rPr>
              <a:t>Reading someone else’s mail from the distance of two millennia creates special challenges.</a:t>
            </a:r>
          </a:p>
          <a:p>
            <a:pPr eaLnBrk="1" hangingPunct="1">
              <a:lnSpc>
                <a:spcPct val="100000"/>
              </a:lnSpc>
              <a:defRPr/>
            </a:pPr>
            <a:r>
              <a:rPr lang="en-US" altLang="en-US" i="1" dirty="0">
                <a:latin typeface="Calibri" panose="020F0502020204030204" pitchFamily="34" charset="0"/>
              </a:rPr>
              <a:t>The writer could assume certain shared information not available to a later reader.</a:t>
            </a:r>
          </a:p>
          <a:p>
            <a:pPr eaLnBrk="1" hangingPunct="1">
              <a:lnSpc>
                <a:spcPct val="100000"/>
              </a:lnSpc>
              <a:defRPr/>
            </a:pPr>
            <a:r>
              <a:rPr lang="en-US" altLang="en-US" i="1" dirty="0">
                <a:latin typeface="Calibri" panose="020F0502020204030204" pitchFamily="34" charset="0"/>
              </a:rPr>
              <a:t>Hence, topics could be addressed without a full explanation.</a:t>
            </a:r>
          </a:p>
          <a:p>
            <a:pPr>
              <a:lnSpc>
                <a:spcPct val="100000"/>
              </a:lnSpc>
            </a:pPr>
            <a:r>
              <a:rPr lang="en-US" altLang="en-US" i="1" dirty="0">
                <a:solidFill>
                  <a:schemeClr val="tx1"/>
                </a:solidFill>
                <a:latin typeface="Calibri" panose="020F0502020204030204" pitchFamily="34" charset="0"/>
              </a:rPr>
              <a:t>Especially when Paul addresses heresies or enemies of the Christian faith, the modern reader must, so to speak, “read between the lines” to discover the nature of the problem based on the polemics Paul uses.</a:t>
            </a:r>
          </a:p>
          <a:p>
            <a:pPr>
              <a:lnSpc>
                <a:spcPct val="100000"/>
              </a:lnSpc>
            </a:pPr>
            <a:r>
              <a:rPr lang="en-US" altLang="en-US" i="1" dirty="0">
                <a:solidFill>
                  <a:schemeClr val="tx1"/>
                </a:solidFill>
                <a:latin typeface="Calibri" panose="020F0502020204030204" pitchFamily="34" charset="0"/>
              </a:rPr>
              <a:t>In some letters, Paul uses critical vocabulary that helps the reader profile the heresy he addresses.</a:t>
            </a:r>
          </a:p>
          <a:p>
            <a:pPr eaLnBrk="1" hangingPunct="1">
              <a:defRPr/>
            </a:pPr>
            <a:endParaRPr lang="en-US" altLang="en-US" sz="2400" i="1" dirty="0"/>
          </a:p>
        </p:txBody>
      </p:sp>
    </p:spTree>
    <p:extLst>
      <p:ext uri="{BB962C8B-B14F-4D97-AF65-F5344CB8AC3E}">
        <p14:creationId xmlns:p14="http://schemas.microsoft.com/office/powerpoint/2010/main" val="16164591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p:cTn id="7" dur="500" fill="hold"/>
                                        <p:tgtEl>
                                          <p:spTgt spid="60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4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04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0419">
                                            <p:txEl>
                                              <p:pRg st="1" end="1"/>
                                            </p:txEl>
                                          </p:spTgt>
                                        </p:tgtEl>
                                        <p:attrNameLst>
                                          <p:attrName>style.visibility</p:attrName>
                                        </p:attrNameLst>
                                      </p:cBhvr>
                                      <p:to>
                                        <p:strVal val="visible"/>
                                      </p:to>
                                    </p:set>
                                    <p:anim calcmode="lin" valueType="num">
                                      <p:cBhvr additive="base">
                                        <p:cTn id="14"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0419">
                                            <p:txEl>
                                              <p:pRg st="2" end="2"/>
                                            </p:txEl>
                                          </p:spTgt>
                                        </p:tgtEl>
                                        <p:attrNameLst>
                                          <p:attrName>style.visibility</p:attrName>
                                        </p:attrNameLst>
                                      </p:cBhvr>
                                      <p:to>
                                        <p:strVal val="visible"/>
                                      </p:to>
                                    </p:set>
                                    <p:anim calcmode="lin" valueType="num">
                                      <p:cBhvr additive="base">
                                        <p:cTn id="20"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0419">
                                            <p:txEl>
                                              <p:pRg st="3" end="3"/>
                                            </p:txEl>
                                          </p:spTgt>
                                        </p:tgtEl>
                                        <p:attrNameLst>
                                          <p:attrName>style.visibility</p:attrName>
                                        </p:attrNameLst>
                                      </p:cBhvr>
                                      <p:to>
                                        <p:strVal val="visible"/>
                                      </p:to>
                                    </p:set>
                                    <p:anim calcmode="lin" valueType="num">
                                      <p:cBhvr additive="base">
                                        <p:cTn id="26"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0419">
                                            <p:txEl>
                                              <p:pRg st="4" end="4"/>
                                            </p:txEl>
                                          </p:spTgt>
                                        </p:tgtEl>
                                        <p:attrNameLst>
                                          <p:attrName>style.visibility</p:attrName>
                                        </p:attrNameLst>
                                      </p:cBhvr>
                                      <p:to>
                                        <p:strVal val="visible"/>
                                      </p:to>
                                    </p:set>
                                    <p:anim calcmode="lin" valueType="num">
                                      <p:cBhvr additive="base">
                                        <p:cTn id="32" dur="500" fill="hold"/>
                                        <p:tgtEl>
                                          <p:spTgt spid="60419">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04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762000" y="559678"/>
            <a:ext cx="3657600" cy="4952492"/>
          </a:xfrm>
        </p:spPr>
        <p:txBody>
          <a:bodyPr>
            <a:normAutofit/>
          </a:bodyPr>
          <a:lstStyle/>
          <a:p>
            <a:r>
              <a:rPr lang="en-US" altLang="en-US" sz="4800" b="1" dirty="0">
                <a:solidFill>
                  <a:srgbClr val="FFC000"/>
                </a:solidFill>
                <a:effectLst>
                  <a:outerShdw blurRad="38100" dist="38100" dir="2700000" algn="tl">
                    <a:srgbClr val="000000">
                      <a:alpha val="43137"/>
                    </a:srgbClr>
                  </a:outerShdw>
                </a:effectLst>
              </a:rPr>
              <a:t>How to Discern an Author’s Goals</a:t>
            </a:r>
            <a:endParaRPr lang="en-US" altLang="en-US" sz="4800" dirty="0">
              <a:solidFill>
                <a:srgbClr val="FFFF66"/>
              </a:solidFill>
              <a:latin typeface="Rockwell Extra Bold" panose="02020603050405020304" pitchFamily="18" charset="0"/>
            </a:endParaRPr>
          </a:p>
        </p:txBody>
      </p:sp>
      <p:sp>
        <p:nvSpPr>
          <p:cNvPr id="64515" name="Rectangle 3"/>
          <p:cNvSpPr>
            <a:spLocks noGrp="1" noChangeArrowheads="1"/>
          </p:cNvSpPr>
          <p:nvPr>
            <p:ph idx="1"/>
          </p:nvPr>
        </p:nvSpPr>
        <p:spPr>
          <a:xfrm>
            <a:off x="4752975" y="569066"/>
            <a:ext cx="6677023" cy="5655156"/>
          </a:xfrm>
          <a:ln w="76200" cap="flat">
            <a:noFill/>
            <a:prstDash val="sysDot"/>
            <a:miter lim="800000"/>
            <a:headEnd/>
            <a:tailEnd/>
          </a:ln>
        </p:spPr>
        <p:txBody>
          <a:bodyPr>
            <a:normAutofit/>
          </a:bodyPr>
          <a:lstStyle/>
          <a:p>
            <a:pPr>
              <a:buFont typeface="Wingdings" panose="05000000000000000000" pitchFamily="2" charset="2"/>
              <a:buNone/>
            </a:pPr>
            <a:r>
              <a:rPr lang="en-US" altLang="en-US" sz="2800" i="1" dirty="0"/>
              <a:t>What does he include?</a:t>
            </a:r>
          </a:p>
          <a:p>
            <a:pPr>
              <a:buNone/>
            </a:pPr>
            <a:r>
              <a:rPr lang="en-US" altLang="en-US" sz="2800" i="1" dirty="0"/>
              <a:t>What does he leave out?</a:t>
            </a:r>
          </a:p>
          <a:p>
            <a:pPr>
              <a:buFont typeface="Wingdings" panose="05000000000000000000" pitchFamily="2" charset="2"/>
              <a:buNone/>
            </a:pPr>
            <a:r>
              <a:rPr lang="en-US" altLang="en-US" sz="2800" i="1" dirty="0"/>
              <a:t>What does he emphasize?</a:t>
            </a:r>
          </a:p>
          <a:p>
            <a:pPr>
              <a:buFont typeface="Wingdings" panose="05000000000000000000" pitchFamily="2" charset="2"/>
              <a:buNone/>
            </a:pPr>
            <a:r>
              <a:rPr lang="en-US" altLang="en-US" sz="2800" i="1" dirty="0"/>
              <a:t>What events does he link?</a:t>
            </a:r>
          </a:p>
          <a:p>
            <a:pPr>
              <a:buFont typeface="Wingdings" panose="05000000000000000000" pitchFamily="2" charset="2"/>
              <a:buNone/>
            </a:pPr>
            <a:r>
              <a:rPr lang="en-US" altLang="en-US" sz="2800" i="1" dirty="0"/>
              <a:t>What does he clearly state?</a:t>
            </a:r>
          </a:p>
          <a:p>
            <a:pPr>
              <a:buFont typeface="Wingdings" panose="05000000000000000000" pitchFamily="2" charset="2"/>
              <a:buNone/>
            </a:pPr>
            <a:r>
              <a:rPr lang="en-US" altLang="en-US" sz="2800" i="1" dirty="0"/>
              <a:t>What does he imply?</a:t>
            </a:r>
          </a:p>
        </p:txBody>
      </p:sp>
    </p:spTree>
    <p:extLst>
      <p:ext uri="{BB962C8B-B14F-4D97-AF65-F5344CB8AC3E}">
        <p14:creationId xmlns:p14="http://schemas.microsoft.com/office/powerpoint/2010/main" val="36332236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457200" y="569066"/>
            <a:ext cx="3762375" cy="4943104"/>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Spiritual Authority</a:t>
            </a:r>
          </a:p>
        </p:txBody>
      </p:sp>
      <p:sp>
        <p:nvSpPr>
          <p:cNvPr id="62467" name="Rectangle 3"/>
          <p:cNvSpPr>
            <a:spLocks noGrp="1" noRot="1" noChangeArrowheads="1"/>
          </p:cNvSpPr>
          <p:nvPr>
            <p:ph idx="1"/>
          </p:nvPr>
        </p:nvSpPr>
        <p:spPr>
          <a:xfrm>
            <a:off x="4610100" y="569066"/>
            <a:ext cx="6819898" cy="5655156"/>
          </a:xfrm>
        </p:spPr>
        <p:txBody>
          <a:bodyPr/>
          <a:lstStyle/>
          <a:p>
            <a:pPr eaLnBrk="1" hangingPunct="1">
              <a:lnSpc>
                <a:spcPct val="10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One of the challenges for new Christian communities was the question of spiritual authority.</a:t>
            </a:r>
          </a:p>
          <a:p>
            <a:pPr eaLnBrk="1" hangingPunct="1">
              <a:lnSpc>
                <a:spcPct val="100000"/>
              </a:lnSpc>
              <a:defRPr/>
            </a:pPr>
            <a:r>
              <a:rPr lang="en-US" altLang="en-US" i="1" dirty="0"/>
              <a:t>The earliest Christians had no New Testament, no creeds, no established church structure and no written guidelines.</a:t>
            </a:r>
          </a:p>
          <a:p>
            <a:pPr eaLnBrk="1" hangingPunct="1">
              <a:lnSpc>
                <a:spcPct val="100000"/>
              </a:lnSpc>
              <a:defRPr/>
            </a:pPr>
            <a:r>
              <a:rPr lang="en-US" altLang="en-US" i="1" dirty="0"/>
              <a:t>Citizens in Asia Minor and Greece may never have heard of Jesus Christ until Paul came.</a:t>
            </a:r>
          </a:p>
          <a:p>
            <a:pPr eaLnBrk="1" hangingPunct="1">
              <a:lnSpc>
                <a:spcPct val="100000"/>
              </a:lnSpc>
              <a:defRPr/>
            </a:pPr>
            <a:r>
              <a:rPr lang="en-US" altLang="en-US" i="1" dirty="0"/>
              <a:t>So, where did spiritual authority lie?</a:t>
            </a:r>
          </a:p>
        </p:txBody>
      </p:sp>
    </p:spTree>
    <p:extLst>
      <p:ext uri="{BB962C8B-B14F-4D97-AF65-F5344CB8AC3E}">
        <p14:creationId xmlns:p14="http://schemas.microsoft.com/office/powerpoint/2010/main" val="35295724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4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4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2467">
                                            <p:txEl>
                                              <p:pRg st="1" end="1"/>
                                            </p:txEl>
                                          </p:spTgt>
                                        </p:tgtEl>
                                        <p:attrNameLst>
                                          <p:attrName>style.visibility</p:attrName>
                                        </p:attrNameLst>
                                      </p:cBhvr>
                                      <p:to>
                                        <p:strVal val="visible"/>
                                      </p:to>
                                    </p:set>
                                    <p:anim calcmode="lin" valueType="num">
                                      <p:cBhvr additive="base">
                                        <p:cTn id="14"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2467">
                                            <p:txEl>
                                              <p:pRg st="2" end="2"/>
                                            </p:txEl>
                                          </p:spTgt>
                                        </p:tgtEl>
                                        <p:attrNameLst>
                                          <p:attrName>style.visibility</p:attrName>
                                        </p:attrNameLst>
                                      </p:cBhvr>
                                      <p:to>
                                        <p:strVal val="visible"/>
                                      </p:to>
                                    </p:set>
                                    <p:anim calcmode="lin" valueType="num">
                                      <p:cBhvr additive="base">
                                        <p:cTn id="20"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2467">
                                            <p:txEl>
                                              <p:pRg st="3" end="3"/>
                                            </p:txEl>
                                          </p:spTgt>
                                        </p:tgtEl>
                                        <p:attrNameLst>
                                          <p:attrName>style.visibility</p:attrName>
                                        </p:attrNameLst>
                                      </p:cBhvr>
                                      <p:to>
                                        <p:strVal val="visible"/>
                                      </p:to>
                                    </p:set>
                                    <p:anim calcmode="lin" valueType="num">
                                      <p:cBhvr additive="base">
                                        <p:cTn id="26"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762000" y="559678"/>
            <a:ext cx="3524250"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The Authority of Paul’s Letters</a:t>
            </a:r>
          </a:p>
        </p:txBody>
      </p:sp>
      <p:sp>
        <p:nvSpPr>
          <p:cNvPr id="63491" name="Rectangle 3"/>
          <p:cNvSpPr>
            <a:spLocks noGrp="1" noRot="1" noChangeArrowheads="1"/>
          </p:cNvSpPr>
          <p:nvPr>
            <p:ph idx="1"/>
          </p:nvPr>
        </p:nvSpPr>
        <p:spPr>
          <a:xfrm>
            <a:off x="5181600" y="219075"/>
            <a:ext cx="6705600" cy="6543675"/>
          </a:xfrm>
        </p:spPr>
        <p:txBody>
          <a:bodyPr/>
          <a:lstStyle/>
          <a:p>
            <a:pPr eaLnBrk="1" hangingPunct="1">
              <a:lnSpc>
                <a:spcPct val="9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Paul clearly considered his letters to be authoritative in the churches.</a:t>
            </a:r>
          </a:p>
          <a:p>
            <a:pPr eaLnBrk="1" hangingPunct="1">
              <a:lnSpc>
                <a:spcPct val="90000"/>
              </a:lnSpc>
              <a:defRPr/>
            </a:pPr>
            <a:r>
              <a:rPr lang="en-US" altLang="en-US" i="1" dirty="0"/>
              <a:t>He instructed churches not only to read them but to share them with other congregations (Col. 4:16).</a:t>
            </a:r>
          </a:p>
          <a:p>
            <a:pPr eaLnBrk="1" hangingPunct="1">
              <a:lnSpc>
                <a:spcPct val="90000"/>
              </a:lnSpc>
              <a:defRPr/>
            </a:pPr>
            <a:r>
              <a:rPr lang="en-US" altLang="en-US" i="1" dirty="0"/>
              <a:t>They were a way of extending his presence when he could not be there personally (1 Cor. 5:3-4; 2 Cor. 10:10-11).</a:t>
            </a:r>
          </a:p>
          <a:p>
            <a:pPr eaLnBrk="1" hangingPunct="1">
              <a:lnSpc>
                <a:spcPct val="90000"/>
              </a:lnSpc>
              <a:defRPr/>
            </a:pPr>
            <a:r>
              <a:rPr lang="en-US" altLang="en-US" i="1" dirty="0"/>
              <a:t>His personal signature at the end authenticated the contents of the letters (1 Cor. 16:21; Gal. 6:11; Col. 4:18; 2 Thess. 3:17).</a:t>
            </a:r>
          </a:p>
          <a:p>
            <a:pPr eaLnBrk="1" hangingPunct="1">
              <a:lnSpc>
                <a:spcPct val="90000"/>
              </a:lnSpc>
              <a:defRPr/>
            </a:pPr>
            <a:r>
              <a:rPr lang="en-US" altLang="en-US" i="1" dirty="0"/>
              <a:t>While he distinguishes between what he writes and what Christ said (1 Cor. 7:10, 12), he also claims the authority of Christ and the Spirit (1 Cor. 2:16; 7:40; Gal. 1:1, 8, 11-12).</a:t>
            </a:r>
          </a:p>
        </p:txBody>
      </p:sp>
    </p:spTree>
    <p:extLst>
      <p:ext uri="{BB962C8B-B14F-4D97-AF65-F5344CB8AC3E}">
        <p14:creationId xmlns:p14="http://schemas.microsoft.com/office/powerpoint/2010/main" val="29643561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349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3491">
                                            <p:txEl>
                                              <p:pRg st="1" end="1"/>
                                            </p:txEl>
                                          </p:spTgt>
                                        </p:tgtEl>
                                        <p:attrNameLst>
                                          <p:attrName>style.visibility</p:attrName>
                                        </p:attrNameLst>
                                      </p:cBhvr>
                                      <p:to>
                                        <p:strVal val="visible"/>
                                      </p:to>
                                    </p:set>
                                    <p:anim calcmode="lin" valueType="num">
                                      <p:cBhvr additive="base">
                                        <p:cTn id="14"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3491">
                                            <p:txEl>
                                              <p:pRg st="2" end="2"/>
                                            </p:txEl>
                                          </p:spTgt>
                                        </p:tgtEl>
                                        <p:attrNameLst>
                                          <p:attrName>style.visibility</p:attrName>
                                        </p:attrNameLst>
                                      </p:cBhvr>
                                      <p:to>
                                        <p:strVal val="visible"/>
                                      </p:to>
                                    </p:set>
                                    <p:anim calcmode="lin" valueType="num">
                                      <p:cBhvr additive="base">
                                        <p:cTn id="20"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3491">
                                            <p:txEl>
                                              <p:pRg st="3" end="3"/>
                                            </p:txEl>
                                          </p:spTgt>
                                        </p:tgtEl>
                                        <p:attrNameLst>
                                          <p:attrName>style.visibility</p:attrName>
                                        </p:attrNameLst>
                                      </p:cBhvr>
                                      <p:to>
                                        <p:strVal val="visible"/>
                                      </p:to>
                                    </p:set>
                                    <p:anim calcmode="lin" valueType="num">
                                      <p:cBhvr additive="base">
                                        <p:cTn id="26"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calcmode="lin" valueType="num">
                                      <p:cBhvr additive="base">
                                        <p:cTn id="32" dur="5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34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419100" y="559678"/>
            <a:ext cx="3790950"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The Christian Traditions</a:t>
            </a:r>
          </a:p>
        </p:txBody>
      </p:sp>
      <p:sp>
        <p:nvSpPr>
          <p:cNvPr id="64515" name="Rectangle 3"/>
          <p:cNvSpPr>
            <a:spLocks noGrp="1" noRot="1" noChangeArrowheads="1"/>
          </p:cNvSpPr>
          <p:nvPr>
            <p:ph idx="1"/>
          </p:nvPr>
        </p:nvSpPr>
        <p:spPr>
          <a:xfrm>
            <a:off x="4695825" y="559678"/>
            <a:ext cx="6810375" cy="5664544"/>
          </a:xfrm>
        </p:spPr>
        <p:txBody>
          <a:bodyPr/>
          <a:lstStyle/>
          <a:p>
            <a:pPr eaLnBrk="1" hangingPunct="1">
              <a:lnSpc>
                <a:spcPct val="10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Paul refers to Christian tradition handed down to him and in turn delivered to his converts (1 Cor. 11:23; 15:1-4).</a:t>
            </a:r>
          </a:p>
          <a:p>
            <a:pPr eaLnBrk="1" hangingPunct="1">
              <a:lnSpc>
                <a:spcPct val="100000"/>
              </a:lnSpc>
              <a:defRPr/>
            </a:pPr>
            <a:r>
              <a:rPr lang="en-US" altLang="en-US" i="1" dirty="0"/>
              <a:t>These “traditions” were to be faithfully kept (1 Cor. 11:2; 2 Thess. 2:15; 3:6).</a:t>
            </a:r>
          </a:p>
          <a:p>
            <a:pPr eaLnBrk="1" hangingPunct="1">
              <a:lnSpc>
                <a:spcPct val="100000"/>
              </a:lnSpc>
              <a:defRPr/>
            </a:pPr>
            <a:r>
              <a:rPr lang="en-US" altLang="en-US" i="1" dirty="0"/>
              <a:t>They were the “deposit of faith” faithfully passed down to successors (2 Tim. 1:13-14; Tit. 1:9).</a:t>
            </a:r>
          </a:p>
        </p:txBody>
      </p:sp>
    </p:spTree>
    <p:extLst>
      <p:ext uri="{BB962C8B-B14F-4D97-AF65-F5344CB8AC3E}">
        <p14:creationId xmlns:p14="http://schemas.microsoft.com/office/powerpoint/2010/main" val="6297302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500" fill="hold"/>
                                        <p:tgtEl>
                                          <p:spTgt spid="64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45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4515">
                                            <p:txEl>
                                              <p:pRg st="1" end="1"/>
                                            </p:txEl>
                                          </p:spTgt>
                                        </p:tgtEl>
                                        <p:attrNameLst>
                                          <p:attrName>style.visibility</p:attrName>
                                        </p:attrNameLst>
                                      </p:cBhvr>
                                      <p:to>
                                        <p:strVal val="visible"/>
                                      </p:to>
                                    </p:set>
                                    <p:anim calcmode="lin" valueType="num">
                                      <p:cBhvr additive="base">
                                        <p:cTn id="14"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4515">
                                            <p:txEl>
                                              <p:pRg st="2" end="2"/>
                                            </p:txEl>
                                          </p:spTgt>
                                        </p:tgtEl>
                                        <p:attrNameLst>
                                          <p:attrName>style.visibility</p:attrName>
                                        </p:attrNameLst>
                                      </p:cBhvr>
                                      <p:to>
                                        <p:strVal val="visible"/>
                                      </p:to>
                                    </p:set>
                                    <p:anim calcmode="lin" valueType="num">
                                      <p:cBhvr additive="base">
                                        <p:cTn id="20"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381000" y="559678"/>
            <a:ext cx="3695700"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Dominical Sayings</a:t>
            </a:r>
          </a:p>
        </p:txBody>
      </p:sp>
      <p:sp>
        <p:nvSpPr>
          <p:cNvPr id="65539" name="Rectangle 3"/>
          <p:cNvSpPr>
            <a:spLocks noGrp="1" noRot="1" noChangeArrowheads="1"/>
          </p:cNvSpPr>
          <p:nvPr>
            <p:ph idx="1"/>
          </p:nvPr>
        </p:nvSpPr>
        <p:spPr>
          <a:xfrm>
            <a:off x="4686300" y="569066"/>
            <a:ext cx="6743698" cy="5655156"/>
          </a:xfrm>
        </p:spPr>
        <p:txBody>
          <a:bodyPr/>
          <a:lstStyle/>
          <a:p>
            <a:pPr eaLnBrk="1" hangingPunct="1">
              <a:lnSpc>
                <a:spcPct val="9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Obviously, a clear level of authority resided in the sayings of Christ, which in the earliest period were preserved orally.</a:t>
            </a:r>
          </a:p>
          <a:p>
            <a:pPr eaLnBrk="1" hangingPunct="1">
              <a:lnSpc>
                <a:spcPct val="90000"/>
              </a:lnSpc>
              <a:defRPr/>
            </a:pPr>
            <a:r>
              <a:rPr lang="en-US" altLang="en-US" i="1" dirty="0"/>
              <a:t>As yet, the canonical gospels had not been composed (though smaller accounts of Jesus’ life may have been circulating, cf. Lk. 1:1-2).</a:t>
            </a:r>
          </a:p>
          <a:p>
            <a:pPr eaLnBrk="1" hangingPunct="1">
              <a:lnSpc>
                <a:spcPct val="90000"/>
              </a:lnSpc>
              <a:defRPr/>
            </a:pPr>
            <a:r>
              <a:rPr lang="en-US" altLang="en-US" i="1" dirty="0"/>
              <a:t>Paul draws from the sayings of Jesus as an impeccable authority (1 Cor. 7:10-11; 9:14; 11:23-25; 14:37; cf. Ac. 20:35; Rom. 14:14; 1 Thess. 4:15-17).</a:t>
            </a:r>
          </a:p>
        </p:txBody>
      </p:sp>
    </p:spTree>
    <p:extLst>
      <p:ext uri="{BB962C8B-B14F-4D97-AF65-F5344CB8AC3E}">
        <p14:creationId xmlns:p14="http://schemas.microsoft.com/office/powerpoint/2010/main" val="26258787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5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 calcmode="lin" valueType="num">
                                      <p:cBhvr additive="base">
                                        <p:cTn id="14"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5539">
                                            <p:txEl>
                                              <p:pRg st="2" end="2"/>
                                            </p:txEl>
                                          </p:spTgt>
                                        </p:tgtEl>
                                        <p:attrNameLst>
                                          <p:attrName>style.visibility</p:attrName>
                                        </p:attrNameLst>
                                      </p:cBhvr>
                                      <p:to>
                                        <p:strVal val="visible"/>
                                      </p:to>
                                    </p:set>
                                    <p:anim calcmode="lin" valueType="num">
                                      <p:cBhvr additive="base">
                                        <p:cTn id="20"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285750" y="559678"/>
            <a:ext cx="4029075" cy="4952492"/>
          </a:xfrm>
        </p:spPr>
        <p:txBody>
          <a:bodyPr>
            <a:normAutofit/>
          </a:bodyPr>
          <a:lstStyle/>
          <a:p>
            <a:pPr eaLnBrk="1" hangingPunct="1">
              <a:defRPr/>
            </a:pPr>
            <a:r>
              <a:rPr lang="en-US" altLang="en-US" sz="4800" b="1" dirty="0">
                <a:solidFill>
                  <a:srgbClr val="FFC000"/>
                </a:solidFill>
                <a:effectLst>
                  <a:outerShdw blurRad="38100" dist="38100" dir="2700000" algn="tl">
                    <a:srgbClr val="000000">
                      <a:alpha val="43137"/>
                    </a:srgbClr>
                  </a:outerShdw>
                </a:effectLst>
              </a:rPr>
              <a:t>The Septuagint</a:t>
            </a:r>
          </a:p>
        </p:txBody>
      </p:sp>
      <p:sp>
        <p:nvSpPr>
          <p:cNvPr id="66563" name="Rectangle 3"/>
          <p:cNvSpPr>
            <a:spLocks noGrp="1" noRot="1" noChangeArrowheads="1"/>
          </p:cNvSpPr>
          <p:nvPr>
            <p:ph idx="1"/>
          </p:nvPr>
        </p:nvSpPr>
        <p:spPr>
          <a:xfrm>
            <a:off x="5181600" y="180975"/>
            <a:ext cx="6248398" cy="6543675"/>
          </a:xfrm>
        </p:spPr>
        <p:txBody>
          <a:bodyPr>
            <a:normAutofit/>
          </a:bodyPr>
          <a:lstStyle/>
          <a:p>
            <a:pPr eaLnBrk="1" hangingPunct="1">
              <a:lnSpc>
                <a:spcPct val="90000"/>
              </a:lnSpc>
              <a:buFont typeface="Wingdings" panose="05000000000000000000" pitchFamily="2" charset="2"/>
              <a:buNone/>
              <a:defRPr/>
            </a:pPr>
            <a:r>
              <a:rPr lang="en-US" altLang="en-US" sz="2400" b="1" dirty="0">
                <a:solidFill>
                  <a:srgbClr val="FF0000"/>
                </a:solidFill>
                <a:effectLst>
                  <a:outerShdw blurRad="38100" dist="38100" dir="2700000" algn="tl">
                    <a:srgbClr val="000000">
                      <a:alpha val="43137"/>
                    </a:srgbClr>
                  </a:outerShdw>
                </a:effectLst>
              </a:rPr>
              <a:t>The presence of the Hebrew Scriptures “in every city” (Ac. 15:21) assumes the availability of the LXX translation in Greek.</a:t>
            </a:r>
          </a:p>
          <a:p>
            <a:pPr eaLnBrk="1" hangingPunct="1">
              <a:lnSpc>
                <a:spcPct val="90000"/>
              </a:lnSpc>
              <a:defRPr/>
            </a:pPr>
            <a:r>
              <a:rPr lang="en-US" altLang="en-US" i="1" dirty="0"/>
              <a:t>Paul frequently alludes to the Hebrew Scriptures, assuming that his readers will accept their full authority on the basis of the introductory clause, “It is written…” (1 Cor. 1:19, 31; 2:9; 3:19; 4:6; 9:9-10; 10:7, 11; 14:21; 15:45).</a:t>
            </a:r>
          </a:p>
          <a:p>
            <a:pPr eaLnBrk="1" hangingPunct="1">
              <a:lnSpc>
                <a:spcPct val="90000"/>
              </a:lnSpc>
              <a:defRPr/>
            </a:pPr>
            <a:r>
              <a:rPr lang="en-US" altLang="en-US" i="1" dirty="0"/>
              <a:t>To be sure, he does not merely use the OT to interpret Christ, but also, Christ to interpret the OT.</a:t>
            </a:r>
          </a:p>
          <a:p>
            <a:pPr eaLnBrk="1" hangingPunct="1">
              <a:lnSpc>
                <a:spcPct val="90000"/>
              </a:lnSpc>
              <a:defRPr/>
            </a:pPr>
            <a:r>
              <a:rPr lang="en-US" altLang="en-US" i="1" dirty="0"/>
              <a:t>Though Paul is familiar with the Hebrew text, in all but a few cases his citations agree with the Septuagint renderings.</a:t>
            </a:r>
          </a:p>
        </p:txBody>
      </p:sp>
    </p:spTree>
    <p:extLst>
      <p:ext uri="{BB962C8B-B14F-4D97-AF65-F5344CB8AC3E}">
        <p14:creationId xmlns:p14="http://schemas.microsoft.com/office/powerpoint/2010/main" val="12612678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p:cTn id="7" dur="500" fill="hold"/>
                                        <p:tgtEl>
                                          <p:spTgt spid="6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5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65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6563">
                                            <p:txEl>
                                              <p:pRg st="1" end="1"/>
                                            </p:txEl>
                                          </p:spTgt>
                                        </p:tgtEl>
                                        <p:attrNameLst>
                                          <p:attrName>style.visibility</p:attrName>
                                        </p:attrNameLst>
                                      </p:cBhvr>
                                      <p:to>
                                        <p:strVal val="visible"/>
                                      </p:to>
                                    </p:set>
                                    <p:anim calcmode="lin" valueType="num">
                                      <p:cBhvr additive="base">
                                        <p:cTn id="14"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 calcmode="lin" valueType="num">
                                      <p:cBhvr additive="base">
                                        <p:cTn id="20"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6563">
                                            <p:txEl>
                                              <p:pRg st="3" end="3"/>
                                            </p:txEl>
                                          </p:spTgt>
                                        </p:tgtEl>
                                        <p:attrNameLst>
                                          <p:attrName>style.visibility</p:attrName>
                                        </p:attrNameLst>
                                      </p:cBhvr>
                                      <p:to>
                                        <p:strVal val="visible"/>
                                      </p:to>
                                    </p:set>
                                    <p:anim calcmode="lin" valueType="num">
                                      <p:cBhvr additive="base">
                                        <p:cTn id="26"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2557D73-6FDF-D5B9-BB32-11239B9801E0}"/>
              </a:ext>
            </a:extLst>
          </p:cNvPr>
          <p:cNvSpPr>
            <a:spLocks noGrp="1" noChangeArrowheads="1"/>
          </p:cNvSpPr>
          <p:nvPr>
            <p:ph type="title"/>
          </p:nvPr>
        </p:nvSpPr>
        <p:spPr>
          <a:xfrm>
            <a:off x="1981200" y="76200"/>
            <a:ext cx="8229600" cy="1143000"/>
          </a:xfrm>
        </p:spPr>
        <p:txBody>
          <a:bodyPr/>
          <a:lstStyle/>
          <a:p>
            <a:r>
              <a:rPr lang="en-US" altLang="en-US" sz="3600" dirty="0">
                <a:solidFill>
                  <a:srgbClr val="FFCC66"/>
                </a:solidFill>
              </a:rPr>
              <a:t>John’s Circular Literary Structure</a:t>
            </a:r>
          </a:p>
        </p:txBody>
      </p:sp>
      <p:sp>
        <p:nvSpPr>
          <p:cNvPr id="167939" name="Rectangle 3">
            <a:extLst>
              <a:ext uri="{FF2B5EF4-FFF2-40B4-BE49-F238E27FC236}">
                <a16:creationId xmlns:a16="http://schemas.microsoft.com/office/drawing/2014/main" id="{5D36BAF0-EF05-5593-BFD6-5E619989B2D1}"/>
              </a:ext>
            </a:extLst>
          </p:cNvPr>
          <p:cNvSpPr>
            <a:spLocks noGrp="1" noChangeArrowheads="1"/>
          </p:cNvSpPr>
          <p:nvPr>
            <p:ph type="body" sz="half" idx="1"/>
          </p:nvPr>
        </p:nvSpPr>
        <p:spPr>
          <a:xfrm>
            <a:off x="247650" y="1447800"/>
            <a:ext cx="5162550" cy="5105400"/>
          </a:xfrm>
        </p:spPr>
        <p:txBody>
          <a:bodyPr/>
          <a:lstStyle/>
          <a:p>
            <a:pPr>
              <a:buFontTx/>
              <a:buNone/>
            </a:pPr>
            <a:r>
              <a:rPr lang="en-US" altLang="en-US" sz="2400" dirty="0">
                <a:solidFill>
                  <a:srgbClr val="FFFF99"/>
                </a:solidFill>
                <a:latin typeface="Eras Demi ITC" panose="020B0805030504020804" pitchFamily="34" charset="0"/>
              </a:rPr>
              <a:t>Unlike St. Paul, whose logic in his letters is linear, John uses a literary structure in which he repeats major themes several times.</a:t>
            </a:r>
          </a:p>
          <a:p>
            <a:pPr>
              <a:buFontTx/>
              <a:buNone/>
            </a:pPr>
            <a:r>
              <a:rPr lang="en-US" altLang="en-US" sz="2400" dirty="0">
                <a:solidFill>
                  <a:srgbClr val="FFFF99"/>
                </a:solidFill>
                <a:latin typeface="Eras Demi ITC" panose="020B0805030504020804" pitchFamily="34" charset="0"/>
              </a:rPr>
              <a:t>John’s major themes are </a:t>
            </a:r>
            <a:r>
              <a:rPr lang="en-US" altLang="en-US" sz="2400" u="sng" dirty="0">
                <a:solidFill>
                  <a:srgbClr val="FFFF99"/>
                </a:solidFill>
                <a:latin typeface="Eras Demi ITC" panose="020B0805030504020804" pitchFamily="34" charset="0"/>
              </a:rPr>
              <a:t>Christology</a:t>
            </a:r>
            <a:r>
              <a:rPr lang="en-US" altLang="en-US" sz="2400" dirty="0">
                <a:solidFill>
                  <a:srgbClr val="FFFF99"/>
                </a:solidFill>
                <a:latin typeface="Eras Demi ITC" panose="020B0805030504020804" pitchFamily="34" charset="0"/>
              </a:rPr>
              <a:t>, </a:t>
            </a:r>
            <a:r>
              <a:rPr lang="en-US" altLang="en-US" sz="2400" u="sng" dirty="0">
                <a:solidFill>
                  <a:srgbClr val="FFFF99"/>
                </a:solidFill>
                <a:latin typeface="Eras Demi ITC" panose="020B0805030504020804" pitchFamily="34" charset="0"/>
              </a:rPr>
              <a:t>morality</a:t>
            </a:r>
            <a:r>
              <a:rPr lang="en-US" altLang="en-US" sz="2400" dirty="0">
                <a:solidFill>
                  <a:srgbClr val="FFFF99"/>
                </a:solidFill>
                <a:latin typeface="Eras Demi ITC" panose="020B0805030504020804" pitchFamily="34" charset="0"/>
              </a:rPr>
              <a:t> and </a:t>
            </a:r>
            <a:r>
              <a:rPr lang="en-US" altLang="en-US" sz="2400" u="sng" dirty="0">
                <a:solidFill>
                  <a:srgbClr val="FFFF99"/>
                </a:solidFill>
                <a:latin typeface="Eras Demi ITC" panose="020B0805030504020804" pitchFamily="34" charset="0"/>
              </a:rPr>
              <a:t>love</a:t>
            </a:r>
            <a:r>
              <a:rPr lang="en-US" altLang="en-US" sz="2400" dirty="0">
                <a:solidFill>
                  <a:srgbClr val="FFFF99"/>
                </a:solidFill>
                <a:latin typeface="Eras Demi ITC" panose="020B0805030504020804" pitchFamily="34" charset="0"/>
              </a:rPr>
              <a:t>.</a:t>
            </a:r>
          </a:p>
        </p:txBody>
      </p:sp>
      <p:grpSp>
        <p:nvGrpSpPr>
          <p:cNvPr id="2" name="Content Placeholder 167939">
            <a:extLst>
              <a:ext uri="{FF2B5EF4-FFF2-40B4-BE49-F238E27FC236}">
                <a16:creationId xmlns:a16="http://schemas.microsoft.com/office/drawing/2014/main" id="{B54F4F4C-5B9B-DD21-CCB8-E84C927782B5}"/>
              </a:ext>
            </a:extLst>
          </p:cNvPr>
          <p:cNvGrpSpPr>
            <a:grpSpLocks noChangeAspect="1"/>
          </p:cNvGrpSpPr>
          <p:nvPr/>
        </p:nvGrpSpPr>
        <p:grpSpPr bwMode="auto">
          <a:xfrm>
            <a:off x="5487988" y="1066800"/>
            <a:ext cx="4995862" cy="5562600"/>
            <a:chOff x="2626" y="816"/>
            <a:chExt cx="3018" cy="3360"/>
          </a:xfrm>
        </p:grpSpPr>
        <p:graphicFrame>
          <p:nvGraphicFramePr>
            <p:cNvPr id="4" name="Diagram 3">
              <a:extLst>
                <a:ext uri="{FF2B5EF4-FFF2-40B4-BE49-F238E27FC236}">
                  <a16:creationId xmlns:a16="http://schemas.microsoft.com/office/drawing/2014/main" id="{8786F2C6-87C0-BCD2-C00B-ACDB7B70559A}"/>
                </a:ext>
              </a:extLst>
            </p:cNvPr>
            <p:cNvGraphicFramePr/>
            <p:nvPr/>
          </p:nvGraphicFramePr>
          <p:xfrm>
            <a:off x="2626" y="816"/>
            <a:ext cx="3018" cy="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0">
              <a:extLst>
                <a:ext uri="{FF2B5EF4-FFF2-40B4-BE49-F238E27FC236}">
                  <a16:creationId xmlns:a16="http://schemas.microsoft.com/office/drawing/2014/main" id="{469EFC20-CB43-63B9-D879-B8A084E65AE9}"/>
                </a:ext>
              </a:extLst>
            </p:cNvPr>
            <p:cNvSpPr txBox="1">
              <a:spLocks noChangeArrowheads="1"/>
            </p:cNvSpPr>
            <p:nvPr/>
          </p:nvSpPr>
          <p:spPr bwMode="auto">
            <a:xfrm>
              <a:off x="3360" y="2246"/>
              <a:ext cx="1632"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B9EFEE"/>
                  </a:solidFill>
                  <a:effectLst/>
                  <a:uLnTx/>
                  <a:uFillTx/>
                  <a:latin typeface="Agency FB" panose="020B0503020202020204" pitchFamily="34" charset="0"/>
                  <a:ea typeface="+mn-ea"/>
                  <a:cs typeface="Arial" panose="020B0604020202020204" pitchFamily="34" charset="0"/>
                </a:rPr>
                <a:t>CHRISTOLOGY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p:cTn id="13" dur="500" fill="hold"/>
                                        <p:tgtEl>
                                          <p:spTgt spid="1679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79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800000"/>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C36AEBB-F50D-1284-D91E-2731DA40CB5B}"/>
              </a:ext>
            </a:extLst>
          </p:cNvPr>
          <p:cNvSpPr>
            <a:spLocks noGrp="1" noChangeArrowheads="1"/>
          </p:cNvSpPr>
          <p:nvPr>
            <p:ph type="title"/>
          </p:nvPr>
        </p:nvSpPr>
        <p:spPr>
          <a:xfrm>
            <a:off x="1600200" y="350838"/>
            <a:ext cx="8991600" cy="1173162"/>
          </a:xfrm>
        </p:spPr>
        <p:txBody>
          <a:bodyPr/>
          <a:lstStyle/>
          <a:p>
            <a:r>
              <a:rPr lang="en-US" altLang="en-US" sz="3600" dirty="0">
                <a:solidFill>
                  <a:srgbClr val="FFCC66"/>
                </a:solidFill>
              </a:rPr>
              <a:t>John’s Circular Literary Structure</a:t>
            </a:r>
            <a:br>
              <a:rPr lang="en-US" altLang="en-US" sz="3600" dirty="0">
                <a:solidFill>
                  <a:srgbClr val="FFCC66"/>
                </a:solidFill>
              </a:rPr>
            </a:br>
            <a:r>
              <a:rPr lang="en-US" altLang="en-US" sz="3600" dirty="0">
                <a:solidFill>
                  <a:srgbClr val="FFCC66"/>
                </a:solidFill>
              </a:rPr>
              <a:t>cont.--</a:t>
            </a:r>
          </a:p>
        </p:txBody>
      </p:sp>
      <p:grpSp>
        <p:nvGrpSpPr>
          <p:cNvPr id="2" name="Content Placeholder 126979">
            <a:extLst>
              <a:ext uri="{FF2B5EF4-FFF2-40B4-BE49-F238E27FC236}">
                <a16:creationId xmlns:a16="http://schemas.microsoft.com/office/drawing/2014/main" id="{2D01EB12-CE40-C1ED-B317-3D551B75FB5C}"/>
              </a:ext>
            </a:extLst>
          </p:cNvPr>
          <p:cNvGrpSpPr>
            <a:grpSpLocks noChangeAspect="1"/>
          </p:cNvGrpSpPr>
          <p:nvPr/>
        </p:nvGrpSpPr>
        <p:grpSpPr bwMode="auto">
          <a:xfrm>
            <a:off x="6248401" y="1600200"/>
            <a:ext cx="4314825" cy="4495800"/>
            <a:chOff x="3082" y="1008"/>
            <a:chExt cx="2718" cy="2832"/>
          </a:xfrm>
        </p:grpSpPr>
        <p:graphicFrame>
          <p:nvGraphicFramePr>
            <p:cNvPr id="4" name="Diagram 3">
              <a:extLst>
                <a:ext uri="{FF2B5EF4-FFF2-40B4-BE49-F238E27FC236}">
                  <a16:creationId xmlns:a16="http://schemas.microsoft.com/office/drawing/2014/main" id="{BFCA4AC4-3DA3-C653-68DB-33ACBA7266CF}"/>
                </a:ext>
              </a:extLst>
            </p:cNvPr>
            <p:cNvGraphicFramePr/>
            <p:nvPr/>
          </p:nvGraphicFramePr>
          <p:xfrm>
            <a:off x="3082" y="1008"/>
            <a:ext cx="2718" cy="2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8">
              <a:extLst>
                <a:ext uri="{FF2B5EF4-FFF2-40B4-BE49-F238E27FC236}">
                  <a16:creationId xmlns:a16="http://schemas.microsoft.com/office/drawing/2014/main" id="{F6EB8AEE-93E7-21CB-5D5A-BF65CF26A7A8}"/>
                </a:ext>
              </a:extLst>
            </p:cNvPr>
            <p:cNvSpPr txBox="1">
              <a:spLocks noChangeArrowheads="1"/>
            </p:cNvSpPr>
            <p:nvPr/>
          </p:nvSpPr>
          <p:spPr bwMode="auto">
            <a:xfrm>
              <a:off x="3717" y="2192"/>
              <a:ext cx="151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B9EFEE"/>
                  </a:solidFill>
                  <a:effectLst/>
                  <a:uLnTx/>
                  <a:uFillTx/>
                  <a:latin typeface="Agency FB" panose="020B0503020202020204" pitchFamily="34" charset="0"/>
                  <a:ea typeface="+mn-ea"/>
                  <a:cs typeface="Arial" panose="020B0604020202020204" pitchFamily="34" charset="0"/>
                </a:rPr>
                <a:t>LOVE</a:t>
              </a:r>
            </a:p>
          </p:txBody>
        </p:sp>
      </p:grpSp>
      <p:grpSp>
        <p:nvGrpSpPr>
          <p:cNvPr id="5" name="Content Placeholder 126988">
            <a:extLst>
              <a:ext uri="{FF2B5EF4-FFF2-40B4-BE49-F238E27FC236}">
                <a16:creationId xmlns:a16="http://schemas.microsoft.com/office/drawing/2014/main" id="{39D7F2D0-E9C0-94DF-6C37-7589EECE15A8}"/>
              </a:ext>
            </a:extLst>
          </p:cNvPr>
          <p:cNvGrpSpPr>
            <a:grpSpLocks noChangeAspect="1"/>
          </p:cNvGrpSpPr>
          <p:nvPr/>
        </p:nvGrpSpPr>
        <p:grpSpPr bwMode="auto">
          <a:xfrm>
            <a:off x="1905000" y="1676400"/>
            <a:ext cx="3765550" cy="4191000"/>
            <a:chOff x="240" y="1008"/>
            <a:chExt cx="2544" cy="2832"/>
          </a:xfrm>
        </p:grpSpPr>
        <p:graphicFrame>
          <p:nvGraphicFramePr>
            <p:cNvPr id="7" name="Diagram 6">
              <a:extLst>
                <a:ext uri="{FF2B5EF4-FFF2-40B4-BE49-F238E27FC236}">
                  <a16:creationId xmlns:a16="http://schemas.microsoft.com/office/drawing/2014/main" id="{48C3FCB3-A733-2E12-D3BC-54EEF6BE8F7B}"/>
                </a:ext>
              </a:extLst>
            </p:cNvPr>
            <p:cNvGraphicFramePr/>
            <p:nvPr/>
          </p:nvGraphicFramePr>
          <p:xfrm>
            <a:off x="240" y="1008"/>
            <a:ext cx="2544" cy="2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 Box 37">
              <a:extLst>
                <a:ext uri="{FF2B5EF4-FFF2-40B4-BE49-F238E27FC236}">
                  <a16:creationId xmlns:a16="http://schemas.microsoft.com/office/drawing/2014/main" id="{717353AC-E889-F4AD-9E68-216A70092FE6}"/>
                </a:ext>
              </a:extLst>
            </p:cNvPr>
            <p:cNvSpPr txBox="1">
              <a:spLocks noChangeArrowheads="1"/>
            </p:cNvSpPr>
            <p:nvPr/>
          </p:nvSpPr>
          <p:spPr bwMode="auto">
            <a:xfrm>
              <a:off x="768" y="2192"/>
              <a:ext cx="1515" cy="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B9EFEE"/>
                  </a:solidFill>
                  <a:effectLst/>
                  <a:uLnTx/>
                  <a:uFillTx/>
                  <a:latin typeface="Agency FB" panose="020B0503020202020204" pitchFamily="34" charset="0"/>
                  <a:ea typeface="+mn-ea"/>
                  <a:cs typeface="Arial" panose="020B0604020202020204" pitchFamily="34" charset="0"/>
                </a:rPr>
                <a:t>MORALITY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E6AC4C-9E0A-8201-3613-E22C86A84D9F}"/>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AAD22B63-F1AF-D52F-B49F-458657358AB4}"/>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Prophetic &amp; Apocalyptic</a:t>
            </a:r>
          </a:p>
        </p:txBody>
      </p:sp>
      <p:sp>
        <p:nvSpPr>
          <p:cNvPr id="2" name="Slide Number Placeholder 1">
            <a:extLst>
              <a:ext uri="{FF2B5EF4-FFF2-40B4-BE49-F238E27FC236}">
                <a16:creationId xmlns:a16="http://schemas.microsoft.com/office/drawing/2014/main" id="{2EF90AA5-5E11-E96D-B453-C6D0A8096E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419304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F08420B-782C-1AB8-DB7C-1F4B4AE4B44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D1C8E-880B-422E-B50B-18B535C2A87B}"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8130" name="Rectangle 2">
            <a:extLst>
              <a:ext uri="{FF2B5EF4-FFF2-40B4-BE49-F238E27FC236}">
                <a16:creationId xmlns:a16="http://schemas.microsoft.com/office/drawing/2014/main" id="{C2F2B0CD-8935-7D82-7658-A4BC80423489}"/>
              </a:ext>
            </a:extLst>
          </p:cNvPr>
          <p:cNvSpPr>
            <a:spLocks noGrp="1" noChangeArrowheads="1"/>
          </p:cNvSpPr>
          <p:nvPr>
            <p:ph type="title"/>
          </p:nvPr>
        </p:nvSpPr>
        <p:spPr>
          <a:xfrm>
            <a:off x="208547" y="76200"/>
            <a:ext cx="11774906" cy="1062789"/>
          </a:xfrm>
        </p:spPr>
        <p:txBody>
          <a:bodyPr/>
          <a:lstStyle/>
          <a:p>
            <a:pPr eaLnBrk="1" hangingPunct="1">
              <a:defRPr/>
            </a:pPr>
            <a:r>
              <a:rPr lang="en-US" altLang="en-US" sz="3200" b="1" dirty="0">
                <a:solidFill>
                  <a:srgbClr val="00FFFF"/>
                </a:solidFill>
              </a:rPr>
              <a:t>The Presence of Rome Gave Rise to Revolutionaries of Jewish Nationalism</a:t>
            </a:r>
          </a:p>
        </p:txBody>
      </p:sp>
      <p:sp>
        <p:nvSpPr>
          <p:cNvPr id="48132" name="Rectangle 4">
            <a:extLst>
              <a:ext uri="{FF2B5EF4-FFF2-40B4-BE49-F238E27FC236}">
                <a16:creationId xmlns:a16="http://schemas.microsoft.com/office/drawing/2014/main" id="{FA3FBFE5-1711-111A-7918-5558F6F2C388}"/>
              </a:ext>
            </a:extLst>
          </p:cNvPr>
          <p:cNvSpPr>
            <a:spLocks noGrp="1" noChangeArrowheads="1"/>
          </p:cNvSpPr>
          <p:nvPr>
            <p:ph type="body" sz="half" idx="1"/>
          </p:nvPr>
        </p:nvSpPr>
        <p:spPr>
          <a:xfrm>
            <a:off x="898359" y="1363577"/>
            <a:ext cx="5121442" cy="5229727"/>
          </a:xfrm>
        </p:spPr>
        <p:txBody>
          <a:bodyPr/>
          <a:lstStyle/>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1</a:t>
            </a:r>
            <a:r>
              <a:rPr lang="en-US" altLang="en-US" sz="2000" b="1" baseline="30000" dirty="0">
                <a:solidFill>
                  <a:srgbClr val="FF6600"/>
                </a:solidFill>
                <a:latin typeface="Arial Narrow" panose="020B0606020202030204" pitchFamily="34" charset="0"/>
              </a:rPr>
              <a:t>st</a:t>
            </a:r>
            <a:r>
              <a:rPr lang="en-US" altLang="en-US" sz="2000" b="1" dirty="0">
                <a:solidFill>
                  <a:srgbClr val="FF6600"/>
                </a:solidFill>
                <a:latin typeface="Arial Narrow" panose="020B0606020202030204" pitchFamily="34" charset="0"/>
              </a:rPr>
              <a:t> Century BC:</a:t>
            </a:r>
            <a:r>
              <a:rPr lang="en-US" altLang="en-US" sz="2000" b="1" dirty="0">
                <a:latin typeface="Arial Narrow" panose="020B0606020202030204" pitchFamily="34" charset="0"/>
              </a:rPr>
              <a:t> </a:t>
            </a:r>
            <a:r>
              <a:rPr lang="en-US" altLang="en-US" sz="2000" b="1" dirty="0" err="1">
                <a:latin typeface="Arial Narrow" panose="020B0606020202030204" pitchFamily="34" charset="0"/>
              </a:rPr>
              <a:t>Brigandy</a:t>
            </a:r>
            <a:r>
              <a:rPr lang="en-US" altLang="en-US" sz="2000" b="1" dirty="0">
                <a:latin typeface="Arial Narrow" panose="020B0606020202030204" pitchFamily="34" charset="0"/>
              </a:rPr>
              <a:t> put down by Herod</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40s BC:</a:t>
            </a:r>
            <a:r>
              <a:rPr lang="en-US" altLang="en-US" sz="2000" b="1" dirty="0">
                <a:latin typeface="Arial Narrow" panose="020B0606020202030204" pitchFamily="34" charset="0"/>
              </a:rPr>
              <a:t> Execution of Hezekiah</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4 BC:</a:t>
            </a:r>
            <a:r>
              <a:rPr lang="en-US" altLang="en-US" sz="2000" b="1" dirty="0">
                <a:latin typeface="Arial Narrow" panose="020B0606020202030204" pitchFamily="34" charset="0"/>
              </a:rPr>
              <a:t> Roman eagle pulled from temple gate (perpetrators executed)</a:t>
            </a:r>
          </a:p>
          <a:p>
            <a:pPr eaLnBrk="1" hangingPunct="1">
              <a:buFont typeface="Wingdings" panose="05000000000000000000" pitchFamily="2" charset="2"/>
              <a:buNone/>
              <a:defRPr/>
            </a:pPr>
            <a:r>
              <a:rPr lang="en-US" altLang="en-US" sz="2000" b="1" dirty="0">
                <a:latin typeface="Arial Narrow" panose="020B0606020202030204" pitchFamily="34" charset="0"/>
              </a:rPr>
              <a:t>	Revolt suppressed by </a:t>
            </a:r>
            <a:r>
              <a:rPr lang="en-US" altLang="en-US" sz="2000" b="1" dirty="0" err="1">
                <a:latin typeface="Arial Narrow" panose="020B0606020202030204" pitchFamily="34" charset="0"/>
              </a:rPr>
              <a:t>Archelaus</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latin typeface="Arial Narrow" panose="020B0606020202030204" pitchFamily="34" charset="0"/>
              </a:rPr>
              <a:t>	Revolt by Judas the Galilean (perpetrators</a:t>
            </a:r>
          </a:p>
          <a:p>
            <a:pPr eaLnBrk="1" hangingPunct="1">
              <a:spcBef>
                <a:spcPts val="0"/>
              </a:spcBef>
              <a:buFont typeface="Wingdings" panose="05000000000000000000" pitchFamily="2" charset="2"/>
              <a:buNone/>
              <a:defRPr/>
            </a:pPr>
            <a:r>
              <a:rPr lang="en-US" altLang="en-US" sz="2000" b="1" dirty="0">
                <a:latin typeface="Arial Narrow" panose="020B0606020202030204" pitchFamily="34" charset="0"/>
              </a:rPr>
              <a:t>		 crucified, cf. Ac. 5:37)</a:t>
            </a:r>
          </a:p>
          <a:p>
            <a:pPr eaLnBrk="1" hangingPunct="1">
              <a:spcBef>
                <a:spcPts val="0"/>
              </a:spcBef>
              <a:buFont typeface="Wingdings" panose="05000000000000000000" pitchFamily="2" charset="2"/>
              <a:buNone/>
              <a:defRPr/>
            </a:pPr>
            <a:r>
              <a:rPr lang="en-US" altLang="en-US" sz="2000" b="1" dirty="0">
                <a:solidFill>
                  <a:srgbClr val="FF6600"/>
                </a:solidFill>
                <a:latin typeface="Arial Narrow" panose="020B0606020202030204" pitchFamily="34" charset="0"/>
              </a:rPr>
              <a:t>6 AD: </a:t>
            </a:r>
            <a:r>
              <a:rPr lang="en-US" altLang="en-US" sz="2000" b="1" dirty="0">
                <a:latin typeface="Arial Narrow" panose="020B0606020202030204" pitchFamily="34" charset="0"/>
              </a:rPr>
              <a:t>Another Judas led a resistance movement against the census by Quirinius</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26-36:</a:t>
            </a:r>
            <a:r>
              <a:rPr lang="en-US" altLang="en-US" sz="2000" b="1" dirty="0">
                <a:latin typeface="Arial Narrow" panose="020B0606020202030204" pitchFamily="34" charset="0"/>
              </a:rPr>
              <a:t> Mass protest over Roman standards</a:t>
            </a:r>
          </a:p>
          <a:p>
            <a:pPr eaLnBrk="1" hangingPunct="1">
              <a:buFont typeface="Wingdings" panose="05000000000000000000" pitchFamily="2" charset="2"/>
              <a:buNone/>
              <a:defRPr/>
            </a:pPr>
            <a:r>
              <a:rPr lang="en-US" altLang="en-US" sz="2000" b="1" dirty="0">
                <a:latin typeface="Arial Narrow" panose="020B0606020202030204" pitchFamily="34" charset="0"/>
              </a:rPr>
              <a:t>	Resistance to Pilate’s use of temple funds to</a:t>
            </a:r>
          </a:p>
          <a:p>
            <a:pPr eaLnBrk="1" hangingPunct="1">
              <a:spcBef>
                <a:spcPts val="0"/>
              </a:spcBef>
              <a:buFont typeface="Wingdings" panose="05000000000000000000" pitchFamily="2" charset="2"/>
              <a:buNone/>
              <a:defRPr/>
            </a:pPr>
            <a:r>
              <a:rPr lang="en-US" altLang="en-US" sz="2000" b="1" dirty="0">
                <a:latin typeface="Arial Narrow" panose="020B0606020202030204" pitchFamily="34" charset="0"/>
              </a:rPr>
              <a:t>		 build an aqueduct</a:t>
            </a:r>
          </a:p>
          <a:p>
            <a:pPr eaLnBrk="1" hangingPunct="1">
              <a:buFont typeface="Wingdings" panose="05000000000000000000" pitchFamily="2" charset="2"/>
              <a:buNone/>
              <a:defRPr/>
            </a:pPr>
            <a:r>
              <a:rPr lang="en-US" altLang="en-US" sz="2000" b="1" dirty="0">
                <a:latin typeface="Arial Narrow" panose="020B0606020202030204" pitchFamily="34" charset="0"/>
              </a:rPr>
              <a:t>	Galileans executed in the temple (cf. Lk. 13:1)</a:t>
            </a:r>
          </a:p>
          <a:p>
            <a:pPr eaLnBrk="1" hangingPunct="1">
              <a:buFont typeface="Wingdings" panose="05000000000000000000" pitchFamily="2" charset="2"/>
              <a:buNone/>
              <a:defRPr/>
            </a:pPr>
            <a:r>
              <a:rPr lang="en-US" altLang="en-US" sz="2000" b="1" dirty="0">
                <a:latin typeface="Arial Narrow" panose="020B0606020202030204" pitchFamily="34" charset="0"/>
              </a:rPr>
              <a:t>	Capture and release of Barabbas (cf. Mt. 27)</a:t>
            </a:r>
          </a:p>
          <a:p>
            <a:pPr eaLnBrk="1" hangingPunct="1">
              <a:buFont typeface="Wingdings" panose="05000000000000000000" pitchFamily="2" charset="2"/>
              <a:buNone/>
              <a:defRPr/>
            </a:pPr>
            <a:r>
              <a:rPr lang="en-US" altLang="en-US" sz="2000" b="1" dirty="0">
                <a:latin typeface="Arial Narrow" panose="020B0606020202030204" pitchFamily="34" charset="0"/>
              </a:rPr>
              <a:t>	Protest against votive shields</a:t>
            </a:r>
          </a:p>
        </p:txBody>
      </p:sp>
      <p:sp>
        <p:nvSpPr>
          <p:cNvPr id="48133" name="Rectangle 5">
            <a:extLst>
              <a:ext uri="{FF2B5EF4-FFF2-40B4-BE49-F238E27FC236}">
                <a16:creationId xmlns:a16="http://schemas.microsoft.com/office/drawing/2014/main" id="{E296CA2C-BFF8-73A5-3179-80F0904682BA}"/>
              </a:ext>
            </a:extLst>
          </p:cNvPr>
          <p:cNvSpPr>
            <a:spLocks noGrp="1" noChangeArrowheads="1"/>
          </p:cNvSpPr>
          <p:nvPr>
            <p:ph type="body" sz="half" idx="2"/>
          </p:nvPr>
        </p:nvSpPr>
        <p:spPr>
          <a:xfrm>
            <a:off x="6172200" y="1363577"/>
            <a:ext cx="5121442" cy="4989095"/>
          </a:xfrm>
        </p:spPr>
        <p:txBody>
          <a:bodyPr/>
          <a:lstStyle/>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mid-40s:</a:t>
            </a:r>
            <a:r>
              <a:rPr lang="en-US" altLang="en-US" sz="2000" b="1" dirty="0">
                <a:latin typeface="Arial Narrow" panose="020B0606020202030204" pitchFamily="34" charset="0"/>
              </a:rPr>
              <a:t> Execution of </a:t>
            </a:r>
            <a:r>
              <a:rPr lang="en-US" altLang="en-US" sz="2000" b="1" dirty="0" err="1">
                <a:latin typeface="Arial Narrow" panose="020B0606020202030204" pitchFamily="34" charset="0"/>
              </a:rPr>
              <a:t>Tholomaeus</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latin typeface="Arial Narrow" panose="020B0606020202030204" pitchFamily="34" charset="0"/>
              </a:rPr>
              <a:t>	Execution of </a:t>
            </a:r>
            <a:r>
              <a:rPr lang="en-US" altLang="en-US" sz="2000" b="1" dirty="0" err="1">
                <a:latin typeface="Arial Narrow" panose="020B0606020202030204" pitchFamily="34" charset="0"/>
              </a:rPr>
              <a:t>Theudas</a:t>
            </a:r>
            <a:r>
              <a:rPr lang="en-US" altLang="en-US" sz="2000" b="1" dirty="0">
                <a:latin typeface="Arial Narrow" panose="020B0606020202030204" pitchFamily="34" charset="0"/>
              </a:rPr>
              <a:t> (cf. Ac. 5:36)</a:t>
            </a:r>
          </a:p>
          <a:p>
            <a:pPr eaLnBrk="1" hangingPunct="1">
              <a:buFont typeface="Wingdings" panose="05000000000000000000" pitchFamily="2" charset="2"/>
              <a:buNone/>
              <a:defRPr/>
            </a:pPr>
            <a:r>
              <a:rPr lang="en-US" altLang="en-US" sz="2000" b="1" dirty="0">
                <a:latin typeface="Arial Narrow" panose="020B0606020202030204" pitchFamily="34" charset="0"/>
              </a:rPr>
              <a:t>	Execution of Judas and Simon</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a:t>
            </a:r>
            <a:r>
              <a:rPr lang="en-US" altLang="en-US" sz="2000" b="1" dirty="0">
                <a:latin typeface="Arial Narrow" panose="020B0606020202030204" pitchFamily="34" charset="0"/>
              </a:rPr>
              <a:t>  Execution of an Egyptian Jew (cf. Ac. 21:38)</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c.AD 50:</a:t>
            </a:r>
            <a:r>
              <a:rPr lang="en-US" altLang="en-US" sz="2000" b="1" dirty="0">
                <a:latin typeface="Arial Narrow" panose="020B0606020202030204" pitchFamily="34" charset="0"/>
              </a:rPr>
              <a:t> Passover riot (20,000 Jews killed)</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52-60:</a:t>
            </a:r>
            <a:r>
              <a:rPr lang="en-US" altLang="en-US" sz="2000" b="1" dirty="0">
                <a:latin typeface="Arial Narrow" panose="020B0606020202030204" pitchFamily="34" charset="0"/>
              </a:rPr>
              <a:t> Crucifixion of the </a:t>
            </a:r>
            <a:r>
              <a:rPr lang="en-US" altLang="en-US" sz="2000" b="1" i="1" dirty="0" err="1">
                <a:latin typeface="Arial Narrow" panose="020B0606020202030204" pitchFamily="34" charset="0"/>
              </a:rPr>
              <a:t>Lestai</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60s:</a:t>
            </a:r>
            <a:r>
              <a:rPr lang="en-US" altLang="en-US" sz="2000" b="1" dirty="0">
                <a:latin typeface="Arial Narrow" panose="020B0606020202030204" pitchFamily="34" charset="0"/>
              </a:rPr>
              <a:t> Execution of the </a:t>
            </a:r>
            <a:r>
              <a:rPr lang="en-US" altLang="en-US" sz="2000" b="1" i="1" dirty="0">
                <a:latin typeface="Arial Narrow" panose="020B0606020202030204" pitchFamily="34" charset="0"/>
              </a:rPr>
              <a:t>Sicarii</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60-62:</a:t>
            </a:r>
            <a:r>
              <a:rPr lang="en-US" altLang="en-US" sz="2000" b="1" dirty="0">
                <a:latin typeface="Arial Narrow" panose="020B0606020202030204" pitchFamily="34" charset="0"/>
              </a:rPr>
              <a:t> Execution of unnamed messianic imposter</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66-70:</a:t>
            </a:r>
            <a:r>
              <a:rPr lang="en-US" altLang="en-US" sz="2000" b="1" dirty="0">
                <a:latin typeface="Arial Narrow" panose="020B0606020202030204" pitchFamily="34" charset="0"/>
              </a:rPr>
              <a:t> 1</a:t>
            </a:r>
            <a:r>
              <a:rPr lang="en-US" altLang="en-US" sz="2000" b="1" baseline="30000" dirty="0">
                <a:latin typeface="Arial Narrow" panose="020B0606020202030204" pitchFamily="34" charset="0"/>
              </a:rPr>
              <a:t>st</a:t>
            </a:r>
            <a:r>
              <a:rPr lang="en-US" altLang="en-US" sz="2000" b="1" dirty="0">
                <a:latin typeface="Arial Narrow" panose="020B0606020202030204" pitchFamily="34" charset="0"/>
              </a:rPr>
              <a:t> Jewish Revolt (resulting in the destruction of the temple)</a:t>
            </a:r>
          </a:p>
          <a:p>
            <a:pPr eaLnBrk="1" hangingPunct="1">
              <a:buFont typeface="Wingdings" panose="05000000000000000000" pitchFamily="2" charset="2"/>
              <a:buNone/>
              <a:defRPr/>
            </a:pPr>
            <a:endParaRPr lang="en-US" altLang="en-US" sz="1800" dirty="0">
              <a:latin typeface="Arial Narrow" panose="020B0606020202030204" pitchFamily="34" charset="0"/>
            </a:endParaRPr>
          </a:p>
          <a:p>
            <a:pPr algn="r" eaLnBrk="1" hangingPunct="1">
              <a:buFont typeface="Wingdings" panose="05000000000000000000" pitchFamily="2" charset="2"/>
              <a:buNone/>
              <a:defRPr/>
            </a:pPr>
            <a:r>
              <a:rPr lang="en-US" altLang="en-US" sz="1800" dirty="0">
                <a:solidFill>
                  <a:srgbClr val="FFFF99"/>
                </a:solidFill>
                <a:latin typeface="Arial Narrow" panose="020B0606020202030204" pitchFamily="34" charset="0"/>
              </a:rPr>
              <a:t>Flavius Josephus</a:t>
            </a:r>
          </a:p>
        </p:txBody>
      </p:sp>
    </p:spTree>
    <p:extLst>
      <p:ext uri="{BB962C8B-B14F-4D97-AF65-F5344CB8AC3E}">
        <p14:creationId xmlns:p14="http://schemas.microsoft.com/office/powerpoint/2010/main" val="369601670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 calcmode="lin" valueType="num">
                                      <p:cBhvr>
                                        <p:cTn id="7" dur="500" fill="hold"/>
                                        <p:tgtEl>
                                          <p:spTgt spid="4813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13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13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1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8132">
                                            <p:txEl>
                                              <p:pRg st="1" end="1"/>
                                            </p:txEl>
                                          </p:spTgt>
                                        </p:tgtEl>
                                        <p:attrNameLst>
                                          <p:attrName>style.visibility</p:attrName>
                                        </p:attrNameLst>
                                      </p:cBhvr>
                                      <p:to>
                                        <p:strVal val="visible"/>
                                      </p:to>
                                    </p:set>
                                    <p:anim calcmode="lin" valueType="num">
                                      <p:cBhvr>
                                        <p:cTn id="15" dur="500" fill="hold"/>
                                        <p:tgtEl>
                                          <p:spTgt spid="4813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813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813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81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8132">
                                            <p:txEl>
                                              <p:pRg st="2" end="2"/>
                                            </p:txEl>
                                          </p:spTgt>
                                        </p:tgtEl>
                                        <p:attrNameLst>
                                          <p:attrName>style.visibility</p:attrName>
                                        </p:attrNameLst>
                                      </p:cBhvr>
                                      <p:to>
                                        <p:strVal val="visible"/>
                                      </p:to>
                                    </p:set>
                                    <p:anim calcmode="lin" valueType="num">
                                      <p:cBhvr>
                                        <p:cTn id="23" dur="500" fill="hold"/>
                                        <p:tgtEl>
                                          <p:spTgt spid="4813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813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813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81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8132">
                                            <p:txEl>
                                              <p:pRg st="3" end="3"/>
                                            </p:txEl>
                                          </p:spTgt>
                                        </p:tgtEl>
                                        <p:attrNameLst>
                                          <p:attrName>style.visibility</p:attrName>
                                        </p:attrNameLst>
                                      </p:cBhvr>
                                      <p:to>
                                        <p:strVal val="visible"/>
                                      </p:to>
                                    </p:set>
                                    <p:anim calcmode="lin" valueType="num">
                                      <p:cBhvr>
                                        <p:cTn id="31" dur="500" fill="hold"/>
                                        <p:tgtEl>
                                          <p:spTgt spid="4813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813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813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81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8132">
                                            <p:txEl>
                                              <p:pRg st="4" end="4"/>
                                            </p:txEl>
                                          </p:spTgt>
                                        </p:tgtEl>
                                        <p:attrNameLst>
                                          <p:attrName>style.visibility</p:attrName>
                                        </p:attrNameLst>
                                      </p:cBhvr>
                                      <p:to>
                                        <p:strVal val="visible"/>
                                      </p:to>
                                    </p:set>
                                    <p:anim calcmode="lin" valueType="num">
                                      <p:cBhvr>
                                        <p:cTn id="39" dur="500" fill="hold"/>
                                        <p:tgtEl>
                                          <p:spTgt spid="4813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813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813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8132">
                                            <p:txEl>
                                              <p:pRg st="4" end="4"/>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nodeType="withEffect">
                                  <p:stCondLst>
                                    <p:cond delay="0"/>
                                  </p:stCondLst>
                                  <p:childTnLst>
                                    <p:set>
                                      <p:cBhvr>
                                        <p:cTn id="44" dur="1" fill="hold">
                                          <p:stCondLst>
                                            <p:cond delay="0"/>
                                          </p:stCondLst>
                                        </p:cTn>
                                        <p:tgtEl>
                                          <p:spTgt spid="48132">
                                            <p:txEl>
                                              <p:pRg st="5" end="5"/>
                                            </p:txEl>
                                          </p:spTgt>
                                        </p:tgtEl>
                                        <p:attrNameLst>
                                          <p:attrName>style.visibility</p:attrName>
                                        </p:attrNameLst>
                                      </p:cBhvr>
                                      <p:to>
                                        <p:strVal val="visible"/>
                                      </p:to>
                                    </p:set>
                                    <p:anim calcmode="lin" valueType="num">
                                      <p:cBhvr>
                                        <p:cTn id="45" dur="500" fill="hold"/>
                                        <p:tgtEl>
                                          <p:spTgt spid="48132">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8132">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8132">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8132">
                                            <p:txEl>
                                              <p:pRg st="5" end="5"/>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48132">
                                            <p:txEl>
                                              <p:pRg st="6" end="6"/>
                                            </p:txEl>
                                          </p:spTgt>
                                        </p:tgtEl>
                                        <p:attrNameLst>
                                          <p:attrName>style.visibility</p:attrName>
                                        </p:attrNameLst>
                                      </p:cBhvr>
                                      <p:to>
                                        <p:strVal val="visible"/>
                                      </p:to>
                                    </p:set>
                                    <p:anim calcmode="lin" valueType="num">
                                      <p:cBhvr>
                                        <p:cTn id="51" dur="500" fill="hold"/>
                                        <p:tgtEl>
                                          <p:spTgt spid="4813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4813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4813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481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48132">
                                            <p:txEl>
                                              <p:pRg st="7" end="7"/>
                                            </p:txEl>
                                          </p:spTgt>
                                        </p:tgtEl>
                                        <p:attrNameLst>
                                          <p:attrName>style.visibility</p:attrName>
                                        </p:attrNameLst>
                                      </p:cBhvr>
                                      <p:to>
                                        <p:strVal val="visible"/>
                                      </p:to>
                                    </p:set>
                                    <p:anim calcmode="lin" valueType="num">
                                      <p:cBhvr>
                                        <p:cTn id="59" dur="500" fill="hold"/>
                                        <p:tgtEl>
                                          <p:spTgt spid="48132">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48132">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48132">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481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48132">
                                            <p:txEl>
                                              <p:pRg st="8" end="8"/>
                                            </p:txEl>
                                          </p:spTgt>
                                        </p:tgtEl>
                                        <p:attrNameLst>
                                          <p:attrName>style.visibility</p:attrName>
                                        </p:attrNameLst>
                                      </p:cBhvr>
                                      <p:to>
                                        <p:strVal val="visible"/>
                                      </p:to>
                                    </p:set>
                                    <p:anim calcmode="lin" valueType="num">
                                      <p:cBhvr>
                                        <p:cTn id="67" dur="500" fill="hold"/>
                                        <p:tgtEl>
                                          <p:spTgt spid="48132">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48132">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48132">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48132">
                                            <p:txEl>
                                              <p:pRg st="8" end="8"/>
                                            </p:txEl>
                                          </p:spTgt>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48132">
                                            <p:txEl>
                                              <p:pRg st="9" end="9"/>
                                            </p:txEl>
                                          </p:spTgt>
                                        </p:tgtEl>
                                        <p:attrNameLst>
                                          <p:attrName>style.visibility</p:attrName>
                                        </p:attrNameLst>
                                      </p:cBhvr>
                                      <p:to>
                                        <p:strVal val="visible"/>
                                      </p:to>
                                    </p:set>
                                    <p:anim calcmode="lin" valueType="num">
                                      <p:cBhvr>
                                        <p:cTn id="73" dur="500" fill="hold"/>
                                        <p:tgtEl>
                                          <p:spTgt spid="48132">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48132">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48132">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481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48132">
                                            <p:txEl>
                                              <p:pRg st="10" end="10"/>
                                            </p:txEl>
                                          </p:spTgt>
                                        </p:tgtEl>
                                        <p:attrNameLst>
                                          <p:attrName>style.visibility</p:attrName>
                                        </p:attrNameLst>
                                      </p:cBhvr>
                                      <p:to>
                                        <p:strVal val="visible"/>
                                      </p:to>
                                    </p:set>
                                    <p:anim calcmode="lin" valueType="num">
                                      <p:cBhvr>
                                        <p:cTn id="81" dur="500" fill="hold"/>
                                        <p:tgtEl>
                                          <p:spTgt spid="48132">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48132">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48132">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4813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9" presetClass="entr" presetSubtype="0" accel="100000" fill="hold" nodeType="clickEffect">
                                  <p:stCondLst>
                                    <p:cond delay="0"/>
                                  </p:stCondLst>
                                  <p:childTnLst>
                                    <p:set>
                                      <p:cBhvr>
                                        <p:cTn id="88" dur="1" fill="hold">
                                          <p:stCondLst>
                                            <p:cond delay="0"/>
                                          </p:stCondLst>
                                        </p:cTn>
                                        <p:tgtEl>
                                          <p:spTgt spid="48132">
                                            <p:txEl>
                                              <p:pRg st="11" end="11"/>
                                            </p:txEl>
                                          </p:spTgt>
                                        </p:tgtEl>
                                        <p:attrNameLst>
                                          <p:attrName>style.visibility</p:attrName>
                                        </p:attrNameLst>
                                      </p:cBhvr>
                                      <p:to>
                                        <p:strVal val="visible"/>
                                      </p:to>
                                    </p:set>
                                    <p:anim calcmode="lin" valueType="num">
                                      <p:cBhvr>
                                        <p:cTn id="89" dur="500" fill="hold"/>
                                        <p:tgtEl>
                                          <p:spTgt spid="48132">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0" dur="500" fill="hold"/>
                                        <p:tgtEl>
                                          <p:spTgt spid="48132">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1" dur="500" fill="hold"/>
                                        <p:tgtEl>
                                          <p:spTgt spid="48132">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2" dur="500" fill="hold"/>
                                        <p:tgtEl>
                                          <p:spTgt spid="4813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9" presetClass="entr" presetSubtype="0" accel="100000" fill="hold" nodeType="clickEffect">
                                  <p:stCondLst>
                                    <p:cond delay="0"/>
                                  </p:stCondLst>
                                  <p:childTnLst>
                                    <p:set>
                                      <p:cBhvr>
                                        <p:cTn id="96" dur="1" fill="hold">
                                          <p:stCondLst>
                                            <p:cond delay="0"/>
                                          </p:stCondLst>
                                        </p:cTn>
                                        <p:tgtEl>
                                          <p:spTgt spid="48132">
                                            <p:txEl>
                                              <p:pRg st="12" end="12"/>
                                            </p:txEl>
                                          </p:spTgt>
                                        </p:tgtEl>
                                        <p:attrNameLst>
                                          <p:attrName>style.visibility</p:attrName>
                                        </p:attrNameLst>
                                      </p:cBhvr>
                                      <p:to>
                                        <p:strVal val="visible"/>
                                      </p:to>
                                    </p:set>
                                    <p:anim calcmode="lin" valueType="num">
                                      <p:cBhvr>
                                        <p:cTn id="97" dur="500" fill="hold"/>
                                        <p:tgtEl>
                                          <p:spTgt spid="48132">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48132">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48132">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4813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48133">
                                            <p:txEl>
                                              <p:pRg st="0" end="0"/>
                                            </p:txEl>
                                          </p:spTgt>
                                        </p:tgtEl>
                                        <p:attrNameLst>
                                          <p:attrName>style.visibility</p:attrName>
                                        </p:attrNameLst>
                                      </p:cBhvr>
                                      <p:to>
                                        <p:strVal val="visible"/>
                                      </p:to>
                                    </p:set>
                                    <p:anim calcmode="lin" valueType="num">
                                      <p:cBhvr>
                                        <p:cTn id="105" dur="500" fill="hold"/>
                                        <p:tgtEl>
                                          <p:spTgt spid="4813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4813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4813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481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48133">
                                            <p:txEl>
                                              <p:pRg st="1" end="1"/>
                                            </p:txEl>
                                          </p:spTgt>
                                        </p:tgtEl>
                                        <p:attrNameLst>
                                          <p:attrName>style.visibility</p:attrName>
                                        </p:attrNameLst>
                                      </p:cBhvr>
                                      <p:to>
                                        <p:strVal val="visible"/>
                                      </p:to>
                                    </p:set>
                                    <p:anim calcmode="lin" valueType="num">
                                      <p:cBhvr>
                                        <p:cTn id="113" dur="500" fill="hold"/>
                                        <p:tgtEl>
                                          <p:spTgt spid="4813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4813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4813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481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48133">
                                            <p:txEl>
                                              <p:pRg st="2" end="2"/>
                                            </p:txEl>
                                          </p:spTgt>
                                        </p:tgtEl>
                                        <p:attrNameLst>
                                          <p:attrName>style.visibility</p:attrName>
                                        </p:attrNameLst>
                                      </p:cBhvr>
                                      <p:to>
                                        <p:strVal val="visible"/>
                                      </p:to>
                                    </p:set>
                                    <p:anim calcmode="lin" valueType="num">
                                      <p:cBhvr>
                                        <p:cTn id="121" dur="500" fill="hold"/>
                                        <p:tgtEl>
                                          <p:spTgt spid="4813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4813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4813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481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9" presetClass="entr" presetSubtype="0" accel="100000" fill="hold" nodeType="clickEffect">
                                  <p:stCondLst>
                                    <p:cond delay="0"/>
                                  </p:stCondLst>
                                  <p:childTnLst>
                                    <p:set>
                                      <p:cBhvr>
                                        <p:cTn id="128" dur="1" fill="hold">
                                          <p:stCondLst>
                                            <p:cond delay="0"/>
                                          </p:stCondLst>
                                        </p:cTn>
                                        <p:tgtEl>
                                          <p:spTgt spid="48133">
                                            <p:txEl>
                                              <p:pRg st="3" end="3"/>
                                            </p:txEl>
                                          </p:spTgt>
                                        </p:tgtEl>
                                        <p:attrNameLst>
                                          <p:attrName>style.visibility</p:attrName>
                                        </p:attrNameLst>
                                      </p:cBhvr>
                                      <p:to>
                                        <p:strVal val="visible"/>
                                      </p:to>
                                    </p:set>
                                    <p:anim calcmode="lin" valueType="num">
                                      <p:cBhvr>
                                        <p:cTn id="129" dur="500" fill="hold"/>
                                        <p:tgtEl>
                                          <p:spTgt spid="4813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4813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4813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4813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39" presetClass="entr" presetSubtype="0" accel="100000" fill="hold" nodeType="clickEffect">
                                  <p:stCondLst>
                                    <p:cond delay="0"/>
                                  </p:stCondLst>
                                  <p:childTnLst>
                                    <p:set>
                                      <p:cBhvr>
                                        <p:cTn id="136" dur="1" fill="hold">
                                          <p:stCondLst>
                                            <p:cond delay="0"/>
                                          </p:stCondLst>
                                        </p:cTn>
                                        <p:tgtEl>
                                          <p:spTgt spid="48133">
                                            <p:txEl>
                                              <p:pRg st="4" end="4"/>
                                            </p:txEl>
                                          </p:spTgt>
                                        </p:tgtEl>
                                        <p:attrNameLst>
                                          <p:attrName>style.visibility</p:attrName>
                                        </p:attrNameLst>
                                      </p:cBhvr>
                                      <p:to>
                                        <p:strVal val="visible"/>
                                      </p:to>
                                    </p:set>
                                    <p:anim calcmode="lin" valueType="num">
                                      <p:cBhvr>
                                        <p:cTn id="137" dur="500" fill="hold"/>
                                        <p:tgtEl>
                                          <p:spTgt spid="4813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8" dur="500" fill="hold"/>
                                        <p:tgtEl>
                                          <p:spTgt spid="4813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9" dur="500" fill="hold"/>
                                        <p:tgtEl>
                                          <p:spTgt spid="4813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0" dur="500" fill="hold"/>
                                        <p:tgtEl>
                                          <p:spTgt spid="4813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39" presetClass="entr" presetSubtype="0" accel="100000" fill="hold" nodeType="clickEffect">
                                  <p:stCondLst>
                                    <p:cond delay="0"/>
                                  </p:stCondLst>
                                  <p:childTnLst>
                                    <p:set>
                                      <p:cBhvr>
                                        <p:cTn id="144" dur="1" fill="hold">
                                          <p:stCondLst>
                                            <p:cond delay="0"/>
                                          </p:stCondLst>
                                        </p:cTn>
                                        <p:tgtEl>
                                          <p:spTgt spid="48133">
                                            <p:txEl>
                                              <p:pRg st="5" end="5"/>
                                            </p:txEl>
                                          </p:spTgt>
                                        </p:tgtEl>
                                        <p:attrNameLst>
                                          <p:attrName>style.visibility</p:attrName>
                                        </p:attrNameLst>
                                      </p:cBhvr>
                                      <p:to>
                                        <p:strVal val="visible"/>
                                      </p:to>
                                    </p:set>
                                    <p:anim calcmode="lin" valueType="num">
                                      <p:cBhvr>
                                        <p:cTn id="145" dur="500" fill="hold"/>
                                        <p:tgtEl>
                                          <p:spTgt spid="4813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4813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4813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4813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39" presetClass="entr" presetSubtype="0" accel="100000" fill="hold" nodeType="clickEffect">
                                  <p:stCondLst>
                                    <p:cond delay="0"/>
                                  </p:stCondLst>
                                  <p:childTnLst>
                                    <p:set>
                                      <p:cBhvr>
                                        <p:cTn id="152" dur="1" fill="hold">
                                          <p:stCondLst>
                                            <p:cond delay="0"/>
                                          </p:stCondLst>
                                        </p:cTn>
                                        <p:tgtEl>
                                          <p:spTgt spid="48133">
                                            <p:txEl>
                                              <p:pRg st="6" end="6"/>
                                            </p:txEl>
                                          </p:spTgt>
                                        </p:tgtEl>
                                        <p:attrNameLst>
                                          <p:attrName>style.visibility</p:attrName>
                                        </p:attrNameLst>
                                      </p:cBhvr>
                                      <p:to>
                                        <p:strVal val="visible"/>
                                      </p:to>
                                    </p:set>
                                    <p:anim calcmode="lin" valueType="num">
                                      <p:cBhvr>
                                        <p:cTn id="153" dur="500" fill="hold"/>
                                        <p:tgtEl>
                                          <p:spTgt spid="4813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4" dur="500" fill="hold"/>
                                        <p:tgtEl>
                                          <p:spTgt spid="4813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5" dur="500" fill="hold"/>
                                        <p:tgtEl>
                                          <p:spTgt spid="4813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6" dur="500" fill="hold"/>
                                        <p:tgtEl>
                                          <p:spTgt spid="4813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7" fill="hold" nodeType="clickPar">
                      <p:stCondLst>
                        <p:cond delay="indefinite"/>
                      </p:stCondLst>
                      <p:childTnLst>
                        <p:par>
                          <p:cTn id="158" fill="hold" nodeType="withGroup">
                            <p:stCondLst>
                              <p:cond delay="0"/>
                            </p:stCondLst>
                            <p:childTnLst>
                              <p:par>
                                <p:cTn id="159" presetID="39" presetClass="entr" presetSubtype="0" accel="100000" fill="hold" nodeType="clickEffect">
                                  <p:stCondLst>
                                    <p:cond delay="0"/>
                                  </p:stCondLst>
                                  <p:childTnLst>
                                    <p:set>
                                      <p:cBhvr>
                                        <p:cTn id="160" dur="1" fill="hold">
                                          <p:stCondLst>
                                            <p:cond delay="0"/>
                                          </p:stCondLst>
                                        </p:cTn>
                                        <p:tgtEl>
                                          <p:spTgt spid="48133">
                                            <p:txEl>
                                              <p:pRg st="7" end="7"/>
                                            </p:txEl>
                                          </p:spTgt>
                                        </p:tgtEl>
                                        <p:attrNameLst>
                                          <p:attrName>style.visibility</p:attrName>
                                        </p:attrNameLst>
                                      </p:cBhvr>
                                      <p:to>
                                        <p:strVal val="visible"/>
                                      </p:to>
                                    </p:set>
                                    <p:anim calcmode="lin" valueType="num">
                                      <p:cBhvr>
                                        <p:cTn id="161" dur="500" fill="hold"/>
                                        <p:tgtEl>
                                          <p:spTgt spid="4813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2" dur="500" fill="hold"/>
                                        <p:tgtEl>
                                          <p:spTgt spid="4813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3" dur="500" fill="hold"/>
                                        <p:tgtEl>
                                          <p:spTgt spid="4813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4" dur="500" fill="hold"/>
                                        <p:tgtEl>
                                          <p:spTgt spid="4813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39" presetClass="entr" presetSubtype="0" accel="100000" fill="hold" nodeType="clickEffect">
                                  <p:stCondLst>
                                    <p:cond delay="0"/>
                                  </p:stCondLst>
                                  <p:childTnLst>
                                    <p:set>
                                      <p:cBhvr>
                                        <p:cTn id="168" dur="1" fill="hold">
                                          <p:stCondLst>
                                            <p:cond delay="0"/>
                                          </p:stCondLst>
                                        </p:cTn>
                                        <p:tgtEl>
                                          <p:spTgt spid="48133">
                                            <p:txEl>
                                              <p:pRg st="8" end="8"/>
                                            </p:txEl>
                                          </p:spTgt>
                                        </p:tgtEl>
                                        <p:attrNameLst>
                                          <p:attrName>style.visibility</p:attrName>
                                        </p:attrNameLst>
                                      </p:cBhvr>
                                      <p:to>
                                        <p:strVal val="visible"/>
                                      </p:to>
                                    </p:set>
                                    <p:anim calcmode="lin" valueType="num">
                                      <p:cBhvr>
                                        <p:cTn id="169" dur="500" fill="hold"/>
                                        <p:tgtEl>
                                          <p:spTgt spid="4813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0" dur="500" fill="hold"/>
                                        <p:tgtEl>
                                          <p:spTgt spid="4813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1" dur="500" fill="hold"/>
                                        <p:tgtEl>
                                          <p:spTgt spid="4813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2" dur="500" fill="hold"/>
                                        <p:tgtEl>
                                          <p:spTgt spid="4813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7026532-D598-E213-51B9-C84ECD36A4D7}"/>
              </a:ext>
            </a:extLst>
          </p:cNvPr>
          <p:cNvSpPr>
            <a:spLocks noGrp="1"/>
          </p:cNvSpPr>
          <p:nvPr>
            <p:ph type="title"/>
          </p:nvPr>
        </p:nvSpPr>
        <p:spPr/>
        <p:txBody>
          <a:bodyPr/>
          <a:lstStyle/>
          <a:p>
            <a:pPr eaLnBrk="1" hangingPunct="1"/>
            <a:r>
              <a:rPr lang="en-US" altLang="en-US" b="1"/>
              <a:t>STYLE OF WRITING</a:t>
            </a:r>
          </a:p>
        </p:txBody>
      </p:sp>
      <p:sp>
        <p:nvSpPr>
          <p:cNvPr id="44035" name="Rectangle 5">
            <a:extLst>
              <a:ext uri="{FF2B5EF4-FFF2-40B4-BE49-F238E27FC236}">
                <a16:creationId xmlns:a16="http://schemas.microsoft.com/office/drawing/2014/main" id="{96BE3124-C72E-F1BA-50DA-089FFB10CC23}"/>
              </a:ext>
            </a:extLst>
          </p:cNvPr>
          <p:cNvSpPr>
            <a:spLocks noGrp="1"/>
          </p:cNvSpPr>
          <p:nvPr>
            <p:ph type="body" idx="4294967295"/>
          </p:nvPr>
        </p:nvSpPr>
        <p:spPr/>
        <p:txBody>
          <a:bodyPr/>
          <a:lstStyle/>
          <a:p>
            <a:pPr eaLnBrk="1" hangingPunct="1">
              <a:buFont typeface="Arial" panose="020B0604020202020204" pitchFamily="34" charset="0"/>
              <a:buNone/>
            </a:pPr>
            <a:r>
              <a:rPr lang="en-US" altLang="en-US" sz="2800" b="1" i="1" dirty="0">
                <a:solidFill>
                  <a:srgbClr val="00FFFF"/>
                </a:solidFill>
              </a:rPr>
              <a:t>The Book of Revelation claims to be a </a:t>
            </a:r>
            <a:r>
              <a:rPr lang="en-US" altLang="en-US" sz="2800" b="1" i="1" u="sng" dirty="0">
                <a:solidFill>
                  <a:srgbClr val="00FFFF"/>
                </a:solidFill>
              </a:rPr>
              <a:t>letter</a:t>
            </a:r>
            <a:r>
              <a:rPr lang="en-US" altLang="en-US" sz="2800" b="1" i="1" dirty="0">
                <a:solidFill>
                  <a:srgbClr val="00FFFF"/>
                </a:solidFill>
              </a:rPr>
              <a:t> (1:4), a </a:t>
            </a:r>
            <a:r>
              <a:rPr lang="en-US" altLang="en-US" sz="2800" b="1" i="1" u="sng" dirty="0">
                <a:solidFill>
                  <a:srgbClr val="00FFFF"/>
                </a:solidFill>
              </a:rPr>
              <a:t>prophecy</a:t>
            </a:r>
            <a:r>
              <a:rPr lang="en-US" altLang="en-US" sz="2800" b="1" i="1" dirty="0">
                <a:solidFill>
                  <a:srgbClr val="00FFFF"/>
                </a:solidFill>
              </a:rPr>
              <a:t> (1:3; 22:7, 10, 18-19) and an </a:t>
            </a:r>
            <a:r>
              <a:rPr lang="en-US" altLang="en-US" sz="2800" b="1" i="1" u="sng" dirty="0">
                <a:solidFill>
                  <a:srgbClr val="00FFFF"/>
                </a:solidFill>
              </a:rPr>
              <a:t>apocalypse</a:t>
            </a:r>
            <a:r>
              <a:rPr lang="en-US" altLang="en-US" sz="2800" b="1" i="1" dirty="0">
                <a:solidFill>
                  <a:srgbClr val="00FFFF"/>
                </a:solidFill>
              </a:rPr>
              <a:t> (1:1).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06F2422-CE9E-FE74-B8CF-896A63953DF8}"/>
              </a:ext>
            </a:extLst>
          </p:cNvPr>
          <p:cNvSpPr>
            <a:spLocks noGrp="1"/>
          </p:cNvSpPr>
          <p:nvPr>
            <p:ph type="title" idx="4294967295"/>
          </p:nvPr>
        </p:nvSpPr>
        <p:spPr/>
        <p:txBody>
          <a:bodyPr/>
          <a:lstStyle/>
          <a:p>
            <a:pPr eaLnBrk="1" hangingPunct="1"/>
            <a:r>
              <a:rPr lang="en-US" altLang="en-US"/>
              <a:t>As a Letter</a:t>
            </a:r>
          </a:p>
        </p:txBody>
      </p:sp>
      <p:sp>
        <p:nvSpPr>
          <p:cNvPr id="26627" name="Rectangle 3">
            <a:extLst>
              <a:ext uri="{FF2B5EF4-FFF2-40B4-BE49-F238E27FC236}">
                <a16:creationId xmlns:a16="http://schemas.microsoft.com/office/drawing/2014/main" id="{E9BAC6B4-5E81-4C29-CD10-2582E3FEE9F1}"/>
              </a:ext>
            </a:extLst>
          </p:cNvPr>
          <p:cNvSpPr>
            <a:spLocks noGrp="1"/>
          </p:cNvSpPr>
          <p:nvPr>
            <p:ph type="body" idx="4294967295"/>
          </p:nvPr>
        </p:nvSpPr>
        <p:spPr>
          <a:xfrm>
            <a:off x="709085" y="2293938"/>
            <a:ext cx="10666838" cy="4318000"/>
          </a:xfrm>
        </p:spPr>
        <p:txBody>
          <a:bodyPr/>
          <a:lstStyle/>
          <a:p>
            <a:pPr eaLnBrk="1" hangingPunct="1">
              <a:buFont typeface="Arial" panose="020B0604020202020204" pitchFamily="34" charset="0"/>
              <a:buNone/>
            </a:pPr>
            <a:r>
              <a:rPr lang="en-US" altLang="en-US" b="1" dirty="0">
                <a:solidFill>
                  <a:srgbClr val="FFFF66"/>
                </a:solidFill>
              </a:rPr>
              <a:t>As a letter, the Book of Revelation is addressed to seven congregations in Asia Minor (1:3), just as were other NT letters.</a:t>
            </a:r>
          </a:p>
          <a:p>
            <a:pPr eaLnBrk="1" hangingPunct="1"/>
            <a:r>
              <a:rPr lang="en-US" altLang="en-US" sz="2000" i="1" dirty="0"/>
              <a:t>Three of these seven cities, Ephesus, Thyatira and Laodicea, are known to us from elsewhere in the NT (Ac. 19, Ep. 1-6, 1 Ti. 1:3; Ac. 16:14; Col. 4:16).</a:t>
            </a:r>
          </a:p>
          <a:p>
            <a:pPr eaLnBrk="1" hangingPunct="1"/>
            <a:r>
              <a:rPr lang="en-US" altLang="en-US" sz="2000" i="1" dirty="0"/>
              <a:t>If the book was addressed specifically to these seven congregations, we should expect that the contents of the book will have special relevance to them, especially since they were to read the letter aloud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61ABF12-1CB5-BF20-79D6-65F84B57855A}"/>
              </a:ext>
            </a:extLst>
          </p:cNvPr>
          <p:cNvSpPr>
            <a:spLocks noGrp="1"/>
          </p:cNvSpPr>
          <p:nvPr>
            <p:ph type="title" idx="4294967295"/>
          </p:nvPr>
        </p:nvSpPr>
        <p:spPr/>
        <p:txBody>
          <a:bodyPr/>
          <a:lstStyle/>
          <a:p>
            <a:pPr eaLnBrk="1" hangingPunct="1"/>
            <a:r>
              <a:rPr lang="en-US" altLang="en-US"/>
              <a:t>As a Prophecy</a:t>
            </a:r>
          </a:p>
        </p:txBody>
      </p:sp>
      <p:sp>
        <p:nvSpPr>
          <p:cNvPr id="27651" name="Rectangle 3">
            <a:extLst>
              <a:ext uri="{FF2B5EF4-FFF2-40B4-BE49-F238E27FC236}">
                <a16:creationId xmlns:a16="http://schemas.microsoft.com/office/drawing/2014/main" id="{D7853938-8ADE-54EF-14EC-B19C78D166B6}"/>
              </a:ext>
            </a:extLst>
          </p:cNvPr>
          <p:cNvSpPr>
            <a:spLocks noGrp="1"/>
          </p:cNvSpPr>
          <p:nvPr>
            <p:ph type="body" idx="4294967295"/>
          </p:nvPr>
        </p:nvSpPr>
        <p:spPr>
          <a:xfrm>
            <a:off x="709084" y="2320925"/>
            <a:ext cx="10637342" cy="4146550"/>
          </a:xfrm>
        </p:spPr>
        <p:txBody>
          <a:bodyPr/>
          <a:lstStyle/>
          <a:p>
            <a:pPr eaLnBrk="1" hangingPunct="1">
              <a:buFont typeface="Arial" panose="020B0604020202020204" pitchFamily="34" charset="0"/>
              <a:buNone/>
            </a:pPr>
            <a:r>
              <a:rPr lang="en-US" altLang="en-US" b="1" dirty="0">
                <a:solidFill>
                  <a:srgbClr val="FFFF66"/>
                </a:solidFill>
              </a:rPr>
              <a:t>Prophecy is both exhortation as well as prediction (cf. 1 Co. 14:3; Ac. 21:10-11).</a:t>
            </a:r>
          </a:p>
          <a:p>
            <a:pPr eaLnBrk="1" hangingPunct="1"/>
            <a:r>
              <a:rPr lang="en-US" altLang="en-US" sz="2000" i="1" dirty="0"/>
              <a:t>Repeating words like “soon” and “near,” which frame the book at its beginning and end, refer to the future (1:1, 3; 3:11; 22:6-7, 10, 12, 20).</a:t>
            </a:r>
          </a:p>
          <a:p>
            <a:pPr eaLnBrk="1" hangingPunct="1"/>
            <a:r>
              <a:rPr lang="en-US" altLang="en-US" sz="2000" i="1" dirty="0"/>
              <a:t>Inasmuch as these terms are linked to the return of Christ, they must be read as impending, since the time of Christ’s return cannot be known (cf. Mk. 13:32-33).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1C06673-03F0-235C-B408-C9A1A7EA91A3}"/>
              </a:ext>
            </a:extLst>
          </p:cNvPr>
          <p:cNvSpPr>
            <a:spLocks noGrp="1"/>
          </p:cNvSpPr>
          <p:nvPr>
            <p:ph type="title" idx="4294967295"/>
          </p:nvPr>
        </p:nvSpPr>
        <p:spPr/>
        <p:txBody>
          <a:bodyPr/>
          <a:lstStyle/>
          <a:p>
            <a:pPr eaLnBrk="1" hangingPunct="1"/>
            <a:r>
              <a:rPr lang="en-US" altLang="en-US"/>
              <a:t>As an Apocalypse</a:t>
            </a:r>
          </a:p>
        </p:txBody>
      </p:sp>
      <p:sp>
        <p:nvSpPr>
          <p:cNvPr id="28675" name="Rectangle 3">
            <a:extLst>
              <a:ext uri="{FF2B5EF4-FFF2-40B4-BE49-F238E27FC236}">
                <a16:creationId xmlns:a16="http://schemas.microsoft.com/office/drawing/2014/main" id="{C6154A69-4E49-854F-B504-5481991EA375}"/>
              </a:ext>
            </a:extLst>
          </p:cNvPr>
          <p:cNvSpPr>
            <a:spLocks noGrp="1"/>
          </p:cNvSpPr>
          <p:nvPr>
            <p:ph type="body" idx="4294967295"/>
          </p:nvPr>
        </p:nvSpPr>
        <p:spPr>
          <a:xfrm>
            <a:off x="709083" y="2143125"/>
            <a:ext cx="11054292" cy="4638675"/>
          </a:xfrm>
        </p:spPr>
        <p:txBody>
          <a:bodyPr/>
          <a:lstStyle/>
          <a:p>
            <a:pPr eaLnBrk="1" hangingPunct="1">
              <a:buFont typeface="Arial" panose="020B0604020202020204" pitchFamily="34" charset="0"/>
              <a:buNone/>
            </a:pPr>
            <a:r>
              <a:rPr lang="en-US" altLang="en-US" b="1" dirty="0">
                <a:solidFill>
                  <a:srgbClr val="FFFF66"/>
                </a:solidFill>
              </a:rPr>
              <a:t>The very first sentence in the book describes it as an apocalypse, a genre of literature </a:t>
            </a:r>
            <a:r>
              <a:rPr lang="en-US" altLang="en-US" b="1" dirty="0" err="1">
                <a:solidFill>
                  <a:srgbClr val="FFFF66"/>
                </a:solidFill>
              </a:rPr>
              <a:t>intially</a:t>
            </a:r>
            <a:r>
              <a:rPr lang="en-US" altLang="en-US" b="1" dirty="0">
                <a:solidFill>
                  <a:srgbClr val="FFFF66"/>
                </a:solidFill>
              </a:rPr>
              <a:t> arising among the Jews a couple of centuries before Christ.</a:t>
            </a:r>
          </a:p>
          <a:p>
            <a:pPr eaLnBrk="1" hangingPunct="1"/>
            <a:r>
              <a:rPr lang="en-US" altLang="en-US" sz="2000" i="1" dirty="0"/>
              <a:t>Apocalyptic literature aimed at providing insight into the invisible world of spiritual forces that raged through human history.</a:t>
            </a:r>
          </a:p>
          <a:p>
            <a:pPr eaLnBrk="1" hangingPunct="1"/>
            <a:r>
              <a:rPr lang="en-US" altLang="en-US" sz="2000" i="1" dirty="0"/>
              <a:t>It assured God’s people that while evil might seem to prevail in the present, the triumph of God was assured.</a:t>
            </a:r>
          </a:p>
          <a:p>
            <a:pPr eaLnBrk="1" hangingPunct="1"/>
            <a:r>
              <a:rPr lang="en-US" altLang="en-US" sz="2000" i="1" dirty="0"/>
              <a:t>God’s people must remain faithful and not give 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438150" y="848579"/>
            <a:ext cx="10058400" cy="713522"/>
          </a:xfrm>
        </p:spPr>
        <p:txBody>
          <a:bodyPr>
            <a:normAutofit/>
          </a:bodyPr>
          <a:lstStyle/>
          <a:p>
            <a:r>
              <a:rPr lang="en-US" sz="3600" dirty="0">
                <a:solidFill>
                  <a:srgbClr val="7030A0"/>
                </a:solidFill>
              </a:rPr>
              <a:t>The Jewish Pseudepigrapha</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438150" y="2011681"/>
            <a:ext cx="11468100" cy="4324952"/>
          </a:xfrm>
        </p:spPr>
        <p:txBody>
          <a:bodyPr>
            <a:normAutofit/>
          </a:bodyPr>
          <a:lstStyle/>
          <a:p>
            <a:r>
              <a:rPr lang="en-US" sz="2400" b="1" dirty="0">
                <a:solidFill>
                  <a:srgbClr val="C00000"/>
                </a:solidFill>
                <a:latin typeface="Bahnschrift SemiBold Condensed" panose="020B0502040204020203" pitchFamily="34" charset="0"/>
              </a:rPr>
              <a:t>The Pseudepigrapha, a collection of Jewish writings in the intertestamental period, consists of texts allegedly written by great Jewish heroes of the past, such as, Adam, Enoch, Abraham, etc.</a:t>
            </a:r>
          </a:p>
          <a:p>
            <a:pPr marL="914400" indent="-457200">
              <a:spcBef>
                <a:spcPts val="600"/>
              </a:spcBef>
              <a:buFont typeface="Wingdings" panose="05000000000000000000" pitchFamily="2" charset="2"/>
              <a:buChar char="§"/>
            </a:pPr>
            <a:r>
              <a:rPr lang="en-US" sz="2000" i="1" dirty="0"/>
              <a:t>The style of writing is often apocalyptic with visions of heaven, hell, and the invisible war in the spiritual world that would climax in the triumph of God and his people.</a:t>
            </a:r>
          </a:p>
          <a:p>
            <a:pPr marL="914400" indent="-457200">
              <a:spcBef>
                <a:spcPts val="600"/>
              </a:spcBef>
              <a:buFont typeface="Wingdings" panose="05000000000000000000" pitchFamily="2" charset="2"/>
              <a:buChar char="§"/>
            </a:pPr>
            <a:r>
              <a:rPr lang="en-US" sz="2000" i="1" dirty="0"/>
              <a:t>Some of the imagery of the heavenlies and the underworld that one finds in the New Testament has roots in this literature.</a:t>
            </a:r>
          </a:p>
          <a:p>
            <a:pPr marL="914400" indent="-457200">
              <a:spcBef>
                <a:spcPts val="600"/>
              </a:spcBef>
              <a:buFont typeface="Wingdings" panose="05000000000000000000" pitchFamily="2" charset="2"/>
              <a:buChar char="§"/>
            </a:pPr>
            <a:r>
              <a:rPr lang="en-US" sz="2000" i="1" dirty="0"/>
              <a:t>There are several allusions to these works in the New Testament, and the Book of Jude quotes one of them directly (1 Enoch 1:9).</a:t>
            </a:r>
          </a:p>
        </p:txBody>
      </p:sp>
    </p:spTree>
    <p:extLst>
      <p:ext uri="{BB962C8B-B14F-4D97-AF65-F5344CB8AC3E}">
        <p14:creationId xmlns:p14="http://schemas.microsoft.com/office/powerpoint/2010/main" val="144569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8F5249F-9EC6-7A85-90BA-D1B8AE8651F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F8080E-C244-4D17-9A2F-40F6B2734A65}"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5538" name="Rectangle 2">
            <a:extLst>
              <a:ext uri="{FF2B5EF4-FFF2-40B4-BE49-F238E27FC236}">
                <a16:creationId xmlns:a16="http://schemas.microsoft.com/office/drawing/2014/main" id="{932E4CCF-3C33-FEDE-CBE6-D89320E541FB}"/>
              </a:ext>
            </a:extLst>
          </p:cNvPr>
          <p:cNvSpPr>
            <a:spLocks noGrp="1" noChangeArrowheads="1"/>
          </p:cNvSpPr>
          <p:nvPr>
            <p:ph type="title"/>
          </p:nvPr>
        </p:nvSpPr>
        <p:spPr>
          <a:xfrm>
            <a:off x="76200" y="76200"/>
            <a:ext cx="8229600" cy="1143000"/>
          </a:xfrm>
        </p:spPr>
        <p:txBody>
          <a:bodyPr/>
          <a:lstStyle/>
          <a:p>
            <a:pPr eaLnBrk="1" hangingPunct="1">
              <a:defRPr/>
            </a:pPr>
            <a:r>
              <a:rPr lang="en-US" altLang="en-US" sz="4000" b="1" dirty="0">
                <a:solidFill>
                  <a:srgbClr val="00FFFF"/>
                </a:solidFill>
              </a:rPr>
              <a:t>The </a:t>
            </a:r>
            <a:r>
              <a:rPr lang="en-US" altLang="en-US" sz="4000" b="1" dirty="0" err="1">
                <a:solidFill>
                  <a:srgbClr val="00FFFF"/>
                </a:solidFill>
              </a:rPr>
              <a:t>Pseudepigraphical</a:t>
            </a:r>
            <a:r>
              <a:rPr lang="en-US" altLang="en-US" sz="4000" b="1" dirty="0">
                <a:solidFill>
                  <a:srgbClr val="00FFFF"/>
                </a:solidFill>
              </a:rPr>
              <a:t> Books</a:t>
            </a:r>
            <a:br>
              <a:rPr lang="en-US" altLang="en-US" sz="4000" b="1" dirty="0">
                <a:solidFill>
                  <a:srgbClr val="00FFFF"/>
                </a:solidFill>
              </a:rPr>
            </a:br>
            <a:r>
              <a:rPr lang="en-US" altLang="en-US" sz="2400" i="1" dirty="0">
                <a:solidFill>
                  <a:srgbClr val="00FFFF"/>
                </a:solidFill>
              </a:rPr>
              <a:t>(following are some of the more important works)</a:t>
            </a:r>
            <a:endParaRPr lang="en-US" altLang="en-US" sz="4000" b="1" dirty="0">
              <a:solidFill>
                <a:srgbClr val="00FFFF"/>
              </a:solidFill>
            </a:endParaRPr>
          </a:p>
        </p:txBody>
      </p:sp>
      <p:sp>
        <p:nvSpPr>
          <p:cNvPr id="65539" name="Rectangle 3">
            <a:extLst>
              <a:ext uri="{FF2B5EF4-FFF2-40B4-BE49-F238E27FC236}">
                <a16:creationId xmlns:a16="http://schemas.microsoft.com/office/drawing/2014/main" id="{21B6B230-7927-0EA3-479F-6F13C5C408E6}"/>
              </a:ext>
            </a:extLst>
          </p:cNvPr>
          <p:cNvSpPr>
            <a:spLocks noGrp="1" noChangeArrowheads="1"/>
          </p:cNvSpPr>
          <p:nvPr>
            <p:ph type="body" sz="half" idx="1"/>
          </p:nvPr>
        </p:nvSpPr>
        <p:spPr>
          <a:xfrm>
            <a:off x="474133" y="1405467"/>
            <a:ext cx="4191000" cy="5410200"/>
          </a:xfrm>
        </p:spPr>
        <p:txBody>
          <a:bodyPr/>
          <a:lstStyle/>
          <a:p>
            <a:pPr eaLnBrk="1" hangingPunct="1">
              <a:lnSpc>
                <a:spcPct val="90000"/>
              </a:lnSpc>
              <a:buFont typeface="Wingdings" panose="05000000000000000000" pitchFamily="2" charset="2"/>
              <a:buNone/>
              <a:defRPr/>
            </a:pPr>
            <a:r>
              <a:rPr lang="en-US" altLang="en-US" sz="2400" dirty="0"/>
              <a:t>1, 2 and 3 Enoch</a:t>
            </a:r>
          </a:p>
          <a:p>
            <a:pPr eaLnBrk="1" hangingPunct="1">
              <a:lnSpc>
                <a:spcPct val="90000"/>
              </a:lnSpc>
              <a:buFont typeface="Wingdings" panose="05000000000000000000" pitchFamily="2" charset="2"/>
              <a:buNone/>
              <a:defRPr/>
            </a:pPr>
            <a:r>
              <a:rPr lang="en-US" altLang="en-US" sz="2400" dirty="0"/>
              <a:t>2, 3 and 4 Baruch</a:t>
            </a:r>
          </a:p>
          <a:p>
            <a:pPr eaLnBrk="1" hangingPunct="1">
              <a:lnSpc>
                <a:spcPct val="90000"/>
              </a:lnSpc>
              <a:buFont typeface="Wingdings" panose="05000000000000000000" pitchFamily="2" charset="2"/>
              <a:buNone/>
              <a:defRPr/>
            </a:pPr>
            <a:r>
              <a:rPr lang="en-US" altLang="en-US" sz="2400" dirty="0"/>
              <a:t>Jubilees</a:t>
            </a:r>
          </a:p>
          <a:p>
            <a:pPr eaLnBrk="1" hangingPunct="1">
              <a:lnSpc>
                <a:spcPct val="90000"/>
              </a:lnSpc>
              <a:buFont typeface="Wingdings" panose="05000000000000000000" pitchFamily="2" charset="2"/>
              <a:buNone/>
              <a:defRPr/>
            </a:pPr>
            <a:r>
              <a:rPr lang="en-US" altLang="en-US" sz="2400" dirty="0"/>
              <a:t>Apocalypse of Abraham</a:t>
            </a:r>
          </a:p>
          <a:p>
            <a:pPr eaLnBrk="1" hangingPunct="1">
              <a:lnSpc>
                <a:spcPct val="90000"/>
              </a:lnSpc>
              <a:buFont typeface="Wingdings" panose="05000000000000000000" pitchFamily="2" charset="2"/>
              <a:buNone/>
              <a:defRPr/>
            </a:pPr>
            <a:r>
              <a:rPr lang="en-US" altLang="en-US" sz="2400" dirty="0"/>
              <a:t>Apocalypse of Adam</a:t>
            </a:r>
          </a:p>
          <a:p>
            <a:pPr eaLnBrk="1" hangingPunct="1">
              <a:lnSpc>
                <a:spcPct val="90000"/>
              </a:lnSpc>
              <a:buFont typeface="Wingdings" panose="05000000000000000000" pitchFamily="2" charset="2"/>
              <a:buNone/>
              <a:defRPr/>
            </a:pPr>
            <a:r>
              <a:rPr lang="en-US" altLang="en-US" sz="2400" dirty="0"/>
              <a:t>Apocalypse of Daniel</a:t>
            </a:r>
          </a:p>
          <a:p>
            <a:pPr eaLnBrk="1" hangingPunct="1">
              <a:lnSpc>
                <a:spcPct val="90000"/>
              </a:lnSpc>
              <a:buFont typeface="Wingdings" panose="05000000000000000000" pitchFamily="2" charset="2"/>
              <a:buNone/>
              <a:defRPr/>
            </a:pPr>
            <a:r>
              <a:rPr lang="en-US" altLang="en-US" sz="2400" dirty="0"/>
              <a:t>Apocalypse of Elijah</a:t>
            </a:r>
          </a:p>
          <a:p>
            <a:pPr eaLnBrk="1" hangingPunct="1">
              <a:lnSpc>
                <a:spcPct val="90000"/>
              </a:lnSpc>
              <a:buFont typeface="Wingdings" panose="05000000000000000000" pitchFamily="2" charset="2"/>
              <a:buNone/>
              <a:defRPr/>
            </a:pPr>
            <a:r>
              <a:rPr lang="en-US" altLang="en-US" sz="2400" dirty="0"/>
              <a:t>Apocryphon of Ezekiel</a:t>
            </a:r>
          </a:p>
          <a:p>
            <a:pPr eaLnBrk="1" hangingPunct="1">
              <a:lnSpc>
                <a:spcPct val="90000"/>
              </a:lnSpc>
              <a:buFont typeface="Wingdings" panose="05000000000000000000" pitchFamily="2" charset="2"/>
              <a:buNone/>
              <a:defRPr/>
            </a:pPr>
            <a:r>
              <a:rPr lang="en-US" altLang="en-US" sz="2400" dirty="0"/>
              <a:t>Greek Apocalypse of Ezra</a:t>
            </a:r>
          </a:p>
          <a:p>
            <a:pPr eaLnBrk="1" hangingPunct="1">
              <a:lnSpc>
                <a:spcPct val="90000"/>
              </a:lnSpc>
              <a:buFont typeface="Wingdings" panose="05000000000000000000" pitchFamily="2" charset="2"/>
              <a:buNone/>
              <a:defRPr/>
            </a:pPr>
            <a:r>
              <a:rPr lang="en-US" altLang="en-US" sz="2400" dirty="0"/>
              <a:t>Martyrdom of Isaiah</a:t>
            </a:r>
          </a:p>
          <a:p>
            <a:pPr eaLnBrk="1" hangingPunct="1">
              <a:lnSpc>
                <a:spcPct val="90000"/>
              </a:lnSpc>
              <a:buFont typeface="Wingdings" panose="05000000000000000000" pitchFamily="2" charset="2"/>
              <a:buNone/>
              <a:defRPr/>
            </a:pPr>
            <a:r>
              <a:rPr lang="en-US" altLang="en-US" sz="2400" dirty="0" err="1"/>
              <a:t>Jannes</a:t>
            </a:r>
            <a:r>
              <a:rPr lang="en-US" altLang="en-US" sz="2400" dirty="0"/>
              <a:t> and </a:t>
            </a:r>
            <a:r>
              <a:rPr lang="en-US" altLang="en-US" sz="2400" dirty="0" err="1"/>
              <a:t>Jambres</a:t>
            </a:r>
            <a:endParaRPr lang="en-US" altLang="en-US" sz="2400" dirty="0"/>
          </a:p>
          <a:p>
            <a:pPr eaLnBrk="1" hangingPunct="1">
              <a:lnSpc>
                <a:spcPct val="90000"/>
              </a:lnSpc>
              <a:buFont typeface="Wingdings" panose="05000000000000000000" pitchFamily="2" charset="2"/>
              <a:buNone/>
              <a:defRPr/>
            </a:pPr>
            <a:r>
              <a:rPr lang="en-US" altLang="en-US" sz="2400" dirty="0"/>
              <a:t>Testament of Job</a:t>
            </a:r>
          </a:p>
          <a:p>
            <a:pPr eaLnBrk="1" hangingPunct="1">
              <a:lnSpc>
                <a:spcPct val="90000"/>
              </a:lnSpc>
              <a:buFont typeface="Wingdings" panose="05000000000000000000" pitchFamily="2" charset="2"/>
              <a:buNone/>
              <a:defRPr/>
            </a:pPr>
            <a:r>
              <a:rPr lang="en-US" altLang="en-US" sz="2400" dirty="0"/>
              <a:t>Joseph and </a:t>
            </a:r>
            <a:r>
              <a:rPr lang="en-US" altLang="en-US" sz="2400" dirty="0" err="1"/>
              <a:t>Asenath</a:t>
            </a:r>
            <a:endParaRPr lang="en-US" altLang="en-US" sz="2400" dirty="0"/>
          </a:p>
        </p:txBody>
      </p:sp>
      <p:sp>
        <p:nvSpPr>
          <p:cNvPr id="65540" name="Rectangle 4">
            <a:extLst>
              <a:ext uri="{FF2B5EF4-FFF2-40B4-BE49-F238E27FC236}">
                <a16:creationId xmlns:a16="http://schemas.microsoft.com/office/drawing/2014/main" id="{20784FE8-173B-25A2-0185-4CD063DCAB92}"/>
              </a:ext>
            </a:extLst>
          </p:cNvPr>
          <p:cNvSpPr>
            <a:spLocks noGrp="1" noChangeArrowheads="1"/>
          </p:cNvSpPr>
          <p:nvPr>
            <p:ph type="body" sz="half" idx="2"/>
          </p:nvPr>
        </p:nvSpPr>
        <p:spPr>
          <a:xfrm>
            <a:off x="4470400" y="1405467"/>
            <a:ext cx="3835400" cy="5257800"/>
          </a:xfrm>
        </p:spPr>
        <p:txBody>
          <a:bodyPr/>
          <a:lstStyle/>
          <a:p>
            <a:pPr eaLnBrk="1" hangingPunct="1">
              <a:lnSpc>
                <a:spcPct val="90000"/>
              </a:lnSpc>
              <a:buFont typeface="Wingdings" panose="05000000000000000000" pitchFamily="2" charset="2"/>
              <a:buNone/>
              <a:defRPr/>
            </a:pPr>
            <a:r>
              <a:rPr lang="en-US" altLang="en-US" sz="2400" dirty="0"/>
              <a:t>Jubilees</a:t>
            </a:r>
          </a:p>
          <a:p>
            <a:pPr eaLnBrk="1" hangingPunct="1">
              <a:lnSpc>
                <a:spcPct val="90000"/>
              </a:lnSpc>
              <a:buFont typeface="Wingdings" panose="05000000000000000000" pitchFamily="2" charset="2"/>
              <a:buNone/>
              <a:defRPr/>
            </a:pPr>
            <a:r>
              <a:rPr lang="en-US" altLang="en-US" sz="2400" dirty="0"/>
              <a:t>Testament of Moses</a:t>
            </a:r>
          </a:p>
          <a:p>
            <a:pPr eaLnBrk="1" hangingPunct="1">
              <a:lnSpc>
                <a:spcPct val="90000"/>
              </a:lnSpc>
              <a:buFont typeface="Wingdings" panose="05000000000000000000" pitchFamily="2" charset="2"/>
              <a:buNone/>
              <a:defRPr/>
            </a:pPr>
            <a:r>
              <a:rPr lang="en-US" altLang="en-US" sz="2400" dirty="0"/>
              <a:t>History of the </a:t>
            </a:r>
            <a:r>
              <a:rPr lang="en-US" altLang="en-US" sz="2400" dirty="0" err="1"/>
              <a:t>Recabites</a:t>
            </a:r>
            <a:endParaRPr lang="en-US" altLang="en-US" sz="2400" dirty="0"/>
          </a:p>
          <a:p>
            <a:pPr eaLnBrk="1" hangingPunct="1">
              <a:lnSpc>
                <a:spcPct val="90000"/>
              </a:lnSpc>
              <a:buFont typeface="Wingdings" panose="05000000000000000000" pitchFamily="2" charset="2"/>
              <a:buNone/>
              <a:defRPr/>
            </a:pPr>
            <a:r>
              <a:rPr lang="en-US" altLang="en-US" sz="2400" dirty="0"/>
              <a:t>Apocalypse of </a:t>
            </a:r>
            <a:r>
              <a:rPr lang="en-US" altLang="en-US" sz="2400" dirty="0" err="1"/>
              <a:t>Sedrach</a:t>
            </a:r>
            <a:endParaRPr lang="en-US" altLang="en-US" sz="2400" dirty="0"/>
          </a:p>
          <a:p>
            <a:pPr eaLnBrk="1" hangingPunct="1">
              <a:lnSpc>
                <a:spcPct val="90000"/>
              </a:lnSpc>
              <a:buFont typeface="Wingdings" panose="05000000000000000000" pitchFamily="2" charset="2"/>
              <a:buNone/>
              <a:defRPr/>
            </a:pPr>
            <a:r>
              <a:rPr lang="en-US" altLang="en-US" sz="2400" dirty="0"/>
              <a:t>Sibylline Oracles</a:t>
            </a:r>
          </a:p>
          <a:p>
            <a:pPr eaLnBrk="1" hangingPunct="1">
              <a:lnSpc>
                <a:spcPct val="90000"/>
              </a:lnSpc>
              <a:buFont typeface="Wingdings" panose="05000000000000000000" pitchFamily="2" charset="2"/>
              <a:buNone/>
              <a:defRPr/>
            </a:pPr>
            <a:r>
              <a:rPr lang="en-US" altLang="en-US" sz="2400" dirty="0"/>
              <a:t>Odes of Solomon</a:t>
            </a:r>
          </a:p>
          <a:p>
            <a:pPr eaLnBrk="1" hangingPunct="1">
              <a:lnSpc>
                <a:spcPct val="90000"/>
              </a:lnSpc>
              <a:buFont typeface="Wingdings" panose="05000000000000000000" pitchFamily="2" charset="2"/>
              <a:buNone/>
              <a:defRPr/>
            </a:pPr>
            <a:r>
              <a:rPr lang="en-US" altLang="en-US" sz="2400" dirty="0"/>
              <a:t>Psalms of Solomon</a:t>
            </a:r>
          </a:p>
          <a:p>
            <a:pPr eaLnBrk="1" hangingPunct="1">
              <a:lnSpc>
                <a:spcPct val="90000"/>
              </a:lnSpc>
              <a:buFont typeface="Wingdings" panose="05000000000000000000" pitchFamily="2" charset="2"/>
              <a:buNone/>
              <a:defRPr/>
            </a:pPr>
            <a:r>
              <a:rPr lang="en-US" altLang="en-US" sz="2400" dirty="0"/>
              <a:t>Testament of Solomon</a:t>
            </a:r>
          </a:p>
          <a:p>
            <a:pPr eaLnBrk="1" hangingPunct="1">
              <a:lnSpc>
                <a:spcPct val="90000"/>
              </a:lnSpc>
              <a:buFont typeface="Wingdings" panose="05000000000000000000" pitchFamily="2" charset="2"/>
              <a:buNone/>
              <a:defRPr/>
            </a:pPr>
            <a:r>
              <a:rPr lang="en-US" altLang="en-US" sz="2400" dirty="0"/>
              <a:t>Testaments of the Three Patriarchs</a:t>
            </a:r>
          </a:p>
          <a:p>
            <a:pPr eaLnBrk="1" hangingPunct="1">
              <a:lnSpc>
                <a:spcPct val="90000"/>
              </a:lnSpc>
              <a:buFont typeface="Wingdings" panose="05000000000000000000" pitchFamily="2" charset="2"/>
              <a:buNone/>
              <a:defRPr/>
            </a:pPr>
            <a:r>
              <a:rPr lang="en-US" altLang="en-US" sz="2400" dirty="0"/>
              <a:t>Testaments of the Twelve Patriarchs</a:t>
            </a:r>
          </a:p>
          <a:p>
            <a:pPr eaLnBrk="1" hangingPunct="1">
              <a:lnSpc>
                <a:spcPct val="90000"/>
              </a:lnSpc>
              <a:buFont typeface="Wingdings" panose="05000000000000000000" pitchFamily="2" charset="2"/>
              <a:buNone/>
              <a:defRPr/>
            </a:pPr>
            <a:r>
              <a:rPr lang="en-US" altLang="en-US" sz="2400" dirty="0"/>
              <a:t>Apocalypse of Zephaniah</a:t>
            </a:r>
          </a:p>
        </p:txBody>
      </p:sp>
      <p:sp>
        <p:nvSpPr>
          <p:cNvPr id="2" name="TextBox 1">
            <a:extLst>
              <a:ext uri="{FF2B5EF4-FFF2-40B4-BE49-F238E27FC236}">
                <a16:creationId xmlns:a16="http://schemas.microsoft.com/office/drawing/2014/main" id="{AFBF5839-56C4-65D2-C9DC-3A757E3984AE}"/>
              </a:ext>
            </a:extLst>
          </p:cNvPr>
          <p:cNvSpPr txBox="1"/>
          <p:nvPr/>
        </p:nvSpPr>
        <p:spPr>
          <a:xfrm>
            <a:off x="8305800" y="723103"/>
            <a:ext cx="3581400" cy="5632311"/>
          </a:xfrm>
          <a:prstGeom prst="rect">
            <a:avLst/>
          </a:prstGeom>
          <a:solidFill>
            <a:schemeClr val="bg2">
              <a:lumMod val="90000"/>
              <a:lumOff val="1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“And behold! He comes with ten thousands of holy ones to execute judgment upon all, and to destroy the ungodly.”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		</a:t>
            </a:r>
            <a:r>
              <a:rPr kumimoji="0" lang="en-US" sz="1800" b="0" i="0"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1 Enoch 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“Enoch, the seventh from Adam, prophesied about these men: ‘See, the Lord is coming with ten thousands of his holy ones to judge everyone and to convict the ungodly…’”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		</a:t>
            </a:r>
            <a:r>
              <a:rPr kumimoji="0" lang="en-US" sz="1800" b="0" i="0" u="none" strike="noStrike" kern="1200" cap="none" spc="0" normalizeH="0" baseline="0" noProof="0" dirty="0">
                <a:ln>
                  <a:noFill/>
                </a:ln>
                <a:solidFill>
                  <a:srgbClr val="FFFF99"/>
                </a:solidFill>
                <a:effectLst/>
                <a:uLnTx/>
                <a:uFillTx/>
                <a:latin typeface="Baskerville Old Face" panose="02020602080505020303" pitchFamily="18" charset="0"/>
                <a:ea typeface="+mn-ea"/>
                <a:cs typeface="+mn-cs"/>
              </a:rPr>
              <a:t>Jude 14-15</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623B06"/>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63A8E6D-3231-BC6D-D763-849DE1521CCA}"/>
              </a:ext>
            </a:extLst>
          </p:cNvPr>
          <p:cNvSpPr>
            <a:spLocks noGrp="1"/>
          </p:cNvSpPr>
          <p:nvPr>
            <p:ph type="title" idx="4294967295"/>
          </p:nvPr>
        </p:nvSpPr>
        <p:spPr>
          <a:xfrm>
            <a:off x="2070101" y="325438"/>
            <a:ext cx="8208963" cy="1066800"/>
          </a:xfrm>
        </p:spPr>
        <p:txBody>
          <a:bodyPr/>
          <a:lstStyle/>
          <a:p>
            <a:pPr algn="ctr" eaLnBrk="1" hangingPunct="1"/>
            <a:r>
              <a:rPr lang="en-US" altLang="en-US" sz="4400" dirty="0">
                <a:solidFill>
                  <a:srgbClr val="FFFF66"/>
                </a:solidFill>
                <a:latin typeface="Freestyle Script" panose="030804020302050B0404" pitchFamily="66" charset="0"/>
              </a:rPr>
              <a:t>The Style of Jewish Apocalyptic</a:t>
            </a:r>
          </a:p>
        </p:txBody>
      </p:sp>
      <p:sp>
        <p:nvSpPr>
          <p:cNvPr id="29699" name="Rectangle 3">
            <a:extLst>
              <a:ext uri="{FF2B5EF4-FFF2-40B4-BE49-F238E27FC236}">
                <a16:creationId xmlns:a16="http://schemas.microsoft.com/office/drawing/2014/main" id="{536E4477-0F72-8DF6-8810-5AF7DD05D02F}"/>
              </a:ext>
            </a:extLst>
          </p:cNvPr>
          <p:cNvSpPr>
            <a:spLocks noGrp="1"/>
          </p:cNvSpPr>
          <p:nvPr>
            <p:ph type="body" sz="half" idx="4294967295"/>
          </p:nvPr>
        </p:nvSpPr>
        <p:spPr>
          <a:xfrm>
            <a:off x="1393826" y="1614488"/>
            <a:ext cx="9388474" cy="5091112"/>
          </a:xfrm>
        </p:spPr>
        <p:txBody>
          <a:bodyPr/>
          <a:lstStyle/>
          <a:p>
            <a:pPr eaLnBrk="1" hangingPunct="1">
              <a:buFont typeface="Arial" panose="020B0604020202020204" pitchFamily="34" charset="0"/>
              <a:buNone/>
              <a:defRPr/>
            </a:pPr>
            <a:r>
              <a:rPr lang="en-US" altLang="en-US" sz="3200" dirty="0">
                <a:solidFill>
                  <a:schemeClr val="hlink"/>
                </a:solidFill>
                <a:effectLst>
                  <a:outerShdw blurRad="38100" dist="38100" dir="2700000" algn="tl">
                    <a:srgbClr val="000000"/>
                  </a:outerShdw>
                </a:effectLst>
                <a:latin typeface="Lucida Fax" panose="02060602050505020204" pitchFamily="18" charset="0"/>
              </a:rPr>
              <a:t>Primary Characteristics</a:t>
            </a:r>
          </a:p>
          <a:p>
            <a:pPr eaLnBrk="1" hangingPunct="1">
              <a:buFont typeface="Arial" panose="020B0604020202020204" pitchFamily="34" charset="0"/>
              <a:buNone/>
              <a:defRPr/>
            </a:pPr>
            <a:endParaRPr lang="en-US" altLang="en-US" sz="3200" dirty="0">
              <a:solidFill>
                <a:schemeClr val="hlink"/>
              </a:solidFill>
              <a:effectLst>
                <a:outerShdw blurRad="38100" dist="38100" dir="2700000" algn="tl">
                  <a:srgbClr val="000000"/>
                </a:outerShdw>
              </a:effectLst>
              <a:latin typeface="Lucida Fax" panose="02060602050505020204" pitchFamily="18" charset="0"/>
            </a:endParaRPr>
          </a:p>
          <a:p>
            <a:pPr lvl="2" eaLnBrk="1" hangingPunct="1">
              <a:defRPr/>
            </a:pPr>
            <a:r>
              <a:rPr lang="en-US" altLang="en-US" sz="2800" dirty="0">
                <a:latin typeface="Pristina" panose="03060402040406080204" pitchFamily="66" charset="0"/>
              </a:rPr>
              <a:t>Special Disclosures</a:t>
            </a:r>
          </a:p>
          <a:p>
            <a:pPr lvl="2" eaLnBrk="1" hangingPunct="1">
              <a:defRPr/>
            </a:pPr>
            <a:r>
              <a:rPr lang="en-US" altLang="en-US" sz="2800" dirty="0">
                <a:latin typeface="Pristina" panose="03060402040406080204" pitchFamily="66" charset="0"/>
              </a:rPr>
              <a:t>Dualism of Powers and God</a:t>
            </a:r>
            <a:r>
              <a:rPr lang="en-US" altLang="en-US" sz="2800" dirty="0"/>
              <a:t>’</a:t>
            </a:r>
            <a:r>
              <a:rPr lang="en-US" altLang="en-US" sz="2800" dirty="0">
                <a:latin typeface="Pristina" panose="03060402040406080204" pitchFamily="66" charset="0"/>
              </a:rPr>
              <a:t>s Triumph</a:t>
            </a:r>
          </a:p>
          <a:p>
            <a:pPr lvl="2" eaLnBrk="1" hangingPunct="1">
              <a:defRPr/>
            </a:pPr>
            <a:r>
              <a:rPr lang="en-US" altLang="en-US" sz="2800" dirty="0">
                <a:latin typeface="Pristina" panose="03060402040406080204" pitchFamily="66" charset="0"/>
              </a:rPr>
              <a:t>Dualism of Ages</a:t>
            </a:r>
          </a:p>
          <a:p>
            <a:pPr lvl="2" eaLnBrk="1" hangingPunct="1">
              <a:defRPr/>
            </a:pPr>
            <a:r>
              <a:rPr lang="en-US" altLang="en-US" sz="2800" dirty="0">
                <a:latin typeface="Pristina" panose="03060402040406080204" pitchFamily="66" charset="0"/>
              </a:rPr>
              <a:t>Symbolism</a:t>
            </a:r>
          </a:p>
          <a:p>
            <a:pPr lvl="2" eaLnBrk="1" hangingPunct="1">
              <a:defRPr/>
            </a:pPr>
            <a:r>
              <a:rPr lang="en-US" altLang="en-US" sz="2800" dirty="0">
                <a:latin typeface="Pristina" panose="03060402040406080204" pitchFamily="66" charset="0"/>
              </a:rPr>
              <a:t>Cosmic Disturbances</a:t>
            </a:r>
          </a:p>
          <a:p>
            <a:pPr lvl="2" eaLnBrk="1" hangingPunct="1">
              <a:defRPr/>
            </a:pPr>
            <a:r>
              <a:rPr lang="en-US" altLang="en-US" sz="2800" dirty="0">
                <a:latin typeface="Pristina" panose="03060402040406080204" pitchFamily="66" charset="0"/>
              </a:rPr>
              <a:t>Angelology/Demonology</a:t>
            </a:r>
          </a:p>
          <a:p>
            <a:pPr lvl="2" eaLnBrk="1" hangingPunct="1">
              <a:defRPr/>
            </a:pPr>
            <a:r>
              <a:rPr lang="en-US" altLang="en-US" sz="2800" dirty="0">
                <a:latin typeface="Pristina" panose="03060402040406080204" pitchFamily="66" charset="0"/>
              </a:rPr>
              <a:t>Messianic Figure and Coming Age</a:t>
            </a:r>
          </a:p>
        </p:txBody>
      </p:sp>
      <p:sp>
        <p:nvSpPr>
          <p:cNvPr id="48132" name="Line 4">
            <a:extLst>
              <a:ext uri="{FF2B5EF4-FFF2-40B4-BE49-F238E27FC236}">
                <a16:creationId xmlns:a16="http://schemas.microsoft.com/office/drawing/2014/main" id="{AC0D5198-4AFB-C007-34DF-B8A3A111D00A}"/>
              </a:ext>
            </a:extLst>
          </p:cNvPr>
          <p:cNvSpPr>
            <a:spLocks noChangeShapeType="1"/>
          </p:cNvSpPr>
          <p:nvPr/>
        </p:nvSpPr>
        <p:spPr bwMode="auto">
          <a:xfrm>
            <a:off x="1524000" y="1295400"/>
            <a:ext cx="9144000" cy="0"/>
          </a:xfrm>
          <a:prstGeom prst="line">
            <a:avLst/>
          </a:prstGeom>
          <a:noFill/>
          <a:ln w="38100" cmpd="dbl">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eaLnBrk="0" fontAlgn="base" hangingPunct="0">
              <a:spcBef>
                <a:spcPct val="0"/>
              </a:spcBef>
              <a:spcAft>
                <a:spcPct val="0"/>
              </a:spcAft>
            </a:pPr>
            <a:endParaRPr lang="en-US" sz="2000">
              <a:solidFill>
                <a:prstClr val="white"/>
              </a:solidFill>
              <a:latin typeface="Trebuchet MS" panose="020B0603020202020204" pitchFamily="34" charset="0"/>
            </a:endParaRPr>
          </a:p>
        </p:txBody>
      </p:sp>
      <p:sp>
        <p:nvSpPr>
          <p:cNvPr id="48133" name="Line 5">
            <a:extLst>
              <a:ext uri="{FF2B5EF4-FFF2-40B4-BE49-F238E27FC236}">
                <a16:creationId xmlns:a16="http://schemas.microsoft.com/office/drawing/2014/main" id="{A78891C2-16BA-EBAA-EEA2-A22F047F5BCF}"/>
              </a:ext>
            </a:extLst>
          </p:cNvPr>
          <p:cNvSpPr>
            <a:spLocks noChangeShapeType="1"/>
          </p:cNvSpPr>
          <p:nvPr/>
        </p:nvSpPr>
        <p:spPr bwMode="auto">
          <a:xfrm>
            <a:off x="1524000" y="228600"/>
            <a:ext cx="9144000" cy="0"/>
          </a:xfrm>
          <a:prstGeom prst="line">
            <a:avLst/>
          </a:prstGeom>
          <a:noFill/>
          <a:ln w="76200" cmpd="tri">
            <a:solidFill>
              <a:srgbClr val="CC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eaLnBrk="0" fontAlgn="base" hangingPunct="0">
              <a:spcBef>
                <a:spcPct val="0"/>
              </a:spcBef>
              <a:spcAft>
                <a:spcPct val="0"/>
              </a:spcAft>
            </a:pPr>
            <a:endParaRPr lang="en-US" sz="2000">
              <a:solidFill>
                <a:prstClr val="white"/>
              </a:solidFill>
              <a:latin typeface="Trebuchet MS" panose="020B0603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p:cTn id="13" dur="500" fill="hold"/>
                                        <p:tgtEl>
                                          <p:spTgt spid="296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6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6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699">
                                            <p:txEl>
                                              <p:pRg st="3" end="3"/>
                                            </p:txEl>
                                          </p:spTgt>
                                        </p:tgtEl>
                                        <p:attrNameLst>
                                          <p:attrName>style.visibility</p:attrName>
                                        </p:attrNameLst>
                                      </p:cBhvr>
                                      <p:to>
                                        <p:strVal val="visible"/>
                                      </p:to>
                                    </p:set>
                                    <p:anim calcmode="lin" valueType="num">
                                      <p:cBhvr>
                                        <p:cTn id="21" dur="500" fill="hold"/>
                                        <p:tgtEl>
                                          <p:spTgt spid="296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6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6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699">
                                            <p:txEl>
                                              <p:pRg st="4" end="4"/>
                                            </p:txEl>
                                          </p:spTgt>
                                        </p:tgtEl>
                                        <p:attrNameLst>
                                          <p:attrName>style.visibility</p:attrName>
                                        </p:attrNameLst>
                                      </p:cBhvr>
                                      <p:to>
                                        <p:strVal val="visible"/>
                                      </p:to>
                                    </p:set>
                                    <p:anim calcmode="lin" valueType="num">
                                      <p:cBhvr>
                                        <p:cTn id="29" dur="500" fill="hold"/>
                                        <p:tgtEl>
                                          <p:spTgt spid="296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6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6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6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p:cTn id="37" dur="500" fill="hold"/>
                                        <p:tgtEl>
                                          <p:spTgt spid="2969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69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69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6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29699">
                                            <p:txEl>
                                              <p:pRg st="6" end="6"/>
                                            </p:txEl>
                                          </p:spTgt>
                                        </p:tgtEl>
                                        <p:attrNameLst>
                                          <p:attrName>style.visibility</p:attrName>
                                        </p:attrNameLst>
                                      </p:cBhvr>
                                      <p:to>
                                        <p:strVal val="visible"/>
                                      </p:to>
                                    </p:set>
                                    <p:anim calcmode="lin" valueType="num">
                                      <p:cBhvr>
                                        <p:cTn id="45" dur="500" fill="hold"/>
                                        <p:tgtEl>
                                          <p:spTgt spid="2969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969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969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96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29699">
                                            <p:txEl>
                                              <p:pRg st="7" end="7"/>
                                            </p:txEl>
                                          </p:spTgt>
                                        </p:tgtEl>
                                        <p:attrNameLst>
                                          <p:attrName>style.visibility</p:attrName>
                                        </p:attrNameLst>
                                      </p:cBhvr>
                                      <p:to>
                                        <p:strVal val="visible"/>
                                      </p:to>
                                    </p:set>
                                    <p:anim calcmode="lin" valueType="num">
                                      <p:cBhvr>
                                        <p:cTn id="53" dur="500" fill="hold"/>
                                        <p:tgtEl>
                                          <p:spTgt spid="2969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969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969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96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29699">
                                            <p:txEl>
                                              <p:pRg st="8" end="8"/>
                                            </p:txEl>
                                          </p:spTgt>
                                        </p:tgtEl>
                                        <p:attrNameLst>
                                          <p:attrName>style.visibility</p:attrName>
                                        </p:attrNameLst>
                                      </p:cBhvr>
                                      <p:to>
                                        <p:strVal val="visible"/>
                                      </p:to>
                                    </p:set>
                                    <p:anim calcmode="lin" valueType="num">
                                      <p:cBhvr>
                                        <p:cTn id="61" dur="500" fill="hold"/>
                                        <p:tgtEl>
                                          <p:spTgt spid="2969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2969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2969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2969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C6191A2-F13B-2072-0AF9-3F657311C058}"/>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0D0591D1-9260-F187-BC47-F55E2DA9D68C}"/>
              </a:ext>
            </a:extLst>
          </p:cNvPr>
          <p:cNvSpPr>
            <a:spLocks noGrp="1" noChangeArrowheads="1"/>
          </p:cNvSpPr>
          <p:nvPr>
            <p:ph type="body" idx="1"/>
          </p:nvPr>
        </p:nvSpPr>
        <p:spPr>
          <a:xfrm>
            <a:off x="398059" y="3859630"/>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Literary Motifs &amp; Stylistic Features</a:t>
            </a:r>
          </a:p>
        </p:txBody>
      </p:sp>
      <p:sp>
        <p:nvSpPr>
          <p:cNvPr id="2" name="Slide Number Placeholder 1">
            <a:extLst>
              <a:ext uri="{FF2B5EF4-FFF2-40B4-BE49-F238E27FC236}">
                <a16:creationId xmlns:a16="http://schemas.microsoft.com/office/drawing/2014/main" id="{CD42909A-127E-2190-E5B3-23501207DC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681738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3F05AA-EF98-2A80-8475-5AF193E7852E}"/>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80DCE54A-15CD-65DB-0F73-A92F3BC58097}"/>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Matthew</a:t>
            </a:r>
          </a:p>
        </p:txBody>
      </p:sp>
      <p:sp>
        <p:nvSpPr>
          <p:cNvPr id="2" name="Slide Number Placeholder 1">
            <a:extLst>
              <a:ext uri="{FF2B5EF4-FFF2-40B4-BE49-F238E27FC236}">
                <a16:creationId xmlns:a16="http://schemas.microsoft.com/office/drawing/2014/main" id="{C6501CFF-0091-ACFE-3C39-E76C1A62A0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713165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3BB31984-FA95-7392-555E-F0311C8118A4}"/>
              </a:ext>
            </a:extLst>
          </p:cNvPr>
          <p:cNvSpPr>
            <a:spLocks noGrp="1" noChangeArrowheads="1"/>
          </p:cNvSpPr>
          <p:nvPr>
            <p:ph type="title"/>
          </p:nvPr>
        </p:nvSpPr>
        <p:spPr>
          <a:xfrm>
            <a:off x="1981200" y="76200"/>
            <a:ext cx="8229600" cy="914400"/>
          </a:xfrm>
        </p:spPr>
        <p:txBody>
          <a:bodyPr/>
          <a:lstStyle/>
          <a:p>
            <a:pPr eaLnBrk="1" hangingPunct="1">
              <a:defRPr/>
            </a:pPr>
            <a:r>
              <a:rPr lang="en-US" altLang="en-US" sz="3200" dirty="0">
                <a:solidFill>
                  <a:srgbClr val="FF6600"/>
                </a:solidFill>
                <a:latin typeface="Eras Demi ITC" pitchFamily="34" charset="0"/>
              </a:rPr>
              <a:t>Matthew’s Use of the Old Testament</a:t>
            </a:r>
          </a:p>
        </p:txBody>
      </p:sp>
      <p:sp useBgFill="1">
        <p:nvSpPr>
          <p:cNvPr id="96259" name="Rectangle 3">
            <a:extLst>
              <a:ext uri="{FF2B5EF4-FFF2-40B4-BE49-F238E27FC236}">
                <a16:creationId xmlns:a16="http://schemas.microsoft.com/office/drawing/2014/main" id="{FE6E5B7E-0C3A-1B0E-27BD-F60FC4CB0B81}"/>
              </a:ext>
            </a:extLst>
          </p:cNvPr>
          <p:cNvSpPr>
            <a:spLocks noGrp="1" noChangeArrowheads="1"/>
          </p:cNvSpPr>
          <p:nvPr>
            <p:ph type="body" idx="1"/>
          </p:nvPr>
        </p:nvSpPr>
        <p:spPr>
          <a:xfrm>
            <a:off x="609600" y="990600"/>
            <a:ext cx="10972800" cy="5562600"/>
          </a:xfrm>
          <a:ln w="3175">
            <a:no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rgbClr val="FFFF00"/>
                </a:solidFill>
              </a:rPr>
              <a:t>Matthew’s Gospel contains over sixty explicit quotations from the Old Testament (usually from the LXX) as well as many more allusions.</a:t>
            </a:r>
          </a:p>
          <a:p>
            <a:pPr eaLnBrk="1" hangingPunct="1">
              <a:lnSpc>
                <a:spcPct val="90000"/>
              </a:lnSpc>
              <a:defRPr/>
            </a:pPr>
            <a:r>
              <a:rPr lang="en-US" altLang="en-US" sz="2000" i="1" dirty="0">
                <a:solidFill>
                  <a:schemeClr val="folHlink"/>
                </a:solidFill>
                <a:latin typeface="Arial Narrow" panose="020B0606020202030204" pitchFamily="34" charset="0"/>
              </a:rPr>
              <a:t>A favorite term he uses is </a:t>
            </a:r>
            <a:r>
              <a:rPr lang="el-GR" altLang="en-US" sz="2000" dirty="0">
                <a:solidFill>
                  <a:schemeClr val="folHlink"/>
                </a:solidFill>
                <a:latin typeface="Arial Narrow" panose="020B0606020202030204" pitchFamily="34" charset="0"/>
              </a:rPr>
              <a:t>πληροω</a:t>
            </a:r>
            <a:r>
              <a:rPr lang="en-US" altLang="en-US" sz="2000" i="1" dirty="0">
                <a:solidFill>
                  <a:schemeClr val="folHlink"/>
                </a:solidFill>
                <a:latin typeface="Arial Narrow" panose="020B0606020202030204" pitchFamily="34" charset="0"/>
              </a:rPr>
              <a:t> (= fulfill, fill, make full, bring to completion).</a:t>
            </a:r>
          </a:p>
          <a:p>
            <a:pPr eaLnBrk="1" hangingPunct="1">
              <a:lnSpc>
                <a:spcPct val="90000"/>
              </a:lnSpc>
              <a:defRPr/>
            </a:pPr>
            <a:r>
              <a:rPr lang="en-US" altLang="en-US" sz="2000" i="1" dirty="0">
                <a:solidFill>
                  <a:schemeClr val="folHlink"/>
                </a:solidFill>
                <a:latin typeface="Arial Narrow" panose="020B0606020202030204" pitchFamily="34" charset="0"/>
              </a:rPr>
              <a:t>His usage, however, suggests much more than simply prediction and verification:</a:t>
            </a:r>
          </a:p>
          <a:p>
            <a:pPr lvl="1" eaLnBrk="1" hangingPunct="1">
              <a:lnSpc>
                <a:spcPct val="90000"/>
              </a:lnSpc>
              <a:defRPr/>
            </a:pPr>
            <a:r>
              <a:rPr lang="en-US" altLang="en-US" sz="1800" b="1" dirty="0">
                <a:latin typeface="Arial Narrow" panose="020B0606020202030204" pitchFamily="34" charset="0"/>
              </a:rPr>
              <a:t>He does </a:t>
            </a:r>
            <a:r>
              <a:rPr lang="en-US" altLang="en-US" sz="1800" b="1" u="sng" dirty="0">
                <a:latin typeface="Arial Narrow" panose="020B0606020202030204" pitchFamily="34" charset="0"/>
              </a:rPr>
              <a:t>not</a:t>
            </a:r>
            <a:r>
              <a:rPr lang="en-US" altLang="en-US" sz="1800" b="1" dirty="0">
                <a:latin typeface="Arial Narrow" panose="020B0606020202030204" pitchFamily="34" charset="0"/>
              </a:rPr>
              <a:t> depend strictly upon a historical-grammatical reading of the texts.</a:t>
            </a:r>
          </a:p>
          <a:p>
            <a:pPr lvl="1" eaLnBrk="1" hangingPunct="1">
              <a:lnSpc>
                <a:spcPct val="90000"/>
              </a:lnSpc>
              <a:defRPr/>
            </a:pPr>
            <a:r>
              <a:rPr lang="en-US" altLang="en-US" sz="1800" b="1" dirty="0">
                <a:latin typeface="Arial Narrow" panose="020B0606020202030204" pitchFamily="34" charset="0"/>
              </a:rPr>
              <a:t>Rather, he often develops a </a:t>
            </a:r>
            <a:r>
              <a:rPr lang="en-US" altLang="en-US" sz="1800" b="1" i="1" dirty="0" err="1">
                <a:latin typeface="Arial Narrow" panose="020B0606020202030204" pitchFamily="34" charset="0"/>
              </a:rPr>
              <a:t>sensus</a:t>
            </a:r>
            <a:r>
              <a:rPr lang="en-US" altLang="en-US" sz="1800" b="1" i="1" dirty="0">
                <a:latin typeface="Arial Narrow" panose="020B0606020202030204" pitchFamily="34" charset="0"/>
              </a:rPr>
              <a:t> </a:t>
            </a:r>
            <a:r>
              <a:rPr lang="en-US" altLang="en-US" sz="1800" b="1" i="1" dirty="0" err="1">
                <a:latin typeface="Arial Narrow" panose="020B0606020202030204" pitchFamily="34" charset="0"/>
              </a:rPr>
              <a:t>plenior</a:t>
            </a:r>
            <a:r>
              <a:rPr lang="en-US" altLang="en-US" sz="1800" b="1" i="1" dirty="0">
                <a:latin typeface="Arial Narrow" panose="020B0606020202030204" pitchFamily="34" charset="0"/>
              </a:rPr>
              <a:t> </a:t>
            </a:r>
            <a:r>
              <a:rPr lang="en-US" altLang="en-US" sz="1800" b="1" dirty="0">
                <a:latin typeface="Arial Narrow" panose="020B0606020202030204" pitchFamily="34" charset="0"/>
              </a:rPr>
              <a:t>(= deeper sense meaning) which includes the clarification of enigmatic passages (cf. 22:41-46) and the recapitulation of Old Testament events in the life of Jesus along the lines of typology (cf. 2:17-18).</a:t>
            </a:r>
          </a:p>
          <a:p>
            <a:pPr lvl="1" eaLnBrk="1" hangingPunct="1">
              <a:lnSpc>
                <a:spcPct val="90000"/>
              </a:lnSpc>
              <a:defRPr/>
            </a:pPr>
            <a:r>
              <a:rPr lang="en-US" altLang="en-US" sz="1800" b="1" dirty="0">
                <a:latin typeface="Arial Narrow" panose="020B0606020202030204" pitchFamily="34" charset="0"/>
              </a:rPr>
              <a:t>Most important, he sees a link between the Israelite nation and Jesus so that Jesus was in every way the “true” Israel, i.e., Jesus fulfilled what Israel was intended to be but never became (cf. 2:15; 3:17;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6259">
                                            <p:txEl>
                                              <p:pRg st="3" end="3"/>
                                            </p:txEl>
                                          </p:spTgt>
                                        </p:tgtEl>
                                        <p:attrNameLst>
                                          <p:attrName>style.visibility</p:attrName>
                                        </p:attrNameLst>
                                      </p:cBhvr>
                                      <p:to>
                                        <p:strVal val="visible"/>
                                      </p:to>
                                    </p:set>
                                    <p:anim calcmode="lin" valueType="num">
                                      <p:cBhvr additive="base">
                                        <p:cTn id="25"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6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6259">
                                            <p:txEl>
                                              <p:pRg st="4" end="4"/>
                                            </p:txEl>
                                          </p:spTgt>
                                        </p:tgtEl>
                                        <p:attrNameLst>
                                          <p:attrName>style.visibility</p:attrName>
                                        </p:attrNameLst>
                                      </p:cBhvr>
                                      <p:to>
                                        <p:strVal val="visible"/>
                                      </p:to>
                                    </p:set>
                                    <p:anim calcmode="lin" valueType="num">
                                      <p:cBhvr additive="base">
                                        <p:cTn id="31"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62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6259">
                                            <p:txEl>
                                              <p:pRg st="5" end="5"/>
                                            </p:txEl>
                                          </p:spTgt>
                                        </p:tgtEl>
                                        <p:attrNameLst>
                                          <p:attrName>style.visibility</p:attrName>
                                        </p:attrNameLst>
                                      </p:cBhvr>
                                      <p:to>
                                        <p:strVal val="visible"/>
                                      </p:to>
                                    </p:set>
                                    <p:anim calcmode="lin" valueType="num">
                                      <p:cBhvr additive="base">
                                        <p:cTn id="37" dur="500" fill="hold"/>
                                        <p:tgtEl>
                                          <p:spTgt spid="962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62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1FE4-EF9C-1797-4261-D1E0C3149C6F}"/>
              </a:ext>
            </a:extLst>
          </p:cNvPr>
          <p:cNvSpPr>
            <a:spLocks noGrp="1"/>
          </p:cNvSpPr>
          <p:nvPr>
            <p:ph type="title"/>
          </p:nvPr>
        </p:nvSpPr>
        <p:spPr>
          <a:xfrm>
            <a:off x="55919" y="433251"/>
            <a:ext cx="2046514" cy="5601790"/>
          </a:xfrm>
        </p:spPr>
        <p:txBody>
          <a:bodyPr/>
          <a:lstStyle/>
          <a:p>
            <a:pPr algn="r"/>
            <a:r>
              <a:rPr lang="en-US" sz="2800" dirty="0">
                <a:solidFill>
                  <a:schemeClr val="tx1"/>
                </a:solidFill>
                <a:effectLst/>
              </a:rPr>
              <a:t>Depiction of mass crucifixions of rebels.</a:t>
            </a:r>
            <a:br>
              <a:rPr lang="en-US" sz="2800" dirty="0">
                <a:solidFill>
                  <a:schemeClr val="tx1"/>
                </a:solidFill>
                <a:effectLst/>
              </a:rPr>
            </a:br>
            <a:endParaRPr lang="en-US" sz="2800" dirty="0">
              <a:solidFill>
                <a:schemeClr val="tx1"/>
              </a:solidFill>
              <a:effectLst/>
            </a:endParaRPr>
          </a:p>
        </p:txBody>
      </p:sp>
      <p:sp>
        <p:nvSpPr>
          <p:cNvPr id="4" name="Slide Number Placeholder 3">
            <a:extLst>
              <a:ext uri="{FF2B5EF4-FFF2-40B4-BE49-F238E27FC236}">
                <a16:creationId xmlns:a16="http://schemas.microsoft.com/office/drawing/2014/main" id="{38AED7B4-869B-CDC6-9AC4-9511DCDD69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pic>
        <p:nvPicPr>
          <p:cNvPr id="1028" name="Picture 4">
            <a:extLst>
              <a:ext uri="{FF2B5EF4-FFF2-40B4-BE49-F238E27FC236}">
                <a16:creationId xmlns:a16="http://schemas.microsoft.com/office/drawing/2014/main" id="{D0101FC2-9F6D-BA26-911C-42333B15E5E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6811" y="661394"/>
            <a:ext cx="9824025" cy="537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698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D282729-FB13-F477-5EEC-E9FDA6D01A0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382E7309-F0E4-45DB-8B28-8494C55EEEF7}" type="slidenum">
              <a:rPr lang="en-US" altLang="en-US">
                <a:solidFill>
                  <a:srgbClr val="FFFFFF"/>
                </a:solidFill>
              </a:rPr>
              <a:pPr fontAlgn="base">
                <a:spcBef>
                  <a:spcPct val="0"/>
                </a:spcBef>
                <a:spcAft>
                  <a:spcPct val="0"/>
                </a:spcAft>
              </a:pPr>
              <a:t>190</a:t>
            </a:fld>
            <a:endParaRPr lang="en-US" altLang="en-US">
              <a:solidFill>
                <a:srgbClr val="FFFFFF"/>
              </a:solidFill>
            </a:endParaRPr>
          </a:p>
        </p:txBody>
      </p:sp>
      <p:sp>
        <p:nvSpPr>
          <p:cNvPr id="97282" name="Rectangle 2">
            <a:extLst>
              <a:ext uri="{FF2B5EF4-FFF2-40B4-BE49-F238E27FC236}">
                <a16:creationId xmlns:a16="http://schemas.microsoft.com/office/drawing/2014/main" id="{B48D2CBE-447F-35F3-B534-44077AA3704B}"/>
              </a:ext>
            </a:extLst>
          </p:cNvPr>
          <p:cNvSpPr>
            <a:spLocks noGrp="1" noChangeArrowheads="1"/>
          </p:cNvSpPr>
          <p:nvPr>
            <p:ph type="title"/>
          </p:nvPr>
        </p:nvSpPr>
        <p:spPr>
          <a:xfrm>
            <a:off x="1981200" y="76200"/>
            <a:ext cx="8229600" cy="788988"/>
          </a:xfrm>
        </p:spPr>
        <p:txBody>
          <a:bodyPr/>
          <a:lstStyle/>
          <a:p>
            <a:pPr eaLnBrk="1" hangingPunct="1">
              <a:defRPr/>
            </a:pPr>
            <a:r>
              <a:rPr lang="en-US" altLang="en-US" sz="3200" dirty="0">
                <a:solidFill>
                  <a:srgbClr val="FF6600"/>
                </a:solidFill>
                <a:latin typeface="Eras Demi ITC" pitchFamily="34" charset="0"/>
              </a:rPr>
              <a:t>The Movement from Israel to the Nations</a:t>
            </a:r>
          </a:p>
        </p:txBody>
      </p:sp>
      <p:sp>
        <p:nvSpPr>
          <p:cNvPr id="97283" name="Rectangle 3">
            <a:extLst>
              <a:ext uri="{FF2B5EF4-FFF2-40B4-BE49-F238E27FC236}">
                <a16:creationId xmlns:a16="http://schemas.microsoft.com/office/drawing/2014/main" id="{419762BF-2769-5606-879C-85C6CAD24F0E}"/>
              </a:ext>
            </a:extLst>
          </p:cNvPr>
          <p:cNvSpPr>
            <a:spLocks noGrp="1" noChangeArrowheads="1"/>
          </p:cNvSpPr>
          <p:nvPr>
            <p:ph type="body" idx="1"/>
          </p:nvPr>
        </p:nvSpPr>
        <p:spPr>
          <a:xfrm>
            <a:off x="497305" y="1030705"/>
            <a:ext cx="11085095" cy="3926305"/>
          </a:xfrm>
        </p:spPr>
        <p:txBody>
          <a:bodyPr/>
          <a:lstStyle/>
          <a:p>
            <a:pPr eaLnBrk="1" hangingPunct="1">
              <a:lnSpc>
                <a:spcPct val="90000"/>
              </a:lnSpc>
              <a:buFont typeface="Wingdings" panose="05000000000000000000" pitchFamily="2" charset="2"/>
              <a:buNone/>
              <a:defRPr/>
            </a:pPr>
            <a:r>
              <a:rPr lang="en-US" altLang="en-US" sz="2400" b="1" dirty="0">
                <a:solidFill>
                  <a:srgbClr val="FFFF00"/>
                </a:solidFill>
              </a:rPr>
              <a:t>Matthew’s Gospel shows a marked emphasis on the widening of God’s redemptive purposes beyond the Jewish ethnic circle.</a:t>
            </a:r>
          </a:p>
          <a:p>
            <a:pPr eaLnBrk="1" hangingPunct="1">
              <a:lnSpc>
                <a:spcPct val="90000"/>
              </a:lnSpc>
              <a:defRPr/>
            </a:pPr>
            <a:r>
              <a:rPr lang="en-US" altLang="en-US" sz="2000" i="1" dirty="0">
                <a:solidFill>
                  <a:srgbClr val="FFFFCC"/>
                </a:solidFill>
                <a:latin typeface="Arial Narrow" panose="020B0606020202030204" pitchFamily="34" charset="0"/>
              </a:rPr>
              <a:t>It is true that in his public ministry he clearly indicated his mission was only to Israel (cf. 10:5-6; 15:22-24).</a:t>
            </a:r>
          </a:p>
          <a:p>
            <a:pPr eaLnBrk="1" hangingPunct="1">
              <a:lnSpc>
                <a:spcPct val="90000"/>
              </a:lnSpc>
              <a:defRPr/>
            </a:pPr>
            <a:r>
              <a:rPr lang="en-US" altLang="en-US" sz="2000" i="1" dirty="0">
                <a:solidFill>
                  <a:srgbClr val="FFFFCC"/>
                </a:solidFill>
                <a:latin typeface="Arial Narrow" panose="020B0606020202030204" pitchFamily="34" charset="0"/>
              </a:rPr>
              <a:t>At the same time, this restriction was clearly lifted in the great commission (28:19; cf. 24:14).</a:t>
            </a:r>
          </a:p>
          <a:p>
            <a:pPr eaLnBrk="1" hangingPunct="1">
              <a:lnSpc>
                <a:spcPct val="90000"/>
              </a:lnSpc>
              <a:defRPr/>
            </a:pPr>
            <a:r>
              <a:rPr lang="en-US" altLang="en-US" sz="2000" i="1" dirty="0">
                <a:solidFill>
                  <a:srgbClr val="FFFFCC"/>
                </a:solidFill>
                <a:latin typeface="Arial Narrow" panose="020B0606020202030204" pitchFamily="34" charset="0"/>
              </a:rPr>
              <a:t>In addition, Matthew carefully suggests the universal implications of the coming of Jesus:</a:t>
            </a:r>
          </a:p>
          <a:p>
            <a:pPr lvl="1" eaLnBrk="1" hangingPunct="1">
              <a:lnSpc>
                <a:spcPct val="90000"/>
              </a:lnSpc>
              <a:defRPr/>
            </a:pPr>
            <a:r>
              <a:rPr lang="en-US" altLang="en-US" sz="1800" b="1" dirty="0">
                <a:latin typeface="Arial Narrow" panose="020B0606020202030204" pitchFamily="34" charset="0"/>
              </a:rPr>
              <a:t>There are four gentile women in his genealogy (1:3, 5, 6).</a:t>
            </a:r>
          </a:p>
          <a:p>
            <a:pPr lvl="1" eaLnBrk="1" hangingPunct="1">
              <a:lnSpc>
                <a:spcPct val="90000"/>
              </a:lnSpc>
              <a:defRPr/>
            </a:pPr>
            <a:r>
              <a:rPr lang="en-US" altLang="en-US" sz="1800" b="1" dirty="0">
                <a:latin typeface="Arial Narrow" panose="020B0606020202030204" pitchFamily="34" charset="0"/>
              </a:rPr>
              <a:t>The eastern magi who worshipped him were gentiles (2:1)</a:t>
            </a:r>
          </a:p>
          <a:p>
            <a:pPr lvl="1" eaLnBrk="1" hangingPunct="1">
              <a:lnSpc>
                <a:spcPct val="90000"/>
              </a:lnSpc>
              <a:defRPr/>
            </a:pPr>
            <a:r>
              <a:rPr lang="en-US" altLang="en-US" sz="1800" b="1" dirty="0">
                <a:latin typeface="Arial Narrow" panose="020B0606020202030204" pitchFamily="34" charset="0"/>
              </a:rPr>
              <a:t>In spite of the restriction, Jesus ministered on occasion to non-Jews (4:24:24-25; 8:5-13; 15:22-28).</a:t>
            </a:r>
          </a:p>
          <a:p>
            <a:pPr lvl="1" eaLnBrk="1" hangingPunct="1">
              <a:lnSpc>
                <a:spcPct val="90000"/>
              </a:lnSpc>
              <a:defRPr/>
            </a:pPr>
            <a:r>
              <a:rPr lang="en-US" altLang="en-US" sz="1800" b="1" dirty="0">
                <a:latin typeface="Arial Narrow" panose="020B0606020202030204" pitchFamily="34" charset="0"/>
              </a:rPr>
              <a:t>Though Jesus’ ministry was in Galilee, it was a “Galilee of the Gentiles” (4:15).</a:t>
            </a:r>
          </a:p>
          <a:p>
            <a:pPr lvl="1" eaLnBrk="1" hangingPunct="1">
              <a:lnSpc>
                <a:spcPct val="90000"/>
              </a:lnSpc>
              <a:defRPr/>
            </a:pPr>
            <a:endParaRPr lang="en-US" altLang="en-US" sz="2000" b="1" i="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p:cTn id="7" dur="500" fill="hold"/>
                                        <p:tgtEl>
                                          <p:spTgt spid="97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additive="base">
                                        <p:cTn id="25" dur="5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additive="base">
                                        <p:cTn id="31" dur="500" fill="hold"/>
                                        <p:tgtEl>
                                          <p:spTgt spid="97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7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7283">
                                            <p:txEl>
                                              <p:pRg st="5" end="5"/>
                                            </p:txEl>
                                          </p:spTgt>
                                        </p:tgtEl>
                                        <p:attrNameLst>
                                          <p:attrName>style.visibility</p:attrName>
                                        </p:attrNameLst>
                                      </p:cBhvr>
                                      <p:to>
                                        <p:strVal val="visible"/>
                                      </p:to>
                                    </p:set>
                                    <p:anim calcmode="lin" valueType="num">
                                      <p:cBhvr additive="base">
                                        <p:cTn id="37" dur="500" fill="hold"/>
                                        <p:tgtEl>
                                          <p:spTgt spid="972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7283">
                                            <p:txEl>
                                              <p:pRg st="6" end="6"/>
                                            </p:txEl>
                                          </p:spTgt>
                                        </p:tgtEl>
                                        <p:attrNameLst>
                                          <p:attrName>style.visibility</p:attrName>
                                        </p:attrNameLst>
                                      </p:cBhvr>
                                      <p:to>
                                        <p:strVal val="visible"/>
                                      </p:to>
                                    </p:set>
                                    <p:anim calcmode="lin" valueType="num">
                                      <p:cBhvr additive="base">
                                        <p:cTn id="43" dur="500" fill="hold"/>
                                        <p:tgtEl>
                                          <p:spTgt spid="972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72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7283">
                                            <p:txEl>
                                              <p:pRg st="7" end="7"/>
                                            </p:txEl>
                                          </p:spTgt>
                                        </p:tgtEl>
                                        <p:attrNameLst>
                                          <p:attrName>style.visibility</p:attrName>
                                        </p:attrNameLst>
                                      </p:cBhvr>
                                      <p:to>
                                        <p:strVal val="visible"/>
                                      </p:to>
                                    </p:set>
                                    <p:anim calcmode="lin" valueType="num">
                                      <p:cBhvr additive="base">
                                        <p:cTn id="49" dur="500" fill="hold"/>
                                        <p:tgtEl>
                                          <p:spTgt spid="972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72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79AFBF-7756-3DA0-1997-7196BB879DD8}"/>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505710F0-96CB-2246-0C29-C780C66160E7}"/>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Mark</a:t>
            </a:r>
          </a:p>
        </p:txBody>
      </p:sp>
      <p:sp>
        <p:nvSpPr>
          <p:cNvPr id="2" name="Slide Number Placeholder 1">
            <a:extLst>
              <a:ext uri="{FF2B5EF4-FFF2-40B4-BE49-F238E27FC236}">
                <a16:creationId xmlns:a16="http://schemas.microsoft.com/office/drawing/2014/main" id="{1FA13F1B-6A6F-835F-C8DA-C2DE44D209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129026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5BD4DED-85A9-F997-93B4-914750ACD709}"/>
              </a:ext>
            </a:extLst>
          </p:cNvPr>
          <p:cNvSpPr>
            <a:spLocks noGrp="1" noChangeArrowheads="1"/>
          </p:cNvSpPr>
          <p:nvPr>
            <p:ph type="title"/>
          </p:nvPr>
        </p:nvSpPr>
        <p:spPr>
          <a:xfrm>
            <a:off x="599440" y="76200"/>
            <a:ext cx="11013440" cy="1066800"/>
          </a:xfrm>
        </p:spPr>
        <p:txBody>
          <a:bodyPr/>
          <a:lstStyle/>
          <a:p>
            <a:r>
              <a:rPr lang="en-US" altLang="en-US" dirty="0">
                <a:solidFill>
                  <a:srgbClr val="800000"/>
                </a:solidFill>
                <a:latin typeface="Brush Script Std" pitchFamily="50" charset="0"/>
              </a:rPr>
              <a:t>Mark’s “Messianic Secret”</a:t>
            </a:r>
          </a:p>
        </p:txBody>
      </p:sp>
      <p:sp>
        <p:nvSpPr>
          <p:cNvPr id="3" name="Content Placeholder 2">
            <a:extLst>
              <a:ext uri="{FF2B5EF4-FFF2-40B4-BE49-F238E27FC236}">
                <a16:creationId xmlns:a16="http://schemas.microsoft.com/office/drawing/2014/main" id="{C4E29D16-6486-1A9F-EF2E-60786E43AB39}"/>
              </a:ext>
            </a:extLst>
          </p:cNvPr>
          <p:cNvSpPr>
            <a:spLocks noGrp="1"/>
          </p:cNvSpPr>
          <p:nvPr>
            <p:ph idx="1"/>
          </p:nvPr>
        </p:nvSpPr>
        <p:spPr>
          <a:xfrm>
            <a:off x="721360" y="1142999"/>
            <a:ext cx="10871200" cy="4505325"/>
          </a:xfrm>
        </p:spPr>
        <p:txBody>
          <a:bodyPr/>
          <a:lstStyle/>
          <a:p>
            <a:pPr marL="0" indent="0">
              <a:buNone/>
              <a:defRPr/>
            </a:pPr>
            <a:r>
              <a:rPr lang="en-US" sz="2400" b="1" dirty="0">
                <a:solidFill>
                  <a:srgbClr val="CC0000"/>
                </a:solidFill>
              </a:rPr>
              <a:t>Because in Mark’s Gospel Jesus consciously silenced those who recognized his messiahship, scholars have come to call this feature the “messianic secret.”</a:t>
            </a:r>
          </a:p>
          <a:p>
            <a:pPr>
              <a:defRPr/>
            </a:pPr>
            <a:r>
              <a:rPr lang="en-US" sz="2000" i="1" dirty="0">
                <a:solidFill>
                  <a:schemeClr val="tx1">
                    <a:lumMod val="95000"/>
                    <a:lumOff val="5000"/>
                  </a:schemeClr>
                </a:solidFill>
              </a:rPr>
              <a:t>He commanded demons to silence (1:24-25, 34; 3:11-12; 5:6-20).</a:t>
            </a:r>
          </a:p>
          <a:p>
            <a:pPr>
              <a:defRPr/>
            </a:pPr>
            <a:r>
              <a:rPr lang="en-US" sz="2000" i="1" dirty="0">
                <a:solidFill>
                  <a:schemeClr val="tx1">
                    <a:lumMod val="95000"/>
                    <a:lumOff val="5000"/>
                  </a:schemeClr>
                </a:solidFill>
              </a:rPr>
              <a:t>He enjoined those he healed not to make him known (1:43-44; 5:42-43; 7:35-36; 8:25-26).</a:t>
            </a:r>
          </a:p>
          <a:p>
            <a:pPr>
              <a:defRPr/>
            </a:pPr>
            <a:r>
              <a:rPr lang="en-US" sz="2000" i="1" dirty="0">
                <a:solidFill>
                  <a:schemeClr val="tx1">
                    <a:lumMod val="95000"/>
                    <a:lumOff val="5000"/>
                  </a:schemeClr>
                </a:solidFill>
              </a:rPr>
              <a:t>He retired from public view as though to conceal himself (1:35-38; 7:24; 9:30-32).</a:t>
            </a:r>
          </a:p>
          <a:p>
            <a:pPr>
              <a:defRPr/>
            </a:pPr>
            <a:r>
              <a:rPr lang="en-US" sz="2000" i="1" dirty="0">
                <a:solidFill>
                  <a:schemeClr val="tx1">
                    <a:lumMod val="95000"/>
                    <a:lumOff val="5000"/>
                  </a:schemeClr>
                </a:solidFill>
              </a:rPr>
              <a:t>He restricted his disciples from announcing his messiahship (8:30; 9:9).</a:t>
            </a:r>
          </a:p>
        </p:txBody>
      </p:sp>
      <p:sp>
        <p:nvSpPr>
          <p:cNvPr id="57348" name="TextBox 4">
            <a:extLst>
              <a:ext uri="{FF2B5EF4-FFF2-40B4-BE49-F238E27FC236}">
                <a16:creationId xmlns:a16="http://schemas.microsoft.com/office/drawing/2014/main" id="{64280796-BE2B-ED96-FB88-71284B4D1682}"/>
              </a:ext>
            </a:extLst>
          </p:cNvPr>
          <p:cNvSpPr txBox="1">
            <a:spLocks noChangeArrowheads="1"/>
          </p:cNvSpPr>
          <p:nvPr/>
        </p:nvSpPr>
        <p:spPr bwMode="auto">
          <a:xfrm>
            <a:off x="1428750" y="5782469"/>
            <a:ext cx="9144000" cy="83099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0" fontAlgn="base" hangingPunct="0">
              <a:spcBef>
                <a:spcPct val="0"/>
              </a:spcBef>
              <a:spcAft>
                <a:spcPct val="0"/>
              </a:spcAft>
              <a:buClrTx/>
              <a:buSzTx/>
              <a:buNone/>
            </a:pPr>
            <a:r>
              <a:rPr lang="en-US" altLang="en-US" sz="2400" dirty="0">
                <a:solidFill>
                  <a:srgbClr val="000000"/>
                </a:solidFill>
                <a:latin typeface="Impact" panose="020B0806030902050204" pitchFamily="34" charset="0"/>
              </a:rPr>
              <a:t>It was not that Jesus resisted the idea of messiahship, but rather, that his messiahship must not be understood in conventional terms.</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5" fill="hold" nodeType="clickEffect">
                                  <p:stCondLst>
                                    <p:cond delay="0"/>
                                  </p:stCondLst>
                                  <p:childTnLst>
                                    <p:set>
                                      <p:cBhvr>
                                        <p:cTn id="37" dur="1" fill="hold">
                                          <p:stCondLst>
                                            <p:cond delay="0"/>
                                          </p:stCondLst>
                                        </p:cTn>
                                        <p:tgtEl>
                                          <p:spTgt spid="57348"/>
                                        </p:tgtEl>
                                        <p:attrNameLst>
                                          <p:attrName>style.visibility</p:attrName>
                                        </p:attrNameLst>
                                      </p:cBhvr>
                                      <p:to>
                                        <p:strVal val="visible"/>
                                      </p:to>
                                    </p:set>
                                    <p:animEffect transition="in" filter="randombar(vertical)">
                                      <p:cBhvr>
                                        <p:cTn id="38"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18CB155-5211-3F48-6CBC-E82CBB8D3847}"/>
              </a:ext>
            </a:extLst>
          </p:cNvPr>
          <p:cNvSpPr>
            <a:spLocks noGrp="1" noChangeArrowheads="1"/>
          </p:cNvSpPr>
          <p:nvPr>
            <p:ph type="title"/>
          </p:nvPr>
        </p:nvSpPr>
        <p:spPr>
          <a:xfrm>
            <a:off x="1017588" y="234950"/>
            <a:ext cx="7567612" cy="1077913"/>
          </a:xfrm>
        </p:spPr>
        <p:txBody>
          <a:bodyPr/>
          <a:lstStyle/>
          <a:p>
            <a:r>
              <a:rPr lang="en-US" altLang="en-US" dirty="0">
                <a:solidFill>
                  <a:srgbClr val="800000"/>
                </a:solidFill>
                <a:latin typeface="Brush Script Std" pitchFamily="50" charset="0"/>
              </a:rPr>
              <a:t>Jesus, the “Son of God”</a:t>
            </a:r>
          </a:p>
        </p:txBody>
      </p:sp>
      <p:sp>
        <p:nvSpPr>
          <p:cNvPr id="3" name="Content Placeholder 2">
            <a:extLst>
              <a:ext uri="{FF2B5EF4-FFF2-40B4-BE49-F238E27FC236}">
                <a16:creationId xmlns:a16="http://schemas.microsoft.com/office/drawing/2014/main" id="{988BD072-692D-439E-6AF7-3FAA3E018E9A}"/>
              </a:ext>
            </a:extLst>
          </p:cNvPr>
          <p:cNvSpPr>
            <a:spLocks noGrp="1"/>
          </p:cNvSpPr>
          <p:nvPr>
            <p:ph idx="1"/>
          </p:nvPr>
        </p:nvSpPr>
        <p:spPr>
          <a:xfrm>
            <a:off x="1204119" y="1312863"/>
            <a:ext cx="9454356" cy="4155182"/>
          </a:xfrm>
        </p:spPr>
        <p:txBody>
          <a:bodyPr/>
          <a:lstStyle/>
          <a:p>
            <a:pPr marL="0" indent="0">
              <a:buNone/>
              <a:defRPr/>
            </a:pPr>
            <a:r>
              <a:rPr lang="en-US" sz="2400" b="1" dirty="0">
                <a:solidFill>
                  <a:srgbClr val="CC0000"/>
                </a:solidFill>
              </a:rPr>
              <a:t>At five crucial points in Mark’s gospel, the title “Son of God” is proclaimed.</a:t>
            </a:r>
          </a:p>
          <a:p>
            <a:pPr>
              <a:defRPr/>
            </a:pPr>
            <a:r>
              <a:rPr lang="en-US" sz="2000" i="1" dirty="0"/>
              <a:t>In the introduction (1:1)</a:t>
            </a:r>
          </a:p>
          <a:p>
            <a:pPr>
              <a:defRPr/>
            </a:pPr>
            <a:r>
              <a:rPr lang="en-US" sz="2000" i="1" dirty="0"/>
              <a:t>God’s voice at his baptism (1:11)</a:t>
            </a:r>
          </a:p>
          <a:p>
            <a:pPr>
              <a:defRPr/>
            </a:pPr>
            <a:r>
              <a:rPr lang="en-US" sz="2000" i="1" dirty="0"/>
              <a:t>God’s voice at the transfiguration (9:7)</a:t>
            </a:r>
          </a:p>
          <a:p>
            <a:pPr>
              <a:defRPr/>
            </a:pPr>
            <a:r>
              <a:rPr lang="en-US" sz="2000" i="1" dirty="0"/>
              <a:t>Jesus’ self-confession at his trial (14:61-62)</a:t>
            </a:r>
          </a:p>
          <a:p>
            <a:pPr>
              <a:defRPr/>
            </a:pPr>
            <a:r>
              <a:rPr lang="en-US" sz="2000" i="1" dirty="0"/>
              <a:t>The centurion at the cross (15:39)</a:t>
            </a:r>
          </a:p>
        </p:txBody>
      </p:sp>
      <p:sp>
        <p:nvSpPr>
          <p:cNvPr id="58372" name="Slide Number Placeholder 3">
            <a:extLst>
              <a:ext uri="{FF2B5EF4-FFF2-40B4-BE49-F238E27FC236}">
                <a16:creationId xmlns:a16="http://schemas.microsoft.com/office/drawing/2014/main" id="{22BC0FA2-877E-27E1-E47B-11A6CCBBAA5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0173FB7D-4CCE-4D3F-9E6B-187E63DA01CE}" type="slidenum">
              <a:rPr lang="en-US" altLang="en-US" sz="1400">
                <a:solidFill>
                  <a:srgbClr val="000000"/>
                </a:solidFill>
              </a:rPr>
              <a:pPr fontAlgn="base">
                <a:spcBef>
                  <a:spcPct val="0"/>
                </a:spcBef>
                <a:spcAft>
                  <a:spcPct val="0"/>
                </a:spcAft>
                <a:buClrTx/>
                <a:buSzTx/>
                <a:buNone/>
              </a:pPr>
              <a:t>193</a:t>
            </a:fld>
            <a:endParaRPr lang="en-US" altLang="en-US" sz="1400">
              <a:solidFill>
                <a:srgbClr val="000000"/>
              </a:solidFill>
            </a:endParaRPr>
          </a:p>
        </p:txBody>
      </p:sp>
      <p:sp>
        <p:nvSpPr>
          <p:cNvPr id="58373" name="TextBox 4">
            <a:extLst>
              <a:ext uri="{FF2B5EF4-FFF2-40B4-BE49-F238E27FC236}">
                <a16:creationId xmlns:a16="http://schemas.microsoft.com/office/drawing/2014/main" id="{573BF96D-7F92-E140-3E4C-C9E0DEC483E7}"/>
              </a:ext>
            </a:extLst>
          </p:cNvPr>
          <p:cNvSpPr txBox="1">
            <a:spLocks noChangeArrowheads="1"/>
          </p:cNvSpPr>
          <p:nvPr/>
        </p:nvSpPr>
        <p:spPr bwMode="auto">
          <a:xfrm>
            <a:off x="262467" y="5668943"/>
            <a:ext cx="11449050" cy="83099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0" fontAlgn="base" hangingPunct="0">
              <a:spcBef>
                <a:spcPct val="0"/>
              </a:spcBef>
              <a:spcAft>
                <a:spcPct val="0"/>
              </a:spcAft>
              <a:buClrTx/>
              <a:buSzTx/>
              <a:buNone/>
            </a:pPr>
            <a:r>
              <a:rPr lang="en-US" altLang="en-US" sz="2400" dirty="0">
                <a:solidFill>
                  <a:srgbClr val="000000"/>
                </a:solidFill>
                <a:latin typeface="Impact" panose="020B0806030902050204" pitchFamily="34" charset="0"/>
              </a:rPr>
              <a:t>As the “Son of God,” Jesus has a unique relationship with the Father, serves as his special representative, and is obedient even to suffering and death.</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5" fill="hold" nodeType="clickEffect">
                                  <p:stCondLst>
                                    <p:cond delay="0"/>
                                  </p:stCondLst>
                                  <p:childTnLst>
                                    <p:set>
                                      <p:cBhvr>
                                        <p:cTn id="43" dur="1" fill="hold">
                                          <p:stCondLst>
                                            <p:cond delay="0"/>
                                          </p:stCondLst>
                                        </p:cTn>
                                        <p:tgtEl>
                                          <p:spTgt spid="58373"/>
                                        </p:tgtEl>
                                        <p:attrNameLst>
                                          <p:attrName>style.visibility</p:attrName>
                                        </p:attrNameLst>
                                      </p:cBhvr>
                                      <p:to>
                                        <p:strVal val="visible"/>
                                      </p:to>
                                    </p:set>
                                    <p:animEffect transition="in" filter="randombar(vertical)">
                                      <p:cBhvr>
                                        <p:cTn id="44" dur="5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E74FED1D-1E16-1D0C-E3D0-7E77F6C23285}"/>
              </a:ext>
            </a:extLst>
          </p:cNvPr>
          <p:cNvSpPr>
            <a:spLocks noGrp="1" noChangeArrowheads="1"/>
          </p:cNvSpPr>
          <p:nvPr>
            <p:ph type="title"/>
          </p:nvPr>
        </p:nvSpPr>
        <p:spPr>
          <a:xfrm>
            <a:off x="752475" y="285749"/>
            <a:ext cx="7793037" cy="977901"/>
          </a:xfrm>
        </p:spPr>
        <p:txBody>
          <a:bodyPr/>
          <a:lstStyle/>
          <a:p>
            <a:r>
              <a:rPr lang="en-US" altLang="en-US" dirty="0">
                <a:solidFill>
                  <a:srgbClr val="800000"/>
                </a:solidFill>
                <a:latin typeface="Brush Script Std" pitchFamily="50" charset="0"/>
              </a:rPr>
              <a:t>Jesus, the Son of Man</a:t>
            </a:r>
          </a:p>
        </p:txBody>
      </p:sp>
      <p:sp>
        <p:nvSpPr>
          <p:cNvPr id="3" name="Content Placeholder 2">
            <a:extLst>
              <a:ext uri="{FF2B5EF4-FFF2-40B4-BE49-F238E27FC236}">
                <a16:creationId xmlns:a16="http://schemas.microsoft.com/office/drawing/2014/main" id="{57E5CB1B-D1F7-89FA-50B1-5F6B2B1E658C}"/>
              </a:ext>
            </a:extLst>
          </p:cNvPr>
          <p:cNvSpPr>
            <a:spLocks noGrp="1"/>
          </p:cNvSpPr>
          <p:nvPr>
            <p:ph idx="1"/>
          </p:nvPr>
        </p:nvSpPr>
        <p:spPr>
          <a:xfrm>
            <a:off x="752475" y="1263650"/>
            <a:ext cx="10829925" cy="5437188"/>
          </a:xfrm>
        </p:spPr>
        <p:txBody>
          <a:bodyPr/>
          <a:lstStyle/>
          <a:p>
            <a:pPr marL="0" indent="0">
              <a:buNone/>
              <a:defRPr/>
            </a:pPr>
            <a:r>
              <a:rPr lang="en-US" sz="2400" b="1" dirty="0">
                <a:solidFill>
                  <a:srgbClr val="CC0000"/>
                </a:solidFill>
              </a:rPr>
              <a:t>Mark shows that Jesus’ favorite self-designation was the title “son of man” (in Hebrew, “the son of Adam”).</a:t>
            </a:r>
          </a:p>
          <a:p>
            <a:pPr>
              <a:defRPr/>
            </a:pPr>
            <a:r>
              <a:rPr lang="en-US" sz="2000" i="1" dirty="0"/>
              <a:t>There was some ambiguity in this title in that it could refer to a human or to a heavenly figure.</a:t>
            </a:r>
          </a:p>
          <a:p>
            <a:pPr lvl="1">
              <a:defRPr/>
            </a:pPr>
            <a:r>
              <a:rPr lang="en-US" sz="1800" b="1" dirty="0"/>
              <a:t>As a human term (cf. Ps. 8:4; Book of Ezekiel) it could refer to Jesus as an earthly human being.</a:t>
            </a:r>
          </a:p>
          <a:p>
            <a:pPr lvl="1">
              <a:defRPr/>
            </a:pPr>
            <a:r>
              <a:rPr lang="en-US" sz="1800" b="1" dirty="0"/>
              <a:t>As a heavenly term (cf. Da. 7:13; 1 Enoch 46-53), it could refer to an eschatological figure to whom is granted sovereignty over the whole earth.</a:t>
            </a:r>
          </a:p>
          <a:p>
            <a:pPr>
              <a:defRPr/>
            </a:pPr>
            <a:r>
              <a:rPr lang="en-US" sz="2000" i="1" dirty="0"/>
              <a:t>Jesus does not clarify his intent until the very end (14:61-62).</a:t>
            </a:r>
          </a:p>
        </p:txBody>
      </p:sp>
      <p:sp>
        <p:nvSpPr>
          <p:cNvPr id="59396" name="Slide Number Placeholder 3">
            <a:extLst>
              <a:ext uri="{FF2B5EF4-FFF2-40B4-BE49-F238E27FC236}">
                <a16:creationId xmlns:a16="http://schemas.microsoft.com/office/drawing/2014/main" id="{26217135-9ABC-558D-F238-ADD2BAF7B1E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E32D1D90-E202-42D6-A05E-43EE33C43705}" type="slidenum">
              <a:rPr lang="en-US" altLang="en-US" sz="1400">
                <a:solidFill>
                  <a:srgbClr val="000000"/>
                </a:solidFill>
              </a:rPr>
              <a:pPr fontAlgn="base">
                <a:spcBef>
                  <a:spcPct val="0"/>
                </a:spcBef>
                <a:spcAft>
                  <a:spcPct val="0"/>
                </a:spcAft>
                <a:buClrTx/>
                <a:buSzTx/>
                <a:buNone/>
              </a:pPr>
              <a:t>194</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F8ACC04-2F01-DE38-5035-3F5D0772EAC5}"/>
              </a:ext>
            </a:extLst>
          </p:cNvPr>
          <p:cNvSpPr>
            <a:spLocks noGrp="1" noChangeArrowheads="1"/>
          </p:cNvSpPr>
          <p:nvPr>
            <p:ph type="title"/>
          </p:nvPr>
        </p:nvSpPr>
        <p:spPr>
          <a:xfrm>
            <a:off x="541339" y="669924"/>
            <a:ext cx="7793037" cy="1106488"/>
          </a:xfrm>
        </p:spPr>
        <p:txBody>
          <a:bodyPr/>
          <a:lstStyle/>
          <a:p>
            <a:r>
              <a:rPr lang="en-US" altLang="en-US" dirty="0">
                <a:solidFill>
                  <a:srgbClr val="800000"/>
                </a:solidFill>
                <a:latin typeface="Brush Script Std" pitchFamily="50" charset="0"/>
              </a:rPr>
              <a:t>Jesus’ Public Activities</a:t>
            </a:r>
          </a:p>
        </p:txBody>
      </p:sp>
      <p:sp>
        <p:nvSpPr>
          <p:cNvPr id="3" name="Content Placeholder 2">
            <a:extLst>
              <a:ext uri="{FF2B5EF4-FFF2-40B4-BE49-F238E27FC236}">
                <a16:creationId xmlns:a16="http://schemas.microsoft.com/office/drawing/2014/main" id="{452B6A5C-D110-B745-8C3E-91D01B340B93}"/>
              </a:ext>
            </a:extLst>
          </p:cNvPr>
          <p:cNvSpPr>
            <a:spLocks noGrp="1"/>
          </p:cNvSpPr>
          <p:nvPr>
            <p:ph idx="1"/>
          </p:nvPr>
        </p:nvSpPr>
        <p:spPr>
          <a:xfrm>
            <a:off x="800100" y="2017713"/>
            <a:ext cx="11140017" cy="2097087"/>
          </a:xfrm>
        </p:spPr>
        <p:txBody>
          <a:bodyPr/>
          <a:lstStyle/>
          <a:p>
            <a:pPr marL="0" indent="0">
              <a:buNone/>
              <a:defRPr/>
            </a:pPr>
            <a:r>
              <a:rPr lang="en-US" sz="2400" b="1" dirty="0">
                <a:solidFill>
                  <a:srgbClr val="CC0000"/>
                </a:solidFill>
              </a:rPr>
              <a:t>Mark describes Jesus’ public activities in three primary ways:</a:t>
            </a:r>
          </a:p>
          <a:p>
            <a:pPr>
              <a:defRPr/>
            </a:pPr>
            <a:r>
              <a:rPr lang="en-US" sz="2000" i="1" dirty="0"/>
              <a:t>As a preacher</a:t>
            </a:r>
          </a:p>
          <a:p>
            <a:pPr>
              <a:defRPr/>
            </a:pPr>
            <a:r>
              <a:rPr lang="en-US" sz="2000" i="1" dirty="0"/>
              <a:t>As a teacher</a:t>
            </a:r>
          </a:p>
          <a:p>
            <a:pPr>
              <a:defRPr/>
            </a:pPr>
            <a:r>
              <a:rPr lang="en-US" sz="2000" i="1" dirty="0"/>
              <a:t>As a miracle-worker</a:t>
            </a:r>
          </a:p>
        </p:txBody>
      </p:sp>
      <p:sp>
        <p:nvSpPr>
          <p:cNvPr id="60420" name="Slide Number Placeholder 3">
            <a:extLst>
              <a:ext uri="{FF2B5EF4-FFF2-40B4-BE49-F238E27FC236}">
                <a16:creationId xmlns:a16="http://schemas.microsoft.com/office/drawing/2014/main" id="{A834B18A-EF2C-63CE-B79B-107FF05C00A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78836A19-BAA3-49CA-BB44-399D4ADF6940}" type="slidenum">
              <a:rPr lang="en-US" altLang="en-US" sz="1400">
                <a:solidFill>
                  <a:srgbClr val="000000"/>
                </a:solidFill>
              </a:rPr>
              <a:pPr fontAlgn="base">
                <a:spcBef>
                  <a:spcPct val="0"/>
                </a:spcBef>
                <a:spcAft>
                  <a:spcPct val="0"/>
                </a:spcAft>
                <a:buClrTx/>
                <a:buSzTx/>
                <a:buNone/>
              </a:pPr>
              <a:t>195</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9B9D0A1-DE5E-EB8B-1B6D-BC7F5921897A}"/>
              </a:ext>
            </a:extLst>
          </p:cNvPr>
          <p:cNvSpPr>
            <a:spLocks noGrp="1" noChangeArrowheads="1"/>
          </p:cNvSpPr>
          <p:nvPr>
            <p:ph type="title"/>
          </p:nvPr>
        </p:nvSpPr>
        <p:spPr>
          <a:xfrm>
            <a:off x="1981200" y="249238"/>
            <a:ext cx="7772400" cy="950912"/>
          </a:xfrm>
        </p:spPr>
        <p:txBody>
          <a:bodyPr/>
          <a:lstStyle/>
          <a:p>
            <a:pPr algn="ctr"/>
            <a:r>
              <a:rPr lang="en-US" altLang="en-US" sz="3600" b="1" dirty="0">
                <a:solidFill>
                  <a:srgbClr val="002060"/>
                </a:solidFill>
              </a:rPr>
              <a:t>Jesus, the Preacher</a:t>
            </a:r>
          </a:p>
        </p:txBody>
      </p:sp>
      <p:sp>
        <p:nvSpPr>
          <p:cNvPr id="55299" name="Content Placeholder 2">
            <a:extLst>
              <a:ext uri="{FF2B5EF4-FFF2-40B4-BE49-F238E27FC236}">
                <a16:creationId xmlns:a16="http://schemas.microsoft.com/office/drawing/2014/main" id="{2DE4B11F-C329-1341-FC9B-67512D764F66}"/>
              </a:ext>
            </a:extLst>
          </p:cNvPr>
          <p:cNvSpPr>
            <a:spLocks noGrp="1" noChangeArrowheads="1"/>
          </p:cNvSpPr>
          <p:nvPr>
            <p:ph idx="1"/>
          </p:nvPr>
        </p:nvSpPr>
        <p:spPr>
          <a:xfrm>
            <a:off x="581025" y="1447800"/>
            <a:ext cx="10934700" cy="3886200"/>
          </a:xfrm>
        </p:spPr>
        <p:txBody>
          <a:bodyPr/>
          <a:lstStyle/>
          <a:p>
            <a:pPr marL="0" indent="0">
              <a:buNone/>
              <a:defRPr/>
            </a:pPr>
            <a:r>
              <a:rPr lang="en-US" altLang="en-US" sz="2400" b="1" dirty="0">
                <a:solidFill>
                  <a:schemeClr val="tx2"/>
                </a:solidFill>
              </a:rPr>
              <a:t>Important to Mark’s vocabulary is the verb “to preach” (</a:t>
            </a:r>
            <a:r>
              <a:rPr lang="el-GR" altLang="en-US" sz="2400" dirty="0">
                <a:solidFill>
                  <a:schemeClr val="tx2"/>
                </a:solidFill>
              </a:rPr>
              <a:t>κηρυσσω</a:t>
            </a:r>
            <a:r>
              <a:rPr lang="en-US" altLang="en-US" sz="2400" b="1" dirty="0">
                <a:solidFill>
                  <a:schemeClr val="tx2"/>
                </a:solidFill>
                <a:latin typeface="Greekth" panose="02020803070505020304" pitchFamily="18" charset="0"/>
              </a:rPr>
              <a:t> = </a:t>
            </a:r>
            <a:r>
              <a:rPr lang="en-US" altLang="en-US" sz="2400" dirty="0">
                <a:solidFill>
                  <a:schemeClr val="tx2"/>
                </a:solidFill>
              </a:rPr>
              <a:t>to proclaim</a:t>
            </a:r>
            <a:r>
              <a:rPr lang="en-US" altLang="en-US" sz="2400" b="1" dirty="0">
                <a:solidFill>
                  <a:schemeClr val="tx2"/>
                </a:solidFill>
              </a:rPr>
              <a:t>).</a:t>
            </a:r>
          </a:p>
          <a:p>
            <a:pPr>
              <a:defRPr/>
            </a:pPr>
            <a:r>
              <a:rPr lang="en-US" altLang="en-US" sz="2000" i="1" dirty="0"/>
              <a:t>The reader is introduced to this vocabulary in the ministry of John, who preached about repentance and forgiveness of sin (1:4).</a:t>
            </a:r>
          </a:p>
          <a:p>
            <a:pPr>
              <a:defRPr/>
            </a:pPr>
            <a:r>
              <a:rPr lang="en-US" altLang="en-US" sz="2000" i="1" dirty="0"/>
              <a:t>Shortly, Jesus also is described as preaching repentance and belief in the gospel (1:14-15).</a:t>
            </a:r>
          </a:p>
          <a:p>
            <a:pPr>
              <a:defRPr/>
            </a:pPr>
            <a:r>
              <a:rPr lang="en-US" altLang="en-US" sz="2000" i="1" dirty="0"/>
              <a:t>His ministry of preaching extended outward to all the Galilean villages and synagogues (1:38-39).</a:t>
            </a:r>
          </a:p>
          <a:p>
            <a:pPr marL="0" indent="0">
              <a:buNone/>
              <a:defRPr/>
            </a:pPr>
            <a:endParaRPr lang="en-US" altLang="en-US" dirty="0"/>
          </a:p>
        </p:txBody>
      </p:sp>
      <p:sp>
        <p:nvSpPr>
          <p:cNvPr id="2" name="TextBox 1">
            <a:extLst>
              <a:ext uri="{FF2B5EF4-FFF2-40B4-BE49-F238E27FC236}">
                <a16:creationId xmlns:a16="http://schemas.microsoft.com/office/drawing/2014/main" id="{8D74C590-8D76-91A9-FA89-6717EDE2207C}"/>
              </a:ext>
            </a:extLst>
          </p:cNvPr>
          <p:cNvSpPr txBox="1"/>
          <p:nvPr/>
        </p:nvSpPr>
        <p:spPr>
          <a:xfrm>
            <a:off x="419099" y="5551488"/>
            <a:ext cx="11306175" cy="954107"/>
          </a:xfrm>
          <a:prstGeom prst="rect">
            <a:avLst/>
          </a:prstGeom>
          <a:solidFill>
            <a:schemeClr val="accent1">
              <a:lumMod val="50000"/>
            </a:schemeClr>
          </a:solidFill>
        </p:spPr>
        <p:txBody>
          <a:bodyPr wrap="square">
            <a:spAutoFit/>
          </a:bodyPr>
          <a:lstStyle/>
          <a:p>
            <a:pPr algn="ctr" eaLnBrk="0" fontAlgn="base" hangingPunct="0">
              <a:spcBef>
                <a:spcPct val="0"/>
              </a:spcBef>
              <a:spcAft>
                <a:spcPct val="0"/>
              </a:spcAft>
              <a:defRPr/>
            </a:pPr>
            <a:r>
              <a:rPr lang="en-US" sz="2800" b="1" dirty="0">
                <a:solidFill>
                  <a:srgbClr val="FFFF99"/>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The essence of his preaching was to “turn” (repent) and believe the gospel, for the kingdom of God was imminent.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p:cTn id="7" dur="5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2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529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 calcmode="lin" valueType="num">
                                      <p:cBhvr additive="base">
                                        <p:cTn id="14"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5299">
                                            <p:txEl>
                                              <p:pRg st="2" end="2"/>
                                            </p:txEl>
                                          </p:spTgt>
                                        </p:tgtEl>
                                        <p:attrNameLst>
                                          <p:attrName>style.visibility</p:attrName>
                                        </p:attrNameLst>
                                      </p:cBhvr>
                                      <p:to>
                                        <p:strVal val="visible"/>
                                      </p:to>
                                    </p:set>
                                    <p:anim calcmode="lin" valueType="num">
                                      <p:cBhvr additive="base">
                                        <p:cTn id="20"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55299">
                                            <p:txEl>
                                              <p:pRg st="3" end="3"/>
                                            </p:txEl>
                                          </p:spTgt>
                                        </p:tgtEl>
                                        <p:attrNameLst>
                                          <p:attrName>style.visibility</p:attrName>
                                        </p:attrNameLst>
                                      </p:cBhvr>
                                      <p:to>
                                        <p:strVal val="visible"/>
                                      </p:to>
                                    </p:set>
                                    <p:anim calcmode="lin" valueType="num">
                                      <p:cBhvr additive="base">
                                        <p:cTn id="26" dur="5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52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5"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C0C21DDD-B812-9827-95DE-4FE495AB6D5E}"/>
              </a:ext>
            </a:extLst>
          </p:cNvPr>
          <p:cNvSpPr>
            <a:spLocks noGrp="1" noChangeArrowheads="1"/>
          </p:cNvSpPr>
          <p:nvPr>
            <p:ph type="title"/>
          </p:nvPr>
        </p:nvSpPr>
        <p:spPr>
          <a:xfrm>
            <a:off x="1981200" y="1"/>
            <a:ext cx="7772400" cy="950913"/>
          </a:xfrm>
        </p:spPr>
        <p:txBody>
          <a:bodyPr/>
          <a:lstStyle/>
          <a:p>
            <a:pPr algn="ctr"/>
            <a:r>
              <a:rPr lang="en-US" altLang="en-US" sz="3600" b="1" dirty="0">
                <a:solidFill>
                  <a:srgbClr val="002060"/>
                </a:solidFill>
              </a:rPr>
              <a:t>The Kingdom of God</a:t>
            </a:r>
          </a:p>
        </p:txBody>
      </p:sp>
      <p:sp>
        <p:nvSpPr>
          <p:cNvPr id="56323" name="Content Placeholder 2">
            <a:extLst>
              <a:ext uri="{FF2B5EF4-FFF2-40B4-BE49-F238E27FC236}">
                <a16:creationId xmlns:a16="http://schemas.microsoft.com/office/drawing/2014/main" id="{8145F744-BD09-DEB2-7D7C-9DB996448200}"/>
              </a:ext>
            </a:extLst>
          </p:cNvPr>
          <p:cNvSpPr>
            <a:spLocks noGrp="1" noChangeArrowheads="1"/>
          </p:cNvSpPr>
          <p:nvPr>
            <p:ph idx="1"/>
          </p:nvPr>
        </p:nvSpPr>
        <p:spPr>
          <a:xfrm>
            <a:off x="371475" y="1135063"/>
            <a:ext cx="11439525" cy="4141787"/>
          </a:xfrm>
        </p:spPr>
        <p:txBody>
          <a:bodyPr/>
          <a:lstStyle/>
          <a:p>
            <a:pPr marL="0" indent="0">
              <a:buNone/>
              <a:defRPr/>
            </a:pPr>
            <a:r>
              <a:rPr lang="en-US" altLang="en-US" sz="2400" b="1" dirty="0">
                <a:solidFill>
                  <a:schemeClr val="tx2"/>
                </a:solidFill>
              </a:rPr>
              <a:t>The phrase “kingdom of God” looms large in Mark’s Gospel, but it appears without explanation.</a:t>
            </a:r>
          </a:p>
          <a:p>
            <a:pPr>
              <a:defRPr/>
            </a:pPr>
            <a:r>
              <a:rPr lang="en-US" altLang="en-US" sz="2000" i="1" dirty="0"/>
              <a:t>Based on the OT concept that God is the true King of Israel and in face of the loss of a political kingdom in the exile, the prophets had begun to suggest that God’s rule was not dependent on the presence of an earthly king.</a:t>
            </a:r>
          </a:p>
          <a:p>
            <a:pPr>
              <a:defRPr/>
            </a:pPr>
            <a:r>
              <a:rPr lang="en-US" altLang="en-US" sz="2000" i="1" dirty="0"/>
              <a:t>The hope of Israel was for a day when the Messiah would come and God would be King over the whole world.</a:t>
            </a:r>
          </a:p>
          <a:p>
            <a:pPr>
              <a:defRPr/>
            </a:pPr>
            <a:r>
              <a:rPr lang="en-US" altLang="en-US" sz="2000" i="1" dirty="0"/>
              <a:t>In Jewish apocalyptic literature, this hope for the coming of God’s reign became a well-established idea.</a:t>
            </a:r>
          </a:p>
        </p:txBody>
      </p:sp>
      <p:sp>
        <p:nvSpPr>
          <p:cNvPr id="2" name="TextBox 1">
            <a:extLst>
              <a:ext uri="{FF2B5EF4-FFF2-40B4-BE49-F238E27FC236}">
                <a16:creationId xmlns:a16="http://schemas.microsoft.com/office/drawing/2014/main" id="{EBF3E99D-0BD5-2267-4650-056BDE7D8EA7}"/>
              </a:ext>
            </a:extLst>
          </p:cNvPr>
          <p:cNvSpPr txBox="1"/>
          <p:nvPr/>
        </p:nvSpPr>
        <p:spPr>
          <a:xfrm>
            <a:off x="447675" y="5638801"/>
            <a:ext cx="11239500" cy="954107"/>
          </a:xfrm>
          <a:prstGeom prst="rect">
            <a:avLst/>
          </a:prstGeom>
          <a:solidFill>
            <a:srgbClr val="188255"/>
          </a:solidFill>
        </p:spPr>
        <p:txBody>
          <a:bodyPr wrap="square">
            <a:spAutoFit/>
          </a:bodyPr>
          <a:lstStyle/>
          <a:p>
            <a:pPr algn="ctr" eaLnBrk="0" fontAlgn="base" hangingPunct="0">
              <a:spcBef>
                <a:spcPct val="0"/>
              </a:spcBef>
              <a:spcAft>
                <a:spcPct val="0"/>
              </a:spcAft>
              <a:defRPr/>
            </a:pPr>
            <a:r>
              <a:rPr lang="en-US" altLang="en-US" sz="2800" b="1" dirty="0">
                <a:solidFill>
                  <a:srgbClr val="FFFF99"/>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When John and Jesus preached that the kingdom was “at hand,” it was a proclamation that the time of fulfillment had arrived</a:t>
            </a:r>
            <a:r>
              <a:rPr lang="en-US" altLang="en-US" sz="2800" dirty="0">
                <a:solidFill>
                  <a:srgbClr val="FFFF99"/>
                </a:solidFill>
                <a:effectLst>
                  <a:outerShdw blurRad="38100" dist="38100" dir="2700000" algn="tl">
                    <a:srgbClr val="000000">
                      <a:alpha val="43137"/>
                    </a:srgbClr>
                  </a:outerShdw>
                </a:effectLst>
                <a:latin typeface="Agency FB" panose="020B0503020202020204" pitchFamily="34" charset="0"/>
                <a:cs typeface="Arial" panose="020B0604020202020204" pitchFamily="34" charset="0"/>
              </a:rPr>
              <a: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5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63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6323">
                                            <p:txEl>
                                              <p:pRg st="1" end="1"/>
                                            </p:txEl>
                                          </p:spTgt>
                                        </p:tgtEl>
                                        <p:attrNameLst>
                                          <p:attrName>style.visibility</p:attrName>
                                        </p:attrNameLst>
                                      </p:cBhvr>
                                      <p:to>
                                        <p:strVal val="visible"/>
                                      </p:to>
                                    </p:set>
                                    <p:anim calcmode="lin" valueType="num">
                                      <p:cBhvr additive="base">
                                        <p:cTn id="14"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6323">
                                            <p:txEl>
                                              <p:pRg st="2" end="2"/>
                                            </p:txEl>
                                          </p:spTgt>
                                        </p:tgtEl>
                                        <p:attrNameLst>
                                          <p:attrName>style.visibility</p:attrName>
                                        </p:attrNameLst>
                                      </p:cBhvr>
                                      <p:to>
                                        <p:strVal val="visible"/>
                                      </p:to>
                                    </p:set>
                                    <p:anim calcmode="lin" valueType="num">
                                      <p:cBhvr additive="base">
                                        <p:cTn id="20"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56323">
                                            <p:txEl>
                                              <p:pRg st="3" end="3"/>
                                            </p:txEl>
                                          </p:spTgt>
                                        </p:tgtEl>
                                        <p:attrNameLst>
                                          <p:attrName>style.visibility</p:attrName>
                                        </p:attrNameLst>
                                      </p:cBhvr>
                                      <p:to>
                                        <p:strVal val="visible"/>
                                      </p:to>
                                    </p:set>
                                    <p:anim calcmode="lin" valueType="num">
                                      <p:cBhvr additive="base">
                                        <p:cTn id="26"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5"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3E4EDCF-B88F-15CA-B041-95FED4072BB9}"/>
              </a:ext>
            </a:extLst>
          </p:cNvPr>
          <p:cNvSpPr>
            <a:spLocks noGrp="1" noChangeArrowheads="1"/>
          </p:cNvSpPr>
          <p:nvPr>
            <p:ph type="title"/>
          </p:nvPr>
        </p:nvSpPr>
        <p:spPr>
          <a:xfrm>
            <a:off x="2209800" y="193676"/>
            <a:ext cx="7772400" cy="950913"/>
          </a:xfrm>
        </p:spPr>
        <p:txBody>
          <a:bodyPr/>
          <a:lstStyle/>
          <a:p>
            <a:pPr algn="ctr"/>
            <a:r>
              <a:rPr lang="en-US" altLang="en-US" sz="3600" b="1" dirty="0">
                <a:solidFill>
                  <a:srgbClr val="002060"/>
                </a:solidFill>
              </a:rPr>
              <a:t>Jesus, the Teacher</a:t>
            </a:r>
          </a:p>
        </p:txBody>
      </p:sp>
      <p:sp>
        <p:nvSpPr>
          <p:cNvPr id="57347" name="Content Placeholder 2">
            <a:extLst>
              <a:ext uri="{FF2B5EF4-FFF2-40B4-BE49-F238E27FC236}">
                <a16:creationId xmlns:a16="http://schemas.microsoft.com/office/drawing/2014/main" id="{F5971D0C-9B46-211B-F72C-BB56DFB0D48B}"/>
              </a:ext>
            </a:extLst>
          </p:cNvPr>
          <p:cNvSpPr>
            <a:spLocks noGrp="1" noChangeArrowheads="1"/>
          </p:cNvSpPr>
          <p:nvPr>
            <p:ph idx="1"/>
          </p:nvPr>
        </p:nvSpPr>
        <p:spPr>
          <a:xfrm>
            <a:off x="504825" y="1371600"/>
            <a:ext cx="11182350" cy="5292724"/>
          </a:xfrm>
        </p:spPr>
        <p:txBody>
          <a:bodyPr/>
          <a:lstStyle/>
          <a:p>
            <a:pPr marL="0" indent="0">
              <a:buNone/>
              <a:defRPr/>
            </a:pPr>
            <a:r>
              <a:rPr lang="en-US" altLang="en-US" sz="2400" b="1" dirty="0">
                <a:solidFill>
                  <a:schemeClr val="tx2"/>
                </a:solidFill>
              </a:rPr>
              <a:t>Mark also uses the vocabulary of “teaching” to describe Jesus’ ministry (</a:t>
            </a:r>
            <a:r>
              <a:rPr lang="el-GR" altLang="en-US" sz="2400" dirty="0">
                <a:solidFill>
                  <a:schemeClr val="tx2"/>
                </a:solidFill>
              </a:rPr>
              <a:t>διδασκω</a:t>
            </a:r>
            <a:r>
              <a:rPr lang="en-US" altLang="en-US" sz="2400" dirty="0">
                <a:solidFill>
                  <a:schemeClr val="tx2"/>
                </a:solidFill>
                <a:latin typeface="Greekth" panose="02020803070505020304" pitchFamily="18" charset="0"/>
              </a:rPr>
              <a:t> = </a:t>
            </a:r>
            <a:r>
              <a:rPr lang="en-US" altLang="en-US" sz="2400" b="1" dirty="0">
                <a:solidFill>
                  <a:schemeClr val="tx2"/>
                </a:solidFill>
              </a:rPr>
              <a:t> </a:t>
            </a:r>
            <a:r>
              <a:rPr lang="en-US" altLang="en-US" sz="2400" dirty="0">
                <a:solidFill>
                  <a:schemeClr val="tx2"/>
                </a:solidFill>
              </a:rPr>
              <a:t>to teach</a:t>
            </a:r>
            <a:r>
              <a:rPr lang="en-US" altLang="en-US" sz="2400" b="1" dirty="0">
                <a:solidFill>
                  <a:schemeClr val="tx2"/>
                </a:solidFill>
              </a:rPr>
              <a:t>).</a:t>
            </a:r>
          </a:p>
          <a:p>
            <a:pPr>
              <a:defRPr/>
            </a:pPr>
            <a:r>
              <a:rPr lang="en-US" altLang="en-US" sz="2000" i="1" dirty="0"/>
              <a:t>It is difficult to make a hard distinction between preaching and teaching, but the latter generally denotes explanation and exposition more than proclamation.</a:t>
            </a:r>
          </a:p>
          <a:p>
            <a:pPr>
              <a:defRPr/>
            </a:pPr>
            <a:r>
              <a:rPr lang="en-US" altLang="en-US" sz="2000" i="1" dirty="0"/>
              <a:t>Mark, more than the other Synoptics, portrays Jesus as a teacher (e.g., 2:13; 4:1-2; 10:1; 14:49, etc.).</a:t>
            </a:r>
          </a:p>
          <a:p>
            <a:pPr>
              <a:defRPr/>
            </a:pPr>
            <a:r>
              <a:rPr lang="en-US" altLang="en-US" sz="2000" i="1" dirty="0"/>
              <a:t>Much of his teaching concerned the nature of the kingdom of God (which varied from popular ideas), and often his teaching was in the form of parables (4:2, 33).</a:t>
            </a:r>
          </a:p>
        </p:txBody>
      </p:sp>
      <p:sp>
        <p:nvSpPr>
          <p:cNvPr id="63492" name="Slide Number Placeholder 3">
            <a:extLst>
              <a:ext uri="{FF2B5EF4-FFF2-40B4-BE49-F238E27FC236}">
                <a16:creationId xmlns:a16="http://schemas.microsoft.com/office/drawing/2014/main" id="{2A6E8817-2F11-90BA-62FD-28E162A577D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7A7BE204-F934-4BC2-A1D2-FE5C7FB0E7D4}" type="slidenum">
              <a:rPr lang="en-US" altLang="en-US" sz="1400">
                <a:solidFill>
                  <a:srgbClr val="000000"/>
                </a:solidFill>
              </a:rPr>
              <a:pPr fontAlgn="base">
                <a:spcBef>
                  <a:spcPct val="0"/>
                </a:spcBef>
                <a:spcAft>
                  <a:spcPct val="0"/>
                </a:spcAft>
                <a:buClrTx/>
                <a:buSzTx/>
                <a:buNone/>
              </a:pPr>
              <a:t>198</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73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7347">
                                            <p:txEl>
                                              <p:pRg st="1" end="1"/>
                                            </p:txEl>
                                          </p:spTgt>
                                        </p:tgtEl>
                                        <p:attrNameLst>
                                          <p:attrName>style.visibility</p:attrName>
                                        </p:attrNameLst>
                                      </p:cBhvr>
                                      <p:to>
                                        <p:strVal val="visible"/>
                                      </p:to>
                                    </p:set>
                                    <p:anim calcmode="lin" valueType="num">
                                      <p:cBhvr additive="base">
                                        <p:cTn id="14"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7347">
                                            <p:txEl>
                                              <p:pRg st="2" end="2"/>
                                            </p:txEl>
                                          </p:spTgt>
                                        </p:tgtEl>
                                        <p:attrNameLst>
                                          <p:attrName>style.visibility</p:attrName>
                                        </p:attrNameLst>
                                      </p:cBhvr>
                                      <p:to>
                                        <p:strVal val="visible"/>
                                      </p:to>
                                    </p:set>
                                    <p:anim calcmode="lin" valueType="num">
                                      <p:cBhvr additive="base">
                                        <p:cTn id="20"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57347">
                                            <p:txEl>
                                              <p:pRg st="3" end="3"/>
                                            </p:txEl>
                                          </p:spTgt>
                                        </p:tgtEl>
                                        <p:attrNameLst>
                                          <p:attrName>style.visibility</p:attrName>
                                        </p:attrNameLst>
                                      </p:cBhvr>
                                      <p:to>
                                        <p:strVal val="visible"/>
                                      </p:to>
                                    </p:set>
                                    <p:anim calcmode="lin" valueType="num">
                                      <p:cBhvr additive="base">
                                        <p:cTn id="26"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DC0D7B75-4CDA-8B49-3F6F-5E59E995798A}"/>
              </a:ext>
            </a:extLst>
          </p:cNvPr>
          <p:cNvSpPr>
            <a:spLocks noGrp="1" noChangeArrowheads="1"/>
          </p:cNvSpPr>
          <p:nvPr>
            <p:ph type="title"/>
          </p:nvPr>
        </p:nvSpPr>
        <p:spPr>
          <a:xfrm>
            <a:off x="2214564" y="269876"/>
            <a:ext cx="7761287" cy="950913"/>
          </a:xfrm>
        </p:spPr>
        <p:txBody>
          <a:bodyPr/>
          <a:lstStyle/>
          <a:p>
            <a:r>
              <a:rPr lang="en-US" altLang="en-US" sz="3600" b="1" dirty="0">
                <a:solidFill>
                  <a:srgbClr val="002060"/>
                </a:solidFill>
              </a:rPr>
              <a:t>Jesus, the Miracle-Worker</a:t>
            </a:r>
          </a:p>
        </p:txBody>
      </p:sp>
      <p:sp>
        <p:nvSpPr>
          <p:cNvPr id="58371" name="Content Placeholder 2">
            <a:extLst>
              <a:ext uri="{FF2B5EF4-FFF2-40B4-BE49-F238E27FC236}">
                <a16:creationId xmlns:a16="http://schemas.microsoft.com/office/drawing/2014/main" id="{CCFE93E6-834F-2CAD-12DA-4E260BAF4654}"/>
              </a:ext>
            </a:extLst>
          </p:cNvPr>
          <p:cNvSpPr>
            <a:spLocks noGrp="1" noChangeArrowheads="1"/>
          </p:cNvSpPr>
          <p:nvPr>
            <p:ph idx="1"/>
          </p:nvPr>
        </p:nvSpPr>
        <p:spPr>
          <a:xfrm>
            <a:off x="619126" y="1447801"/>
            <a:ext cx="10906124" cy="5140323"/>
          </a:xfrm>
        </p:spPr>
        <p:txBody>
          <a:bodyPr/>
          <a:lstStyle/>
          <a:p>
            <a:pPr marL="0" indent="0">
              <a:buNone/>
              <a:defRPr/>
            </a:pPr>
            <a:r>
              <a:rPr lang="en-US" altLang="en-US" sz="2400" b="1" dirty="0">
                <a:solidFill>
                  <a:schemeClr val="tx2"/>
                </a:solidFill>
              </a:rPr>
              <a:t>In addition to his preaching and teaching, Jesus performed many miracles (</a:t>
            </a:r>
            <a:r>
              <a:rPr lang="el-GR" altLang="en-US" sz="2400" dirty="0">
                <a:solidFill>
                  <a:schemeClr val="tx2"/>
                </a:solidFill>
              </a:rPr>
              <a:t>δυναμεις</a:t>
            </a:r>
            <a:r>
              <a:rPr lang="en-US" altLang="en-US" sz="2400" dirty="0">
                <a:solidFill>
                  <a:schemeClr val="tx2"/>
                </a:solidFill>
                <a:latin typeface="Greekth" panose="02020803070505020304" pitchFamily="18" charset="0"/>
              </a:rPr>
              <a:t> = </a:t>
            </a:r>
            <a:r>
              <a:rPr lang="en-US" altLang="en-US" sz="2400" dirty="0">
                <a:solidFill>
                  <a:schemeClr val="tx2"/>
                </a:solidFill>
              </a:rPr>
              <a:t>acts of power</a:t>
            </a:r>
            <a:r>
              <a:rPr lang="en-US" altLang="en-US" sz="2400" b="1" dirty="0">
                <a:solidFill>
                  <a:schemeClr val="tx2"/>
                </a:solidFill>
              </a:rPr>
              <a:t>), and Mark devotes more space to this aspect of Jesus’ ministry than the other gospel writers.</a:t>
            </a:r>
          </a:p>
          <a:p>
            <a:pPr>
              <a:defRPr/>
            </a:pPr>
            <a:r>
              <a:rPr lang="en-US" altLang="en-US" sz="2000" i="1" dirty="0"/>
              <a:t>Such acts of power were clearly in the interests of combatting the forces of evil (3:22-27).</a:t>
            </a:r>
          </a:p>
          <a:p>
            <a:pPr>
              <a:defRPr/>
            </a:pPr>
            <a:r>
              <a:rPr lang="en-US" altLang="en-US" sz="2000" i="1" dirty="0"/>
              <a:t>Some of his miracles seem to have been simple acts of compassion (e.g., 1:30-31), while others seem to be performed to make a theological point (e.g., 2:1-12).</a:t>
            </a:r>
          </a:p>
        </p:txBody>
      </p:sp>
      <p:sp>
        <p:nvSpPr>
          <p:cNvPr id="64516" name="Slide Number Placeholder 3">
            <a:extLst>
              <a:ext uri="{FF2B5EF4-FFF2-40B4-BE49-F238E27FC236}">
                <a16:creationId xmlns:a16="http://schemas.microsoft.com/office/drawing/2014/main" id="{8EA3271B-CD60-5BC4-F58A-D8B5E8C265E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5618E59B-2B83-4BB1-B12D-B8A5101135A9}" type="slidenum">
              <a:rPr lang="en-US" altLang="en-US" sz="1400">
                <a:solidFill>
                  <a:srgbClr val="000000"/>
                </a:solidFill>
              </a:rPr>
              <a:pPr fontAlgn="base">
                <a:spcBef>
                  <a:spcPct val="0"/>
                </a:spcBef>
                <a:spcAft>
                  <a:spcPct val="0"/>
                </a:spcAft>
                <a:buClrTx/>
                <a:buSzTx/>
                <a:buNone/>
              </a:pPr>
              <a:t>199</a:t>
            </a:fld>
            <a:endParaRPr lang="en-US" altLang="en-US" sz="1400">
              <a:solidFill>
                <a:srgbClr val="000000"/>
              </a:solidFil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3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8371">
                                            <p:txEl>
                                              <p:pRg st="1" end="1"/>
                                            </p:txEl>
                                          </p:spTgt>
                                        </p:tgtEl>
                                        <p:attrNameLst>
                                          <p:attrName>style.visibility</p:attrName>
                                        </p:attrNameLst>
                                      </p:cBhvr>
                                      <p:to>
                                        <p:strVal val="visible"/>
                                      </p:to>
                                    </p:set>
                                    <p:anim calcmode="lin" valueType="num">
                                      <p:cBhvr additive="base">
                                        <p:cTn id="14"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58371">
                                            <p:txEl>
                                              <p:pRg st="2" end="2"/>
                                            </p:txEl>
                                          </p:spTgt>
                                        </p:tgtEl>
                                        <p:attrNameLst>
                                          <p:attrName>style.visibility</p:attrName>
                                        </p:attrNameLst>
                                      </p:cBhvr>
                                      <p:to>
                                        <p:strVal val="visible"/>
                                      </p:to>
                                    </p:set>
                                    <p:anim calcmode="lin" valueType="num">
                                      <p:cBhvr additive="base">
                                        <p:cTn id="20"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8716BE-0AF2-B2BB-D298-7743604A9E7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78A3ABF2-A9AE-02C0-0278-2974A935645B}"/>
              </a:ext>
            </a:extLst>
          </p:cNvPr>
          <p:cNvSpPr>
            <a:spLocks noGrp="1" noChangeArrowheads="1"/>
          </p:cNvSpPr>
          <p:nvPr>
            <p:ph type="body" idx="1"/>
          </p:nvPr>
        </p:nvSpPr>
        <p:spPr>
          <a:xfrm>
            <a:off x="398059" y="3755617"/>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From Old to New Testament</a:t>
            </a:r>
          </a:p>
        </p:txBody>
      </p:sp>
      <p:sp>
        <p:nvSpPr>
          <p:cNvPr id="2" name="Slide Number Placeholder 1">
            <a:extLst>
              <a:ext uri="{FF2B5EF4-FFF2-40B4-BE49-F238E27FC236}">
                <a16:creationId xmlns:a16="http://schemas.microsoft.com/office/drawing/2014/main" id="{8BE5DCD7-EB1A-BCA5-04CF-CA52E0ADBF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938640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a:solidFill>
                  <a:srgbClr val="7030A0"/>
                </a:solidFill>
              </a:rPr>
              <a:t>The Herodian</a:t>
            </a:r>
            <a:r>
              <a:rPr lang="en-US" dirty="0">
                <a:solidFill>
                  <a:srgbClr val="7030A0"/>
                </a:solidFill>
              </a:rPr>
              <a: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400" b="1" dirty="0">
                <a:solidFill>
                  <a:srgbClr val="C00000"/>
                </a:solidFill>
                <a:latin typeface="Bahnschrift SemiBold Condensed" panose="020B0502040204020203" pitchFamily="34" charset="0"/>
              </a:rPr>
              <a:t>This group, mentioned alongside the Pharisees (Mk. 3:6; 12:13; Mt. 22:16), is largely unknown except for the references in the New Testament.</a:t>
            </a:r>
          </a:p>
          <a:p>
            <a:pPr marL="914400" indent="-457200">
              <a:spcBef>
                <a:spcPts val="0"/>
              </a:spcBef>
              <a:spcAft>
                <a:spcPts val="0"/>
              </a:spcAft>
              <a:buFont typeface="Wingdings" panose="05000000000000000000" pitchFamily="2" charset="2"/>
              <a:buChar char="§"/>
            </a:pPr>
            <a:r>
              <a:rPr lang="en-US" sz="2000" i="1" dirty="0"/>
              <a:t>They are not mentioned by Josephus.</a:t>
            </a:r>
          </a:p>
          <a:p>
            <a:pPr marL="914400" indent="-457200">
              <a:spcBef>
                <a:spcPts val="0"/>
              </a:spcBef>
              <a:spcAft>
                <a:spcPts val="0"/>
              </a:spcAft>
              <a:buFont typeface="Wingdings" panose="05000000000000000000" pitchFamily="2" charset="2"/>
              <a:buChar char="§"/>
            </a:pPr>
            <a:r>
              <a:rPr lang="en-US" sz="2000" i="1" dirty="0"/>
              <a:t>Apparently, they were supporters of the Herod family.</a:t>
            </a:r>
          </a:p>
          <a:p>
            <a:pPr marL="914400" indent="-457200">
              <a:spcBef>
                <a:spcPts val="0"/>
              </a:spcBef>
              <a:spcAft>
                <a:spcPts val="0"/>
              </a:spcAft>
              <a:buFont typeface="Wingdings" panose="05000000000000000000" pitchFamily="2" charset="2"/>
              <a:buChar char="§"/>
            </a:pPr>
            <a:r>
              <a:rPr lang="en-US" sz="2000" i="1" dirty="0"/>
              <a:t>Some have suggested that they may have been Essenes, but this is unclear.</a:t>
            </a:r>
          </a:p>
        </p:txBody>
      </p:sp>
    </p:spTree>
    <p:extLst>
      <p:ext uri="{BB962C8B-B14F-4D97-AF65-F5344CB8AC3E}">
        <p14:creationId xmlns:p14="http://schemas.microsoft.com/office/powerpoint/2010/main" val="28027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F6A7A0-B83B-C6F6-4601-BC56CF8475ED}"/>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2CFF4828-1F8E-0F78-C62A-10FD7A6BCB1D}"/>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Luke</a:t>
            </a:r>
          </a:p>
        </p:txBody>
      </p:sp>
      <p:sp>
        <p:nvSpPr>
          <p:cNvPr id="2" name="Slide Number Placeholder 1">
            <a:extLst>
              <a:ext uri="{FF2B5EF4-FFF2-40B4-BE49-F238E27FC236}">
                <a16:creationId xmlns:a16="http://schemas.microsoft.com/office/drawing/2014/main" id="{5630E7FF-4237-D78E-AA1E-6A755D48C0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481457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29899"/>
            <a:ext cx="8911687" cy="823008"/>
          </a:xfrm>
        </p:spPr>
        <p:txBody>
          <a:bodyPr>
            <a:normAutofit/>
          </a:bodyPr>
          <a:lstStyle/>
          <a:p>
            <a:r>
              <a:rPr lang="en-US" sz="3200" b="1" dirty="0">
                <a:solidFill>
                  <a:srgbClr val="C00000"/>
                </a:solidFill>
              </a:rPr>
              <a:t>THEOLOGICAL THEMES</a:t>
            </a:r>
          </a:p>
        </p:txBody>
      </p:sp>
      <p:sp>
        <p:nvSpPr>
          <p:cNvPr id="3" name="Content Placeholder 2"/>
          <p:cNvSpPr>
            <a:spLocks noGrp="1"/>
          </p:cNvSpPr>
          <p:nvPr>
            <p:ph idx="1"/>
          </p:nvPr>
        </p:nvSpPr>
        <p:spPr>
          <a:xfrm>
            <a:off x="1828800" y="1325880"/>
            <a:ext cx="9675812" cy="5532120"/>
          </a:xfrm>
        </p:spPr>
        <p:txBody>
          <a:bodyPr>
            <a:normAutofit/>
          </a:bodyPr>
          <a:lstStyle/>
          <a:p>
            <a:pPr marL="0" indent="0">
              <a:buNone/>
            </a:pPr>
            <a:r>
              <a:rPr lang="en-US" sz="2400" b="1" dirty="0">
                <a:solidFill>
                  <a:srgbClr val="002060"/>
                </a:solidFill>
              </a:rPr>
              <a:t>Several important themes emerge in the Third Gospel.</a:t>
            </a:r>
          </a:p>
          <a:p>
            <a:pPr lvl="1"/>
            <a:r>
              <a:rPr lang="en-US" sz="2000" i="1" dirty="0"/>
              <a:t>In the theme of amazement, Luke uses a cluster of words to demonstrate the power of the Christ event. People are awed, astonished, perplexed, amazed and afraid.</a:t>
            </a:r>
          </a:p>
          <a:p>
            <a:pPr lvl="1"/>
            <a:r>
              <a:rPr lang="en-US" sz="2000" i="1" dirty="0"/>
              <a:t>There is a marked emphasis on prayer, especially the prayers of Jesus.</a:t>
            </a:r>
          </a:p>
          <a:p>
            <a:pPr lvl="1"/>
            <a:r>
              <a:rPr lang="en-US" sz="2000" i="1" dirty="0"/>
              <a:t>The active work of the Holy Spirit figures prominently in Luke, and this emphasis will continue in the Book of Acts.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414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904" y="584567"/>
            <a:ext cx="8911687" cy="771553"/>
          </a:xfrm>
        </p:spPr>
        <p:txBody>
          <a:bodyPr>
            <a:normAutofit/>
          </a:bodyPr>
          <a:lstStyle/>
          <a:p>
            <a:r>
              <a:rPr lang="en-US" sz="3200" b="1" dirty="0">
                <a:solidFill>
                  <a:srgbClr val="C00000"/>
                </a:solidFill>
              </a:rPr>
              <a:t>Amazement</a:t>
            </a:r>
          </a:p>
        </p:txBody>
      </p:sp>
      <p:sp>
        <p:nvSpPr>
          <p:cNvPr id="3" name="Content Placeholder 2"/>
          <p:cNvSpPr>
            <a:spLocks noGrp="1"/>
          </p:cNvSpPr>
          <p:nvPr>
            <p:ph idx="1"/>
          </p:nvPr>
        </p:nvSpPr>
        <p:spPr>
          <a:xfrm>
            <a:off x="1954885" y="1356120"/>
            <a:ext cx="10028567" cy="5397105"/>
          </a:xfrm>
        </p:spPr>
        <p:txBody>
          <a:bodyPr>
            <a:normAutofit/>
          </a:bodyPr>
          <a:lstStyle/>
          <a:p>
            <a:pPr marL="0" indent="0">
              <a:buNone/>
            </a:pPr>
            <a:r>
              <a:rPr lang="en-US" sz="2400" b="1" dirty="0">
                <a:solidFill>
                  <a:srgbClr val="002060"/>
                </a:solidFill>
              </a:rPr>
              <a:t>Luke’s vocabulary of amazement is rich and plentiful:</a:t>
            </a:r>
          </a:p>
          <a:p>
            <a:pPr lvl="1"/>
            <a:r>
              <a:rPr lang="el-GR" sz="2000" dirty="0">
                <a:solidFill>
                  <a:schemeClr val="tx1"/>
                </a:solidFill>
                <a:latin typeface="Greekth" panose="02020803070505020304" pitchFamily="18" charset="0"/>
              </a:rPr>
              <a:t>θαυμαζω</a:t>
            </a:r>
            <a:r>
              <a:rPr lang="en-US" sz="2000" dirty="0">
                <a:solidFill>
                  <a:schemeClr val="tx1"/>
                </a:solidFill>
              </a:rPr>
              <a:t> = to marvel (1:21, 63; 2:18, 33; 4:22; 8:25; 9:43; 11:14, 38; 20:26; 24:12, 41) </a:t>
            </a:r>
            <a:endParaRPr lang="en-US" sz="2000" dirty="0">
              <a:solidFill>
                <a:schemeClr val="tx1"/>
              </a:solidFill>
              <a:latin typeface="Greekth" panose="02020803070505020304" pitchFamily="18" charset="0"/>
            </a:endParaRPr>
          </a:p>
          <a:p>
            <a:pPr lvl="1"/>
            <a:r>
              <a:rPr lang="el-GR" sz="2000" dirty="0">
                <a:solidFill>
                  <a:schemeClr val="tx1"/>
                </a:solidFill>
                <a:latin typeface="Greekth" panose="02020803070505020304" pitchFamily="18" charset="0"/>
              </a:rPr>
              <a:t>εκπλησσομαι</a:t>
            </a:r>
            <a:r>
              <a:rPr lang="en-US" sz="2000" dirty="0">
                <a:solidFill>
                  <a:schemeClr val="tx1"/>
                </a:solidFill>
              </a:rPr>
              <a:t> = to be amazed (2:48; 4:32; 9:43)</a:t>
            </a:r>
            <a:endParaRPr lang="en-US" sz="2000" dirty="0">
              <a:solidFill>
                <a:schemeClr val="tx1"/>
              </a:solidFill>
              <a:latin typeface="Greekth" panose="02020803070505020304" pitchFamily="18" charset="0"/>
            </a:endParaRPr>
          </a:p>
          <a:p>
            <a:pPr lvl="1"/>
            <a:r>
              <a:rPr lang="el-GR" sz="2000" dirty="0">
                <a:solidFill>
                  <a:schemeClr val="tx1"/>
                </a:solidFill>
                <a:latin typeface="Greekth" panose="02020803070505020304" pitchFamily="18" charset="0"/>
              </a:rPr>
              <a:t>εξιστημι</a:t>
            </a:r>
            <a:r>
              <a:rPr lang="en-US" sz="2000" dirty="0">
                <a:solidFill>
                  <a:schemeClr val="tx1"/>
                </a:solidFill>
              </a:rPr>
              <a:t> = to be astounded (2:47; 8:56; 24:22)</a:t>
            </a:r>
            <a:endParaRPr lang="en-US" sz="2000" dirty="0">
              <a:solidFill>
                <a:schemeClr val="tx1"/>
              </a:solidFill>
              <a:latin typeface="Greekth" panose="02020803070505020304" pitchFamily="18" charset="0"/>
            </a:endParaRPr>
          </a:p>
          <a:p>
            <a:pPr lvl="1"/>
            <a:r>
              <a:rPr lang="el-GR" sz="2000" dirty="0">
                <a:solidFill>
                  <a:schemeClr val="tx1"/>
                </a:solidFill>
                <a:latin typeface="Greekth" panose="02020803070505020304" pitchFamily="18" charset="0"/>
              </a:rPr>
              <a:t>εκστασις</a:t>
            </a:r>
            <a:r>
              <a:rPr lang="en-US" sz="2000" dirty="0">
                <a:solidFill>
                  <a:schemeClr val="tx1"/>
                </a:solidFill>
              </a:rPr>
              <a:t> = bewilderment (5:26)</a:t>
            </a:r>
            <a:endParaRPr lang="en-US" sz="2000" dirty="0">
              <a:solidFill>
                <a:schemeClr val="tx1"/>
              </a:solidFill>
              <a:latin typeface="Greekth" panose="02020803070505020304" pitchFamily="18" charset="0"/>
            </a:endParaRPr>
          </a:p>
          <a:p>
            <a:pPr lvl="1"/>
            <a:r>
              <a:rPr lang="el-GR" sz="2000" dirty="0">
                <a:solidFill>
                  <a:schemeClr val="tx1"/>
                </a:solidFill>
                <a:latin typeface="Greekth" panose="02020803070505020304" pitchFamily="18" charset="0"/>
              </a:rPr>
              <a:t>θαμβος</a:t>
            </a:r>
            <a:r>
              <a:rPr lang="en-US" sz="2000" dirty="0">
                <a:solidFill>
                  <a:schemeClr val="tx1"/>
                </a:solidFill>
              </a:rPr>
              <a:t> = wonder (4:36; 5:9)</a:t>
            </a:r>
            <a:endParaRPr lang="en-US" sz="2000" dirty="0">
              <a:solidFill>
                <a:schemeClr val="tx1"/>
              </a:solidFill>
              <a:latin typeface="Greekth" panose="02020803070505020304" pitchFamily="18" charset="0"/>
            </a:endParaRPr>
          </a:p>
          <a:p>
            <a:pPr lvl="1"/>
            <a:r>
              <a:rPr lang="el-GR" sz="2000" dirty="0">
                <a:solidFill>
                  <a:schemeClr val="tx1"/>
                </a:solidFill>
                <a:latin typeface="Greekth" panose="02020803070505020304" pitchFamily="18" charset="0"/>
              </a:rPr>
              <a:t>φοβεω</a:t>
            </a:r>
            <a:r>
              <a:rPr lang="en-US" sz="2000" dirty="0">
                <a:solidFill>
                  <a:schemeClr val="tx1"/>
                </a:solidFill>
              </a:rPr>
              <a:t> = to be afraid (2:9; 8:25, 35; 9:34, 45)</a:t>
            </a:r>
          </a:p>
          <a:p>
            <a:pPr lvl="1"/>
            <a:r>
              <a:rPr lang="el-GR" sz="2000" dirty="0">
                <a:solidFill>
                  <a:schemeClr val="tx1"/>
                </a:solidFill>
                <a:latin typeface="Greekth" panose="02020803070505020304" pitchFamily="18" charset="0"/>
              </a:rPr>
              <a:t>φοβος</a:t>
            </a:r>
            <a:r>
              <a:rPr lang="en-US" sz="2000" dirty="0">
                <a:solidFill>
                  <a:schemeClr val="tx1"/>
                </a:solidFill>
              </a:rPr>
              <a:t> = fear (1:12, 65; 2:9; 5:26; 7:16; 8:37)</a:t>
            </a:r>
          </a:p>
          <a:p>
            <a:pPr lvl="1"/>
            <a:r>
              <a:rPr lang="el-GR" sz="2000" dirty="0">
                <a:solidFill>
                  <a:schemeClr val="tx1"/>
                </a:solidFill>
                <a:latin typeface="Greekth" panose="02020803070505020304" pitchFamily="18" charset="0"/>
              </a:rPr>
              <a:t>απορεω</a:t>
            </a:r>
            <a:r>
              <a:rPr lang="en-US" sz="2000" dirty="0">
                <a:solidFill>
                  <a:schemeClr val="tx1"/>
                </a:solidFill>
              </a:rPr>
              <a:t> = to be at a loss (24:4)</a:t>
            </a:r>
            <a:endParaRPr lang="en-US" sz="2000" dirty="0">
              <a:solidFill>
                <a:schemeClr val="tx1"/>
              </a:solidFill>
              <a:latin typeface="Greekth" panose="02020803070505020304" pitchFamily="18" charset="0"/>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378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115" y="198791"/>
            <a:ext cx="8911687" cy="771553"/>
          </a:xfrm>
        </p:spPr>
        <p:txBody>
          <a:bodyPr>
            <a:normAutofit/>
          </a:bodyPr>
          <a:lstStyle/>
          <a:p>
            <a:r>
              <a:rPr lang="en-US" sz="3200" b="1" dirty="0">
                <a:solidFill>
                  <a:srgbClr val="C00000"/>
                </a:solidFill>
              </a:rPr>
              <a:t>Prayer</a:t>
            </a:r>
          </a:p>
        </p:txBody>
      </p:sp>
      <p:sp>
        <p:nvSpPr>
          <p:cNvPr id="3" name="Content Placeholder 2"/>
          <p:cNvSpPr>
            <a:spLocks noGrp="1"/>
          </p:cNvSpPr>
          <p:nvPr>
            <p:ph idx="1"/>
          </p:nvPr>
        </p:nvSpPr>
        <p:spPr>
          <a:xfrm>
            <a:off x="2021305" y="970343"/>
            <a:ext cx="9808745" cy="5688865"/>
          </a:xfrm>
        </p:spPr>
        <p:txBody>
          <a:bodyPr>
            <a:normAutofit/>
          </a:bodyPr>
          <a:lstStyle/>
          <a:p>
            <a:pPr marL="0" indent="0">
              <a:buNone/>
            </a:pPr>
            <a:r>
              <a:rPr lang="en-US" sz="2400" b="1" dirty="0">
                <a:solidFill>
                  <a:srgbClr val="002060"/>
                </a:solidFill>
              </a:rPr>
              <a:t>Both in Jesus’ own prayer life as well as his teachings, prayer occupies a central role:</a:t>
            </a:r>
          </a:p>
          <a:p>
            <a:pPr lvl="1"/>
            <a:r>
              <a:rPr lang="en-US" sz="2000" i="1" dirty="0"/>
              <a:t>Jesus prayed at his baptism (3:21), in lonely places (5:16), sometimes in the mountains (9:28), sometimes all night (6:12), often in private places (9:18), for Peter (22:32), in Gethsemane (22:39-44) and on the cross (23:46).</a:t>
            </a:r>
          </a:p>
          <a:p>
            <a:pPr lvl="1"/>
            <a:r>
              <a:rPr lang="en-US" sz="2000" i="1" dirty="0"/>
              <a:t>It was the striking prayer life of Jesus that prompted the disciples’ question, “Lord, teach us to pray,” and Jesus’ answer with what we call “The Lord’s Prayer” (11:1ff.).</a:t>
            </a:r>
          </a:p>
          <a:p>
            <a:pPr lvl="1"/>
            <a:r>
              <a:rPr lang="en-US" sz="2000" i="1" dirty="0"/>
              <a:t>It is Luke who provides us with Jesus’ parables about prayer (11:5-13; 18:1-8; cf. 10:2).</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992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494" y="673768"/>
            <a:ext cx="8915400" cy="786064"/>
          </a:xfrm>
        </p:spPr>
        <p:txBody>
          <a:bodyPr>
            <a:normAutofit/>
          </a:bodyPr>
          <a:lstStyle/>
          <a:p>
            <a:r>
              <a:rPr lang="en-US" sz="3200" b="1" dirty="0">
                <a:solidFill>
                  <a:srgbClr val="C00000"/>
                </a:solidFill>
              </a:rPr>
              <a:t>The Holy Spirit</a:t>
            </a:r>
          </a:p>
        </p:txBody>
      </p:sp>
      <p:sp>
        <p:nvSpPr>
          <p:cNvPr id="3" name="Content Placeholder 2"/>
          <p:cNvSpPr>
            <a:spLocks noGrp="1"/>
          </p:cNvSpPr>
          <p:nvPr>
            <p:ph idx="1"/>
          </p:nvPr>
        </p:nvSpPr>
        <p:spPr>
          <a:xfrm>
            <a:off x="2047494" y="1459832"/>
            <a:ext cx="9457118" cy="5207668"/>
          </a:xfrm>
        </p:spPr>
        <p:txBody>
          <a:bodyPr>
            <a:normAutofit/>
          </a:bodyPr>
          <a:lstStyle/>
          <a:p>
            <a:pPr marL="0" indent="0">
              <a:buNone/>
            </a:pPr>
            <a:r>
              <a:rPr lang="en-US" sz="2400" b="1" dirty="0">
                <a:solidFill>
                  <a:srgbClr val="002060"/>
                </a:solidFill>
              </a:rPr>
              <a:t>Beginning with the birth narratives, Luke heralds the return of the quenched prophetic Spirit which had not been active since the last of the writing prophets.</a:t>
            </a:r>
          </a:p>
          <a:p>
            <a:pPr lvl="1"/>
            <a:r>
              <a:rPr lang="en-US" sz="2000" i="1" dirty="0"/>
              <a:t>John the Baptist (1:15), Mary (1:35), Elizabeth (1:41), Zechariah (1:67) and Simeon (2:26-27) were all filled with the Spirit.</a:t>
            </a:r>
          </a:p>
          <a:p>
            <a:pPr lvl="1"/>
            <a:r>
              <a:rPr lang="en-US" sz="2000" i="1" dirty="0"/>
              <a:t>Jesus himself was full of the Spirit (3:22; 4:1, 14, 18; 10:21)</a:t>
            </a:r>
          </a:p>
          <a:p>
            <a:pPr lvl="1"/>
            <a:r>
              <a:rPr lang="en-US" sz="2000" i="1" dirty="0"/>
              <a:t>Jesus would be both the bearer of the Spirit and the giver of the Spirit (3:16; cf. 11:13; 24:49; Ac. 2:33).</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521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7CF34F-B9C9-57CE-871F-1DB02FBC067C}"/>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53F67340-FBAD-94FD-4FD2-491D6ED0CD33}"/>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John</a:t>
            </a:r>
          </a:p>
        </p:txBody>
      </p:sp>
      <p:sp>
        <p:nvSpPr>
          <p:cNvPr id="2" name="Slide Number Placeholder 1">
            <a:extLst>
              <a:ext uri="{FF2B5EF4-FFF2-40B4-BE49-F238E27FC236}">
                <a16:creationId xmlns:a16="http://schemas.microsoft.com/office/drawing/2014/main" id="{B345138F-B8C7-6BEE-6502-3433C0927A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36672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DA678-838C-FFC0-7919-012A0C43901B}"/>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8387E0A-2993-2AF4-2105-3587C9CA686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780636-84DB-4741-9461-0606CBB9C7DA}"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35202" name="Rectangle 2">
            <a:extLst>
              <a:ext uri="{FF2B5EF4-FFF2-40B4-BE49-F238E27FC236}">
                <a16:creationId xmlns:a16="http://schemas.microsoft.com/office/drawing/2014/main" id="{78EFC6DB-D809-AA3F-1D4E-1427892D999D}"/>
              </a:ext>
            </a:extLst>
          </p:cNvPr>
          <p:cNvSpPr>
            <a:spLocks noGrp="1" noChangeArrowheads="1"/>
          </p:cNvSpPr>
          <p:nvPr>
            <p:ph type="title"/>
          </p:nvPr>
        </p:nvSpPr>
        <p:spPr>
          <a:xfrm>
            <a:off x="1981200" y="76200"/>
            <a:ext cx="8229600" cy="865188"/>
          </a:xfrm>
        </p:spPr>
        <p:txBody>
          <a:bodyPr/>
          <a:lstStyle/>
          <a:p>
            <a:r>
              <a:rPr lang="en-US" altLang="en-US" dirty="0">
                <a:solidFill>
                  <a:srgbClr val="66FF33"/>
                </a:solidFill>
                <a:latin typeface="Freestyle Script" panose="030804020302050B0404" pitchFamily="66" charset="0"/>
              </a:rPr>
              <a:t>The Trial of Truth</a:t>
            </a:r>
          </a:p>
        </p:txBody>
      </p:sp>
      <p:sp>
        <p:nvSpPr>
          <p:cNvPr id="435203" name="Rectangle 3">
            <a:extLst>
              <a:ext uri="{FF2B5EF4-FFF2-40B4-BE49-F238E27FC236}">
                <a16:creationId xmlns:a16="http://schemas.microsoft.com/office/drawing/2014/main" id="{BD3644AE-11AD-BFFC-A530-3DDDA27E2B3C}"/>
              </a:ext>
            </a:extLst>
          </p:cNvPr>
          <p:cNvSpPr>
            <a:spLocks noGrp="1" noChangeArrowheads="1"/>
          </p:cNvSpPr>
          <p:nvPr>
            <p:ph type="body" idx="1"/>
          </p:nvPr>
        </p:nvSpPr>
        <p:spPr>
          <a:xfrm>
            <a:off x="506994" y="1325578"/>
            <a:ext cx="11304006" cy="5456222"/>
          </a:xfrm>
        </p:spPr>
        <p:txBody>
          <a:bodyPr/>
          <a:lstStyle/>
          <a:p>
            <a:pPr>
              <a:lnSpc>
                <a:spcPct val="90000"/>
              </a:lnSpc>
              <a:buFont typeface="Wingdings" panose="05000000000000000000" pitchFamily="2" charset="2"/>
              <a:buNone/>
            </a:pPr>
            <a:r>
              <a:rPr lang="en-US" altLang="en-US" sz="2800" dirty="0">
                <a:solidFill>
                  <a:srgbClr val="B8EAD0"/>
                </a:solidFill>
                <a:latin typeface="Eras Bold ITC" panose="020B0907030504020204" pitchFamily="34" charset="0"/>
              </a:rPr>
              <a:t>A unique feature of the Fourth Gospel is a trial or lawsuit motif that shapes much of its narrative.</a:t>
            </a:r>
          </a:p>
          <a:p>
            <a:pPr lvl="1">
              <a:lnSpc>
                <a:spcPct val="90000"/>
              </a:lnSpc>
              <a:buFontTx/>
              <a:buBlip>
                <a:blip r:embed="rId2"/>
              </a:buBlip>
            </a:pPr>
            <a:r>
              <a:rPr lang="en-US" altLang="en-US" sz="2400" i="1" dirty="0">
                <a:solidFill>
                  <a:srgbClr val="FFFF99"/>
                </a:solidFill>
                <a:latin typeface="Book Antiqua" panose="02040602050305030304" pitchFamily="18" charset="0"/>
              </a:rPr>
              <a:t>Within this motif, the concepts of </a:t>
            </a:r>
            <a:r>
              <a:rPr lang="en-US" altLang="en-US" sz="2400" i="1" u="sng" dirty="0">
                <a:solidFill>
                  <a:srgbClr val="FFFF99"/>
                </a:solidFill>
                <a:latin typeface="Book Antiqua" panose="02040602050305030304" pitchFamily="18" charset="0"/>
              </a:rPr>
              <a:t>witness</a:t>
            </a:r>
            <a:r>
              <a:rPr lang="en-US" altLang="en-US" sz="2400" i="1" dirty="0">
                <a:solidFill>
                  <a:srgbClr val="FFFF99"/>
                </a:solidFill>
                <a:latin typeface="Book Antiqua" panose="02040602050305030304" pitchFamily="18" charset="0"/>
              </a:rPr>
              <a:t>, </a:t>
            </a:r>
            <a:r>
              <a:rPr lang="en-US" altLang="en-US" sz="2400" i="1" u="sng" dirty="0">
                <a:solidFill>
                  <a:srgbClr val="FFFF99"/>
                </a:solidFill>
                <a:latin typeface="Book Antiqua" panose="02040602050305030304" pitchFamily="18" charset="0"/>
              </a:rPr>
              <a:t>judgment</a:t>
            </a:r>
            <a:r>
              <a:rPr lang="en-US" altLang="en-US" sz="2400" i="1" dirty="0">
                <a:solidFill>
                  <a:srgbClr val="FFFF99"/>
                </a:solidFill>
                <a:latin typeface="Book Antiqua" panose="02040602050305030304" pitchFamily="18" charset="0"/>
              </a:rPr>
              <a:t> and </a:t>
            </a:r>
            <a:r>
              <a:rPr lang="en-US" altLang="en-US" sz="2400" i="1" u="sng" dirty="0">
                <a:solidFill>
                  <a:srgbClr val="FFFF99"/>
                </a:solidFill>
                <a:latin typeface="Book Antiqua" panose="02040602050305030304" pitchFamily="18" charset="0"/>
              </a:rPr>
              <a:t>truth</a:t>
            </a:r>
            <a:r>
              <a:rPr lang="en-US" altLang="en-US" sz="2400" i="1" dirty="0">
                <a:solidFill>
                  <a:srgbClr val="FFFF99"/>
                </a:solidFill>
                <a:latin typeface="Book Antiqua" panose="02040602050305030304" pitchFamily="18" charset="0"/>
              </a:rPr>
              <a:t> bear directly upon the narratives about Jesus’ life and death.</a:t>
            </a:r>
          </a:p>
          <a:p>
            <a:pPr lvl="1">
              <a:lnSpc>
                <a:spcPct val="90000"/>
              </a:lnSpc>
              <a:buFontTx/>
              <a:buBlip>
                <a:blip r:embed="rId2"/>
              </a:buBlip>
            </a:pPr>
            <a:r>
              <a:rPr lang="en-US" altLang="en-US" sz="2400" i="1" dirty="0">
                <a:solidFill>
                  <a:srgbClr val="FFFF99"/>
                </a:solidFill>
                <a:latin typeface="Book Antiqua" panose="02040602050305030304" pitchFamily="18" charset="0"/>
              </a:rPr>
              <a:t>Related to this motif are:</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Jesus’ controversy with “the Jews”</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Jesus’ trial before Pilate and the question, “What is truth?”</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The appeal to the law of Moses</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The use of Scripture</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The mission of the disciples as “witnesses”</a:t>
            </a:r>
          </a:p>
          <a:p>
            <a:pPr lvl="2">
              <a:lnSpc>
                <a:spcPct val="90000"/>
              </a:lnSpc>
              <a:buClr>
                <a:schemeClr val="tx1"/>
              </a:buClr>
              <a:buFont typeface="Wingdings" panose="05000000000000000000" pitchFamily="2" charset="2"/>
              <a:buChar char="ü"/>
            </a:pPr>
            <a:r>
              <a:rPr lang="en-US" altLang="en-US" sz="2000" dirty="0">
                <a:latin typeface="Arial Narrow" panose="020B0606020202030204" pitchFamily="34" charset="0"/>
              </a:rPr>
              <a:t> The promise of the </a:t>
            </a:r>
            <a:r>
              <a:rPr lang="en-US" altLang="en-US" sz="2000" i="1" dirty="0">
                <a:latin typeface="Arial Narrow" panose="020B0606020202030204" pitchFamily="34" charset="0"/>
              </a:rPr>
              <a:t>Paraclete</a:t>
            </a:r>
            <a:r>
              <a:rPr lang="en-US" altLang="en-US" sz="2000" dirty="0">
                <a:latin typeface="Arial Narrow" panose="020B0606020202030204" pitchFamily="34" charset="0"/>
              </a:rPr>
              <a:t> (= the counselor, advocate)</a:t>
            </a:r>
          </a:p>
        </p:txBody>
      </p:sp>
    </p:spTree>
    <p:extLst>
      <p:ext uri="{BB962C8B-B14F-4D97-AF65-F5344CB8AC3E}">
        <p14:creationId xmlns:p14="http://schemas.microsoft.com/office/powerpoint/2010/main" val="234944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35202"/>
                                        </p:tgtEl>
                                        <p:attrNameLst>
                                          <p:attrName>style.visibility</p:attrName>
                                        </p:attrNameLst>
                                      </p:cBhvr>
                                      <p:to>
                                        <p:strVal val="visible"/>
                                      </p:to>
                                    </p:set>
                                    <p:animEffect transition="in" filter="randombar(horizontal)">
                                      <p:cBhvr>
                                        <p:cTn id="7" dur="500"/>
                                        <p:tgtEl>
                                          <p:spTgt spid="435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5203">
                                            <p:txEl>
                                              <p:pRg st="0" end="0"/>
                                            </p:txEl>
                                          </p:spTgt>
                                        </p:tgtEl>
                                        <p:attrNameLst>
                                          <p:attrName>style.visibility</p:attrName>
                                        </p:attrNameLst>
                                      </p:cBhvr>
                                      <p:to>
                                        <p:strVal val="visible"/>
                                      </p:to>
                                    </p:set>
                                    <p:animEffect transition="in" filter="dissolve">
                                      <p:cBhvr>
                                        <p:cTn id="12" dur="500"/>
                                        <p:tgtEl>
                                          <p:spTgt spid="4352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35203">
                                            <p:txEl>
                                              <p:pRg st="1" end="1"/>
                                            </p:txEl>
                                          </p:spTgt>
                                        </p:tgtEl>
                                        <p:attrNameLst>
                                          <p:attrName>style.visibility</p:attrName>
                                        </p:attrNameLst>
                                      </p:cBhvr>
                                      <p:to>
                                        <p:strVal val="visible"/>
                                      </p:to>
                                    </p:set>
                                    <p:anim calcmode="lin" valueType="num">
                                      <p:cBhvr additive="base">
                                        <p:cTn id="17" dur="500" fill="hold"/>
                                        <p:tgtEl>
                                          <p:spTgt spid="43520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5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35203">
                                            <p:txEl>
                                              <p:pRg st="2" end="2"/>
                                            </p:txEl>
                                          </p:spTgt>
                                        </p:tgtEl>
                                        <p:attrNameLst>
                                          <p:attrName>style.visibility</p:attrName>
                                        </p:attrNameLst>
                                      </p:cBhvr>
                                      <p:to>
                                        <p:strVal val="visible"/>
                                      </p:to>
                                    </p:set>
                                    <p:anim calcmode="lin" valueType="num">
                                      <p:cBhvr additive="base">
                                        <p:cTn id="23" dur="500" fill="hold"/>
                                        <p:tgtEl>
                                          <p:spTgt spid="43520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35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435203">
                                            <p:txEl>
                                              <p:pRg st="3" end="3"/>
                                            </p:txEl>
                                          </p:spTgt>
                                        </p:tgtEl>
                                        <p:attrNameLst>
                                          <p:attrName>style.visibility</p:attrName>
                                        </p:attrNameLst>
                                      </p:cBhvr>
                                      <p:to>
                                        <p:strVal val="visible"/>
                                      </p:to>
                                    </p:set>
                                    <p:animEffect transition="in" filter="wipe(up)">
                                      <p:cBhvr>
                                        <p:cTn id="29" dur="500"/>
                                        <p:tgtEl>
                                          <p:spTgt spid="43520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435203">
                                            <p:txEl>
                                              <p:pRg st="4" end="4"/>
                                            </p:txEl>
                                          </p:spTgt>
                                        </p:tgtEl>
                                        <p:attrNameLst>
                                          <p:attrName>style.visibility</p:attrName>
                                        </p:attrNameLst>
                                      </p:cBhvr>
                                      <p:to>
                                        <p:strVal val="visible"/>
                                      </p:to>
                                    </p:set>
                                    <p:animEffect transition="in" filter="wipe(up)">
                                      <p:cBhvr>
                                        <p:cTn id="34" dur="500"/>
                                        <p:tgtEl>
                                          <p:spTgt spid="43520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435203">
                                            <p:txEl>
                                              <p:pRg st="5" end="5"/>
                                            </p:txEl>
                                          </p:spTgt>
                                        </p:tgtEl>
                                        <p:attrNameLst>
                                          <p:attrName>style.visibility</p:attrName>
                                        </p:attrNameLst>
                                      </p:cBhvr>
                                      <p:to>
                                        <p:strVal val="visible"/>
                                      </p:to>
                                    </p:set>
                                    <p:animEffect transition="in" filter="wipe(up)">
                                      <p:cBhvr>
                                        <p:cTn id="39" dur="500"/>
                                        <p:tgtEl>
                                          <p:spTgt spid="435203">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435203">
                                            <p:txEl>
                                              <p:pRg st="6" end="6"/>
                                            </p:txEl>
                                          </p:spTgt>
                                        </p:tgtEl>
                                        <p:attrNameLst>
                                          <p:attrName>style.visibility</p:attrName>
                                        </p:attrNameLst>
                                      </p:cBhvr>
                                      <p:to>
                                        <p:strVal val="visible"/>
                                      </p:to>
                                    </p:set>
                                    <p:animEffect transition="in" filter="wipe(up)">
                                      <p:cBhvr>
                                        <p:cTn id="44" dur="500"/>
                                        <p:tgtEl>
                                          <p:spTgt spid="435203">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435203">
                                            <p:txEl>
                                              <p:pRg st="7" end="7"/>
                                            </p:txEl>
                                          </p:spTgt>
                                        </p:tgtEl>
                                        <p:attrNameLst>
                                          <p:attrName>style.visibility</p:attrName>
                                        </p:attrNameLst>
                                      </p:cBhvr>
                                      <p:to>
                                        <p:strVal val="visible"/>
                                      </p:to>
                                    </p:set>
                                    <p:animEffect transition="in" filter="wipe(up)">
                                      <p:cBhvr>
                                        <p:cTn id="49" dur="500"/>
                                        <p:tgtEl>
                                          <p:spTgt spid="435203">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nodeType="clickEffect">
                                  <p:stCondLst>
                                    <p:cond delay="0"/>
                                  </p:stCondLst>
                                  <p:childTnLst>
                                    <p:set>
                                      <p:cBhvr>
                                        <p:cTn id="53" dur="1" fill="hold">
                                          <p:stCondLst>
                                            <p:cond delay="0"/>
                                          </p:stCondLst>
                                        </p:cTn>
                                        <p:tgtEl>
                                          <p:spTgt spid="435203">
                                            <p:txEl>
                                              <p:pRg st="8" end="8"/>
                                            </p:txEl>
                                          </p:spTgt>
                                        </p:tgtEl>
                                        <p:attrNameLst>
                                          <p:attrName>style.visibility</p:attrName>
                                        </p:attrNameLst>
                                      </p:cBhvr>
                                      <p:to>
                                        <p:strVal val="visible"/>
                                      </p:to>
                                    </p:set>
                                    <p:animEffect transition="in" filter="wipe(up)">
                                      <p:cBhvr>
                                        <p:cTn id="54" dur="500"/>
                                        <p:tgtEl>
                                          <p:spTgt spid="4352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10769A-8390-66A0-2C3F-ADFB75C74757}"/>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F009FA4-0BCF-F515-AB66-E7973CC3B2C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3BF43E-BC7E-4243-82B6-5F83B4B122A3}"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36226" name="Rectangle 2">
            <a:extLst>
              <a:ext uri="{FF2B5EF4-FFF2-40B4-BE49-F238E27FC236}">
                <a16:creationId xmlns:a16="http://schemas.microsoft.com/office/drawing/2014/main" id="{A86E2A34-9462-2C20-802A-D17D18C04A34}"/>
              </a:ext>
            </a:extLst>
          </p:cNvPr>
          <p:cNvSpPr>
            <a:spLocks noGrp="1" noChangeArrowheads="1"/>
          </p:cNvSpPr>
          <p:nvPr>
            <p:ph type="body" idx="1"/>
          </p:nvPr>
        </p:nvSpPr>
        <p:spPr>
          <a:xfrm>
            <a:off x="832919" y="228600"/>
            <a:ext cx="10574447" cy="6477000"/>
          </a:xfrm>
          <a:solidFill>
            <a:srgbClr val="000408"/>
          </a:solidFill>
          <a:ln w="19050">
            <a:solidFill>
              <a:schemeClr val="tx1"/>
            </a:solidFill>
            <a:miter lim="800000"/>
            <a:headEnd/>
            <a:tailEnd/>
          </a:ln>
        </p:spPr>
        <p:txBody>
          <a:bodyPr/>
          <a:lstStyle/>
          <a:p>
            <a:pPr>
              <a:lnSpc>
                <a:spcPct val="90000"/>
              </a:lnSpc>
              <a:buFont typeface="Wingdings" panose="05000000000000000000" pitchFamily="2" charset="2"/>
              <a:buNone/>
            </a:pPr>
            <a:r>
              <a:rPr lang="en-US" altLang="en-US" sz="2400" dirty="0">
                <a:solidFill>
                  <a:schemeClr val="folHlink"/>
                </a:solidFill>
                <a:effectLst/>
                <a:latin typeface="Eras Bold ITC" panose="020B0907030504020204" pitchFamily="34" charset="0"/>
              </a:rPr>
              <a:t>The vocabulary in the Fourth Gospel demonstrates the importance of these themes:</a:t>
            </a: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μαρτυρια</a:t>
            </a:r>
            <a:r>
              <a:rPr lang="en-US" altLang="en-US" sz="2000" dirty="0">
                <a:effectLst/>
                <a:latin typeface="Greekth" panose="02020803070505020304" pitchFamily="18" charset="0"/>
              </a:rPr>
              <a:t> </a:t>
            </a:r>
            <a:r>
              <a:rPr lang="en-US" altLang="en-US" sz="2000" b="1" dirty="0">
                <a:effectLst/>
                <a:latin typeface="Arial Narrow" panose="020B0606020202030204" pitchFamily="34" charset="0"/>
              </a:rPr>
              <a:t>(= a witness, a testimony)</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	    (occurs 14 times; only 4 times in the Synoptics)</a:t>
            </a:r>
            <a:endParaRPr lang="en-US" altLang="en-US" sz="2000" i="1" dirty="0">
              <a:effectLst/>
              <a:latin typeface="Greekth" panose="02020803070505020304" pitchFamily="18" charset="0"/>
            </a:endParaRP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μαρτυρειν</a:t>
            </a:r>
            <a:r>
              <a:rPr lang="en-US" altLang="en-US" sz="2000" dirty="0">
                <a:solidFill>
                  <a:srgbClr val="FFCC66"/>
                </a:solidFill>
                <a:effectLst/>
                <a:latin typeface="Greekth" panose="02020803070505020304" pitchFamily="18" charset="0"/>
              </a:rPr>
              <a:t> </a:t>
            </a:r>
            <a:r>
              <a:rPr lang="en-US" altLang="en-US" sz="2000" b="1" dirty="0">
                <a:effectLst/>
                <a:latin typeface="Arial Narrow" panose="020B0606020202030204" pitchFamily="34" charset="0"/>
              </a:rPr>
              <a:t>(= to witness, to testify)</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	     (occurs 35 times; only 2 times in the Synoptics)</a:t>
            </a:r>
            <a:endParaRPr lang="en-US" altLang="en-US" sz="2000" i="1" dirty="0">
              <a:effectLst/>
              <a:latin typeface="Greekth" panose="02020803070505020304" pitchFamily="18" charset="0"/>
            </a:endParaRP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κρισις</a:t>
            </a:r>
            <a:r>
              <a:rPr lang="en-US" altLang="en-US" sz="2000" dirty="0">
                <a:effectLst/>
                <a:latin typeface="Arial Narrow" panose="020B0606020202030204" pitchFamily="34" charset="0"/>
              </a:rPr>
              <a:t> </a:t>
            </a:r>
            <a:r>
              <a:rPr lang="en-US" altLang="en-US" sz="2000" b="1" dirty="0">
                <a:effectLst/>
                <a:latin typeface="Arial Narrow" panose="020B0606020202030204" pitchFamily="34" charset="0"/>
              </a:rPr>
              <a:t>(= judgment)</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(occurs 11 times; 6 times in Luke; 6 times in Matthew)</a:t>
            </a:r>
            <a:endParaRPr lang="en-US" altLang="en-US" sz="2000" i="1" dirty="0">
              <a:effectLst/>
              <a:latin typeface="Greekth" panose="02020803070505020304" pitchFamily="18" charset="0"/>
            </a:endParaRP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κρινειν</a:t>
            </a:r>
            <a:r>
              <a:rPr lang="en-US" altLang="en-US" sz="2000" dirty="0">
                <a:effectLst/>
                <a:latin typeface="Arial Narrow" panose="020B0606020202030204" pitchFamily="34" charset="0"/>
              </a:rPr>
              <a:t> </a:t>
            </a:r>
            <a:r>
              <a:rPr lang="en-US" altLang="en-US" sz="2000" b="1" dirty="0">
                <a:effectLst/>
                <a:latin typeface="Arial Narrow" panose="020B0606020202030204" pitchFamily="34" charset="0"/>
              </a:rPr>
              <a:t>(= to judge)</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(occurs 19 times; 4 times in Luke; 12 times in Matthew)</a:t>
            </a: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αληθεια</a:t>
            </a:r>
            <a:r>
              <a:rPr lang="en-US" altLang="en-US" sz="2000" dirty="0">
                <a:effectLst/>
                <a:latin typeface="Greekth" panose="02020803070505020304" pitchFamily="18" charset="0"/>
              </a:rPr>
              <a:t> </a:t>
            </a:r>
            <a:r>
              <a:rPr lang="en-US" altLang="en-US" sz="2000" b="1" dirty="0">
                <a:effectLst/>
                <a:latin typeface="Arial Narrow" panose="020B0606020202030204" pitchFamily="34" charset="0"/>
              </a:rPr>
              <a:t>(= truth)</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(occurs 25 times; only 7 times in the Synoptics)</a:t>
            </a: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αληθης</a:t>
            </a:r>
            <a:r>
              <a:rPr lang="en-US" altLang="en-US" sz="2000" dirty="0">
                <a:effectLst/>
                <a:latin typeface="Arial Narrow" panose="020B0606020202030204" pitchFamily="34" charset="0"/>
              </a:rPr>
              <a:t> </a:t>
            </a:r>
            <a:r>
              <a:rPr lang="en-US" altLang="en-US" sz="2000" b="1" dirty="0">
                <a:effectLst/>
                <a:latin typeface="Arial Narrow" panose="020B0606020202030204" pitchFamily="34" charset="0"/>
              </a:rPr>
              <a:t>(= true)</a:t>
            </a:r>
          </a:p>
          <a:p>
            <a:pPr lvl="1">
              <a:lnSpc>
                <a:spcPct val="90000"/>
              </a:lnSpc>
              <a:buClr>
                <a:schemeClr val="folHlink"/>
              </a:buClr>
              <a:buFont typeface="Arial Narrow" panose="020B0606020202030204" pitchFamily="34" charset="0"/>
              <a:buNone/>
            </a:pPr>
            <a:r>
              <a:rPr lang="en-US" altLang="en-US" sz="2000" dirty="0">
                <a:effectLst/>
                <a:latin typeface="Arial Narrow" panose="020B0606020202030204" pitchFamily="34" charset="0"/>
              </a:rPr>
              <a:t>	     </a:t>
            </a:r>
            <a:r>
              <a:rPr lang="en-US" altLang="en-US" sz="2000" i="1" dirty="0">
                <a:effectLst/>
                <a:latin typeface="Arial Narrow" panose="020B0606020202030204" pitchFamily="34" charset="0"/>
              </a:rPr>
              <a:t>(occurs 14 times; 1 time in Mark; 1 time in Matthew)</a:t>
            </a:r>
          </a:p>
          <a:p>
            <a:pPr lvl="1">
              <a:lnSpc>
                <a:spcPct val="90000"/>
              </a:lnSpc>
              <a:buClr>
                <a:schemeClr val="folHlink"/>
              </a:buClr>
              <a:buFont typeface="Arial Narrow" panose="020B0606020202030204" pitchFamily="34" charset="0"/>
              <a:buChar char="●"/>
            </a:pPr>
            <a:r>
              <a:rPr lang="el-GR" altLang="en-US" sz="2000" dirty="0">
                <a:solidFill>
                  <a:srgbClr val="FFCC66"/>
                </a:solidFill>
                <a:effectLst/>
                <a:latin typeface="Greekth" panose="02020803070505020304" pitchFamily="18" charset="0"/>
              </a:rPr>
              <a:t>αληθινος</a:t>
            </a:r>
            <a:r>
              <a:rPr lang="en-US" altLang="en-US" sz="2000" dirty="0">
                <a:effectLst/>
                <a:latin typeface="Greekth" panose="02020803070505020304" pitchFamily="18" charset="0"/>
              </a:rPr>
              <a:t> </a:t>
            </a:r>
            <a:r>
              <a:rPr lang="en-US" altLang="en-US" sz="2000" b="1" dirty="0">
                <a:effectLst/>
                <a:latin typeface="Arial Narrow" panose="020B0606020202030204" pitchFamily="34" charset="0"/>
              </a:rPr>
              <a:t>(= true, dependable)</a:t>
            </a:r>
          </a:p>
          <a:p>
            <a:pPr lvl="1">
              <a:lnSpc>
                <a:spcPct val="90000"/>
              </a:lnSpc>
              <a:buClr>
                <a:schemeClr val="folHlink"/>
              </a:buClr>
              <a:buFont typeface="Arial Narrow" panose="020B0606020202030204" pitchFamily="34" charset="0"/>
              <a:buNone/>
            </a:pPr>
            <a:r>
              <a:rPr lang="en-US" altLang="en-US" sz="2000" i="1" dirty="0">
                <a:effectLst/>
                <a:latin typeface="Arial Narrow" panose="020B0606020202030204" pitchFamily="34" charset="0"/>
              </a:rPr>
              <a:t>	    (occurs 9 times in John; 1 time in Luke)</a:t>
            </a:r>
            <a:endParaRPr lang="en-US" altLang="en-US" sz="2000" i="1" dirty="0">
              <a:effectLst/>
              <a:latin typeface="Greekth" panose="02020803070505020304" pitchFamily="18" charset="0"/>
            </a:endParaRPr>
          </a:p>
        </p:txBody>
      </p:sp>
      <p:sp>
        <p:nvSpPr>
          <p:cNvPr id="436227" name="Text Box 3">
            <a:extLst>
              <a:ext uri="{FF2B5EF4-FFF2-40B4-BE49-F238E27FC236}">
                <a16:creationId xmlns:a16="http://schemas.microsoft.com/office/drawing/2014/main" id="{CEEAE304-2738-5B10-E369-DB074F16617C}"/>
              </a:ext>
            </a:extLst>
          </p:cNvPr>
          <p:cNvSpPr txBox="1">
            <a:spLocks noChangeArrowheads="1"/>
          </p:cNvSpPr>
          <p:nvPr/>
        </p:nvSpPr>
        <p:spPr bwMode="auto">
          <a:xfrm>
            <a:off x="1905000" y="5562601"/>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497504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6226">
                                            <p:txEl>
                                              <p:pRg st="0" end="0"/>
                                            </p:txEl>
                                          </p:spTgt>
                                        </p:tgtEl>
                                        <p:attrNameLst>
                                          <p:attrName>style.visibility</p:attrName>
                                        </p:attrNameLst>
                                      </p:cBhvr>
                                      <p:to>
                                        <p:strVal val="visible"/>
                                      </p:to>
                                    </p:set>
                                    <p:animEffect transition="in" filter="dissolve">
                                      <p:cBhvr>
                                        <p:cTn id="7" dur="500"/>
                                        <p:tgtEl>
                                          <p:spTgt spid="436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436226">
                                            <p:txEl>
                                              <p:pRg st="1" end="1"/>
                                            </p:txEl>
                                          </p:spTgt>
                                        </p:tgtEl>
                                        <p:attrNameLst>
                                          <p:attrName>style.visibility</p:attrName>
                                        </p:attrNameLst>
                                      </p:cBhvr>
                                      <p:to>
                                        <p:strVal val="visible"/>
                                      </p:to>
                                    </p:set>
                                    <p:anim calcmode="lin" valueType="num">
                                      <p:cBhvr>
                                        <p:cTn id="12" dur="500" fill="hold"/>
                                        <p:tgtEl>
                                          <p:spTgt spid="43622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3622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36226">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36226">
                                            <p:txEl>
                                              <p:pRg st="2" end="2"/>
                                            </p:txEl>
                                          </p:spTgt>
                                        </p:tgtEl>
                                        <p:attrNameLst>
                                          <p:attrName>style.visibility</p:attrName>
                                        </p:attrNameLst>
                                      </p:cBhvr>
                                      <p:to>
                                        <p:strVal val="visible"/>
                                      </p:to>
                                    </p:set>
                                    <p:anim calcmode="lin" valueType="num">
                                      <p:cBhvr>
                                        <p:cTn id="17" dur="500" fill="hold"/>
                                        <p:tgtEl>
                                          <p:spTgt spid="43622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3622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3622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436226">
                                            <p:txEl>
                                              <p:pRg st="3" end="3"/>
                                            </p:txEl>
                                          </p:spTgt>
                                        </p:tgtEl>
                                        <p:attrNameLst>
                                          <p:attrName>style.visibility</p:attrName>
                                        </p:attrNameLst>
                                      </p:cBhvr>
                                      <p:to>
                                        <p:strVal val="visible"/>
                                      </p:to>
                                    </p:set>
                                    <p:anim calcmode="lin" valueType="num">
                                      <p:cBhvr>
                                        <p:cTn id="24" dur="500" fill="hold"/>
                                        <p:tgtEl>
                                          <p:spTgt spid="43622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3622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36226">
                                            <p:txEl>
                                              <p:pRg st="3" end="3"/>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436226">
                                            <p:txEl>
                                              <p:pRg st="4" end="4"/>
                                            </p:txEl>
                                          </p:spTgt>
                                        </p:tgtEl>
                                        <p:attrNameLst>
                                          <p:attrName>style.visibility</p:attrName>
                                        </p:attrNameLst>
                                      </p:cBhvr>
                                      <p:to>
                                        <p:strVal val="visible"/>
                                      </p:to>
                                    </p:set>
                                    <p:anim calcmode="lin" valueType="num">
                                      <p:cBhvr>
                                        <p:cTn id="29" dur="500" fill="hold"/>
                                        <p:tgtEl>
                                          <p:spTgt spid="43622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436226">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436226">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436226">
                                            <p:txEl>
                                              <p:pRg st="5" end="5"/>
                                            </p:txEl>
                                          </p:spTgt>
                                        </p:tgtEl>
                                        <p:attrNameLst>
                                          <p:attrName>style.visibility</p:attrName>
                                        </p:attrNameLst>
                                      </p:cBhvr>
                                      <p:to>
                                        <p:strVal val="visible"/>
                                      </p:to>
                                    </p:set>
                                    <p:anim calcmode="lin" valueType="num">
                                      <p:cBhvr>
                                        <p:cTn id="36" dur="500" fill="hold"/>
                                        <p:tgtEl>
                                          <p:spTgt spid="436226">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436226">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436226">
                                            <p:txEl>
                                              <p:pRg st="5" end="5"/>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436226">
                                            <p:txEl>
                                              <p:pRg st="6" end="6"/>
                                            </p:txEl>
                                          </p:spTgt>
                                        </p:tgtEl>
                                        <p:attrNameLst>
                                          <p:attrName>style.visibility</p:attrName>
                                        </p:attrNameLst>
                                      </p:cBhvr>
                                      <p:to>
                                        <p:strVal val="visible"/>
                                      </p:to>
                                    </p:set>
                                    <p:anim calcmode="lin" valueType="num">
                                      <p:cBhvr>
                                        <p:cTn id="41" dur="500" fill="hold"/>
                                        <p:tgtEl>
                                          <p:spTgt spid="436226">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436226">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436226">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436226">
                                            <p:txEl>
                                              <p:pRg st="7" end="7"/>
                                            </p:txEl>
                                          </p:spTgt>
                                        </p:tgtEl>
                                        <p:attrNameLst>
                                          <p:attrName>style.visibility</p:attrName>
                                        </p:attrNameLst>
                                      </p:cBhvr>
                                      <p:to>
                                        <p:strVal val="visible"/>
                                      </p:to>
                                    </p:set>
                                    <p:anim calcmode="lin" valueType="num">
                                      <p:cBhvr>
                                        <p:cTn id="48" dur="500" fill="hold"/>
                                        <p:tgtEl>
                                          <p:spTgt spid="436226">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436226">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436226">
                                            <p:txEl>
                                              <p:pRg st="7" end="7"/>
                                            </p:txEl>
                                          </p:spTgt>
                                        </p:tgtEl>
                                      </p:cBhvr>
                                    </p:animEffect>
                                  </p:childTnLst>
                                </p:cTn>
                              </p:par>
                              <p:par>
                                <p:cTn id="51" presetID="53" presetClass="entr" presetSubtype="0" fill="hold" nodeType="withEffect">
                                  <p:stCondLst>
                                    <p:cond delay="0"/>
                                  </p:stCondLst>
                                  <p:childTnLst>
                                    <p:set>
                                      <p:cBhvr>
                                        <p:cTn id="52" dur="1" fill="hold">
                                          <p:stCondLst>
                                            <p:cond delay="0"/>
                                          </p:stCondLst>
                                        </p:cTn>
                                        <p:tgtEl>
                                          <p:spTgt spid="436226">
                                            <p:txEl>
                                              <p:pRg st="8" end="8"/>
                                            </p:txEl>
                                          </p:spTgt>
                                        </p:tgtEl>
                                        <p:attrNameLst>
                                          <p:attrName>style.visibility</p:attrName>
                                        </p:attrNameLst>
                                      </p:cBhvr>
                                      <p:to>
                                        <p:strVal val="visible"/>
                                      </p:to>
                                    </p:set>
                                    <p:anim calcmode="lin" valueType="num">
                                      <p:cBhvr>
                                        <p:cTn id="53" dur="500" fill="hold"/>
                                        <p:tgtEl>
                                          <p:spTgt spid="436226">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436226">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436226">
                                            <p:txEl>
                                              <p:pRg st="8" end="8"/>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3" presetClass="entr" presetSubtype="0" fill="hold" nodeType="clickEffect">
                                  <p:stCondLst>
                                    <p:cond delay="0"/>
                                  </p:stCondLst>
                                  <p:childTnLst>
                                    <p:set>
                                      <p:cBhvr>
                                        <p:cTn id="59" dur="1" fill="hold">
                                          <p:stCondLst>
                                            <p:cond delay="0"/>
                                          </p:stCondLst>
                                        </p:cTn>
                                        <p:tgtEl>
                                          <p:spTgt spid="436226">
                                            <p:txEl>
                                              <p:pRg st="9" end="9"/>
                                            </p:txEl>
                                          </p:spTgt>
                                        </p:tgtEl>
                                        <p:attrNameLst>
                                          <p:attrName>style.visibility</p:attrName>
                                        </p:attrNameLst>
                                      </p:cBhvr>
                                      <p:to>
                                        <p:strVal val="visible"/>
                                      </p:to>
                                    </p:set>
                                    <p:anim calcmode="lin" valueType="num">
                                      <p:cBhvr>
                                        <p:cTn id="60" dur="500" fill="hold"/>
                                        <p:tgtEl>
                                          <p:spTgt spid="436226">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436226">
                                            <p:txEl>
                                              <p:pRg st="9" end="9"/>
                                            </p:txEl>
                                          </p:spTgt>
                                        </p:tgtEl>
                                        <p:attrNameLst>
                                          <p:attrName>ppt_h</p:attrName>
                                        </p:attrNameLst>
                                      </p:cBhvr>
                                      <p:tavLst>
                                        <p:tav tm="0">
                                          <p:val>
                                            <p:fltVal val="0"/>
                                          </p:val>
                                        </p:tav>
                                        <p:tav tm="100000">
                                          <p:val>
                                            <p:strVal val="#ppt_h"/>
                                          </p:val>
                                        </p:tav>
                                      </p:tavLst>
                                    </p:anim>
                                    <p:animEffect transition="in" filter="fade">
                                      <p:cBhvr>
                                        <p:cTn id="62" dur="500"/>
                                        <p:tgtEl>
                                          <p:spTgt spid="436226">
                                            <p:txEl>
                                              <p:pRg st="9" end="9"/>
                                            </p:txEl>
                                          </p:spTgt>
                                        </p:tgtEl>
                                      </p:cBhvr>
                                    </p:animEffect>
                                  </p:childTnLst>
                                </p:cTn>
                              </p:par>
                              <p:par>
                                <p:cTn id="63" presetID="53" presetClass="entr" presetSubtype="0" fill="hold" nodeType="withEffect">
                                  <p:stCondLst>
                                    <p:cond delay="0"/>
                                  </p:stCondLst>
                                  <p:childTnLst>
                                    <p:set>
                                      <p:cBhvr>
                                        <p:cTn id="64" dur="1" fill="hold">
                                          <p:stCondLst>
                                            <p:cond delay="0"/>
                                          </p:stCondLst>
                                        </p:cTn>
                                        <p:tgtEl>
                                          <p:spTgt spid="436226">
                                            <p:txEl>
                                              <p:pRg st="10" end="10"/>
                                            </p:txEl>
                                          </p:spTgt>
                                        </p:tgtEl>
                                        <p:attrNameLst>
                                          <p:attrName>style.visibility</p:attrName>
                                        </p:attrNameLst>
                                      </p:cBhvr>
                                      <p:to>
                                        <p:strVal val="visible"/>
                                      </p:to>
                                    </p:set>
                                    <p:anim calcmode="lin" valueType="num">
                                      <p:cBhvr>
                                        <p:cTn id="65" dur="500" fill="hold"/>
                                        <p:tgtEl>
                                          <p:spTgt spid="436226">
                                            <p:txEl>
                                              <p:pRg st="10" end="10"/>
                                            </p:txEl>
                                          </p:spTgt>
                                        </p:tgtEl>
                                        <p:attrNameLst>
                                          <p:attrName>ppt_w</p:attrName>
                                        </p:attrNameLst>
                                      </p:cBhvr>
                                      <p:tavLst>
                                        <p:tav tm="0">
                                          <p:val>
                                            <p:fltVal val="0"/>
                                          </p:val>
                                        </p:tav>
                                        <p:tav tm="100000">
                                          <p:val>
                                            <p:strVal val="#ppt_w"/>
                                          </p:val>
                                        </p:tav>
                                      </p:tavLst>
                                    </p:anim>
                                    <p:anim calcmode="lin" valueType="num">
                                      <p:cBhvr>
                                        <p:cTn id="66" dur="500" fill="hold"/>
                                        <p:tgtEl>
                                          <p:spTgt spid="436226">
                                            <p:txEl>
                                              <p:pRg st="10" end="10"/>
                                            </p:txEl>
                                          </p:spTgt>
                                        </p:tgtEl>
                                        <p:attrNameLst>
                                          <p:attrName>ppt_h</p:attrName>
                                        </p:attrNameLst>
                                      </p:cBhvr>
                                      <p:tavLst>
                                        <p:tav tm="0">
                                          <p:val>
                                            <p:fltVal val="0"/>
                                          </p:val>
                                        </p:tav>
                                        <p:tav tm="100000">
                                          <p:val>
                                            <p:strVal val="#ppt_h"/>
                                          </p:val>
                                        </p:tav>
                                      </p:tavLst>
                                    </p:anim>
                                    <p:animEffect transition="in" filter="fade">
                                      <p:cBhvr>
                                        <p:cTn id="67" dur="500"/>
                                        <p:tgtEl>
                                          <p:spTgt spid="436226">
                                            <p:txEl>
                                              <p:pRg st="10" end="1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nodeType="clickEffect">
                                  <p:stCondLst>
                                    <p:cond delay="0"/>
                                  </p:stCondLst>
                                  <p:childTnLst>
                                    <p:set>
                                      <p:cBhvr>
                                        <p:cTn id="71" dur="1" fill="hold">
                                          <p:stCondLst>
                                            <p:cond delay="0"/>
                                          </p:stCondLst>
                                        </p:cTn>
                                        <p:tgtEl>
                                          <p:spTgt spid="436226">
                                            <p:txEl>
                                              <p:pRg st="11" end="11"/>
                                            </p:txEl>
                                          </p:spTgt>
                                        </p:tgtEl>
                                        <p:attrNameLst>
                                          <p:attrName>style.visibility</p:attrName>
                                        </p:attrNameLst>
                                      </p:cBhvr>
                                      <p:to>
                                        <p:strVal val="visible"/>
                                      </p:to>
                                    </p:set>
                                    <p:anim calcmode="lin" valueType="num">
                                      <p:cBhvr>
                                        <p:cTn id="72" dur="500" fill="hold"/>
                                        <p:tgtEl>
                                          <p:spTgt spid="436226">
                                            <p:txEl>
                                              <p:pRg st="11" end="11"/>
                                            </p:txEl>
                                          </p:spTgt>
                                        </p:tgtEl>
                                        <p:attrNameLst>
                                          <p:attrName>ppt_w</p:attrName>
                                        </p:attrNameLst>
                                      </p:cBhvr>
                                      <p:tavLst>
                                        <p:tav tm="0">
                                          <p:val>
                                            <p:fltVal val="0"/>
                                          </p:val>
                                        </p:tav>
                                        <p:tav tm="100000">
                                          <p:val>
                                            <p:strVal val="#ppt_w"/>
                                          </p:val>
                                        </p:tav>
                                      </p:tavLst>
                                    </p:anim>
                                    <p:anim calcmode="lin" valueType="num">
                                      <p:cBhvr>
                                        <p:cTn id="73" dur="500" fill="hold"/>
                                        <p:tgtEl>
                                          <p:spTgt spid="436226">
                                            <p:txEl>
                                              <p:pRg st="11" end="11"/>
                                            </p:txEl>
                                          </p:spTgt>
                                        </p:tgtEl>
                                        <p:attrNameLst>
                                          <p:attrName>ppt_h</p:attrName>
                                        </p:attrNameLst>
                                      </p:cBhvr>
                                      <p:tavLst>
                                        <p:tav tm="0">
                                          <p:val>
                                            <p:fltVal val="0"/>
                                          </p:val>
                                        </p:tav>
                                        <p:tav tm="100000">
                                          <p:val>
                                            <p:strVal val="#ppt_h"/>
                                          </p:val>
                                        </p:tav>
                                      </p:tavLst>
                                    </p:anim>
                                    <p:animEffect transition="in" filter="fade">
                                      <p:cBhvr>
                                        <p:cTn id="74" dur="500"/>
                                        <p:tgtEl>
                                          <p:spTgt spid="436226">
                                            <p:txEl>
                                              <p:pRg st="11" end="11"/>
                                            </p:txEl>
                                          </p:spTgt>
                                        </p:tgtEl>
                                      </p:cBhvr>
                                    </p:animEffect>
                                  </p:childTnLst>
                                </p:cTn>
                              </p:par>
                              <p:par>
                                <p:cTn id="75" presetID="53" presetClass="entr" presetSubtype="0" fill="hold" nodeType="withEffect">
                                  <p:stCondLst>
                                    <p:cond delay="0"/>
                                  </p:stCondLst>
                                  <p:childTnLst>
                                    <p:set>
                                      <p:cBhvr>
                                        <p:cTn id="76" dur="1" fill="hold">
                                          <p:stCondLst>
                                            <p:cond delay="0"/>
                                          </p:stCondLst>
                                        </p:cTn>
                                        <p:tgtEl>
                                          <p:spTgt spid="436226">
                                            <p:txEl>
                                              <p:pRg st="12" end="12"/>
                                            </p:txEl>
                                          </p:spTgt>
                                        </p:tgtEl>
                                        <p:attrNameLst>
                                          <p:attrName>style.visibility</p:attrName>
                                        </p:attrNameLst>
                                      </p:cBhvr>
                                      <p:to>
                                        <p:strVal val="visible"/>
                                      </p:to>
                                    </p:set>
                                    <p:anim calcmode="lin" valueType="num">
                                      <p:cBhvr>
                                        <p:cTn id="77" dur="500" fill="hold"/>
                                        <p:tgtEl>
                                          <p:spTgt spid="436226">
                                            <p:txEl>
                                              <p:pRg st="12" end="12"/>
                                            </p:txEl>
                                          </p:spTgt>
                                        </p:tgtEl>
                                        <p:attrNameLst>
                                          <p:attrName>ppt_w</p:attrName>
                                        </p:attrNameLst>
                                      </p:cBhvr>
                                      <p:tavLst>
                                        <p:tav tm="0">
                                          <p:val>
                                            <p:fltVal val="0"/>
                                          </p:val>
                                        </p:tav>
                                        <p:tav tm="100000">
                                          <p:val>
                                            <p:strVal val="#ppt_w"/>
                                          </p:val>
                                        </p:tav>
                                      </p:tavLst>
                                    </p:anim>
                                    <p:anim calcmode="lin" valueType="num">
                                      <p:cBhvr>
                                        <p:cTn id="78" dur="500" fill="hold"/>
                                        <p:tgtEl>
                                          <p:spTgt spid="436226">
                                            <p:txEl>
                                              <p:pRg st="12" end="12"/>
                                            </p:txEl>
                                          </p:spTgt>
                                        </p:tgtEl>
                                        <p:attrNameLst>
                                          <p:attrName>ppt_h</p:attrName>
                                        </p:attrNameLst>
                                      </p:cBhvr>
                                      <p:tavLst>
                                        <p:tav tm="0">
                                          <p:val>
                                            <p:fltVal val="0"/>
                                          </p:val>
                                        </p:tav>
                                        <p:tav tm="100000">
                                          <p:val>
                                            <p:strVal val="#ppt_h"/>
                                          </p:val>
                                        </p:tav>
                                      </p:tavLst>
                                    </p:anim>
                                    <p:animEffect transition="in" filter="fade">
                                      <p:cBhvr>
                                        <p:cTn id="79" dur="500"/>
                                        <p:tgtEl>
                                          <p:spTgt spid="436226">
                                            <p:txEl>
                                              <p:pRg st="12" end="12"/>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nodeType="clickEffect">
                                  <p:stCondLst>
                                    <p:cond delay="0"/>
                                  </p:stCondLst>
                                  <p:childTnLst>
                                    <p:set>
                                      <p:cBhvr>
                                        <p:cTn id="83" dur="1" fill="hold">
                                          <p:stCondLst>
                                            <p:cond delay="0"/>
                                          </p:stCondLst>
                                        </p:cTn>
                                        <p:tgtEl>
                                          <p:spTgt spid="436226">
                                            <p:txEl>
                                              <p:pRg st="13" end="13"/>
                                            </p:txEl>
                                          </p:spTgt>
                                        </p:tgtEl>
                                        <p:attrNameLst>
                                          <p:attrName>style.visibility</p:attrName>
                                        </p:attrNameLst>
                                      </p:cBhvr>
                                      <p:to>
                                        <p:strVal val="visible"/>
                                      </p:to>
                                    </p:set>
                                    <p:anim calcmode="lin" valueType="num">
                                      <p:cBhvr>
                                        <p:cTn id="84" dur="500" fill="hold"/>
                                        <p:tgtEl>
                                          <p:spTgt spid="436226">
                                            <p:txEl>
                                              <p:pRg st="13" end="13"/>
                                            </p:txEl>
                                          </p:spTgt>
                                        </p:tgtEl>
                                        <p:attrNameLst>
                                          <p:attrName>ppt_w</p:attrName>
                                        </p:attrNameLst>
                                      </p:cBhvr>
                                      <p:tavLst>
                                        <p:tav tm="0">
                                          <p:val>
                                            <p:fltVal val="0"/>
                                          </p:val>
                                        </p:tav>
                                        <p:tav tm="100000">
                                          <p:val>
                                            <p:strVal val="#ppt_w"/>
                                          </p:val>
                                        </p:tav>
                                      </p:tavLst>
                                    </p:anim>
                                    <p:anim calcmode="lin" valueType="num">
                                      <p:cBhvr>
                                        <p:cTn id="85" dur="500" fill="hold"/>
                                        <p:tgtEl>
                                          <p:spTgt spid="436226">
                                            <p:txEl>
                                              <p:pRg st="13" end="13"/>
                                            </p:txEl>
                                          </p:spTgt>
                                        </p:tgtEl>
                                        <p:attrNameLst>
                                          <p:attrName>ppt_h</p:attrName>
                                        </p:attrNameLst>
                                      </p:cBhvr>
                                      <p:tavLst>
                                        <p:tav tm="0">
                                          <p:val>
                                            <p:fltVal val="0"/>
                                          </p:val>
                                        </p:tav>
                                        <p:tav tm="100000">
                                          <p:val>
                                            <p:strVal val="#ppt_h"/>
                                          </p:val>
                                        </p:tav>
                                      </p:tavLst>
                                    </p:anim>
                                    <p:animEffect transition="in" filter="fade">
                                      <p:cBhvr>
                                        <p:cTn id="86" dur="500"/>
                                        <p:tgtEl>
                                          <p:spTgt spid="436226">
                                            <p:txEl>
                                              <p:pRg st="13" end="13"/>
                                            </p:txEl>
                                          </p:spTgt>
                                        </p:tgtEl>
                                      </p:cBhvr>
                                    </p:animEffect>
                                  </p:childTnLst>
                                </p:cTn>
                              </p:par>
                              <p:par>
                                <p:cTn id="87" presetID="53" presetClass="entr" presetSubtype="0" fill="hold" nodeType="withEffect">
                                  <p:stCondLst>
                                    <p:cond delay="0"/>
                                  </p:stCondLst>
                                  <p:childTnLst>
                                    <p:set>
                                      <p:cBhvr>
                                        <p:cTn id="88" dur="1" fill="hold">
                                          <p:stCondLst>
                                            <p:cond delay="0"/>
                                          </p:stCondLst>
                                        </p:cTn>
                                        <p:tgtEl>
                                          <p:spTgt spid="436226">
                                            <p:txEl>
                                              <p:pRg st="14" end="14"/>
                                            </p:txEl>
                                          </p:spTgt>
                                        </p:tgtEl>
                                        <p:attrNameLst>
                                          <p:attrName>style.visibility</p:attrName>
                                        </p:attrNameLst>
                                      </p:cBhvr>
                                      <p:to>
                                        <p:strVal val="visible"/>
                                      </p:to>
                                    </p:set>
                                    <p:anim calcmode="lin" valueType="num">
                                      <p:cBhvr>
                                        <p:cTn id="89" dur="500" fill="hold"/>
                                        <p:tgtEl>
                                          <p:spTgt spid="436226">
                                            <p:txEl>
                                              <p:pRg st="14" end="14"/>
                                            </p:txEl>
                                          </p:spTgt>
                                        </p:tgtEl>
                                        <p:attrNameLst>
                                          <p:attrName>ppt_w</p:attrName>
                                        </p:attrNameLst>
                                      </p:cBhvr>
                                      <p:tavLst>
                                        <p:tav tm="0">
                                          <p:val>
                                            <p:fltVal val="0"/>
                                          </p:val>
                                        </p:tav>
                                        <p:tav tm="100000">
                                          <p:val>
                                            <p:strVal val="#ppt_w"/>
                                          </p:val>
                                        </p:tav>
                                      </p:tavLst>
                                    </p:anim>
                                    <p:anim calcmode="lin" valueType="num">
                                      <p:cBhvr>
                                        <p:cTn id="90" dur="500" fill="hold"/>
                                        <p:tgtEl>
                                          <p:spTgt spid="436226">
                                            <p:txEl>
                                              <p:pRg st="14" end="14"/>
                                            </p:txEl>
                                          </p:spTgt>
                                        </p:tgtEl>
                                        <p:attrNameLst>
                                          <p:attrName>ppt_h</p:attrName>
                                        </p:attrNameLst>
                                      </p:cBhvr>
                                      <p:tavLst>
                                        <p:tav tm="0">
                                          <p:val>
                                            <p:fltVal val="0"/>
                                          </p:val>
                                        </p:tav>
                                        <p:tav tm="100000">
                                          <p:val>
                                            <p:strVal val="#ppt_h"/>
                                          </p:val>
                                        </p:tav>
                                      </p:tavLst>
                                    </p:anim>
                                    <p:animEffect transition="in" filter="fade">
                                      <p:cBhvr>
                                        <p:cTn id="91" dur="500"/>
                                        <p:tgtEl>
                                          <p:spTgt spid="43622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D357E-DCC7-4AD6-E86B-EC352F66CE24}"/>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CD5EED6-E722-7366-87A2-AB86CAB427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137411-1F54-4005-BC4A-08504FCFFE09}"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40322" name="Rectangle 2">
            <a:extLst>
              <a:ext uri="{FF2B5EF4-FFF2-40B4-BE49-F238E27FC236}">
                <a16:creationId xmlns:a16="http://schemas.microsoft.com/office/drawing/2014/main" id="{71A4E61A-F70E-77FA-74A1-738F383A6299}"/>
              </a:ext>
            </a:extLst>
          </p:cNvPr>
          <p:cNvSpPr>
            <a:spLocks noGrp="1" noChangeArrowheads="1"/>
          </p:cNvSpPr>
          <p:nvPr>
            <p:ph type="title"/>
          </p:nvPr>
        </p:nvSpPr>
        <p:spPr>
          <a:xfrm>
            <a:off x="733425" y="304800"/>
            <a:ext cx="10648950" cy="1143000"/>
          </a:xfrm>
          <a:solidFill>
            <a:srgbClr val="660066"/>
          </a:solidFill>
          <a:ln w="28575">
            <a:solidFill>
              <a:schemeClr val="tx1"/>
            </a:solidFill>
            <a:miter lim="800000"/>
            <a:headEnd/>
            <a:tailEnd/>
          </a:ln>
        </p:spPr>
        <p:txBody>
          <a:bodyPr/>
          <a:lstStyle/>
          <a:p>
            <a:pPr algn="l"/>
            <a:r>
              <a:rPr lang="en-US" altLang="en-US" sz="3200" dirty="0">
                <a:solidFill>
                  <a:srgbClr val="FFCC99"/>
                </a:solidFill>
                <a:latin typeface="Eras Bold ITC" panose="020B0907030504020204" pitchFamily="34" charset="0"/>
              </a:rPr>
              <a:t>At issue in the Fourth Gospel: Is Jesus the Messiah or not?</a:t>
            </a:r>
          </a:p>
        </p:txBody>
      </p:sp>
      <p:sp>
        <p:nvSpPr>
          <p:cNvPr id="440323" name="Rectangle 3">
            <a:extLst>
              <a:ext uri="{FF2B5EF4-FFF2-40B4-BE49-F238E27FC236}">
                <a16:creationId xmlns:a16="http://schemas.microsoft.com/office/drawing/2014/main" id="{3CD034EF-1333-3B3D-7509-E546F50BA64A}"/>
              </a:ext>
            </a:extLst>
          </p:cNvPr>
          <p:cNvSpPr>
            <a:spLocks noGrp="1" noChangeArrowheads="1"/>
          </p:cNvSpPr>
          <p:nvPr>
            <p:ph type="body" idx="1"/>
          </p:nvPr>
        </p:nvSpPr>
        <p:spPr>
          <a:xfrm>
            <a:off x="609600" y="1752600"/>
            <a:ext cx="11049000" cy="4695825"/>
          </a:xfrm>
        </p:spPr>
        <p:txBody>
          <a:bodyPr/>
          <a:lstStyle/>
          <a:p>
            <a:pPr>
              <a:buFont typeface="Wingdings" panose="05000000000000000000" pitchFamily="2" charset="2"/>
              <a:buNone/>
            </a:pPr>
            <a:r>
              <a:rPr lang="en-US" altLang="en-US" sz="2800" i="1" dirty="0">
                <a:solidFill>
                  <a:srgbClr val="FFFF99"/>
                </a:solidFill>
                <a:latin typeface="Arial Narrow" panose="020B0606020202030204" pitchFamily="34" charset="0"/>
              </a:rPr>
              <a:t>Based on Dt. 13:1-5, Israel’s leaders wished to condemn him as a false prophet who led the people astray (7:47-52).</a:t>
            </a:r>
          </a:p>
          <a:p>
            <a:pPr lvl="1"/>
            <a:r>
              <a:rPr lang="en-US" altLang="en-US" sz="2400" dirty="0">
                <a:latin typeface="Arial Narrow" panose="020B0606020202030204" pitchFamily="34" charset="0"/>
              </a:rPr>
              <a:t>He was a violator of the Sabbath (5:16; 7:21-24; 9:16, 24)</a:t>
            </a:r>
          </a:p>
          <a:p>
            <a:pPr lvl="1"/>
            <a:r>
              <a:rPr lang="en-US" altLang="en-US" sz="2400" dirty="0">
                <a:latin typeface="Arial Narrow" panose="020B0606020202030204" pitchFamily="34" charset="0"/>
              </a:rPr>
              <a:t>He was a blasphemer (5:17-18; 10:30-39; 8:58-59)</a:t>
            </a:r>
          </a:p>
          <a:p>
            <a:pPr lvl="1"/>
            <a:r>
              <a:rPr lang="en-US" altLang="en-US" sz="2400" dirty="0">
                <a:latin typeface="Arial Narrow" panose="020B0606020202030204" pitchFamily="34" charset="0"/>
              </a:rPr>
              <a:t>He was a destroyer of the Jewish nation (11:46-53)</a:t>
            </a:r>
          </a:p>
        </p:txBody>
      </p:sp>
    </p:spTree>
    <p:extLst>
      <p:ext uri="{BB962C8B-B14F-4D97-AF65-F5344CB8AC3E}">
        <p14:creationId xmlns:p14="http://schemas.microsoft.com/office/powerpoint/2010/main" val="1537731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440322"/>
                                        </p:tgtEl>
                                        <p:attrNameLst>
                                          <p:attrName>style.visibility</p:attrName>
                                        </p:attrNameLst>
                                      </p:cBhvr>
                                      <p:to>
                                        <p:strVal val="visible"/>
                                      </p:to>
                                    </p:set>
                                    <p:animEffect transition="in" filter="blinds(vertical)">
                                      <p:cBhvr>
                                        <p:cTn id="7" dur="500"/>
                                        <p:tgtEl>
                                          <p:spTgt spid="440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440323">
                                            <p:txEl>
                                              <p:pRg st="0" end="0"/>
                                            </p:txEl>
                                          </p:spTgt>
                                        </p:tgtEl>
                                        <p:attrNameLst>
                                          <p:attrName>style.visibility</p:attrName>
                                        </p:attrNameLst>
                                      </p:cBhvr>
                                      <p:to>
                                        <p:strVal val="visible"/>
                                      </p:to>
                                    </p:set>
                                    <p:anim calcmode="lin" valueType="num">
                                      <p:cBhvr>
                                        <p:cTn id="12" dur="500" fill="hold"/>
                                        <p:tgtEl>
                                          <p:spTgt spid="4403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4032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403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0323">
                                            <p:txEl>
                                              <p:pRg st="1" end="1"/>
                                            </p:txEl>
                                          </p:spTgt>
                                        </p:tgtEl>
                                        <p:attrNameLst>
                                          <p:attrName>style.visibility</p:attrName>
                                        </p:attrNameLst>
                                      </p:cBhvr>
                                      <p:to>
                                        <p:strVal val="visible"/>
                                      </p:to>
                                    </p:set>
                                    <p:anim calcmode="lin" valueType="num">
                                      <p:cBhvr additive="base">
                                        <p:cTn id="19" dur="500" fill="hold"/>
                                        <p:tgtEl>
                                          <p:spTgt spid="4403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0323">
                                            <p:txEl>
                                              <p:pRg st="2" end="2"/>
                                            </p:txEl>
                                          </p:spTgt>
                                        </p:tgtEl>
                                        <p:attrNameLst>
                                          <p:attrName>style.visibility</p:attrName>
                                        </p:attrNameLst>
                                      </p:cBhvr>
                                      <p:to>
                                        <p:strVal val="visible"/>
                                      </p:to>
                                    </p:set>
                                    <p:anim calcmode="lin" valueType="num">
                                      <p:cBhvr additive="base">
                                        <p:cTn id="25" dur="500" fill="hold"/>
                                        <p:tgtEl>
                                          <p:spTgt spid="4403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40323">
                                            <p:txEl>
                                              <p:pRg st="3" end="3"/>
                                            </p:txEl>
                                          </p:spTgt>
                                        </p:tgtEl>
                                        <p:attrNameLst>
                                          <p:attrName>style.visibility</p:attrName>
                                        </p:attrNameLst>
                                      </p:cBhvr>
                                      <p:to>
                                        <p:strVal val="visible"/>
                                      </p:to>
                                    </p:set>
                                    <p:anim calcmode="lin" valueType="num">
                                      <p:cBhvr additive="base">
                                        <p:cTn id="31" dur="500" fill="hold"/>
                                        <p:tgtEl>
                                          <p:spTgt spid="44032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D112-AC3C-AD41-8395-BBA683245178}"/>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A7514D2-01CC-0064-B339-F220A6D295B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98ED45-9B21-4A4B-8A46-F68C6AF74537}"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41346" name="Rectangle 2">
            <a:extLst>
              <a:ext uri="{FF2B5EF4-FFF2-40B4-BE49-F238E27FC236}">
                <a16:creationId xmlns:a16="http://schemas.microsoft.com/office/drawing/2014/main" id="{B95FFA0A-4340-684E-1C22-40771DA12696}"/>
              </a:ext>
            </a:extLst>
          </p:cNvPr>
          <p:cNvSpPr>
            <a:spLocks noGrp="1" noChangeArrowheads="1"/>
          </p:cNvSpPr>
          <p:nvPr>
            <p:ph type="body" idx="1"/>
          </p:nvPr>
        </p:nvSpPr>
        <p:spPr>
          <a:xfrm>
            <a:off x="822356" y="798968"/>
            <a:ext cx="10760044" cy="5792332"/>
          </a:xfrm>
        </p:spPr>
        <p:txBody>
          <a:bodyPr/>
          <a:lstStyle/>
          <a:p>
            <a:pPr>
              <a:lnSpc>
                <a:spcPct val="80000"/>
              </a:lnSpc>
              <a:buFont typeface="Wingdings" panose="05000000000000000000" pitchFamily="2" charset="2"/>
              <a:buNone/>
            </a:pPr>
            <a:r>
              <a:rPr lang="en-US" altLang="en-US" sz="2800" i="1" dirty="0">
                <a:solidFill>
                  <a:srgbClr val="FFFF99"/>
                </a:solidFill>
                <a:latin typeface="Arial Narrow" panose="020B0606020202030204" pitchFamily="34" charset="0"/>
              </a:rPr>
              <a:t>Based on key witnesses, the people who heard Jesus were obliged to pass judgment on him.</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first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John the Baptist </a:t>
            </a:r>
            <a:r>
              <a:rPr lang="en-US" altLang="en-US" sz="2000" dirty="0">
                <a:latin typeface="Arial Narrow" panose="020B0606020202030204" pitchFamily="34" charset="0"/>
              </a:rPr>
              <a:t>(1:7-8, 15, 19, 32, 34; cf. 3:28)</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second witness</a:t>
            </a:r>
            <a:r>
              <a:rPr lang="en-US" altLang="en-US" sz="2000" dirty="0">
                <a:latin typeface="Arial Narrow" panose="020B0606020202030204" pitchFamily="34" charset="0"/>
              </a:rPr>
              <a:t> was</a:t>
            </a:r>
            <a:r>
              <a:rPr lang="en-US" altLang="en-US" sz="2000" dirty="0">
                <a:solidFill>
                  <a:srgbClr val="FFC000"/>
                </a:solidFill>
                <a:latin typeface="Arial Narrow" panose="020B0606020202030204" pitchFamily="34" charset="0"/>
              </a:rPr>
              <a:t> Jesus’ own words </a:t>
            </a:r>
            <a:r>
              <a:rPr lang="en-US" altLang="en-US" sz="2000" dirty="0">
                <a:latin typeface="Arial Narrow" panose="020B0606020202030204" pitchFamily="34" charset="0"/>
              </a:rPr>
              <a:t>(3:11, 31-33; 4:41-42; 7:7; 8:14; 18:37) </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third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Jesus’ miracles </a:t>
            </a:r>
            <a:r>
              <a:rPr lang="en-US" altLang="en-US" sz="2000" dirty="0">
                <a:latin typeface="Arial Narrow" panose="020B0606020202030204" pitchFamily="34" charset="0"/>
              </a:rPr>
              <a:t>(1:50; 2:11, 23; 5:36; 10:25, 37-38)</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fourth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God himself </a:t>
            </a:r>
            <a:r>
              <a:rPr lang="en-US" altLang="en-US" sz="2000" dirty="0">
                <a:latin typeface="Arial Narrow" panose="020B0606020202030204" pitchFamily="34" charset="0"/>
              </a:rPr>
              <a:t>(5:37; 8:17-18; 12:28-39)</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fifth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the Scriptures </a:t>
            </a:r>
            <a:r>
              <a:rPr lang="en-US" altLang="en-US" sz="2000" dirty="0">
                <a:latin typeface="Arial Narrow" panose="020B0606020202030204" pitchFamily="34" charset="0"/>
              </a:rPr>
              <a:t>(2:17; 3:14; 5:39-40; 6:31-33)</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sixth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the testimony of others </a:t>
            </a:r>
            <a:r>
              <a:rPr lang="en-US" altLang="en-US" sz="2000" dirty="0">
                <a:latin typeface="Arial Narrow" panose="020B0606020202030204" pitchFamily="34" charset="0"/>
              </a:rPr>
              <a:t>(4:39; 12:17-19; 13:20; 15:27; 17:18; 20:21-22, 29; 21:24)</a:t>
            </a:r>
          </a:p>
          <a:p>
            <a:pPr lvl="1">
              <a:lnSpc>
                <a:spcPct val="80000"/>
              </a:lnSpc>
            </a:pPr>
            <a:r>
              <a:rPr lang="en-US" altLang="en-US" sz="2000" dirty="0">
                <a:latin typeface="Arial Narrow" panose="020B0606020202030204" pitchFamily="34" charset="0"/>
              </a:rPr>
              <a:t>The </a:t>
            </a:r>
            <a:r>
              <a:rPr lang="en-US" altLang="en-US" sz="2000" u="sng" dirty="0">
                <a:latin typeface="Arial Narrow" panose="020B0606020202030204" pitchFamily="34" charset="0"/>
              </a:rPr>
              <a:t>final witness</a:t>
            </a:r>
            <a:r>
              <a:rPr lang="en-US" altLang="en-US" sz="2000" dirty="0">
                <a:latin typeface="Arial Narrow" panose="020B0606020202030204" pitchFamily="34" charset="0"/>
              </a:rPr>
              <a:t> was </a:t>
            </a:r>
            <a:r>
              <a:rPr lang="en-US" altLang="en-US" sz="2000" dirty="0">
                <a:solidFill>
                  <a:srgbClr val="FFC000"/>
                </a:solidFill>
                <a:latin typeface="Arial Narrow" panose="020B0606020202030204" pitchFamily="34" charset="0"/>
              </a:rPr>
              <a:t>the Holy Spirit </a:t>
            </a:r>
            <a:r>
              <a:rPr lang="en-US" altLang="en-US" sz="2000" dirty="0">
                <a:latin typeface="Arial Narrow" panose="020B0606020202030204" pitchFamily="34" charset="0"/>
              </a:rPr>
              <a:t>who would come in place of the visible Jesus (14:26; 15:26; 16:13-15)</a:t>
            </a:r>
          </a:p>
          <a:p>
            <a:pPr>
              <a:lnSpc>
                <a:spcPct val="80000"/>
              </a:lnSpc>
              <a:buFont typeface="Wingdings" panose="05000000000000000000" pitchFamily="2" charset="2"/>
              <a:buNone/>
            </a:pPr>
            <a:endParaRPr lang="en-US" altLang="en-US" sz="2400" dirty="0"/>
          </a:p>
        </p:txBody>
      </p:sp>
    </p:spTree>
    <p:extLst>
      <p:ext uri="{BB962C8B-B14F-4D97-AF65-F5344CB8AC3E}">
        <p14:creationId xmlns:p14="http://schemas.microsoft.com/office/powerpoint/2010/main" val="4276195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41346">
                                            <p:txEl>
                                              <p:pRg st="0" end="0"/>
                                            </p:txEl>
                                          </p:spTgt>
                                        </p:tgtEl>
                                        <p:attrNameLst>
                                          <p:attrName>style.visibility</p:attrName>
                                        </p:attrNameLst>
                                      </p:cBhvr>
                                      <p:to>
                                        <p:strVal val="visible"/>
                                      </p:to>
                                    </p:set>
                                    <p:anim calcmode="lin" valueType="num">
                                      <p:cBhvr>
                                        <p:cTn id="7" dur="500" fill="hold"/>
                                        <p:tgtEl>
                                          <p:spTgt spid="4413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13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13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441346">
                                            <p:txEl>
                                              <p:pRg st="1" end="1"/>
                                            </p:txEl>
                                          </p:spTgt>
                                        </p:tgtEl>
                                        <p:attrNameLst>
                                          <p:attrName>style.visibility</p:attrName>
                                        </p:attrNameLst>
                                      </p:cBhvr>
                                      <p:to>
                                        <p:strVal val="visible"/>
                                      </p:to>
                                    </p:set>
                                    <p:anim calcmode="lin" valueType="num">
                                      <p:cBhvr additive="base">
                                        <p:cTn id="14" dur="500" fill="hold"/>
                                        <p:tgtEl>
                                          <p:spTgt spid="44134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413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441346">
                                            <p:txEl>
                                              <p:pRg st="2" end="2"/>
                                            </p:txEl>
                                          </p:spTgt>
                                        </p:tgtEl>
                                        <p:attrNameLst>
                                          <p:attrName>style.visibility</p:attrName>
                                        </p:attrNameLst>
                                      </p:cBhvr>
                                      <p:to>
                                        <p:strVal val="visible"/>
                                      </p:to>
                                    </p:set>
                                    <p:anim calcmode="lin" valueType="num">
                                      <p:cBhvr additive="base">
                                        <p:cTn id="20" dur="500" fill="hold"/>
                                        <p:tgtEl>
                                          <p:spTgt spid="44134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413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41346">
                                            <p:txEl>
                                              <p:pRg st="3" end="3"/>
                                            </p:txEl>
                                          </p:spTgt>
                                        </p:tgtEl>
                                        <p:attrNameLst>
                                          <p:attrName>style.visibility</p:attrName>
                                        </p:attrNameLst>
                                      </p:cBhvr>
                                      <p:to>
                                        <p:strVal val="visible"/>
                                      </p:to>
                                    </p:set>
                                    <p:anim calcmode="lin" valueType="num">
                                      <p:cBhvr additive="base">
                                        <p:cTn id="26" dur="500" fill="hold"/>
                                        <p:tgtEl>
                                          <p:spTgt spid="44134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413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41346">
                                            <p:txEl>
                                              <p:pRg st="4" end="4"/>
                                            </p:txEl>
                                          </p:spTgt>
                                        </p:tgtEl>
                                        <p:attrNameLst>
                                          <p:attrName>style.visibility</p:attrName>
                                        </p:attrNameLst>
                                      </p:cBhvr>
                                      <p:to>
                                        <p:strVal val="visible"/>
                                      </p:to>
                                    </p:set>
                                    <p:anim calcmode="lin" valueType="num">
                                      <p:cBhvr additive="base">
                                        <p:cTn id="32" dur="500" fill="hold"/>
                                        <p:tgtEl>
                                          <p:spTgt spid="44134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4134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441346">
                                            <p:txEl>
                                              <p:pRg st="5" end="5"/>
                                            </p:txEl>
                                          </p:spTgt>
                                        </p:tgtEl>
                                        <p:attrNameLst>
                                          <p:attrName>style.visibility</p:attrName>
                                        </p:attrNameLst>
                                      </p:cBhvr>
                                      <p:to>
                                        <p:strVal val="visible"/>
                                      </p:to>
                                    </p:set>
                                    <p:anim calcmode="lin" valueType="num">
                                      <p:cBhvr additive="base">
                                        <p:cTn id="38" dur="500" fill="hold"/>
                                        <p:tgtEl>
                                          <p:spTgt spid="44134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4134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441346">
                                            <p:txEl>
                                              <p:pRg st="6" end="6"/>
                                            </p:txEl>
                                          </p:spTgt>
                                        </p:tgtEl>
                                        <p:attrNameLst>
                                          <p:attrName>style.visibility</p:attrName>
                                        </p:attrNameLst>
                                      </p:cBhvr>
                                      <p:to>
                                        <p:strVal val="visible"/>
                                      </p:to>
                                    </p:set>
                                    <p:anim calcmode="lin" valueType="num">
                                      <p:cBhvr additive="base">
                                        <p:cTn id="44" dur="500" fill="hold"/>
                                        <p:tgtEl>
                                          <p:spTgt spid="44134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4134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441346">
                                            <p:txEl>
                                              <p:pRg st="7" end="7"/>
                                            </p:txEl>
                                          </p:spTgt>
                                        </p:tgtEl>
                                        <p:attrNameLst>
                                          <p:attrName>style.visibility</p:attrName>
                                        </p:attrNameLst>
                                      </p:cBhvr>
                                      <p:to>
                                        <p:strVal val="visible"/>
                                      </p:to>
                                    </p:set>
                                    <p:anim calcmode="lin" valueType="num">
                                      <p:cBhvr additive="base">
                                        <p:cTn id="50" dur="500" fill="hold"/>
                                        <p:tgtEl>
                                          <p:spTgt spid="441346">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4134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48EE31B-AFE9-9627-BC84-498DFB02FB5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1C902-B953-4C8E-8C4E-71D08D57DC98}"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9874" name="Rectangle 2">
            <a:extLst>
              <a:ext uri="{FF2B5EF4-FFF2-40B4-BE49-F238E27FC236}">
                <a16:creationId xmlns:a16="http://schemas.microsoft.com/office/drawing/2014/main" id="{88ADC3AB-7BC4-6AAF-78C0-EF0562D1504A}"/>
              </a:ext>
            </a:extLst>
          </p:cNvPr>
          <p:cNvSpPr>
            <a:spLocks noGrp="1" noChangeArrowheads="1"/>
          </p:cNvSpPr>
          <p:nvPr>
            <p:ph type="title"/>
          </p:nvPr>
        </p:nvSpPr>
        <p:spPr>
          <a:xfrm>
            <a:off x="1981200" y="152400"/>
            <a:ext cx="8229600" cy="914400"/>
          </a:xfrm>
        </p:spPr>
        <p:txBody>
          <a:bodyPr/>
          <a:lstStyle/>
          <a:p>
            <a:pPr eaLnBrk="1" hangingPunct="1">
              <a:defRPr/>
            </a:pPr>
            <a:r>
              <a:rPr lang="en-US" altLang="en-US" sz="4000" b="1" dirty="0">
                <a:solidFill>
                  <a:srgbClr val="00FFFF"/>
                </a:solidFill>
              </a:rPr>
              <a:t>Thy Kingdom Come</a:t>
            </a:r>
          </a:p>
        </p:txBody>
      </p:sp>
      <p:sp>
        <p:nvSpPr>
          <p:cNvPr id="79875" name="Rectangle 3">
            <a:extLst>
              <a:ext uri="{FF2B5EF4-FFF2-40B4-BE49-F238E27FC236}">
                <a16:creationId xmlns:a16="http://schemas.microsoft.com/office/drawing/2014/main" id="{F48D7789-06A0-0036-FABE-7D8766936F43}"/>
              </a:ext>
            </a:extLst>
          </p:cNvPr>
          <p:cNvSpPr>
            <a:spLocks noGrp="1" noChangeArrowheads="1"/>
          </p:cNvSpPr>
          <p:nvPr>
            <p:ph type="body" idx="1"/>
          </p:nvPr>
        </p:nvSpPr>
        <p:spPr>
          <a:xfrm>
            <a:off x="609600" y="1143000"/>
            <a:ext cx="10972800" cy="5486400"/>
          </a:xfrm>
        </p:spPr>
        <p:txBody>
          <a:bodyPr/>
          <a:lstStyle/>
          <a:p>
            <a:pPr eaLnBrk="1" hangingPunct="1">
              <a:lnSpc>
                <a:spcPct val="90000"/>
              </a:lnSpc>
              <a:buFont typeface="Wingdings" panose="05000000000000000000" pitchFamily="2" charset="2"/>
              <a:buNone/>
              <a:defRPr/>
            </a:pPr>
            <a:r>
              <a:rPr lang="en-US" altLang="en-US" sz="2400" b="1" dirty="0">
                <a:solidFill>
                  <a:schemeClr val="hlink"/>
                </a:solidFill>
              </a:rPr>
              <a:t>1</a:t>
            </a:r>
            <a:r>
              <a:rPr lang="en-US" altLang="en-US" sz="2400" b="1" baseline="30000" dirty="0">
                <a:solidFill>
                  <a:schemeClr val="hlink"/>
                </a:solidFill>
              </a:rPr>
              <a:t>st</a:t>
            </a:r>
            <a:r>
              <a:rPr lang="en-US" altLang="en-US" sz="2400" b="1" dirty="0">
                <a:solidFill>
                  <a:schemeClr val="hlink"/>
                </a:solidFill>
              </a:rPr>
              <a:t> Century AD responses to the messianic vision of the prophets was varied:</a:t>
            </a:r>
            <a:endParaRPr lang="en-US" altLang="en-US" sz="2400" i="1" dirty="0"/>
          </a:p>
          <a:p>
            <a:pPr eaLnBrk="1" hangingPunct="1">
              <a:lnSpc>
                <a:spcPct val="90000"/>
              </a:lnSpc>
              <a:defRPr/>
            </a:pPr>
            <a:r>
              <a:rPr lang="en-US" altLang="en-US" sz="2000" i="1" u="sng" dirty="0">
                <a:solidFill>
                  <a:srgbClr val="FFFF66"/>
                </a:solidFill>
              </a:rPr>
              <a:t>The Herodians and Sadducees</a:t>
            </a:r>
            <a:r>
              <a:rPr lang="en-US" altLang="en-US" sz="2000" i="1" dirty="0"/>
              <a:t> deemed collaboration with the Roman occupation a temporary, but necessary, expedient.</a:t>
            </a:r>
          </a:p>
          <a:p>
            <a:pPr eaLnBrk="1" hangingPunct="1">
              <a:lnSpc>
                <a:spcPct val="90000"/>
              </a:lnSpc>
              <a:defRPr/>
            </a:pPr>
            <a:r>
              <a:rPr lang="en-US" altLang="en-US" sz="2000" i="1" u="sng" dirty="0">
                <a:solidFill>
                  <a:srgbClr val="FFFF66"/>
                </a:solidFill>
              </a:rPr>
              <a:t>The Pharisees</a:t>
            </a:r>
            <a:r>
              <a:rPr lang="en-US" altLang="en-US" sz="2000" i="1" dirty="0"/>
              <a:t> urged intensifying devotion to the Torah as the way to usher in God’s kingdom.</a:t>
            </a:r>
          </a:p>
          <a:p>
            <a:pPr eaLnBrk="1" hangingPunct="1">
              <a:lnSpc>
                <a:spcPct val="90000"/>
              </a:lnSpc>
              <a:defRPr/>
            </a:pPr>
            <a:r>
              <a:rPr lang="en-US" altLang="en-US" sz="2000" i="1" u="sng" dirty="0">
                <a:solidFill>
                  <a:srgbClr val="FFFF66"/>
                </a:solidFill>
              </a:rPr>
              <a:t>The Essenes and the Qumran Community</a:t>
            </a:r>
            <a:r>
              <a:rPr lang="en-US" altLang="en-US" sz="2000" i="1" dirty="0"/>
              <a:t> withdrew into the desert to await an apocalyptic divine intervention.</a:t>
            </a:r>
          </a:p>
          <a:p>
            <a:pPr eaLnBrk="1" hangingPunct="1">
              <a:lnSpc>
                <a:spcPct val="90000"/>
              </a:lnSpc>
              <a:defRPr/>
            </a:pPr>
            <a:r>
              <a:rPr lang="en-US" altLang="en-US" sz="2000" i="1" u="sng" dirty="0">
                <a:solidFill>
                  <a:srgbClr val="FFFF66"/>
                </a:solidFill>
              </a:rPr>
              <a:t>Zealots</a:t>
            </a:r>
            <a:r>
              <a:rPr lang="en-US" altLang="en-US" sz="2000" i="1" dirty="0"/>
              <a:t> urged that only immediate armed resistance to Rome was acceptable.</a:t>
            </a:r>
          </a:p>
          <a:p>
            <a:pPr eaLnBrk="1" hangingPunct="1">
              <a:lnSpc>
                <a:spcPct val="90000"/>
              </a:lnSpc>
              <a:defRPr/>
            </a:pPr>
            <a:r>
              <a:rPr lang="en-US" altLang="en-US" sz="2000" i="1" u="sng" dirty="0">
                <a:solidFill>
                  <a:srgbClr val="FFFF66"/>
                </a:solidFill>
              </a:rPr>
              <a:t>All sects</a:t>
            </a:r>
            <a:r>
              <a:rPr lang="en-US" altLang="en-US" sz="2000" i="1" dirty="0"/>
              <a:t> still embraced the memories of the Maccabean success.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p:cTn id="7"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p:cTn id="13" dur="500" fill="hold"/>
                                        <p:tgtEl>
                                          <p:spTgt spid="79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9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9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9875">
                                            <p:txEl>
                                              <p:pRg st="2" end="2"/>
                                            </p:txEl>
                                          </p:spTgt>
                                        </p:tgtEl>
                                        <p:attrNameLst>
                                          <p:attrName>style.visibility</p:attrName>
                                        </p:attrNameLst>
                                      </p:cBhvr>
                                      <p:to>
                                        <p:strVal val="visible"/>
                                      </p:to>
                                    </p:set>
                                    <p:anim calcmode="lin" valueType="num">
                                      <p:cBhvr>
                                        <p:cTn id="21" dur="500" fill="hold"/>
                                        <p:tgtEl>
                                          <p:spTgt spid="79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9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9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9875">
                                            <p:txEl>
                                              <p:pRg st="3" end="3"/>
                                            </p:txEl>
                                          </p:spTgt>
                                        </p:tgtEl>
                                        <p:attrNameLst>
                                          <p:attrName>style.visibility</p:attrName>
                                        </p:attrNameLst>
                                      </p:cBhvr>
                                      <p:to>
                                        <p:strVal val="visible"/>
                                      </p:to>
                                    </p:set>
                                    <p:anim calcmode="lin" valueType="num">
                                      <p:cBhvr>
                                        <p:cTn id="29" dur="500" fill="hold"/>
                                        <p:tgtEl>
                                          <p:spTgt spid="79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9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9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9875">
                                            <p:txEl>
                                              <p:pRg st="4" end="4"/>
                                            </p:txEl>
                                          </p:spTgt>
                                        </p:tgtEl>
                                        <p:attrNameLst>
                                          <p:attrName>style.visibility</p:attrName>
                                        </p:attrNameLst>
                                      </p:cBhvr>
                                      <p:to>
                                        <p:strVal val="visible"/>
                                      </p:to>
                                    </p:set>
                                    <p:anim calcmode="lin" valueType="num">
                                      <p:cBhvr>
                                        <p:cTn id="37" dur="500" fill="hold"/>
                                        <p:tgtEl>
                                          <p:spTgt spid="798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98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98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79875">
                                            <p:txEl>
                                              <p:pRg st="5" end="5"/>
                                            </p:txEl>
                                          </p:spTgt>
                                        </p:tgtEl>
                                        <p:attrNameLst>
                                          <p:attrName>style.visibility</p:attrName>
                                        </p:attrNameLst>
                                      </p:cBhvr>
                                      <p:to>
                                        <p:strVal val="visible"/>
                                      </p:to>
                                    </p:set>
                                    <p:anim calcmode="lin" valueType="num">
                                      <p:cBhvr>
                                        <p:cTn id="45" dur="500" fill="hold"/>
                                        <p:tgtEl>
                                          <p:spTgt spid="7987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7987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7987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B9F9-4D60-24D1-B330-537749330811}"/>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410DD60-DA56-416D-FD70-7A53E406015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57C00A-241B-47C8-8CEC-438DE8C2D05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42370" name="Rectangle 2">
            <a:extLst>
              <a:ext uri="{FF2B5EF4-FFF2-40B4-BE49-F238E27FC236}">
                <a16:creationId xmlns:a16="http://schemas.microsoft.com/office/drawing/2014/main" id="{9A95CCF5-8509-ABC9-C2F6-AC6D9F49DCD7}"/>
              </a:ext>
            </a:extLst>
          </p:cNvPr>
          <p:cNvSpPr>
            <a:spLocks noGrp="1" noChangeArrowheads="1"/>
          </p:cNvSpPr>
          <p:nvPr>
            <p:ph type="title"/>
          </p:nvPr>
        </p:nvSpPr>
        <p:spPr>
          <a:xfrm>
            <a:off x="534154" y="414950"/>
            <a:ext cx="11144816" cy="1474788"/>
          </a:xfrm>
          <a:solidFill>
            <a:srgbClr val="660066"/>
          </a:solidFill>
          <a:ln w="28575">
            <a:solidFill>
              <a:schemeClr val="tx1"/>
            </a:solidFill>
            <a:miter lim="800000"/>
            <a:headEnd/>
            <a:tailEnd/>
          </a:ln>
        </p:spPr>
        <p:txBody>
          <a:bodyPr/>
          <a:lstStyle/>
          <a:p>
            <a:pPr algn="l"/>
            <a:r>
              <a:rPr lang="en-US" altLang="en-US" sz="3200" dirty="0">
                <a:solidFill>
                  <a:srgbClr val="FFCC99"/>
                </a:solidFill>
                <a:latin typeface="Eras Bold ITC" panose="020B0907030504020204" pitchFamily="34" charset="0"/>
              </a:rPr>
              <a:t>The final irony was that those who passed judgment on Jesus would themselves be on trial by him.</a:t>
            </a:r>
          </a:p>
        </p:txBody>
      </p:sp>
      <p:sp>
        <p:nvSpPr>
          <p:cNvPr id="442371" name="Rectangle 3">
            <a:extLst>
              <a:ext uri="{FF2B5EF4-FFF2-40B4-BE49-F238E27FC236}">
                <a16:creationId xmlns:a16="http://schemas.microsoft.com/office/drawing/2014/main" id="{892C4FDC-CBB5-F3E4-7389-E1819AC1A456}"/>
              </a:ext>
            </a:extLst>
          </p:cNvPr>
          <p:cNvSpPr>
            <a:spLocks noGrp="1" noChangeArrowheads="1"/>
          </p:cNvSpPr>
          <p:nvPr>
            <p:ph type="body" idx="1"/>
          </p:nvPr>
        </p:nvSpPr>
        <p:spPr>
          <a:xfrm>
            <a:off x="443620" y="2218098"/>
            <a:ext cx="11235350" cy="4411301"/>
          </a:xfrm>
        </p:spPr>
        <p:txBody>
          <a:bodyPr/>
          <a:lstStyle/>
          <a:p>
            <a:pPr>
              <a:buFont typeface="Wingdings" panose="05000000000000000000" pitchFamily="2" charset="2"/>
              <a:buNone/>
            </a:pPr>
            <a:r>
              <a:rPr lang="en-US" altLang="en-US" sz="2800" i="1" dirty="0">
                <a:solidFill>
                  <a:srgbClr val="FFFF99"/>
                </a:solidFill>
                <a:latin typeface="Arial Narrow" panose="020B0606020202030204" pitchFamily="34" charset="0"/>
              </a:rPr>
              <a:t>On the one hand, Jesus’ appearance in the world was not in order to condemn the world, since condemnation was already in effect for those who would not believe.</a:t>
            </a:r>
          </a:p>
          <a:p>
            <a:pPr lvl="1"/>
            <a:r>
              <a:rPr lang="en-US" altLang="en-US" sz="2400" dirty="0">
                <a:latin typeface="Arial Narrow" panose="020B0606020202030204" pitchFamily="34" charset="0"/>
              </a:rPr>
              <a:t>The critical factor in this condemnation was whether or not one believed in Jesus himself (3:17-18; 5:24).</a:t>
            </a:r>
          </a:p>
          <a:p>
            <a:pPr lvl="1"/>
            <a:r>
              <a:rPr lang="en-US" altLang="en-US" sz="2400" dirty="0">
                <a:latin typeface="Arial Narrow" panose="020B0606020202030204" pitchFamily="34" charset="0"/>
              </a:rPr>
              <a:t>It was in this sense that Jesus said he did not come to judge the world (12:47-50). Each person, in effect, would judge himself by his faith or unbelief.</a:t>
            </a:r>
          </a:p>
        </p:txBody>
      </p:sp>
    </p:spTree>
    <p:extLst>
      <p:ext uri="{BB962C8B-B14F-4D97-AF65-F5344CB8AC3E}">
        <p14:creationId xmlns:p14="http://schemas.microsoft.com/office/powerpoint/2010/main" val="3451228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442370"/>
                                        </p:tgtEl>
                                        <p:attrNameLst>
                                          <p:attrName>style.visibility</p:attrName>
                                        </p:attrNameLst>
                                      </p:cBhvr>
                                      <p:to>
                                        <p:strVal val="visible"/>
                                      </p:to>
                                    </p:set>
                                    <p:animEffect transition="in" filter="blinds(vertical)">
                                      <p:cBhvr>
                                        <p:cTn id="7" dur="500"/>
                                        <p:tgtEl>
                                          <p:spTgt spid="442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442371">
                                            <p:txEl>
                                              <p:pRg st="0" end="0"/>
                                            </p:txEl>
                                          </p:spTgt>
                                        </p:tgtEl>
                                        <p:attrNameLst>
                                          <p:attrName>style.visibility</p:attrName>
                                        </p:attrNameLst>
                                      </p:cBhvr>
                                      <p:to>
                                        <p:strVal val="visible"/>
                                      </p:to>
                                    </p:set>
                                    <p:anim calcmode="lin" valueType="num">
                                      <p:cBhvr>
                                        <p:cTn id="12" dur="500" fill="hold"/>
                                        <p:tgtEl>
                                          <p:spTgt spid="44237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4237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423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2371">
                                            <p:txEl>
                                              <p:pRg st="1" end="1"/>
                                            </p:txEl>
                                          </p:spTgt>
                                        </p:tgtEl>
                                        <p:attrNameLst>
                                          <p:attrName>style.visibility</p:attrName>
                                        </p:attrNameLst>
                                      </p:cBhvr>
                                      <p:to>
                                        <p:strVal val="visible"/>
                                      </p:to>
                                    </p:set>
                                    <p:anim calcmode="lin" valueType="num">
                                      <p:cBhvr additive="base">
                                        <p:cTn id="19" dur="500" fill="hold"/>
                                        <p:tgtEl>
                                          <p:spTgt spid="44237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2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2371">
                                            <p:txEl>
                                              <p:pRg st="2" end="2"/>
                                            </p:txEl>
                                          </p:spTgt>
                                        </p:tgtEl>
                                        <p:attrNameLst>
                                          <p:attrName>style.visibility</p:attrName>
                                        </p:attrNameLst>
                                      </p:cBhvr>
                                      <p:to>
                                        <p:strVal val="visible"/>
                                      </p:to>
                                    </p:set>
                                    <p:anim calcmode="lin" valueType="num">
                                      <p:cBhvr additive="base">
                                        <p:cTn id="25" dur="500" fill="hold"/>
                                        <p:tgtEl>
                                          <p:spTgt spid="44237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2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0"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0188A-E970-33AC-D177-C44FD7784CC9}"/>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089053C-17DE-8DF2-452A-6EB85E61429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E750D-F415-4F87-BAF1-A9BF4432DFD5}"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panose="020B0604020202020204" pitchFamily="34" charset="0"/>
            </a:endParaRPr>
          </a:p>
        </p:txBody>
      </p:sp>
      <p:sp>
        <p:nvSpPr>
          <p:cNvPr id="443394" name="Rectangle 2">
            <a:extLst>
              <a:ext uri="{FF2B5EF4-FFF2-40B4-BE49-F238E27FC236}">
                <a16:creationId xmlns:a16="http://schemas.microsoft.com/office/drawing/2014/main" id="{DE55B110-5A85-47CB-85B5-482E4EED0E39}"/>
              </a:ext>
            </a:extLst>
          </p:cNvPr>
          <p:cNvSpPr>
            <a:spLocks noGrp="1" noChangeArrowheads="1"/>
          </p:cNvSpPr>
          <p:nvPr>
            <p:ph type="body" idx="1"/>
          </p:nvPr>
        </p:nvSpPr>
        <p:spPr>
          <a:xfrm>
            <a:off x="570368" y="381000"/>
            <a:ext cx="11012032" cy="2438400"/>
          </a:xfrm>
        </p:spPr>
        <p:txBody>
          <a:bodyPr/>
          <a:lstStyle/>
          <a:p>
            <a:pPr>
              <a:buFont typeface="Wingdings" panose="05000000000000000000" pitchFamily="2" charset="2"/>
              <a:buNone/>
            </a:pPr>
            <a:r>
              <a:rPr lang="en-US" altLang="en-US" sz="2800" i="1" dirty="0">
                <a:solidFill>
                  <a:srgbClr val="FFFF99"/>
                </a:solidFill>
                <a:latin typeface="Arial Narrow" panose="020B0606020202030204" pitchFamily="34" charset="0"/>
              </a:rPr>
              <a:t>On the other hand, Jesus’ eschatological role will be as God’s agent in order to deliver God’s judgment.</a:t>
            </a:r>
          </a:p>
          <a:p>
            <a:pPr lvl="1"/>
            <a:r>
              <a:rPr lang="en-US" altLang="en-US" sz="2000" dirty="0">
                <a:latin typeface="Arial Narrow" panose="020B0606020202030204" pitchFamily="34" charset="0"/>
              </a:rPr>
              <a:t>As God’s agent, he is authorized to judge (5:22-23, 27).</a:t>
            </a:r>
          </a:p>
          <a:p>
            <a:pPr lvl="1"/>
            <a:r>
              <a:rPr lang="en-US" altLang="en-US" sz="2000" dirty="0">
                <a:latin typeface="Arial Narrow" panose="020B0606020202030204" pitchFamily="34" charset="0"/>
              </a:rPr>
              <a:t>Central to his mission in the world is his capacity to judge both the blind and the seeing (9:39).</a:t>
            </a:r>
          </a:p>
          <a:p>
            <a:pPr>
              <a:buFont typeface="Wingdings" panose="05000000000000000000" pitchFamily="2" charset="2"/>
              <a:buNone/>
            </a:pPr>
            <a:endParaRPr lang="en-US" altLang="en-US" sz="2400" dirty="0"/>
          </a:p>
        </p:txBody>
      </p:sp>
      <p:sp>
        <p:nvSpPr>
          <p:cNvPr id="443395" name="Text Box 3">
            <a:extLst>
              <a:ext uri="{FF2B5EF4-FFF2-40B4-BE49-F238E27FC236}">
                <a16:creationId xmlns:a16="http://schemas.microsoft.com/office/drawing/2014/main" id="{BF65D2BE-5EC3-2717-50F7-BAD150350C8D}"/>
              </a:ext>
            </a:extLst>
          </p:cNvPr>
          <p:cNvSpPr txBox="1">
            <a:spLocks noChangeArrowheads="1"/>
          </p:cNvSpPr>
          <p:nvPr/>
        </p:nvSpPr>
        <p:spPr bwMode="auto">
          <a:xfrm>
            <a:off x="570368" y="5029201"/>
            <a:ext cx="11012032" cy="954107"/>
          </a:xfrm>
          <a:prstGeom prst="rect">
            <a:avLst/>
          </a:prstGeom>
          <a:solidFill>
            <a:srgbClr val="66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99"/>
                </a:solidFill>
                <a:effectLst/>
                <a:uLnTx/>
                <a:uFillTx/>
                <a:latin typeface="Comic Sans MS" panose="030F0702030302020204" pitchFamily="66" charset="0"/>
                <a:ea typeface="+mn-ea"/>
                <a:cs typeface="Arial" panose="020B0604020202020204" pitchFamily="34" charset="0"/>
              </a:rPr>
              <a:t>Every reader of the Fourth Gospel was obliged to pass judgment in response to these witnesses 20:30-31; 21:24.</a:t>
            </a:r>
          </a:p>
        </p:txBody>
      </p:sp>
      <p:sp>
        <p:nvSpPr>
          <p:cNvPr id="443396" name="Text Box 4">
            <a:extLst>
              <a:ext uri="{FF2B5EF4-FFF2-40B4-BE49-F238E27FC236}">
                <a16:creationId xmlns:a16="http://schemas.microsoft.com/office/drawing/2014/main" id="{5DEE70E6-33F1-80CF-AC6B-FEDA7198C65F}"/>
              </a:ext>
            </a:extLst>
          </p:cNvPr>
          <p:cNvSpPr txBox="1">
            <a:spLocks noChangeArrowheads="1"/>
          </p:cNvSpPr>
          <p:nvPr/>
        </p:nvSpPr>
        <p:spPr bwMode="auto">
          <a:xfrm>
            <a:off x="609600" y="2428876"/>
            <a:ext cx="1051107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C000"/>
                </a:solidFill>
                <a:effectLst/>
                <a:uLnTx/>
                <a:uFillTx/>
                <a:latin typeface="Eras Demi ITC" panose="020B0805030504020804" pitchFamily="34" charset="0"/>
                <a:ea typeface="+mn-ea"/>
                <a:cs typeface="Arial" panose="020B0604020202020204" pitchFamily="34" charset="0"/>
              </a:rPr>
              <a:t>The Trial of Truth occurs at two levels, one for those who personally saw and heard Jesus, and the other for those who encounter him through the Fourth Gospel.</a:t>
            </a:r>
          </a:p>
        </p:txBody>
      </p:sp>
    </p:spTree>
    <p:extLst>
      <p:ext uri="{BB962C8B-B14F-4D97-AF65-F5344CB8AC3E}">
        <p14:creationId xmlns:p14="http://schemas.microsoft.com/office/powerpoint/2010/main" val="2919415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3394">
                                            <p:txEl>
                                              <p:pRg st="0" end="0"/>
                                            </p:txEl>
                                          </p:spTgt>
                                        </p:tgtEl>
                                        <p:attrNameLst>
                                          <p:attrName>style.visibility</p:attrName>
                                        </p:attrNameLst>
                                      </p:cBhvr>
                                      <p:to>
                                        <p:strVal val="visible"/>
                                      </p:to>
                                    </p:set>
                                    <p:anim calcmode="lin" valueType="num">
                                      <p:cBhvr>
                                        <p:cTn id="7" dur="500" fill="hold"/>
                                        <p:tgtEl>
                                          <p:spTgt spid="4433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339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3394">
                                            <p:txEl>
                                              <p:pRg st="1" end="1"/>
                                            </p:txEl>
                                          </p:spTgt>
                                        </p:tgtEl>
                                        <p:attrNameLst>
                                          <p:attrName>style.visibility</p:attrName>
                                        </p:attrNameLst>
                                      </p:cBhvr>
                                      <p:to>
                                        <p:strVal val="visible"/>
                                      </p:to>
                                    </p:set>
                                    <p:anim calcmode="lin" valueType="num">
                                      <p:cBhvr additive="base">
                                        <p:cTn id="13" dur="500" fill="hold"/>
                                        <p:tgtEl>
                                          <p:spTgt spid="44339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33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3394">
                                            <p:txEl>
                                              <p:pRg st="2" end="2"/>
                                            </p:txEl>
                                          </p:spTgt>
                                        </p:tgtEl>
                                        <p:attrNameLst>
                                          <p:attrName>style.visibility</p:attrName>
                                        </p:attrNameLst>
                                      </p:cBhvr>
                                      <p:to>
                                        <p:strVal val="visible"/>
                                      </p:to>
                                    </p:set>
                                    <p:anim calcmode="lin" valueType="num">
                                      <p:cBhvr additive="base">
                                        <p:cTn id="19" dur="500" fill="hold"/>
                                        <p:tgtEl>
                                          <p:spTgt spid="44339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33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9" presetClass="entr" presetSubtype="0" accel="100000" fill="hold" nodeType="clickEffect">
                                  <p:stCondLst>
                                    <p:cond delay="0"/>
                                  </p:stCondLst>
                                  <p:childTnLst>
                                    <p:set>
                                      <p:cBhvr>
                                        <p:cTn id="24" dur="1" fill="hold">
                                          <p:stCondLst>
                                            <p:cond delay="0"/>
                                          </p:stCondLst>
                                        </p:cTn>
                                        <p:tgtEl>
                                          <p:spTgt spid="443396">
                                            <p:txEl>
                                              <p:pRg st="0" end="0"/>
                                            </p:txEl>
                                          </p:spTgt>
                                        </p:tgtEl>
                                        <p:attrNameLst>
                                          <p:attrName>style.visibility</p:attrName>
                                        </p:attrNameLst>
                                      </p:cBhvr>
                                      <p:to>
                                        <p:strVal val="visible"/>
                                      </p:to>
                                    </p:set>
                                    <p:anim calcmode="lin" valueType="num">
                                      <p:cBhvr>
                                        <p:cTn id="25" dur="500" fill="hold"/>
                                        <p:tgtEl>
                                          <p:spTgt spid="44339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44339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44339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44339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5" fill="hold" nodeType="clickEffect">
                                  <p:stCondLst>
                                    <p:cond delay="0"/>
                                  </p:stCondLst>
                                  <p:childTnLst>
                                    <p:set>
                                      <p:cBhvr>
                                        <p:cTn id="32" dur="1" fill="hold">
                                          <p:stCondLst>
                                            <p:cond delay="0"/>
                                          </p:stCondLst>
                                        </p:cTn>
                                        <p:tgtEl>
                                          <p:spTgt spid="443395"/>
                                        </p:tgtEl>
                                        <p:attrNameLst>
                                          <p:attrName>style.visibility</p:attrName>
                                        </p:attrNameLst>
                                      </p:cBhvr>
                                      <p:to>
                                        <p:strVal val="visible"/>
                                      </p:to>
                                    </p:set>
                                    <p:animEffect transition="in" filter="blinds(vertical)">
                                      <p:cBhvr>
                                        <p:cTn id="33" dur="500"/>
                                        <p:tgtEl>
                                          <p:spTgt spid="443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C1D1632-A64C-0DB1-11B6-CD9883AA0B81}"/>
              </a:ext>
            </a:extLst>
          </p:cNvPr>
          <p:cNvSpPr>
            <a:spLocks noGrp="1"/>
          </p:cNvSpPr>
          <p:nvPr>
            <p:ph type="sldNum" sz="quarter" idx="12"/>
          </p:nvPr>
        </p:nvSpPr>
        <p:spPr/>
        <p:txBody>
          <a:bodyPr/>
          <a:lstStyle/>
          <a:p>
            <a:pPr fontAlgn="base">
              <a:spcBef>
                <a:spcPct val="0"/>
              </a:spcBef>
              <a:spcAft>
                <a:spcPct val="0"/>
              </a:spcAft>
            </a:pPr>
            <a:fld id="{A64EF269-B8B2-4D45-9F31-6FBA693E55C6}" type="slidenum">
              <a:rPr lang="en-US" altLang="en-US">
                <a:solidFill>
                  <a:srgbClr val="FFFFFF"/>
                </a:solidFill>
                <a:latin typeface="Arial"/>
                <a:cs typeface="Arial" panose="020B0604020202020204" pitchFamily="34" charset="0"/>
              </a:rPr>
              <a:pPr fontAlgn="base">
                <a:spcBef>
                  <a:spcPct val="0"/>
                </a:spcBef>
                <a:spcAft>
                  <a:spcPct val="0"/>
                </a:spcAft>
              </a:pPr>
              <a:t>212</a:t>
            </a:fld>
            <a:endParaRPr lang="en-US" altLang="en-US">
              <a:solidFill>
                <a:srgbClr val="FFFFFF"/>
              </a:solidFill>
              <a:latin typeface="Arial"/>
              <a:cs typeface="Arial" panose="020B0604020202020204" pitchFamily="34" charset="0"/>
            </a:endParaRPr>
          </a:p>
        </p:txBody>
      </p:sp>
      <p:sp>
        <p:nvSpPr>
          <p:cNvPr id="452610" name="Rectangle 2">
            <a:extLst>
              <a:ext uri="{FF2B5EF4-FFF2-40B4-BE49-F238E27FC236}">
                <a16:creationId xmlns:a16="http://schemas.microsoft.com/office/drawing/2014/main" id="{8CCC58F9-5A63-E989-2224-51AE6D7FF4B2}"/>
              </a:ext>
            </a:extLst>
          </p:cNvPr>
          <p:cNvSpPr>
            <a:spLocks noGrp="1" noChangeArrowheads="1"/>
          </p:cNvSpPr>
          <p:nvPr>
            <p:ph type="title"/>
          </p:nvPr>
        </p:nvSpPr>
        <p:spPr>
          <a:xfrm>
            <a:off x="476249" y="-76200"/>
            <a:ext cx="11268075" cy="2209800"/>
          </a:xfrm>
        </p:spPr>
        <p:txBody>
          <a:bodyPr/>
          <a:lstStyle/>
          <a:p>
            <a:r>
              <a:rPr lang="en-US" altLang="en-US" sz="5400" dirty="0">
                <a:solidFill>
                  <a:srgbClr val="99FF33"/>
                </a:solidFill>
                <a:latin typeface="Freestyle Script" panose="030804020302050B0404" pitchFamily="66" charset="0"/>
              </a:rPr>
              <a:t> Concepts of Faith</a:t>
            </a:r>
            <a:br>
              <a:rPr lang="en-US" altLang="en-US" sz="7200" dirty="0">
                <a:solidFill>
                  <a:srgbClr val="99FF33"/>
                </a:solidFill>
                <a:latin typeface="Freestyle Script" panose="030804020302050B0404" pitchFamily="66" charset="0"/>
              </a:rPr>
            </a:br>
            <a:r>
              <a:rPr lang="en-US" altLang="en-US" sz="2800" dirty="0">
                <a:solidFill>
                  <a:srgbClr val="CCFF99"/>
                </a:solidFill>
                <a:latin typeface="Berlin Sans FB Demi" panose="020E0802020502020306" pitchFamily="34" charset="0"/>
              </a:rPr>
              <a:t>With respect to faith in Jesus, several groups are distinguishable in the Fourth Gospel</a:t>
            </a:r>
          </a:p>
        </p:txBody>
      </p:sp>
      <p:sp>
        <p:nvSpPr>
          <p:cNvPr id="452611" name="Rectangle 3">
            <a:extLst>
              <a:ext uri="{FF2B5EF4-FFF2-40B4-BE49-F238E27FC236}">
                <a16:creationId xmlns:a16="http://schemas.microsoft.com/office/drawing/2014/main" id="{B7A1B0EB-5C25-78AC-4F9C-9092BAAE9B61}"/>
              </a:ext>
            </a:extLst>
          </p:cNvPr>
          <p:cNvSpPr>
            <a:spLocks noGrp="1" noChangeArrowheads="1"/>
          </p:cNvSpPr>
          <p:nvPr>
            <p:ph type="body" sz="half" idx="1"/>
          </p:nvPr>
        </p:nvSpPr>
        <p:spPr>
          <a:xfrm>
            <a:off x="476249" y="2209800"/>
            <a:ext cx="5314951" cy="4495800"/>
          </a:xfrm>
          <a:solidFill>
            <a:srgbClr val="000408"/>
          </a:solidFill>
          <a:ln w="19050">
            <a:solidFill>
              <a:schemeClr val="tx1"/>
            </a:solidFill>
            <a:miter lim="800000"/>
            <a:headEnd/>
            <a:tailEnd/>
          </a:ln>
        </p:spPr>
        <p:txBody>
          <a:bodyPr/>
          <a:lstStyle/>
          <a:p>
            <a:pPr>
              <a:lnSpc>
                <a:spcPct val="90000"/>
              </a:lnSpc>
              <a:buFont typeface="Wingdings" panose="05000000000000000000" pitchFamily="2" charset="2"/>
              <a:buNone/>
            </a:pPr>
            <a:r>
              <a:rPr lang="en-US" altLang="en-US" sz="2400" b="1" dirty="0">
                <a:solidFill>
                  <a:srgbClr val="FF9900"/>
                </a:solidFill>
                <a:effectLst/>
              </a:rPr>
              <a:t>Groups who did not believe in Jesus</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The world</a:t>
            </a:r>
            <a:r>
              <a:rPr lang="en-US" altLang="en-US" sz="2000" i="1" dirty="0">
                <a:effectLst/>
                <a:latin typeface="Arial Narrow" panose="020B0606020202030204" pitchFamily="34" charset="0"/>
              </a:rPr>
              <a:t> (1:10; 3:19; 7:7; 14:17; 15:18; 16:20)</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The Jews</a:t>
            </a:r>
            <a:r>
              <a:rPr lang="en-US" altLang="en-US" sz="2000" i="1" dirty="0">
                <a:effectLst/>
                <a:latin typeface="Arial Narrow" panose="020B0606020202030204" pitchFamily="34" charset="0"/>
              </a:rPr>
              <a:t> (the Fourth Gospel uses the term “the Jews” some 71 times in the Greek text as opposed to only a few times in the Synoptics)</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The disciples of John the Baptist</a:t>
            </a:r>
            <a:r>
              <a:rPr lang="en-US" altLang="en-US" sz="2000" i="1" dirty="0">
                <a:effectLst/>
                <a:latin typeface="Arial Narrow" panose="020B0606020202030204" pitchFamily="34" charset="0"/>
              </a:rPr>
              <a:t> (who survived into the Christian era)</a:t>
            </a:r>
          </a:p>
        </p:txBody>
      </p:sp>
      <p:sp>
        <p:nvSpPr>
          <p:cNvPr id="452612" name="Rectangle 4">
            <a:extLst>
              <a:ext uri="{FF2B5EF4-FFF2-40B4-BE49-F238E27FC236}">
                <a16:creationId xmlns:a16="http://schemas.microsoft.com/office/drawing/2014/main" id="{294ECA0D-CC40-A381-FCD2-1A3EAE14CE2E}"/>
              </a:ext>
            </a:extLst>
          </p:cNvPr>
          <p:cNvSpPr>
            <a:spLocks noGrp="1" noChangeArrowheads="1"/>
          </p:cNvSpPr>
          <p:nvPr>
            <p:ph type="body" sz="half" idx="2"/>
          </p:nvPr>
        </p:nvSpPr>
        <p:spPr>
          <a:xfrm>
            <a:off x="6095999" y="2209800"/>
            <a:ext cx="5619751" cy="4495800"/>
          </a:xfrm>
          <a:solidFill>
            <a:srgbClr val="000408"/>
          </a:solidFill>
          <a:ln w="19050">
            <a:solidFill>
              <a:schemeClr val="tx1"/>
            </a:solidFill>
            <a:miter lim="800000"/>
            <a:headEnd/>
            <a:tailEnd/>
          </a:ln>
        </p:spPr>
        <p:txBody>
          <a:bodyPr/>
          <a:lstStyle/>
          <a:p>
            <a:pPr>
              <a:lnSpc>
                <a:spcPct val="90000"/>
              </a:lnSpc>
              <a:buFont typeface="Wingdings" panose="05000000000000000000" pitchFamily="2" charset="2"/>
              <a:buNone/>
            </a:pPr>
            <a:r>
              <a:rPr lang="en-US" altLang="en-US" sz="2400" b="1" dirty="0">
                <a:solidFill>
                  <a:srgbClr val="FF9900"/>
                </a:solidFill>
                <a:effectLst/>
              </a:rPr>
              <a:t>Groups who claimed to believe in Jesus</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Those who claimed faith but refused to publicly acknowledge</a:t>
            </a:r>
            <a:r>
              <a:rPr lang="en-US" altLang="en-US" sz="2000" b="1" i="1" dirty="0">
                <a:solidFill>
                  <a:srgbClr val="FFCC99"/>
                </a:solidFill>
                <a:effectLst/>
                <a:latin typeface="Arial Narrow" panose="020B0606020202030204" pitchFamily="34" charset="0"/>
              </a:rPr>
              <a:t> Jesus</a:t>
            </a:r>
            <a:r>
              <a:rPr lang="en-US" altLang="en-US" sz="2000" b="1" i="1" dirty="0">
                <a:effectLst/>
                <a:latin typeface="Arial Narrow" panose="020B0606020202030204" pitchFamily="34" charset="0"/>
              </a:rPr>
              <a:t> </a:t>
            </a:r>
            <a:r>
              <a:rPr lang="en-US" altLang="en-US" sz="2000" i="1" dirty="0">
                <a:effectLst/>
                <a:latin typeface="Arial Narrow" panose="020B0606020202030204" pitchFamily="34" charset="0"/>
              </a:rPr>
              <a:t>(3:1-2; 12:42-43)</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Those whose faith rested primarily in miraculous signs</a:t>
            </a:r>
            <a:r>
              <a:rPr lang="en-US" altLang="en-US" sz="2000" b="1" i="1" dirty="0">
                <a:effectLst/>
                <a:latin typeface="Arial Narrow" panose="020B0606020202030204" pitchFamily="34" charset="0"/>
              </a:rPr>
              <a:t> </a:t>
            </a:r>
            <a:r>
              <a:rPr lang="en-US" altLang="en-US" sz="2000" i="1" dirty="0">
                <a:effectLst/>
                <a:latin typeface="Arial Narrow" panose="020B0606020202030204" pitchFamily="34" charset="0"/>
              </a:rPr>
              <a:t>(2:23-25; 6:41-42, 60-66; 11:45-46)</a:t>
            </a:r>
          </a:p>
          <a:p>
            <a:pPr>
              <a:lnSpc>
                <a:spcPct val="90000"/>
              </a:lnSpc>
              <a:buFont typeface="Wingdings" panose="05000000000000000000" pitchFamily="2" charset="2"/>
              <a:buBlip>
                <a:blip r:embed="rId2"/>
              </a:buBlip>
            </a:pPr>
            <a:r>
              <a:rPr lang="en-US" altLang="en-US" sz="2000" b="1" i="1" dirty="0">
                <a:solidFill>
                  <a:srgbClr val="FFC671"/>
                </a:solidFill>
                <a:effectLst/>
                <a:latin typeface="Arial Narrow" panose="020B0606020202030204" pitchFamily="34" charset="0"/>
              </a:rPr>
              <a:t>Those whose faith was fully genuine</a:t>
            </a:r>
            <a:r>
              <a:rPr lang="en-US" altLang="en-US" sz="2000" b="1" i="1" dirty="0">
                <a:effectLst/>
                <a:latin typeface="Arial Narrow" panose="020B0606020202030204" pitchFamily="34" charset="0"/>
              </a:rPr>
              <a:t> </a:t>
            </a:r>
            <a:r>
              <a:rPr lang="en-US" altLang="en-US" sz="2000" i="1" dirty="0">
                <a:effectLst/>
                <a:latin typeface="Arial Narrow" panose="020B0606020202030204" pitchFamily="34" charset="0"/>
              </a:rPr>
              <a:t>(6:67-69; 11:25-27; 16:29-31; 17:6-10, 20; 20:24-31)</a:t>
            </a:r>
            <a:endParaRPr lang="en-US" altLang="en-US" sz="2000" b="1" i="1" dirty="0">
              <a:effectLst/>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52611">
                                            <p:txEl>
                                              <p:pRg st="0" end="0"/>
                                            </p:txEl>
                                          </p:spTgt>
                                        </p:tgtEl>
                                        <p:attrNameLst>
                                          <p:attrName>style.visibility</p:attrName>
                                        </p:attrNameLst>
                                      </p:cBhvr>
                                      <p:to>
                                        <p:strVal val="visible"/>
                                      </p:to>
                                    </p:set>
                                    <p:anim calcmode="lin" valueType="num">
                                      <p:cBhvr additive="base">
                                        <p:cTn id="7" dur="500" fill="hold"/>
                                        <p:tgtEl>
                                          <p:spTgt spid="4526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26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52611">
                                            <p:txEl>
                                              <p:pRg st="1" end="1"/>
                                            </p:txEl>
                                          </p:spTgt>
                                        </p:tgtEl>
                                        <p:attrNameLst>
                                          <p:attrName>style.visibility</p:attrName>
                                        </p:attrNameLst>
                                      </p:cBhvr>
                                      <p:to>
                                        <p:strVal val="visible"/>
                                      </p:to>
                                    </p:set>
                                    <p:animEffect transition="in" filter="wipe(up)">
                                      <p:cBhvr>
                                        <p:cTn id="13" dur="500"/>
                                        <p:tgtEl>
                                          <p:spTgt spid="452611">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452611">
                                            <p:txEl>
                                              <p:pRg st="2" end="2"/>
                                            </p:txEl>
                                          </p:spTgt>
                                        </p:tgtEl>
                                        <p:attrNameLst>
                                          <p:attrName>style.visibility</p:attrName>
                                        </p:attrNameLst>
                                      </p:cBhvr>
                                      <p:to>
                                        <p:strVal val="visible"/>
                                      </p:to>
                                    </p:set>
                                    <p:animEffect transition="in" filter="wipe(up)">
                                      <p:cBhvr>
                                        <p:cTn id="18" dur="500"/>
                                        <p:tgtEl>
                                          <p:spTgt spid="45261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452611">
                                            <p:txEl>
                                              <p:pRg st="3" end="3"/>
                                            </p:txEl>
                                          </p:spTgt>
                                        </p:tgtEl>
                                        <p:attrNameLst>
                                          <p:attrName>style.visibility</p:attrName>
                                        </p:attrNameLst>
                                      </p:cBhvr>
                                      <p:to>
                                        <p:strVal val="visible"/>
                                      </p:to>
                                    </p:set>
                                    <p:animEffect transition="in" filter="wipe(up)">
                                      <p:cBhvr>
                                        <p:cTn id="23" dur="500"/>
                                        <p:tgtEl>
                                          <p:spTgt spid="452611">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nodeType="clickEffect">
                                  <p:stCondLst>
                                    <p:cond delay="0"/>
                                  </p:stCondLst>
                                  <p:childTnLst>
                                    <p:set>
                                      <p:cBhvr>
                                        <p:cTn id="27" dur="1" fill="hold">
                                          <p:stCondLst>
                                            <p:cond delay="0"/>
                                          </p:stCondLst>
                                        </p:cTn>
                                        <p:tgtEl>
                                          <p:spTgt spid="452612">
                                            <p:txEl>
                                              <p:pRg st="0" end="0"/>
                                            </p:txEl>
                                          </p:spTgt>
                                        </p:tgtEl>
                                        <p:attrNameLst>
                                          <p:attrName>style.visibility</p:attrName>
                                        </p:attrNameLst>
                                      </p:cBhvr>
                                      <p:to>
                                        <p:strVal val="visible"/>
                                      </p:to>
                                    </p:set>
                                    <p:anim calcmode="lin" valueType="num">
                                      <p:cBhvr additive="base">
                                        <p:cTn id="28" dur="500" fill="hold"/>
                                        <p:tgtEl>
                                          <p:spTgt spid="452612">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261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452612">
                                            <p:txEl>
                                              <p:pRg st="1" end="1"/>
                                            </p:txEl>
                                          </p:spTgt>
                                        </p:tgtEl>
                                        <p:attrNameLst>
                                          <p:attrName>style.visibility</p:attrName>
                                        </p:attrNameLst>
                                      </p:cBhvr>
                                      <p:to>
                                        <p:strVal val="visible"/>
                                      </p:to>
                                    </p:set>
                                    <p:animEffect transition="in" filter="wipe(up)">
                                      <p:cBhvr>
                                        <p:cTn id="34" dur="500"/>
                                        <p:tgtEl>
                                          <p:spTgt spid="452612">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452612">
                                            <p:txEl>
                                              <p:pRg st="2" end="2"/>
                                            </p:txEl>
                                          </p:spTgt>
                                        </p:tgtEl>
                                        <p:attrNameLst>
                                          <p:attrName>style.visibility</p:attrName>
                                        </p:attrNameLst>
                                      </p:cBhvr>
                                      <p:to>
                                        <p:strVal val="visible"/>
                                      </p:to>
                                    </p:set>
                                    <p:animEffect transition="in" filter="wipe(up)">
                                      <p:cBhvr>
                                        <p:cTn id="39" dur="500"/>
                                        <p:tgtEl>
                                          <p:spTgt spid="452612">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452612">
                                            <p:txEl>
                                              <p:pRg st="3" end="3"/>
                                            </p:txEl>
                                          </p:spTgt>
                                        </p:tgtEl>
                                        <p:attrNameLst>
                                          <p:attrName>style.visibility</p:attrName>
                                        </p:attrNameLst>
                                      </p:cBhvr>
                                      <p:to>
                                        <p:strVal val="visible"/>
                                      </p:to>
                                    </p:set>
                                    <p:animEffect transition="in" filter="wipe(up)">
                                      <p:cBhvr>
                                        <p:cTn id="44" dur="500"/>
                                        <p:tgtEl>
                                          <p:spTgt spid="4526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0"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C846FF7-BC15-17FC-C247-901CC0E3F34A}"/>
              </a:ext>
            </a:extLst>
          </p:cNvPr>
          <p:cNvSpPr>
            <a:spLocks noGrp="1"/>
          </p:cNvSpPr>
          <p:nvPr>
            <p:ph type="sldNum" sz="quarter" idx="12"/>
          </p:nvPr>
        </p:nvSpPr>
        <p:spPr/>
        <p:txBody>
          <a:bodyPr/>
          <a:lstStyle/>
          <a:p>
            <a:pPr fontAlgn="base">
              <a:spcBef>
                <a:spcPct val="0"/>
              </a:spcBef>
              <a:spcAft>
                <a:spcPct val="0"/>
              </a:spcAft>
            </a:pPr>
            <a:fld id="{56A2BDF5-C176-4DEA-9224-65B39AD1E10B}" type="slidenum">
              <a:rPr lang="en-US" altLang="en-US">
                <a:solidFill>
                  <a:srgbClr val="FFFFFF"/>
                </a:solidFill>
                <a:latin typeface="Arial"/>
                <a:cs typeface="Arial" panose="020B0604020202020204" pitchFamily="34" charset="0"/>
              </a:rPr>
              <a:pPr fontAlgn="base">
                <a:spcBef>
                  <a:spcPct val="0"/>
                </a:spcBef>
                <a:spcAft>
                  <a:spcPct val="0"/>
                </a:spcAft>
              </a:pPr>
              <a:t>213</a:t>
            </a:fld>
            <a:endParaRPr lang="en-US" altLang="en-US">
              <a:solidFill>
                <a:srgbClr val="FFFFFF"/>
              </a:solidFill>
              <a:latin typeface="Arial"/>
              <a:cs typeface="Arial" panose="020B0604020202020204" pitchFamily="34" charset="0"/>
            </a:endParaRPr>
          </a:p>
        </p:txBody>
      </p:sp>
      <p:sp>
        <p:nvSpPr>
          <p:cNvPr id="453634" name="Rectangle 2">
            <a:extLst>
              <a:ext uri="{FF2B5EF4-FFF2-40B4-BE49-F238E27FC236}">
                <a16:creationId xmlns:a16="http://schemas.microsoft.com/office/drawing/2014/main" id="{7F116B9B-D817-6A53-23DF-B33BC6526F61}"/>
              </a:ext>
            </a:extLst>
          </p:cNvPr>
          <p:cNvSpPr>
            <a:spLocks noGrp="1" noChangeArrowheads="1"/>
          </p:cNvSpPr>
          <p:nvPr>
            <p:ph type="title"/>
          </p:nvPr>
        </p:nvSpPr>
        <p:spPr>
          <a:xfrm>
            <a:off x="447675" y="152400"/>
            <a:ext cx="11277600" cy="1571625"/>
          </a:xfrm>
        </p:spPr>
        <p:txBody>
          <a:bodyPr/>
          <a:lstStyle/>
          <a:p>
            <a:pPr algn="l"/>
            <a:r>
              <a:rPr lang="en-US" altLang="en-US" sz="2400" dirty="0">
                <a:solidFill>
                  <a:srgbClr val="FF9900"/>
                </a:solidFill>
              </a:rPr>
              <a:t>These groups may well reflect stresses in the Christian community at the time the Fourth Gospel was written (i.e., it is axiomatic that in the range of materials, the author would have chosen those materials most relevant to his audience.)</a:t>
            </a:r>
          </a:p>
        </p:txBody>
      </p:sp>
      <p:sp>
        <p:nvSpPr>
          <p:cNvPr id="453635" name="Rectangle 3">
            <a:extLst>
              <a:ext uri="{FF2B5EF4-FFF2-40B4-BE49-F238E27FC236}">
                <a16:creationId xmlns:a16="http://schemas.microsoft.com/office/drawing/2014/main" id="{BAB22BC0-D1E9-51E0-E1DC-C9709AA3C2E3}"/>
              </a:ext>
            </a:extLst>
          </p:cNvPr>
          <p:cNvSpPr>
            <a:spLocks noGrp="1" noChangeArrowheads="1"/>
          </p:cNvSpPr>
          <p:nvPr>
            <p:ph type="body" idx="1"/>
          </p:nvPr>
        </p:nvSpPr>
        <p:spPr>
          <a:xfrm>
            <a:off x="609600" y="2085975"/>
            <a:ext cx="10972800" cy="4614863"/>
          </a:xfrm>
        </p:spPr>
        <p:txBody>
          <a:bodyPr/>
          <a:lstStyle/>
          <a:p>
            <a:pPr>
              <a:buFont typeface="Wingdings" panose="05000000000000000000" pitchFamily="2" charset="2"/>
              <a:buBlip>
                <a:blip r:embed="rId2"/>
              </a:buBlip>
            </a:pPr>
            <a:r>
              <a:rPr lang="en-US" altLang="en-US" sz="2400" dirty="0">
                <a:solidFill>
                  <a:srgbClr val="FFCC66"/>
                </a:solidFill>
                <a:latin typeface="Arial Narrow" panose="020B0606020202030204" pitchFamily="34" charset="0"/>
              </a:rPr>
              <a:t>Presumably, the Fourth Gospel was written after the fall of Jerusalem in AD 70 and the institution of the </a:t>
            </a:r>
            <a:r>
              <a:rPr lang="en-US" altLang="en-US" sz="2400" i="1" dirty="0" err="1">
                <a:solidFill>
                  <a:srgbClr val="FFCC66"/>
                </a:solidFill>
                <a:latin typeface="Arial Narrow" panose="020B0606020202030204" pitchFamily="34" charset="0"/>
              </a:rPr>
              <a:t>Birkat</a:t>
            </a:r>
            <a:r>
              <a:rPr lang="en-US" altLang="en-US" sz="2400" i="1" dirty="0">
                <a:solidFill>
                  <a:srgbClr val="FFCC66"/>
                </a:solidFill>
                <a:latin typeface="Arial Narrow" panose="020B0606020202030204" pitchFamily="34" charset="0"/>
              </a:rPr>
              <a:t> ha-Minim</a:t>
            </a:r>
            <a:r>
              <a:rPr lang="en-US" altLang="en-US" sz="2400" dirty="0">
                <a:solidFill>
                  <a:srgbClr val="FFCC66"/>
                </a:solidFill>
                <a:latin typeface="Arial Narrow" panose="020B0606020202030204" pitchFamily="34" charset="0"/>
              </a:rPr>
              <a:t> (curse upon the deviators) in the synagogue service.</a:t>
            </a:r>
          </a:p>
          <a:p>
            <a:pPr lvl="1"/>
            <a:r>
              <a:rPr lang="en-US" altLang="en-US" sz="2000" b="1" i="1" dirty="0">
                <a:latin typeface="Arial Narrow" panose="020B0606020202030204" pitchFamily="34" charset="0"/>
              </a:rPr>
              <a:t>After the 1</a:t>
            </a:r>
            <a:r>
              <a:rPr lang="en-US" altLang="en-US" sz="2000" b="1" i="1" baseline="30000" dirty="0">
                <a:latin typeface="Arial Narrow" panose="020B0606020202030204" pitchFamily="34" charset="0"/>
              </a:rPr>
              <a:t>st</a:t>
            </a:r>
            <a:r>
              <a:rPr lang="en-US" altLang="en-US" sz="2000" b="1" i="1" dirty="0">
                <a:latin typeface="Arial Narrow" panose="020B0606020202030204" pitchFamily="34" charset="0"/>
              </a:rPr>
              <a:t> Jewish Revolt, the tension between the Jewish and Christian communities escalated.</a:t>
            </a:r>
          </a:p>
          <a:p>
            <a:pPr lvl="1"/>
            <a:r>
              <a:rPr lang="en-US" altLang="en-US" sz="2000" b="1" i="1" dirty="0">
                <a:latin typeface="Arial Narrow" panose="020B0606020202030204" pitchFamily="34" charset="0"/>
              </a:rPr>
              <a:t>Also, since the Christians did not join in the revolt, it became apparent to the Roman authorities that they no longer could be considered a subset of Judaism.</a:t>
            </a:r>
          </a:p>
          <a:p>
            <a:pPr>
              <a:buFont typeface="Wingdings" panose="05000000000000000000" pitchFamily="2" charset="2"/>
              <a:buBlip>
                <a:blip r:embed="rId3"/>
              </a:buBlip>
            </a:pPr>
            <a:r>
              <a:rPr lang="en-US" altLang="en-US" sz="2400" dirty="0">
                <a:solidFill>
                  <a:srgbClr val="FFCC66"/>
                </a:solidFill>
                <a:latin typeface="Arial Narrow" panose="020B0606020202030204" pitchFamily="34" charset="0"/>
              </a:rPr>
              <a:t>Jesus seemed to take a reserved view of those whose faith rested primarily on miracles (2:18, 23-25; 7:3-6; 8:31, 33-59; 11:45-46). Rather, genuine faith must include accepting the exclusive claims of his Christhood, not merely admitting to his works of power (20:24-31).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53634"/>
                                        </p:tgtEl>
                                        <p:attrNameLst>
                                          <p:attrName>style.visibility</p:attrName>
                                        </p:attrNameLst>
                                      </p:cBhvr>
                                      <p:to>
                                        <p:strVal val="visible"/>
                                      </p:to>
                                    </p:set>
                                    <p:anim calcmode="lin" valueType="num">
                                      <p:cBhvr>
                                        <p:cTn id="7" dur="500" fill="hold"/>
                                        <p:tgtEl>
                                          <p:spTgt spid="453634"/>
                                        </p:tgtEl>
                                        <p:attrNameLst>
                                          <p:attrName>ppt_w</p:attrName>
                                        </p:attrNameLst>
                                      </p:cBhvr>
                                      <p:tavLst>
                                        <p:tav tm="0">
                                          <p:val>
                                            <p:fltVal val="0"/>
                                          </p:val>
                                        </p:tav>
                                        <p:tav tm="100000">
                                          <p:val>
                                            <p:strVal val="#ppt_w"/>
                                          </p:val>
                                        </p:tav>
                                      </p:tavLst>
                                    </p:anim>
                                    <p:anim calcmode="lin" valueType="num">
                                      <p:cBhvr>
                                        <p:cTn id="8" dur="500" fill="hold"/>
                                        <p:tgtEl>
                                          <p:spTgt spid="45363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453635">
                                            <p:txEl>
                                              <p:pRg st="0" end="0"/>
                                            </p:txEl>
                                          </p:spTgt>
                                        </p:tgtEl>
                                        <p:attrNameLst>
                                          <p:attrName>style.visibility</p:attrName>
                                        </p:attrNameLst>
                                      </p:cBhvr>
                                      <p:to>
                                        <p:strVal val="visible"/>
                                      </p:to>
                                    </p:set>
                                    <p:anim calcmode="lin" valueType="num">
                                      <p:cBhvr additive="base">
                                        <p:cTn id="13" dur="500" fill="hold"/>
                                        <p:tgtEl>
                                          <p:spTgt spid="45363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36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53635">
                                            <p:txEl>
                                              <p:pRg st="1" end="1"/>
                                            </p:txEl>
                                          </p:spTgt>
                                        </p:tgtEl>
                                        <p:attrNameLst>
                                          <p:attrName>style.visibility</p:attrName>
                                        </p:attrNameLst>
                                      </p:cBhvr>
                                      <p:to>
                                        <p:strVal val="visible"/>
                                      </p:to>
                                    </p:set>
                                    <p:animEffect transition="in" filter="wipe(left)">
                                      <p:cBhvr>
                                        <p:cTn id="19" dur="500"/>
                                        <p:tgtEl>
                                          <p:spTgt spid="453635">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53635">
                                            <p:txEl>
                                              <p:pRg st="2" end="2"/>
                                            </p:txEl>
                                          </p:spTgt>
                                        </p:tgtEl>
                                        <p:attrNameLst>
                                          <p:attrName>style.visibility</p:attrName>
                                        </p:attrNameLst>
                                      </p:cBhvr>
                                      <p:to>
                                        <p:strVal val="visible"/>
                                      </p:to>
                                    </p:set>
                                    <p:animEffect transition="in" filter="wipe(left)">
                                      <p:cBhvr>
                                        <p:cTn id="24" dur="500"/>
                                        <p:tgtEl>
                                          <p:spTgt spid="453635">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3" fill="hold" nodeType="clickEffect">
                                  <p:stCondLst>
                                    <p:cond delay="0"/>
                                  </p:stCondLst>
                                  <p:childTnLst>
                                    <p:set>
                                      <p:cBhvr>
                                        <p:cTn id="28" dur="1" fill="hold">
                                          <p:stCondLst>
                                            <p:cond delay="0"/>
                                          </p:stCondLst>
                                        </p:cTn>
                                        <p:tgtEl>
                                          <p:spTgt spid="453635">
                                            <p:txEl>
                                              <p:pRg st="3" end="3"/>
                                            </p:txEl>
                                          </p:spTgt>
                                        </p:tgtEl>
                                        <p:attrNameLst>
                                          <p:attrName>style.visibility</p:attrName>
                                        </p:attrNameLst>
                                      </p:cBhvr>
                                      <p:to>
                                        <p:strVal val="visible"/>
                                      </p:to>
                                    </p:set>
                                    <p:anim calcmode="lin" valueType="num">
                                      <p:cBhvr additive="base">
                                        <p:cTn id="29" dur="500" fill="hold"/>
                                        <p:tgtEl>
                                          <p:spTgt spid="453635">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5363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01073D1-C307-4A29-B92B-CA57D66E2393}"/>
              </a:ext>
            </a:extLst>
          </p:cNvPr>
          <p:cNvSpPr>
            <a:spLocks noGrp="1"/>
          </p:cNvSpPr>
          <p:nvPr>
            <p:ph type="sldNum" sz="quarter" idx="12"/>
          </p:nvPr>
        </p:nvSpPr>
        <p:spPr/>
        <p:txBody>
          <a:bodyPr/>
          <a:lstStyle/>
          <a:p>
            <a:pPr fontAlgn="base">
              <a:spcBef>
                <a:spcPct val="0"/>
              </a:spcBef>
              <a:spcAft>
                <a:spcPct val="0"/>
              </a:spcAft>
            </a:pPr>
            <a:fld id="{FAEDAE24-8ED8-4DC2-B2F4-D35ADF15ECA1}" type="slidenum">
              <a:rPr lang="en-US" altLang="en-US">
                <a:solidFill>
                  <a:srgbClr val="FFFFFF"/>
                </a:solidFill>
                <a:latin typeface="Arial"/>
                <a:cs typeface="Arial" panose="020B0604020202020204" pitchFamily="34" charset="0"/>
              </a:rPr>
              <a:pPr fontAlgn="base">
                <a:spcBef>
                  <a:spcPct val="0"/>
                </a:spcBef>
                <a:spcAft>
                  <a:spcPct val="0"/>
                </a:spcAft>
              </a:pPr>
              <a:t>214</a:t>
            </a:fld>
            <a:endParaRPr lang="en-US" altLang="en-US">
              <a:solidFill>
                <a:srgbClr val="FFFFFF"/>
              </a:solidFill>
              <a:latin typeface="Arial"/>
              <a:cs typeface="Arial" panose="020B0604020202020204" pitchFamily="34" charset="0"/>
            </a:endParaRPr>
          </a:p>
        </p:txBody>
      </p:sp>
      <p:sp>
        <p:nvSpPr>
          <p:cNvPr id="454658" name="Rectangle 2">
            <a:extLst>
              <a:ext uri="{FF2B5EF4-FFF2-40B4-BE49-F238E27FC236}">
                <a16:creationId xmlns:a16="http://schemas.microsoft.com/office/drawing/2014/main" id="{94938064-67D5-E303-8A6B-2914108806DB}"/>
              </a:ext>
            </a:extLst>
          </p:cNvPr>
          <p:cNvSpPr>
            <a:spLocks noGrp="1" noChangeArrowheads="1"/>
          </p:cNvSpPr>
          <p:nvPr>
            <p:ph type="title"/>
          </p:nvPr>
        </p:nvSpPr>
        <p:spPr>
          <a:xfrm>
            <a:off x="1981200" y="76200"/>
            <a:ext cx="8229600" cy="1143000"/>
          </a:xfrm>
        </p:spPr>
        <p:txBody>
          <a:bodyPr/>
          <a:lstStyle/>
          <a:p>
            <a:pPr algn="l"/>
            <a:r>
              <a:rPr lang="en-US" altLang="en-US" sz="5400" dirty="0">
                <a:solidFill>
                  <a:srgbClr val="99FF33"/>
                </a:solidFill>
                <a:latin typeface="Freestyle Script" panose="030804020302050B0404" pitchFamily="66" charset="0"/>
              </a:rPr>
              <a:t>      Torah, Temple and Festivals</a:t>
            </a:r>
          </a:p>
        </p:txBody>
      </p:sp>
      <p:sp>
        <p:nvSpPr>
          <p:cNvPr id="454659" name="Rectangle 3">
            <a:extLst>
              <a:ext uri="{FF2B5EF4-FFF2-40B4-BE49-F238E27FC236}">
                <a16:creationId xmlns:a16="http://schemas.microsoft.com/office/drawing/2014/main" id="{56FE896D-0504-E1CB-4C75-DBA6F1A9D8C9}"/>
              </a:ext>
            </a:extLst>
          </p:cNvPr>
          <p:cNvSpPr>
            <a:spLocks noGrp="1" noChangeArrowheads="1"/>
          </p:cNvSpPr>
          <p:nvPr>
            <p:ph type="body" idx="1"/>
          </p:nvPr>
        </p:nvSpPr>
        <p:spPr>
          <a:xfrm>
            <a:off x="466725" y="1066800"/>
            <a:ext cx="11182350" cy="5715000"/>
          </a:xfrm>
        </p:spPr>
        <p:txBody>
          <a:bodyPr/>
          <a:lstStyle/>
          <a:p>
            <a:pPr>
              <a:buFont typeface="Wingdings" panose="05000000000000000000" pitchFamily="2" charset="2"/>
              <a:buNone/>
            </a:pPr>
            <a:r>
              <a:rPr lang="en-US" altLang="en-US" dirty="0">
                <a:solidFill>
                  <a:srgbClr val="CCFF99"/>
                </a:solidFill>
                <a:latin typeface="Berlin Sans FB Demi" panose="020E0802020502020306" pitchFamily="34" charset="0"/>
              </a:rPr>
              <a:t>The Fourth Gospel is closely attuned to Judaism’s major symbols.</a:t>
            </a:r>
          </a:p>
          <a:p>
            <a:pPr>
              <a:buFont typeface="Wingdings" panose="05000000000000000000" pitchFamily="2" charset="2"/>
              <a:buBlip>
                <a:blip r:embed="rId2"/>
              </a:buBlip>
            </a:pPr>
            <a:r>
              <a:rPr lang="en-US" altLang="en-US" sz="2400" dirty="0">
                <a:solidFill>
                  <a:srgbClr val="FFFF66"/>
                </a:solidFill>
              </a:rPr>
              <a:t>The functions of the Torah are totally subsumed by Jesus, who reveals God’s will, judges, offers the Spirit, gives light, sets free and gives life. What the Torah was as a text, Jesus is as the living Son.</a:t>
            </a:r>
          </a:p>
          <a:p>
            <a:pPr lvl="1">
              <a:buFontTx/>
              <a:buBlip>
                <a:blip r:embed="rId3"/>
              </a:buBlip>
            </a:pPr>
            <a:r>
              <a:rPr lang="en-US" altLang="en-US" sz="2000" b="1" i="1" dirty="0">
                <a:latin typeface="Arial Narrow" panose="020B0606020202030204" pitchFamily="34" charset="0"/>
              </a:rPr>
              <a:t>The Father and Jesus are the two witnesses necessary to fulfill Jewish law (8:17-18; cf. Dt. 19:15b).</a:t>
            </a:r>
          </a:p>
          <a:p>
            <a:pPr lvl="1">
              <a:buFontTx/>
              <a:buBlip>
                <a:blip r:embed="rId3"/>
              </a:buBlip>
            </a:pPr>
            <a:r>
              <a:rPr lang="en-US" altLang="en-US" sz="2000" b="1" i="1" dirty="0">
                <a:latin typeface="Arial Narrow" panose="020B0606020202030204" pitchFamily="34" charset="0"/>
              </a:rPr>
              <a:t>The law revealed by Moses finds its fulfillment in the grace and truth revealed by Jesus (1:16-17).</a:t>
            </a:r>
          </a:p>
          <a:p>
            <a:pPr lvl="1">
              <a:buFontTx/>
              <a:buBlip>
                <a:blip r:embed="rId3"/>
              </a:buBlip>
            </a:pPr>
            <a:r>
              <a:rPr lang="en-US" altLang="en-US" sz="2000" b="1" i="1" dirty="0">
                <a:latin typeface="Arial Narrow" panose="020B0606020202030204" pitchFamily="34" charset="0"/>
              </a:rPr>
              <a:t>It is the Scriptures themselves that testify to Jesus (5:39, 46; cf. 1:45).</a:t>
            </a:r>
          </a:p>
          <a:p>
            <a:pPr lvl="1">
              <a:buFontTx/>
              <a:buBlip>
                <a:blip r:embed="rId3"/>
              </a:buBlip>
            </a:pPr>
            <a:r>
              <a:rPr lang="en-US" altLang="en-US" sz="2000" b="1" i="1" dirty="0">
                <a:latin typeface="Arial Narrow" panose="020B0606020202030204" pitchFamily="34" charset="0"/>
              </a:rPr>
              <a:t>Jesus is the one who properly interprets the Torah and the Scriptures (5:8-11; 7:22-24; 8:3-7; 10:34-36).</a:t>
            </a:r>
          </a:p>
          <a:p>
            <a:pPr lvl="1">
              <a:buFontTx/>
              <a:buBlip>
                <a:blip r:embed="rId3"/>
              </a:buBlip>
            </a:pPr>
            <a:r>
              <a:rPr lang="en-US" altLang="en-US" sz="2000" b="1" i="1" dirty="0">
                <a:latin typeface="Arial Narrow" panose="020B0606020202030204" pitchFamily="34" charset="0"/>
              </a:rPr>
              <a:t>Faithfulness to Torah can only lead to faithfulness to Jesus (8:47).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 calcmode="lin" valueType="num">
                                      <p:cBhvr>
                                        <p:cTn id="7" dur="500" fill="hold"/>
                                        <p:tgtEl>
                                          <p:spTgt spid="454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46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454659">
                                            <p:txEl>
                                              <p:pRg st="1" end="1"/>
                                            </p:txEl>
                                          </p:spTgt>
                                        </p:tgtEl>
                                        <p:attrNameLst>
                                          <p:attrName>style.visibility</p:attrName>
                                        </p:attrNameLst>
                                      </p:cBhvr>
                                      <p:to>
                                        <p:strVal val="visible"/>
                                      </p:to>
                                    </p:set>
                                    <p:anim calcmode="lin" valueType="num">
                                      <p:cBhvr additive="base">
                                        <p:cTn id="13" dur="500" fill="hold"/>
                                        <p:tgtEl>
                                          <p:spTgt spid="45465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465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454659">
                                            <p:txEl>
                                              <p:pRg st="2" end="2"/>
                                            </p:txEl>
                                          </p:spTgt>
                                        </p:tgtEl>
                                        <p:attrNameLst>
                                          <p:attrName>style.visibility</p:attrName>
                                        </p:attrNameLst>
                                      </p:cBhvr>
                                      <p:to>
                                        <p:strVal val="visible"/>
                                      </p:to>
                                    </p:set>
                                    <p:animEffect transition="in" filter="wipe(left)">
                                      <p:cBhvr>
                                        <p:cTn id="19" dur="500"/>
                                        <p:tgtEl>
                                          <p:spTgt spid="454659">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54659">
                                            <p:txEl>
                                              <p:pRg st="3" end="3"/>
                                            </p:txEl>
                                          </p:spTgt>
                                        </p:tgtEl>
                                        <p:attrNameLst>
                                          <p:attrName>style.visibility</p:attrName>
                                        </p:attrNameLst>
                                      </p:cBhvr>
                                      <p:to>
                                        <p:strVal val="visible"/>
                                      </p:to>
                                    </p:set>
                                    <p:animEffect transition="in" filter="wipe(left)">
                                      <p:cBhvr>
                                        <p:cTn id="24" dur="500"/>
                                        <p:tgtEl>
                                          <p:spTgt spid="454659">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54659">
                                            <p:txEl>
                                              <p:pRg st="4" end="4"/>
                                            </p:txEl>
                                          </p:spTgt>
                                        </p:tgtEl>
                                        <p:attrNameLst>
                                          <p:attrName>style.visibility</p:attrName>
                                        </p:attrNameLst>
                                      </p:cBhvr>
                                      <p:to>
                                        <p:strVal val="visible"/>
                                      </p:to>
                                    </p:set>
                                    <p:animEffect transition="in" filter="wipe(left)">
                                      <p:cBhvr>
                                        <p:cTn id="29" dur="500"/>
                                        <p:tgtEl>
                                          <p:spTgt spid="454659">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54659">
                                            <p:txEl>
                                              <p:pRg st="5" end="5"/>
                                            </p:txEl>
                                          </p:spTgt>
                                        </p:tgtEl>
                                        <p:attrNameLst>
                                          <p:attrName>style.visibility</p:attrName>
                                        </p:attrNameLst>
                                      </p:cBhvr>
                                      <p:to>
                                        <p:strVal val="visible"/>
                                      </p:to>
                                    </p:set>
                                    <p:animEffect transition="in" filter="wipe(left)">
                                      <p:cBhvr>
                                        <p:cTn id="34" dur="500"/>
                                        <p:tgtEl>
                                          <p:spTgt spid="454659">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454659">
                                            <p:txEl>
                                              <p:pRg st="6" end="6"/>
                                            </p:txEl>
                                          </p:spTgt>
                                        </p:tgtEl>
                                        <p:attrNameLst>
                                          <p:attrName>style.visibility</p:attrName>
                                        </p:attrNameLst>
                                      </p:cBhvr>
                                      <p:to>
                                        <p:strVal val="visible"/>
                                      </p:to>
                                    </p:set>
                                    <p:animEffect transition="in" filter="wipe(left)">
                                      <p:cBhvr>
                                        <p:cTn id="39" dur="500"/>
                                        <p:tgtEl>
                                          <p:spTgt spid="4546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8"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FDDD045-8EBC-3DE4-584C-E867ABDC38D3}"/>
              </a:ext>
            </a:extLst>
          </p:cNvPr>
          <p:cNvSpPr>
            <a:spLocks noGrp="1"/>
          </p:cNvSpPr>
          <p:nvPr>
            <p:ph type="sldNum" sz="quarter" idx="12"/>
          </p:nvPr>
        </p:nvSpPr>
        <p:spPr/>
        <p:txBody>
          <a:bodyPr/>
          <a:lstStyle/>
          <a:p>
            <a:pPr fontAlgn="base">
              <a:spcBef>
                <a:spcPct val="0"/>
              </a:spcBef>
              <a:spcAft>
                <a:spcPct val="0"/>
              </a:spcAft>
            </a:pPr>
            <a:fld id="{D9416115-5AE5-439B-A38D-5EB256CC6F51}" type="slidenum">
              <a:rPr lang="en-US" altLang="en-US">
                <a:solidFill>
                  <a:srgbClr val="FFFFFF"/>
                </a:solidFill>
                <a:latin typeface="Arial"/>
                <a:cs typeface="Arial" panose="020B0604020202020204" pitchFamily="34" charset="0"/>
              </a:rPr>
              <a:pPr fontAlgn="base">
                <a:spcBef>
                  <a:spcPct val="0"/>
                </a:spcBef>
                <a:spcAft>
                  <a:spcPct val="0"/>
                </a:spcAft>
              </a:pPr>
              <a:t>215</a:t>
            </a:fld>
            <a:endParaRPr lang="en-US" altLang="en-US">
              <a:solidFill>
                <a:srgbClr val="FFFFFF"/>
              </a:solidFill>
              <a:latin typeface="Arial"/>
              <a:cs typeface="Arial" panose="020B0604020202020204" pitchFamily="34" charset="0"/>
            </a:endParaRPr>
          </a:p>
        </p:txBody>
      </p:sp>
      <p:sp>
        <p:nvSpPr>
          <p:cNvPr id="455683" name="Rectangle 3">
            <a:extLst>
              <a:ext uri="{FF2B5EF4-FFF2-40B4-BE49-F238E27FC236}">
                <a16:creationId xmlns:a16="http://schemas.microsoft.com/office/drawing/2014/main" id="{481516D9-0E93-DC1B-85E4-B0F0AC691F0B}"/>
              </a:ext>
            </a:extLst>
          </p:cNvPr>
          <p:cNvSpPr>
            <a:spLocks noGrp="1" noChangeArrowheads="1"/>
          </p:cNvSpPr>
          <p:nvPr>
            <p:ph type="body" idx="1"/>
          </p:nvPr>
        </p:nvSpPr>
        <p:spPr>
          <a:xfrm>
            <a:off x="695325" y="285750"/>
            <a:ext cx="11153775" cy="6572250"/>
          </a:xfrm>
        </p:spPr>
        <p:txBody>
          <a:bodyPr/>
          <a:lstStyle/>
          <a:p>
            <a:pPr>
              <a:lnSpc>
                <a:spcPct val="90000"/>
              </a:lnSpc>
              <a:buFont typeface="Wingdings" panose="05000000000000000000" pitchFamily="2" charset="2"/>
              <a:buBlip>
                <a:blip r:embed="rId2"/>
              </a:buBlip>
            </a:pPr>
            <a:r>
              <a:rPr lang="en-US" altLang="en-US" sz="2400" dirty="0">
                <a:solidFill>
                  <a:srgbClr val="FFFF66"/>
                </a:solidFill>
              </a:rPr>
              <a:t>Jesus becomes the new temple, the place of mediation between God and humans.</a:t>
            </a:r>
          </a:p>
          <a:p>
            <a:pPr lvl="1">
              <a:lnSpc>
                <a:spcPct val="90000"/>
              </a:lnSpc>
              <a:buFontTx/>
              <a:buBlip>
                <a:blip r:embed="rId3"/>
              </a:buBlip>
            </a:pPr>
            <a:r>
              <a:rPr lang="en-US" altLang="en-US" sz="2000" b="1" i="1" dirty="0">
                <a:latin typeface="Arial Narrow" panose="020B0606020202030204" pitchFamily="34" charset="0"/>
              </a:rPr>
              <a:t>He is the “tent” where the glory dwells (1:14).</a:t>
            </a:r>
          </a:p>
          <a:p>
            <a:pPr lvl="1">
              <a:lnSpc>
                <a:spcPct val="90000"/>
              </a:lnSpc>
              <a:buFontTx/>
              <a:buBlip>
                <a:blip r:embed="rId3"/>
              </a:buBlip>
            </a:pPr>
            <a:r>
              <a:rPr lang="en-US" altLang="en-US" sz="2000" b="1" i="1" dirty="0">
                <a:latin typeface="Arial Narrow" panose="020B0606020202030204" pitchFamily="34" charset="0"/>
              </a:rPr>
              <a:t>He is the gateway to heaven, the house of God (1:51; cf. Ge. 28:12, 16-17)</a:t>
            </a:r>
          </a:p>
          <a:p>
            <a:pPr lvl="1">
              <a:lnSpc>
                <a:spcPct val="90000"/>
              </a:lnSpc>
              <a:buFontTx/>
              <a:buBlip>
                <a:blip r:embed="rId3"/>
              </a:buBlip>
            </a:pPr>
            <a:r>
              <a:rPr lang="en-US" altLang="en-US" sz="2000" b="1" i="1" dirty="0">
                <a:latin typeface="Arial Narrow" panose="020B0606020202030204" pitchFamily="34" charset="0"/>
              </a:rPr>
              <a:t>He is the temple, both destroyed and restored (2:19-21).</a:t>
            </a:r>
          </a:p>
          <a:p>
            <a:pPr lvl="1">
              <a:lnSpc>
                <a:spcPct val="90000"/>
              </a:lnSpc>
              <a:buFontTx/>
              <a:buBlip>
                <a:blip r:embed="rId3"/>
              </a:buBlip>
            </a:pPr>
            <a:r>
              <a:rPr lang="en-US" altLang="en-US" sz="2000" b="1" i="1" dirty="0">
                <a:latin typeface="Arial Narrow" panose="020B0606020202030204" pitchFamily="34" charset="0"/>
              </a:rPr>
              <a:t>He is the center of true worship (4:20-26).</a:t>
            </a:r>
          </a:p>
          <a:p>
            <a:pPr>
              <a:lnSpc>
                <a:spcPct val="90000"/>
              </a:lnSpc>
              <a:buFont typeface="Wingdings" panose="05000000000000000000" pitchFamily="2" charset="2"/>
              <a:buBlip>
                <a:blip r:embed="rId2"/>
              </a:buBlip>
            </a:pPr>
            <a:r>
              <a:rPr lang="en-US" altLang="en-US" sz="2400" dirty="0">
                <a:solidFill>
                  <a:srgbClr val="FFFF66"/>
                </a:solidFill>
              </a:rPr>
              <a:t>Jesus visits Jerusalem for the festivals of Passover (2:13; 6:4; 12:12), an unnamed feast, probably Pentecost (5:1), Hanukkah (10:22-23), and Booths (7:2, 8-10).</a:t>
            </a:r>
          </a:p>
          <a:p>
            <a:pPr lvl="1">
              <a:lnSpc>
                <a:spcPct val="90000"/>
              </a:lnSpc>
              <a:buFontTx/>
              <a:buBlip>
                <a:blip r:embed="rId3"/>
              </a:buBlip>
            </a:pPr>
            <a:r>
              <a:rPr lang="en-US" altLang="en-US" sz="2000" b="1" i="1" dirty="0">
                <a:latin typeface="Arial Narrow" panose="020B0606020202030204" pitchFamily="34" charset="0"/>
              </a:rPr>
              <a:t>He is the true Passover lamb (1:29, 36; 19:14-16, 36; cf. Ex. 12:46).</a:t>
            </a:r>
          </a:p>
          <a:p>
            <a:pPr lvl="1">
              <a:lnSpc>
                <a:spcPct val="90000"/>
              </a:lnSpc>
              <a:buFontTx/>
              <a:buBlip>
                <a:blip r:embed="rId3"/>
              </a:buBlip>
            </a:pPr>
            <a:r>
              <a:rPr lang="en-US" altLang="en-US" sz="2000" b="1" i="1" dirty="0">
                <a:latin typeface="Arial Narrow" panose="020B0606020202030204" pitchFamily="34" charset="0"/>
              </a:rPr>
              <a:t>He is the true Passover feast (6:4ff., 32-58).</a:t>
            </a:r>
          </a:p>
          <a:p>
            <a:pPr lvl="1">
              <a:lnSpc>
                <a:spcPct val="90000"/>
              </a:lnSpc>
              <a:buFontTx/>
              <a:buBlip>
                <a:blip r:embed="rId3"/>
              </a:buBlip>
            </a:pPr>
            <a:r>
              <a:rPr lang="en-US" altLang="en-US" sz="2000" b="1" i="1" dirty="0">
                <a:latin typeface="Arial Narrow" panose="020B0606020202030204" pitchFamily="34" charset="0"/>
              </a:rPr>
              <a:t>He is the true living water symbolized in the water ritual at the Festival of Booths (7:37-39; cf. Is. 12:3).</a:t>
            </a:r>
          </a:p>
          <a:p>
            <a:pPr lvl="1">
              <a:lnSpc>
                <a:spcPct val="90000"/>
              </a:lnSpc>
              <a:buFontTx/>
              <a:buBlip>
                <a:blip r:embed="rId3"/>
              </a:buBlip>
            </a:pPr>
            <a:r>
              <a:rPr lang="en-US" altLang="en-US" sz="2000" b="1" i="1" dirty="0">
                <a:latin typeface="Arial Narrow" panose="020B0606020202030204" pitchFamily="34" charset="0"/>
              </a:rPr>
              <a:t>He is the truly sanctified temple (10:22, 36-38).</a:t>
            </a:r>
            <a:endParaRPr lang="en-US" altLang="en-US" sz="2400" b="1" i="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 calcmode="lin" valueType="num">
                                      <p:cBhvr additive="base">
                                        <p:cTn id="7" dur="500" fill="hold"/>
                                        <p:tgtEl>
                                          <p:spTgt spid="4556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568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55683">
                                            <p:txEl>
                                              <p:pRg st="1" end="1"/>
                                            </p:txEl>
                                          </p:spTgt>
                                        </p:tgtEl>
                                        <p:attrNameLst>
                                          <p:attrName>style.visibility</p:attrName>
                                        </p:attrNameLst>
                                      </p:cBhvr>
                                      <p:to>
                                        <p:strVal val="visible"/>
                                      </p:to>
                                    </p:set>
                                    <p:animEffect transition="in" filter="wipe(left)">
                                      <p:cBhvr>
                                        <p:cTn id="13" dur="500"/>
                                        <p:tgtEl>
                                          <p:spTgt spid="45568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5683">
                                            <p:txEl>
                                              <p:pRg st="2" end="2"/>
                                            </p:txEl>
                                          </p:spTgt>
                                        </p:tgtEl>
                                        <p:attrNameLst>
                                          <p:attrName>style.visibility</p:attrName>
                                        </p:attrNameLst>
                                      </p:cBhvr>
                                      <p:to>
                                        <p:strVal val="visible"/>
                                      </p:to>
                                    </p:set>
                                    <p:animEffect transition="in" filter="wipe(left)">
                                      <p:cBhvr>
                                        <p:cTn id="18" dur="500"/>
                                        <p:tgtEl>
                                          <p:spTgt spid="45568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55683">
                                            <p:txEl>
                                              <p:pRg st="3" end="3"/>
                                            </p:txEl>
                                          </p:spTgt>
                                        </p:tgtEl>
                                        <p:attrNameLst>
                                          <p:attrName>style.visibility</p:attrName>
                                        </p:attrNameLst>
                                      </p:cBhvr>
                                      <p:to>
                                        <p:strVal val="visible"/>
                                      </p:to>
                                    </p:set>
                                    <p:animEffect transition="in" filter="wipe(left)">
                                      <p:cBhvr>
                                        <p:cTn id="23" dur="500"/>
                                        <p:tgtEl>
                                          <p:spTgt spid="45568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455683">
                                            <p:txEl>
                                              <p:pRg st="4" end="4"/>
                                            </p:txEl>
                                          </p:spTgt>
                                        </p:tgtEl>
                                        <p:attrNameLst>
                                          <p:attrName>style.visibility</p:attrName>
                                        </p:attrNameLst>
                                      </p:cBhvr>
                                      <p:to>
                                        <p:strVal val="visible"/>
                                      </p:to>
                                    </p:set>
                                    <p:animEffect transition="in" filter="wipe(left)">
                                      <p:cBhvr>
                                        <p:cTn id="28" dur="500"/>
                                        <p:tgtEl>
                                          <p:spTgt spid="45568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455683">
                                            <p:txEl>
                                              <p:pRg st="5" end="5"/>
                                            </p:txEl>
                                          </p:spTgt>
                                        </p:tgtEl>
                                        <p:attrNameLst>
                                          <p:attrName>style.visibility</p:attrName>
                                        </p:attrNameLst>
                                      </p:cBhvr>
                                      <p:to>
                                        <p:strVal val="visible"/>
                                      </p:to>
                                    </p:set>
                                    <p:anim calcmode="lin" valueType="num">
                                      <p:cBhvr additive="base">
                                        <p:cTn id="33" dur="500" fill="hold"/>
                                        <p:tgtEl>
                                          <p:spTgt spid="455683">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5568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455683">
                                            <p:txEl>
                                              <p:pRg st="6" end="6"/>
                                            </p:txEl>
                                          </p:spTgt>
                                        </p:tgtEl>
                                        <p:attrNameLst>
                                          <p:attrName>style.visibility</p:attrName>
                                        </p:attrNameLst>
                                      </p:cBhvr>
                                      <p:to>
                                        <p:strVal val="visible"/>
                                      </p:to>
                                    </p:set>
                                    <p:animEffect transition="in" filter="wipe(left)">
                                      <p:cBhvr>
                                        <p:cTn id="39" dur="500"/>
                                        <p:tgtEl>
                                          <p:spTgt spid="455683">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455683">
                                            <p:txEl>
                                              <p:pRg st="7" end="7"/>
                                            </p:txEl>
                                          </p:spTgt>
                                        </p:tgtEl>
                                        <p:attrNameLst>
                                          <p:attrName>style.visibility</p:attrName>
                                        </p:attrNameLst>
                                      </p:cBhvr>
                                      <p:to>
                                        <p:strVal val="visible"/>
                                      </p:to>
                                    </p:set>
                                    <p:animEffect transition="in" filter="wipe(left)">
                                      <p:cBhvr>
                                        <p:cTn id="44" dur="500"/>
                                        <p:tgtEl>
                                          <p:spTgt spid="455683">
                                            <p:txEl>
                                              <p:pRg st="7" end="7"/>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455683">
                                            <p:txEl>
                                              <p:pRg st="8" end="8"/>
                                            </p:txEl>
                                          </p:spTgt>
                                        </p:tgtEl>
                                        <p:attrNameLst>
                                          <p:attrName>style.visibility</p:attrName>
                                        </p:attrNameLst>
                                      </p:cBhvr>
                                      <p:to>
                                        <p:strVal val="visible"/>
                                      </p:to>
                                    </p:set>
                                    <p:animEffect transition="in" filter="wipe(left)">
                                      <p:cBhvr>
                                        <p:cTn id="49" dur="500"/>
                                        <p:tgtEl>
                                          <p:spTgt spid="455683">
                                            <p:txEl>
                                              <p:pRg st="8" end="8"/>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455683">
                                            <p:txEl>
                                              <p:pRg st="9" end="9"/>
                                            </p:txEl>
                                          </p:spTgt>
                                        </p:tgtEl>
                                        <p:attrNameLst>
                                          <p:attrName>style.visibility</p:attrName>
                                        </p:attrNameLst>
                                      </p:cBhvr>
                                      <p:to>
                                        <p:strVal val="visible"/>
                                      </p:to>
                                    </p:set>
                                    <p:animEffect transition="in" filter="wipe(left)">
                                      <p:cBhvr>
                                        <p:cTn id="54" dur="500"/>
                                        <p:tgtEl>
                                          <p:spTgt spid="4556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0164BDB-C8E4-B187-25A3-01B5D5AB8DB5}"/>
              </a:ext>
            </a:extLst>
          </p:cNvPr>
          <p:cNvSpPr>
            <a:spLocks noGrp="1"/>
          </p:cNvSpPr>
          <p:nvPr>
            <p:ph type="sldNum" sz="quarter" idx="12"/>
          </p:nvPr>
        </p:nvSpPr>
        <p:spPr/>
        <p:txBody>
          <a:bodyPr/>
          <a:lstStyle/>
          <a:p>
            <a:pPr fontAlgn="base">
              <a:spcBef>
                <a:spcPct val="0"/>
              </a:spcBef>
              <a:spcAft>
                <a:spcPct val="0"/>
              </a:spcAft>
            </a:pPr>
            <a:fld id="{A482F682-55F4-4C1A-BD4E-42F44BB16AFE}" type="slidenum">
              <a:rPr lang="en-US" altLang="en-US">
                <a:solidFill>
                  <a:srgbClr val="FFFFFF"/>
                </a:solidFill>
                <a:latin typeface="Arial"/>
                <a:cs typeface="Arial" panose="020B0604020202020204" pitchFamily="34" charset="0"/>
              </a:rPr>
              <a:pPr fontAlgn="base">
                <a:spcBef>
                  <a:spcPct val="0"/>
                </a:spcBef>
                <a:spcAft>
                  <a:spcPct val="0"/>
                </a:spcAft>
              </a:pPr>
              <a:t>216</a:t>
            </a:fld>
            <a:endParaRPr lang="en-US" altLang="en-US">
              <a:solidFill>
                <a:srgbClr val="FFFFFF"/>
              </a:solidFill>
              <a:latin typeface="Arial"/>
              <a:cs typeface="Arial" panose="020B0604020202020204" pitchFamily="34" charset="0"/>
            </a:endParaRPr>
          </a:p>
        </p:txBody>
      </p:sp>
      <p:sp>
        <p:nvSpPr>
          <p:cNvPr id="456706" name="Rectangle 2">
            <a:extLst>
              <a:ext uri="{FF2B5EF4-FFF2-40B4-BE49-F238E27FC236}">
                <a16:creationId xmlns:a16="http://schemas.microsoft.com/office/drawing/2014/main" id="{785FE508-8A60-D077-3E78-14E52B53A402}"/>
              </a:ext>
            </a:extLst>
          </p:cNvPr>
          <p:cNvSpPr>
            <a:spLocks noGrp="1" noChangeArrowheads="1"/>
          </p:cNvSpPr>
          <p:nvPr>
            <p:ph type="title"/>
          </p:nvPr>
        </p:nvSpPr>
        <p:spPr>
          <a:xfrm>
            <a:off x="1905000" y="76200"/>
            <a:ext cx="8458200" cy="1219200"/>
          </a:xfrm>
        </p:spPr>
        <p:txBody>
          <a:bodyPr/>
          <a:lstStyle/>
          <a:p>
            <a:pPr algn="l"/>
            <a:r>
              <a:rPr lang="en-US" altLang="en-US" sz="6000" dirty="0">
                <a:solidFill>
                  <a:srgbClr val="99FF33"/>
                </a:solidFill>
                <a:latin typeface="Freestyle Script" panose="030804020302050B0404" pitchFamily="66" charset="0"/>
              </a:rPr>
              <a:t>   </a:t>
            </a:r>
            <a:r>
              <a:rPr lang="en-US" altLang="en-US" sz="5400" dirty="0">
                <a:solidFill>
                  <a:srgbClr val="99FF33"/>
                </a:solidFill>
                <a:latin typeface="Freestyle Script" panose="030804020302050B0404" pitchFamily="66" charset="0"/>
              </a:rPr>
              <a:t>Signs, Healings, and Nature Miracles</a:t>
            </a:r>
          </a:p>
        </p:txBody>
      </p:sp>
      <p:sp>
        <p:nvSpPr>
          <p:cNvPr id="456707" name="Rectangle 3">
            <a:extLst>
              <a:ext uri="{FF2B5EF4-FFF2-40B4-BE49-F238E27FC236}">
                <a16:creationId xmlns:a16="http://schemas.microsoft.com/office/drawing/2014/main" id="{6AAC56C6-099A-DCA8-7AEC-0AA4D13D25A0}"/>
              </a:ext>
            </a:extLst>
          </p:cNvPr>
          <p:cNvSpPr>
            <a:spLocks noGrp="1" noChangeArrowheads="1"/>
          </p:cNvSpPr>
          <p:nvPr>
            <p:ph type="body" idx="1"/>
          </p:nvPr>
        </p:nvSpPr>
        <p:spPr>
          <a:xfrm>
            <a:off x="419100" y="1143000"/>
            <a:ext cx="11315700" cy="1371600"/>
          </a:xfrm>
        </p:spPr>
        <p:txBody>
          <a:bodyPr/>
          <a:lstStyle/>
          <a:p>
            <a:pPr algn="ctr">
              <a:buFont typeface="Wingdings" panose="05000000000000000000" pitchFamily="2" charset="2"/>
              <a:buNone/>
            </a:pPr>
            <a:r>
              <a:rPr lang="en-US" altLang="en-US" sz="2400" dirty="0">
                <a:solidFill>
                  <a:srgbClr val="FFFF66"/>
                </a:solidFill>
              </a:rPr>
              <a:t>Jesus’ miracles function somewhat differently in the Fourth Gospel than in the Synoptics. John does not use the term </a:t>
            </a:r>
            <a:r>
              <a:rPr lang="el-GR" altLang="en-US" sz="2400" dirty="0">
                <a:solidFill>
                  <a:srgbClr val="FFFF66"/>
                </a:solidFill>
              </a:rPr>
              <a:t>δυναμις</a:t>
            </a:r>
            <a:r>
              <a:rPr lang="en-US" altLang="en-US" sz="2400" dirty="0">
                <a:solidFill>
                  <a:srgbClr val="FFFF66"/>
                </a:solidFill>
                <a:latin typeface="Arial Narrow" panose="020B0606020202030204" pitchFamily="34" charset="0"/>
              </a:rPr>
              <a:t> (act of power) </a:t>
            </a:r>
            <a:r>
              <a:rPr lang="en-US" altLang="en-US" sz="2400" dirty="0">
                <a:solidFill>
                  <a:srgbClr val="FFFF66"/>
                </a:solidFill>
              </a:rPr>
              <a:t>to refer to Jesus’ miracles, but instead prefers the word </a:t>
            </a:r>
            <a:r>
              <a:rPr lang="el-GR" altLang="en-US" sz="2400" dirty="0">
                <a:solidFill>
                  <a:srgbClr val="FFFF66"/>
                </a:solidFill>
              </a:rPr>
              <a:t>σημειον</a:t>
            </a:r>
            <a:r>
              <a:rPr lang="en-US" altLang="en-US" sz="2400" dirty="0">
                <a:solidFill>
                  <a:srgbClr val="FFFF66"/>
                </a:solidFill>
              </a:rPr>
              <a:t> (a sign).</a:t>
            </a:r>
          </a:p>
        </p:txBody>
      </p:sp>
      <p:sp>
        <p:nvSpPr>
          <p:cNvPr id="456709" name="AutoShape 5">
            <a:extLst>
              <a:ext uri="{FF2B5EF4-FFF2-40B4-BE49-F238E27FC236}">
                <a16:creationId xmlns:a16="http://schemas.microsoft.com/office/drawing/2014/main" id="{6469B329-1006-302B-B010-17351D81396A}"/>
              </a:ext>
            </a:extLst>
          </p:cNvPr>
          <p:cNvSpPr>
            <a:spLocks noChangeArrowheads="1"/>
          </p:cNvSpPr>
          <p:nvPr/>
        </p:nvSpPr>
        <p:spPr bwMode="auto">
          <a:xfrm>
            <a:off x="742950" y="2819400"/>
            <a:ext cx="5124450" cy="3733800"/>
          </a:xfrm>
          <a:prstGeom prst="roundRect">
            <a:avLst>
              <a:gd name="adj" fmla="val 16667"/>
            </a:avLst>
          </a:prstGeom>
          <a:gradFill rotWithShape="1">
            <a:gsLst>
              <a:gs pos="0">
                <a:srgbClr val="164A2F">
                  <a:gamma/>
                  <a:shade val="46275"/>
                  <a:invGamma/>
                </a:srgbClr>
              </a:gs>
              <a:gs pos="100000">
                <a:srgbClr val="164A2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456710" name="AutoShape 6">
            <a:extLst>
              <a:ext uri="{FF2B5EF4-FFF2-40B4-BE49-F238E27FC236}">
                <a16:creationId xmlns:a16="http://schemas.microsoft.com/office/drawing/2014/main" id="{941B256A-C166-42E5-D47A-1C3D9865CB16}"/>
              </a:ext>
            </a:extLst>
          </p:cNvPr>
          <p:cNvSpPr>
            <a:spLocks noChangeArrowheads="1"/>
          </p:cNvSpPr>
          <p:nvPr/>
        </p:nvSpPr>
        <p:spPr bwMode="auto">
          <a:xfrm>
            <a:off x="6400800" y="2819400"/>
            <a:ext cx="5181600" cy="3733800"/>
          </a:xfrm>
          <a:prstGeom prst="roundRect">
            <a:avLst>
              <a:gd name="adj" fmla="val 16667"/>
            </a:avLst>
          </a:prstGeom>
          <a:gradFill rotWithShape="1">
            <a:gsLst>
              <a:gs pos="0">
                <a:srgbClr val="23774B">
                  <a:gamma/>
                  <a:shade val="46275"/>
                  <a:invGamma/>
                </a:srgbClr>
              </a:gs>
              <a:gs pos="100000">
                <a:srgbClr val="23774B"/>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6600">
              <a:solidFill>
                <a:srgbClr val="FFFFFF"/>
              </a:solidFill>
              <a:latin typeface="Mistral" panose="03090702030407020403" pitchFamily="66" charset="0"/>
              <a:cs typeface="Arial" panose="020B0604020202020204" pitchFamily="34" charset="0"/>
            </a:endParaRPr>
          </a:p>
        </p:txBody>
      </p:sp>
      <p:sp>
        <p:nvSpPr>
          <p:cNvPr id="456711" name="Text Box 7">
            <a:extLst>
              <a:ext uri="{FF2B5EF4-FFF2-40B4-BE49-F238E27FC236}">
                <a16:creationId xmlns:a16="http://schemas.microsoft.com/office/drawing/2014/main" id="{9D260953-F1DD-0515-39B5-F8291D10D73E}"/>
              </a:ext>
            </a:extLst>
          </p:cNvPr>
          <p:cNvSpPr txBox="1">
            <a:spLocks noChangeArrowheads="1"/>
          </p:cNvSpPr>
          <p:nvPr/>
        </p:nvSpPr>
        <p:spPr bwMode="auto">
          <a:xfrm>
            <a:off x="1038225" y="2819400"/>
            <a:ext cx="4524375"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9900"/>
                </a:solidFill>
                <a:latin typeface="Papyrus" panose="03070502060502030205" pitchFamily="66" charset="0"/>
                <a:cs typeface="Arial" panose="020B0604020202020204" pitchFamily="34" charset="0"/>
              </a:rPr>
              <a:t>Synoptics</a:t>
            </a:r>
          </a:p>
          <a:p>
            <a:pPr fontAlgn="base">
              <a:spcBef>
                <a:spcPts val="600"/>
              </a:spcBef>
              <a:spcAft>
                <a:spcPct val="0"/>
              </a:spcAft>
            </a:pPr>
            <a:r>
              <a:rPr lang="el-GR" altLang="en-US" sz="2800" dirty="0">
                <a:solidFill>
                  <a:srgbClr val="FFFF99"/>
                </a:solidFill>
                <a:latin typeface="Greekth" panose="02020803070505020304" pitchFamily="18" charset="0"/>
                <a:cs typeface="Arial" panose="020B0604020202020204" pitchFamily="34" charset="0"/>
              </a:rPr>
              <a:t>δυναμις</a:t>
            </a:r>
            <a:r>
              <a:rPr lang="en-US" altLang="en-US" sz="2800" dirty="0">
                <a:solidFill>
                  <a:srgbClr val="FFFF99"/>
                </a:solidFill>
                <a:latin typeface="Eras Bold ITC" panose="020B0907030504020204" pitchFamily="34" charset="0"/>
                <a:cs typeface="Arial" panose="020B0604020202020204" pitchFamily="34" charset="0"/>
              </a:rPr>
              <a:t> </a:t>
            </a:r>
            <a:r>
              <a:rPr lang="en-US" altLang="en-US" sz="2800" dirty="0">
                <a:solidFill>
                  <a:srgbClr val="FFFF99"/>
                </a:solidFill>
                <a:latin typeface="Greekth" panose="02020803070505020304" pitchFamily="18" charset="0"/>
                <a:cs typeface="Arial" panose="020B0604020202020204" pitchFamily="34" charset="0"/>
              </a:rPr>
              <a:t>(= </a:t>
            </a:r>
            <a:r>
              <a:rPr lang="en-US" altLang="en-US" sz="2800" dirty="0">
                <a:solidFill>
                  <a:srgbClr val="FFFF99"/>
                </a:solidFill>
                <a:latin typeface="Times New Roman" panose="02020603050405020304" pitchFamily="18" charset="0"/>
                <a:cs typeface="Arial" panose="020B0604020202020204" pitchFamily="34" charset="0"/>
              </a:rPr>
              <a:t>act of power</a:t>
            </a:r>
            <a:r>
              <a:rPr lang="en-US" altLang="en-US" sz="2800" dirty="0">
                <a:solidFill>
                  <a:srgbClr val="FFFF99"/>
                </a:solidFill>
                <a:latin typeface="Greekth" panose="02020803070505020304" pitchFamily="18" charset="0"/>
                <a:cs typeface="Arial" panose="020B0604020202020204" pitchFamily="34" charset="0"/>
              </a:rPr>
              <a:t>)</a:t>
            </a:r>
          </a:p>
          <a:p>
            <a:pPr fontAlgn="base">
              <a:spcBef>
                <a:spcPct val="50000"/>
              </a:spcBef>
              <a:spcAft>
                <a:spcPct val="0"/>
              </a:spcAft>
              <a:buFontTx/>
              <a:buChar char="•"/>
            </a:pPr>
            <a:r>
              <a:rPr lang="en-US" altLang="en-US" sz="2000" i="1" dirty="0">
                <a:solidFill>
                  <a:srgbClr val="FFFFFF"/>
                </a:solidFill>
                <a:latin typeface="Arial Narrow" panose="020B0606020202030204" pitchFamily="34" charset="0"/>
                <a:cs typeface="Arial" panose="020B0604020202020204" pitchFamily="34" charset="0"/>
              </a:rPr>
              <a:t> Acts of compassion</a:t>
            </a:r>
          </a:p>
          <a:p>
            <a:pPr fontAlgn="base">
              <a:spcBef>
                <a:spcPct val="50000"/>
              </a:spcBef>
              <a:spcAft>
                <a:spcPct val="0"/>
              </a:spcAft>
              <a:buFontTx/>
              <a:buChar char="•"/>
            </a:pPr>
            <a:r>
              <a:rPr lang="en-US" altLang="en-US" sz="2000" i="1" dirty="0">
                <a:solidFill>
                  <a:srgbClr val="FFFFFF"/>
                </a:solidFill>
                <a:latin typeface="Arial Narrow" panose="020B0606020202030204" pitchFamily="34" charset="0"/>
                <a:cs typeface="Arial" panose="020B0604020202020204" pitchFamily="34" charset="0"/>
              </a:rPr>
              <a:t> Demonstrations of the in-breaking of God’s kingdom</a:t>
            </a:r>
          </a:p>
        </p:txBody>
      </p:sp>
      <p:sp>
        <p:nvSpPr>
          <p:cNvPr id="456712" name="Text Box 8">
            <a:extLst>
              <a:ext uri="{FF2B5EF4-FFF2-40B4-BE49-F238E27FC236}">
                <a16:creationId xmlns:a16="http://schemas.microsoft.com/office/drawing/2014/main" id="{DC8EA3EF-0E2B-E21E-FCA1-11458759E1C9}"/>
              </a:ext>
            </a:extLst>
          </p:cNvPr>
          <p:cNvSpPr txBox="1">
            <a:spLocks noChangeArrowheads="1"/>
          </p:cNvSpPr>
          <p:nvPr/>
        </p:nvSpPr>
        <p:spPr bwMode="auto">
          <a:xfrm>
            <a:off x="6705600" y="2819400"/>
            <a:ext cx="459105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9900"/>
                </a:solidFill>
                <a:latin typeface="Papyrus" panose="03070502060502030205" pitchFamily="66" charset="0"/>
                <a:cs typeface="Arial" panose="020B0604020202020204" pitchFamily="34" charset="0"/>
              </a:rPr>
              <a:t>John</a:t>
            </a:r>
          </a:p>
          <a:p>
            <a:pPr fontAlgn="base">
              <a:spcBef>
                <a:spcPts val="600"/>
              </a:spcBef>
              <a:spcAft>
                <a:spcPct val="0"/>
              </a:spcAft>
            </a:pPr>
            <a:r>
              <a:rPr lang="el-GR" altLang="en-US" sz="2800" dirty="0">
                <a:solidFill>
                  <a:srgbClr val="FFFF99"/>
                </a:solidFill>
                <a:latin typeface="Greekth" panose="02020803070505020304" pitchFamily="18" charset="0"/>
                <a:cs typeface="Arial" panose="020B0604020202020204" pitchFamily="34" charset="0"/>
              </a:rPr>
              <a:t>σημειον</a:t>
            </a:r>
            <a:r>
              <a:rPr lang="en-US" altLang="en-US" sz="2400" dirty="0">
                <a:solidFill>
                  <a:srgbClr val="FFFF99"/>
                </a:solidFill>
                <a:latin typeface="Greekth" panose="02020803070505020304" pitchFamily="18" charset="0"/>
                <a:cs typeface="Arial" panose="020B0604020202020204" pitchFamily="34" charset="0"/>
              </a:rPr>
              <a:t> (= </a:t>
            </a:r>
            <a:r>
              <a:rPr lang="en-US" altLang="en-US" sz="3200" dirty="0">
                <a:solidFill>
                  <a:srgbClr val="FFFF99"/>
                </a:solidFill>
                <a:latin typeface="Times New Roman" panose="02020603050405020304" pitchFamily="18" charset="0"/>
                <a:cs typeface="Arial" panose="020B0604020202020204" pitchFamily="34" charset="0"/>
              </a:rPr>
              <a:t>a sign</a:t>
            </a:r>
            <a:r>
              <a:rPr lang="en-US" altLang="en-US" sz="2400" dirty="0">
                <a:solidFill>
                  <a:srgbClr val="FFFF99"/>
                </a:solidFill>
                <a:latin typeface="Greekth" panose="02020803070505020304" pitchFamily="18" charset="0"/>
                <a:cs typeface="Arial" panose="020B0604020202020204" pitchFamily="34" charset="0"/>
              </a:rPr>
              <a:t>)</a:t>
            </a:r>
          </a:p>
          <a:p>
            <a:pPr fontAlgn="base">
              <a:spcBef>
                <a:spcPct val="50000"/>
              </a:spcBef>
              <a:spcAft>
                <a:spcPct val="0"/>
              </a:spcAft>
              <a:buFontTx/>
              <a:buChar char="•"/>
            </a:pPr>
            <a:r>
              <a:rPr lang="en-US" altLang="en-US" sz="2000" i="1" dirty="0">
                <a:solidFill>
                  <a:srgbClr val="FFFFFF"/>
                </a:solidFill>
                <a:latin typeface="Arial Narrow" panose="020B0606020202030204" pitchFamily="34" charset="0"/>
                <a:cs typeface="Arial" panose="020B0604020202020204" pitchFamily="34" charset="0"/>
              </a:rPr>
              <a:t> Points toward Jesus as the Messiah</a:t>
            </a:r>
          </a:p>
          <a:p>
            <a:pPr fontAlgn="base">
              <a:spcBef>
                <a:spcPct val="50000"/>
              </a:spcBef>
              <a:spcAft>
                <a:spcPct val="0"/>
              </a:spcAft>
              <a:buFontTx/>
              <a:buChar char="•"/>
            </a:pPr>
            <a:r>
              <a:rPr lang="en-US" altLang="en-US" sz="2000" i="1" dirty="0">
                <a:solidFill>
                  <a:srgbClr val="FFFFFF"/>
                </a:solidFill>
                <a:latin typeface="Arial Narrow" panose="020B0606020202030204" pitchFamily="34" charset="0"/>
                <a:cs typeface="Arial" panose="020B0604020202020204" pitchFamily="34" charset="0"/>
              </a:rPr>
              <a:t> Insufficient to create genuine faith; true faith must go beyond signs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56707">
                                            <p:txEl>
                                              <p:pRg st="0" end="0"/>
                                            </p:txEl>
                                          </p:spTgt>
                                        </p:tgtEl>
                                        <p:attrNameLst>
                                          <p:attrName>style.visibility</p:attrName>
                                        </p:attrNameLst>
                                      </p:cBhvr>
                                      <p:to>
                                        <p:strVal val="visible"/>
                                      </p:to>
                                    </p:set>
                                    <p:anim calcmode="lin" valueType="num">
                                      <p:cBhvr>
                                        <p:cTn id="7" dur="500" fill="hold"/>
                                        <p:tgtEl>
                                          <p:spTgt spid="456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67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456709"/>
                                        </p:tgtEl>
                                        <p:attrNameLst>
                                          <p:attrName>style.visibility</p:attrName>
                                        </p:attrNameLst>
                                      </p:cBhvr>
                                      <p:to>
                                        <p:strVal val="visible"/>
                                      </p:to>
                                    </p:set>
                                    <p:animEffect transition="in" filter="randombar(horizontal)">
                                      <p:cBhvr>
                                        <p:cTn id="13" dur="500"/>
                                        <p:tgtEl>
                                          <p:spTgt spid="456709"/>
                                        </p:tgtEl>
                                      </p:cBhvr>
                                    </p:animEffect>
                                  </p:childTnLst>
                                </p:cTn>
                              </p:par>
                              <p:par>
                                <p:cTn id="14" presetID="14" presetClass="entr" presetSubtype="10" fill="hold" nodeType="withEffect">
                                  <p:stCondLst>
                                    <p:cond delay="0"/>
                                  </p:stCondLst>
                                  <p:childTnLst>
                                    <p:set>
                                      <p:cBhvr>
                                        <p:cTn id="15" dur="1" fill="hold">
                                          <p:stCondLst>
                                            <p:cond delay="0"/>
                                          </p:stCondLst>
                                        </p:cTn>
                                        <p:tgtEl>
                                          <p:spTgt spid="456711">
                                            <p:txEl>
                                              <p:pRg st="0" end="0"/>
                                            </p:txEl>
                                          </p:spTgt>
                                        </p:tgtEl>
                                        <p:attrNameLst>
                                          <p:attrName>style.visibility</p:attrName>
                                        </p:attrNameLst>
                                      </p:cBhvr>
                                      <p:to>
                                        <p:strVal val="visible"/>
                                      </p:to>
                                    </p:set>
                                    <p:animEffect transition="in" filter="randombar(horizontal)">
                                      <p:cBhvr>
                                        <p:cTn id="16" dur="500"/>
                                        <p:tgtEl>
                                          <p:spTgt spid="456711">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56711">
                                            <p:txEl>
                                              <p:pRg st="1" end="1"/>
                                            </p:txEl>
                                          </p:spTgt>
                                        </p:tgtEl>
                                        <p:attrNameLst>
                                          <p:attrName>style.visibility</p:attrName>
                                        </p:attrNameLst>
                                      </p:cBhvr>
                                      <p:to>
                                        <p:strVal val="visible"/>
                                      </p:to>
                                    </p:set>
                                    <p:animEffect transition="in" filter="randombar(horizontal)">
                                      <p:cBhvr>
                                        <p:cTn id="19" dur="500"/>
                                        <p:tgtEl>
                                          <p:spTgt spid="456711">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56711">
                                            <p:txEl>
                                              <p:pRg st="2" end="2"/>
                                            </p:txEl>
                                          </p:spTgt>
                                        </p:tgtEl>
                                        <p:attrNameLst>
                                          <p:attrName>style.visibility</p:attrName>
                                        </p:attrNameLst>
                                      </p:cBhvr>
                                      <p:to>
                                        <p:strVal val="visible"/>
                                      </p:to>
                                    </p:set>
                                    <p:animEffect transition="in" filter="randombar(horizontal)">
                                      <p:cBhvr>
                                        <p:cTn id="22" dur="500"/>
                                        <p:tgtEl>
                                          <p:spTgt spid="456711">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56711">
                                            <p:txEl>
                                              <p:pRg st="3" end="3"/>
                                            </p:txEl>
                                          </p:spTgt>
                                        </p:tgtEl>
                                        <p:attrNameLst>
                                          <p:attrName>style.visibility</p:attrName>
                                        </p:attrNameLst>
                                      </p:cBhvr>
                                      <p:to>
                                        <p:strVal val="visible"/>
                                      </p:to>
                                    </p:set>
                                    <p:animEffect transition="in" filter="randombar(horizontal)">
                                      <p:cBhvr>
                                        <p:cTn id="25" dur="500"/>
                                        <p:tgtEl>
                                          <p:spTgt spid="456711">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nodeType="clickEffect">
                                  <p:stCondLst>
                                    <p:cond delay="0"/>
                                  </p:stCondLst>
                                  <p:childTnLst>
                                    <p:set>
                                      <p:cBhvr>
                                        <p:cTn id="29" dur="1" fill="hold">
                                          <p:stCondLst>
                                            <p:cond delay="0"/>
                                          </p:stCondLst>
                                        </p:cTn>
                                        <p:tgtEl>
                                          <p:spTgt spid="456710"/>
                                        </p:tgtEl>
                                        <p:attrNameLst>
                                          <p:attrName>style.visibility</p:attrName>
                                        </p:attrNameLst>
                                      </p:cBhvr>
                                      <p:to>
                                        <p:strVal val="visible"/>
                                      </p:to>
                                    </p:set>
                                    <p:animEffect transition="in" filter="randombar(horizontal)">
                                      <p:cBhvr>
                                        <p:cTn id="30" dur="500"/>
                                        <p:tgtEl>
                                          <p:spTgt spid="456710"/>
                                        </p:tgtEl>
                                      </p:cBhvr>
                                    </p:animEffect>
                                  </p:childTnLst>
                                </p:cTn>
                              </p:par>
                              <p:par>
                                <p:cTn id="31" presetID="14" presetClass="entr" presetSubtype="10" fill="hold" nodeType="withEffect">
                                  <p:stCondLst>
                                    <p:cond delay="0"/>
                                  </p:stCondLst>
                                  <p:childTnLst>
                                    <p:set>
                                      <p:cBhvr>
                                        <p:cTn id="32" dur="1" fill="hold">
                                          <p:stCondLst>
                                            <p:cond delay="0"/>
                                          </p:stCondLst>
                                        </p:cTn>
                                        <p:tgtEl>
                                          <p:spTgt spid="456712">
                                            <p:txEl>
                                              <p:pRg st="0" end="0"/>
                                            </p:txEl>
                                          </p:spTgt>
                                        </p:tgtEl>
                                        <p:attrNameLst>
                                          <p:attrName>style.visibility</p:attrName>
                                        </p:attrNameLst>
                                      </p:cBhvr>
                                      <p:to>
                                        <p:strVal val="visible"/>
                                      </p:to>
                                    </p:set>
                                    <p:animEffect transition="in" filter="randombar(horizontal)">
                                      <p:cBhvr>
                                        <p:cTn id="33" dur="500"/>
                                        <p:tgtEl>
                                          <p:spTgt spid="456712">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56712">
                                            <p:txEl>
                                              <p:pRg st="1" end="1"/>
                                            </p:txEl>
                                          </p:spTgt>
                                        </p:tgtEl>
                                        <p:attrNameLst>
                                          <p:attrName>style.visibility</p:attrName>
                                        </p:attrNameLst>
                                      </p:cBhvr>
                                      <p:to>
                                        <p:strVal val="visible"/>
                                      </p:to>
                                    </p:set>
                                    <p:animEffect transition="in" filter="randombar(horizontal)">
                                      <p:cBhvr>
                                        <p:cTn id="36" dur="500"/>
                                        <p:tgtEl>
                                          <p:spTgt spid="456712">
                                            <p:txEl>
                                              <p:pRg st="1" end="1"/>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456712">
                                            <p:txEl>
                                              <p:pRg st="2" end="2"/>
                                            </p:txEl>
                                          </p:spTgt>
                                        </p:tgtEl>
                                        <p:attrNameLst>
                                          <p:attrName>style.visibility</p:attrName>
                                        </p:attrNameLst>
                                      </p:cBhvr>
                                      <p:to>
                                        <p:strVal val="visible"/>
                                      </p:to>
                                    </p:set>
                                    <p:animEffect transition="in" filter="randombar(horizontal)">
                                      <p:cBhvr>
                                        <p:cTn id="39" dur="500"/>
                                        <p:tgtEl>
                                          <p:spTgt spid="456712">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56712">
                                            <p:txEl>
                                              <p:pRg st="3" end="3"/>
                                            </p:txEl>
                                          </p:spTgt>
                                        </p:tgtEl>
                                        <p:attrNameLst>
                                          <p:attrName>style.visibility</p:attrName>
                                        </p:attrNameLst>
                                      </p:cBhvr>
                                      <p:to>
                                        <p:strVal val="visible"/>
                                      </p:to>
                                    </p:set>
                                    <p:animEffect transition="in" filter="randombar(horizontal)">
                                      <p:cBhvr>
                                        <p:cTn id="42" dur="500"/>
                                        <p:tgtEl>
                                          <p:spTgt spid="4567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C76A626-EC6F-3246-CB81-5EA3D58EE846}"/>
              </a:ext>
            </a:extLst>
          </p:cNvPr>
          <p:cNvSpPr>
            <a:spLocks noGrp="1"/>
          </p:cNvSpPr>
          <p:nvPr>
            <p:ph type="sldNum" sz="quarter" idx="12"/>
          </p:nvPr>
        </p:nvSpPr>
        <p:spPr/>
        <p:txBody>
          <a:bodyPr/>
          <a:lstStyle/>
          <a:p>
            <a:pPr fontAlgn="base">
              <a:spcBef>
                <a:spcPct val="0"/>
              </a:spcBef>
              <a:spcAft>
                <a:spcPct val="0"/>
              </a:spcAft>
            </a:pPr>
            <a:fld id="{C289F7D2-B3E7-4530-89D0-6231A510CCFA}" type="slidenum">
              <a:rPr lang="en-US" altLang="en-US">
                <a:solidFill>
                  <a:srgbClr val="FFFFFF"/>
                </a:solidFill>
                <a:latin typeface="Arial"/>
                <a:cs typeface="Arial" panose="020B0604020202020204" pitchFamily="34" charset="0"/>
              </a:rPr>
              <a:pPr fontAlgn="base">
                <a:spcBef>
                  <a:spcPct val="0"/>
                </a:spcBef>
                <a:spcAft>
                  <a:spcPct val="0"/>
                </a:spcAft>
              </a:pPr>
              <a:t>217</a:t>
            </a:fld>
            <a:endParaRPr lang="en-US" altLang="en-US">
              <a:solidFill>
                <a:srgbClr val="FFFFFF"/>
              </a:solidFill>
              <a:latin typeface="Arial"/>
              <a:cs typeface="Arial" panose="020B0604020202020204" pitchFamily="34" charset="0"/>
            </a:endParaRPr>
          </a:p>
        </p:txBody>
      </p:sp>
      <p:sp>
        <p:nvSpPr>
          <p:cNvPr id="459778" name="Rectangle 2">
            <a:extLst>
              <a:ext uri="{FF2B5EF4-FFF2-40B4-BE49-F238E27FC236}">
                <a16:creationId xmlns:a16="http://schemas.microsoft.com/office/drawing/2014/main" id="{2802B2C4-B68C-24AA-F1A7-23ABFD616E8F}"/>
              </a:ext>
            </a:extLst>
          </p:cNvPr>
          <p:cNvSpPr>
            <a:spLocks noGrp="1" noChangeArrowheads="1"/>
          </p:cNvSpPr>
          <p:nvPr>
            <p:ph type="title"/>
          </p:nvPr>
        </p:nvSpPr>
        <p:spPr>
          <a:xfrm>
            <a:off x="1285875" y="171449"/>
            <a:ext cx="8229600" cy="1143000"/>
          </a:xfrm>
        </p:spPr>
        <p:txBody>
          <a:bodyPr/>
          <a:lstStyle/>
          <a:p>
            <a:r>
              <a:rPr lang="en-US" altLang="en-US" sz="5400" dirty="0">
                <a:solidFill>
                  <a:srgbClr val="99FF33"/>
                </a:solidFill>
                <a:latin typeface="Freestyle Script" panose="030804020302050B0404" pitchFamily="66" charset="0"/>
              </a:rPr>
              <a:t>  The Paraclete</a:t>
            </a:r>
          </a:p>
        </p:txBody>
      </p:sp>
      <p:sp>
        <p:nvSpPr>
          <p:cNvPr id="459779" name="Rectangle 3">
            <a:extLst>
              <a:ext uri="{FF2B5EF4-FFF2-40B4-BE49-F238E27FC236}">
                <a16:creationId xmlns:a16="http://schemas.microsoft.com/office/drawing/2014/main" id="{4B3CE6A0-FDC2-05AB-404B-687D2A355950}"/>
              </a:ext>
            </a:extLst>
          </p:cNvPr>
          <p:cNvSpPr>
            <a:spLocks noGrp="1" noChangeArrowheads="1"/>
          </p:cNvSpPr>
          <p:nvPr>
            <p:ph type="body" idx="1"/>
          </p:nvPr>
        </p:nvSpPr>
        <p:spPr>
          <a:xfrm>
            <a:off x="609599" y="1524000"/>
            <a:ext cx="11058525" cy="5176838"/>
          </a:xfrm>
        </p:spPr>
        <p:txBody>
          <a:bodyPr/>
          <a:lstStyle/>
          <a:p>
            <a:pPr>
              <a:buFont typeface="Wingdings" panose="05000000000000000000" pitchFamily="2" charset="2"/>
              <a:buNone/>
            </a:pPr>
            <a:r>
              <a:rPr lang="en-US" altLang="en-US" sz="2800" dirty="0">
                <a:solidFill>
                  <a:srgbClr val="CCFF99"/>
                </a:solidFill>
                <a:latin typeface="Berlin Sans FB Demi" panose="020E0802020502020306" pitchFamily="34" charset="0"/>
              </a:rPr>
              <a:t>In the Fourth Gospel, Jesus is the bearer of the Spirit so that he might confer the Spirit.</a:t>
            </a:r>
          </a:p>
          <a:p>
            <a:pPr lvl="1"/>
            <a:r>
              <a:rPr lang="en-US" altLang="en-US" sz="2000" i="1" dirty="0"/>
              <a:t>The Spirit descended on him at his baptism </a:t>
            </a:r>
            <a:r>
              <a:rPr lang="en-US" altLang="en-US" sz="2000" dirty="0"/>
              <a:t>(1:32-34).</a:t>
            </a:r>
          </a:p>
          <a:p>
            <a:pPr lvl="1"/>
            <a:r>
              <a:rPr lang="en-US" altLang="en-US" sz="2000" i="1" dirty="0"/>
              <a:t>He was given an unlimited endowment of the Spirit </a:t>
            </a:r>
            <a:r>
              <a:rPr lang="en-US" altLang="en-US" sz="2000" dirty="0"/>
              <a:t>(3:34-35).</a:t>
            </a:r>
          </a:p>
          <a:p>
            <a:pPr lvl="1"/>
            <a:r>
              <a:rPr lang="en-US" altLang="en-US" sz="2000" i="1" dirty="0"/>
              <a:t>The gift of the Spirit was necessary for eternal life</a:t>
            </a:r>
            <a:r>
              <a:rPr lang="en-US" altLang="en-US" sz="2000" dirty="0"/>
              <a:t> (6:63; cf. 3:3-8).</a:t>
            </a:r>
          </a:p>
          <a:p>
            <a:pPr lvl="1"/>
            <a:r>
              <a:rPr lang="en-US" altLang="en-US" sz="2000" i="1" dirty="0"/>
              <a:t>The gift of the Spirit could not be given to others until after his glorification in the cross</a:t>
            </a:r>
            <a:r>
              <a:rPr lang="en-US" altLang="en-US" sz="2000" dirty="0"/>
              <a:t> (7:37-39).</a:t>
            </a:r>
          </a:p>
          <a:p>
            <a:pPr lvl="1"/>
            <a:r>
              <a:rPr lang="en-US" altLang="en-US" sz="2000" i="1" dirty="0"/>
              <a:t>In his post-resurrection appearances, he conferred the Spirit upon the apostles </a:t>
            </a:r>
            <a:r>
              <a:rPr lang="en-US" altLang="en-US" sz="2000" dirty="0"/>
              <a:t>(20:21-22).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 calcmode="lin" valueType="num">
                                      <p:cBhvr>
                                        <p:cTn id="7" dur="500" fill="hold"/>
                                        <p:tgtEl>
                                          <p:spTgt spid="459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977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59779">
                                            <p:txEl>
                                              <p:pRg st="1" end="1"/>
                                            </p:txEl>
                                          </p:spTgt>
                                        </p:tgtEl>
                                        <p:attrNameLst>
                                          <p:attrName>style.visibility</p:attrName>
                                        </p:attrNameLst>
                                      </p:cBhvr>
                                      <p:to>
                                        <p:strVal val="visible"/>
                                      </p:to>
                                    </p:set>
                                    <p:animEffect transition="in" filter="wipe(left)">
                                      <p:cBhvr>
                                        <p:cTn id="13" dur="500"/>
                                        <p:tgtEl>
                                          <p:spTgt spid="459779">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9779">
                                            <p:txEl>
                                              <p:pRg st="2" end="2"/>
                                            </p:txEl>
                                          </p:spTgt>
                                        </p:tgtEl>
                                        <p:attrNameLst>
                                          <p:attrName>style.visibility</p:attrName>
                                        </p:attrNameLst>
                                      </p:cBhvr>
                                      <p:to>
                                        <p:strVal val="visible"/>
                                      </p:to>
                                    </p:set>
                                    <p:animEffect transition="in" filter="wipe(left)">
                                      <p:cBhvr>
                                        <p:cTn id="18" dur="500"/>
                                        <p:tgtEl>
                                          <p:spTgt spid="45977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59779">
                                            <p:txEl>
                                              <p:pRg st="3" end="3"/>
                                            </p:txEl>
                                          </p:spTgt>
                                        </p:tgtEl>
                                        <p:attrNameLst>
                                          <p:attrName>style.visibility</p:attrName>
                                        </p:attrNameLst>
                                      </p:cBhvr>
                                      <p:to>
                                        <p:strVal val="visible"/>
                                      </p:to>
                                    </p:set>
                                    <p:animEffect transition="in" filter="wipe(left)">
                                      <p:cBhvr>
                                        <p:cTn id="23" dur="500"/>
                                        <p:tgtEl>
                                          <p:spTgt spid="459779">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459779">
                                            <p:txEl>
                                              <p:pRg st="4" end="4"/>
                                            </p:txEl>
                                          </p:spTgt>
                                        </p:tgtEl>
                                        <p:attrNameLst>
                                          <p:attrName>style.visibility</p:attrName>
                                        </p:attrNameLst>
                                      </p:cBhvr>
                                      <p:to>
                                        <p:strVal val="visible"/>
                                      </p:to>
                                    </p:set>
                                    <p:animEffect transition="in" filter="wipe(left)">
                                      <p:cBhvr>
                                        <p:cTn id="28" dur="500"/>
                                        <p:tgtEl>
                                          <p:spTgt spid="459779">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459779">
                                            <p:txEl>
                                              <p:pRg st="5" end="5"/>
                                            </p:txEl>
                                          </p:spTgt>
                                        </p:tgtEl>
                                        <p:attrNameLst>
                                          <p:attrName>style.visibility</p:attrName>
                                        </p:attrNameLst>
                                      </p:cBhvr>
                                      <p:to>
                                        <p:strVal val="visible"/>
                                      </p:to>
                                    </p:set>
                                    <p:animEffect transition="in" filter="wipe(left)">
                                      <p:cBhvr>
                                        <p:cTn id="33" dur="500"/>
                                        <p:tgtEl>
                                          <p:spTgt spid="4597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AC3F5E4-3D6B-8939-8964-34A85E4810C1}"/>
              </a:ext>
            </a:extLst>
          </p:cNvPr>
          <p:cNvSpPr>
            <a:spLocks noGrp="1"/>
          </p:cNvSpPr>
          <p:nvPr>
            <p:ph type="sldNum" sz="quarter" idx="12"/>
          </p:nvPr>
        </p:nvSpPr>
        <p:spPr/>
        <p:txBody>
          <a:bodyPr/>
          <a:lstStyle/>
          <a:p>
            <a:pPr fontAlgn="base">
              <a:spcBef>
                <a:spcPct val="0"/>
              </a:spcBef>
              <a:spcAft>
                <a:spcPct val="0"/>
              </a:spcAft>
            </a:pPr>
            <a:fld id="{4A1B5A44-5617-40CD-940B-19D584B67B17}" type="slidenum">
              <a:rPr lang="en-US" altLang="en-US">
                <a:solidFill>
                  <a:srgbClr val="FFFFFF"/>
                </a:solidFill>
                <a:latin typeface="Arial"/>
                <a:cs typeface="Arial" panose="020B0604020202020204" pitchFamily="34" charset="0"/>
              </a:rPr>
              <a:pPr fontAlgn="base">
                <a:spcBef>
                  <a:spcPct val="0"/>
                </a:spcBef>
                <a:spcAft>
                  <a:spcPct val="0"/>
                </a:spcAft>
              </a:pPr>
              <a:t>218</a:t>
            </a:fld>
            <a:endParaRPr lang="en-US" altLang="en-US">
              <a:solidFill>
                <a:srgbClr val="FFFFFF"/>
              </a:solidFill>
              <a:latin typeface="Arial"/>
              <a:cs typeface="Arial" panose="020B0604020202020204" pitchFamily="34" charset="0"/>
            </a:endParaRPr>
          </a:p>
        </p:txBody>
      </p:sp>
      <p:sp>
        <p:nvSpPr>
          <p:cNvPr id="460803" name="Rectangle 3">
            <a:extLst>
              <a:ext uri="{FF2B5EF4-FFF2-40B4-BE49-F238E27FC236}">
                <a16:creationId xmlns:a16="http://schemas.microsoft.com/office/drawing/2014/main" id="{67E571ED-45E3-5A39-0325-B67CF7F1F24C}"/>
              </a:ext>
            </a:extLst>
          </p:cNvPr>
          <p:cNvSpPr>
            <a:spLocks noGrp="1" noChangeArrowheads="1"/>
          </p:cNvSpPr>
          <p:nvPr>
            <p:ph type="body" idx="1"/>
          </p:nvPr>
        </p:nvSpPr>
        <p:spPr>
          <a:xfrm>
            <a:off x="542925" y="304800"/>
            <a:ext cx="11201400" cy="6324600"/>
          </a:xfrm>
        </p:spPr>
        <p:txBody>
          <a:bodyPr/>
          <a:lstStyle/>
          <a:p>
            <a:pPr>
              <a:buFont typeface="Wingdings" panose="05000000000000000000" pitchFamily="2" charset="2"/>
              <a:buBlip>
                <a:blip r:embed="rId2"/>
              </a:buBlip>
            </a:pPr>
            <a:r>
              <a:rPr lang="en-US" altLang="en-US" sz="2400" dirty="0">
                <a:solidFill>
                  <a:srgbClr val="FFFF66"/>
                </a:solidFill>
              </a:rPr>
              <a:t>A unique teaching of the Fourth Gospel concerns the Paraclete.</a:t>
            </a:r>
          </a:p>
          <a:p>
            <a:pPr lvl="1">
              <a:buFont typeface="Wingdings" panose="05000000000000000000" pitchFamily="2" charset="2"/>
              <a:buChar char="ü"/>
            </a:pPr>
            <a:r>
              <a:rPr lang="en-US" altLang="en-US" sz="2000" i="1" dirty="0">
                <a:latin typeface="Arial Narrow" panose="020B0606020202030204" pitchFamily="34" charset="0"/>
              </a:rPr>
              <a:t>The term </a:t>
            </a:r>
            <a:r>
              <a:rPr lang="el-GR" altLang="en-US" sz="2000" dirty="0">
                <a:latin typeface="Arial Narrow" panose="020B0606020202030204" pitchFamily="34" charset="0"/>
              </a:rPr>
              <a:t>παρακλητος</a:t>
            </a:r>
            <a:r>
              <a:rPr lang="en-US" altLang="en-US" sz="2000" i="1" dirty="0">
                <a:latin typeface="Arial Narrow" panose="020B0606020202030204" pitchFamily="34" charset="0"/>
              </a:rPr>
              <a:t> means Advocate (in a forensic sense, cf. 1 Jn. 2:1). The traditional translation “Comforter” derives from John Wycliffe’s rendering from the Latin Vulgate.</a:t>
            </a:r>
          </a:p>
          <a:p>
            <a:pPr lvl="1">
              <a:buFont typeface="Wingdings" panose="05000000000000000000" pitchFamily="2" charset="2"/>
              <a:buChar char="ü"/>
            </a:pPr>
            <a:r>
              <a:rPr lang="en-US" altLang="en-US" sz="2000" i="1" dirty="0">
                <a:latin typeface="Arial Narrow" panose="020B0606020202030204" pitchFamily="34" charset="0"/>
              </a:rPr>
              <a:t>An Advocate is someone called alongside to mediate.</a:t>
            </a:r>
          </a:p>
          <a:p>
            <a:pPr>
              <a:buFont typeface="Wingdings" panose="05000000000000000000" pitchFamily="2" charset="2"/>
              <a:buBlip>
                <a:blip r:embed="rId2"/>
              </a:buBlip>
            </a:pPr>
            <a:r>
              <a:rPr lang="en-US" altLang="en-US" sz="2400" dirty="0">
                <a:solidFill>
                  <a:srgbClr val="FFFF66"/>
                </a:solidFill>
              </a:rPr>
              <a:t>Jesus spoke of a second Paraclete, the Holy Spirit, who would abide with his disciples forever (14:15-18).</a:t>
            </a:r>
          </a:p>
          <a:p>
            <a:pPr lvl="1">
              <a:buFont typeface="Wingdings" panose="05000000000000000000" pitchFamily="2" charset="2"/>
              <a:buChar char="ü"/>
            </a:pPr>
            <a:r>
              <a:rPr lang="en-US" altLang="en-US" sz="2000" i="1" dirty="0">
                <a:latin typeface="Arial Narrow" panose="020B0606020202030204" pitchFamily="34" charset="0"/>
              </a:rPr>
              <a:t>Paradoxically, Jesus is both the first and the second Paraclete, the first in his incarnation and the second in the gift of the Spirit.</a:t>
            </a:r>
          </a:p>
          <a:p>
            <a:pPr lvl="1">
              <a:buFont typeface="Wingdings" panose="05000000000000000000" pitchFamily="2" charset="2"/>
              <a:buChar char="ü"/>
            </a:pPr>
            <a:r>
              <a:rPr lang="en-US" altLang="en-US" sz="2000" i="1" dirty="0">
                <a:latin typeface="Arial Narrow" panose="020B0606020202030204" pitchFamily="34" charset="0"/>
              </a:rPr>
              <a:t>Further, the gift of the Spirit is both the spiritual presence of the Son as well as the Father (14:20-21,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60803">
                                            <p:txEl>
                                              <p:pRg st="0" end="0"/>
                                            </p:txEl>
                                          </p:spTgt>
                                        </p:tgtEl>
                                        <p:attrNameLst>
                                          <p:attrName>style.visibility</p:attrName>
                                        </p:attrNameLst>
                                      </p:cBhvr>
                                      <p:to>
                                        <p:strVal val="visible"/>
                                      </p:to>
                                    </p:set>
                                    <p:anim calcmode="lin" valueType="num">
                                      <p:cBhvr additive="base">
                                        <p:cTn id="7" dur="500" fill="hold"/>
                                        <p:tgtEl>
                                          <p:spTgt spid="46080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080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60803">
                                            <p:txEl>
                                              <p:pRg st="1" end="1"/>
                                            </p:txEl>
                                          </p:spTgt>
                                        </p:tgtEl>
                                        <p:attrNameLst>
                                          <p:attrName>style.visibility</p:attrName>
                                        </p:attrNameLst>
                                      </p:cBhvr>
                                      <p:to>
                                        <p:strVal val="visible"/>
                                      </p:to>
                                    </p:set>
                                    <p:animEffect transition="in" filter="wipe(left)">
                                      <p:cBhvr>
                                        <p:cTn id="13" dur="500"/>
                                        <p:tgtEl>
                                          <p:spTgt spid="46080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0803">
                                            <p:txEl>
                                              <p:pRg st="2" end="2"/>
                                            </p:txEl>
                                          </p:spTgt>
                                        </p:tgtEl>
                                        <p:attrNameLst>
                                          <p:attrName>style.visibility</p:attrName>
                                        </p:attrNameLst>
                                      </p:cBhvr>
                                      <p:to>
                                        <p:strVal val="visible"/>
                                      </p:to>
                                    </p:set>
                                    <p:animEffect transition="in" filter="wipe(left)">
                                      <p:cBhvr>
                                        <p:cTn id="18" dur="500"/>
                                        <p:tgtEl>
                                          <p:spTgt spid="46080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nodeType="clickEffect">
                                  <p:stCondLst>
                                    <p:cond delay="0"/>
                                  </p:stCondLst>
                                  <p:childTnLst>
                                    <p:set>
                                      <p:cBhvr>
                                        <p:cTn id="22" dur="1" fill="hold">
                                          <p:stCondLst>
                                            <p:cond delay="0"/>
                                          </p:stCondLst>
                                        </p:cTn>
                                        <p:tgtEl>
                                          <p:spTgt spid="460803">
                                            <p:txEl>
                                              <p:pRg st="3" end="3"/>
                                            </p:txEl>
                                          </p:spTgt>
                                        </p:tgtEl>
                                        <p:attrNameLst>
                                          <p:attrName>style.visibility</p:attrName>
                                        </p:attrNameLst>
                                      </p:cBhvr>
                                      <p:to>
                                        <p:strVal val="visible"/>
                                      </p:to>
                                    </p:set>
                                    <p:anim calcmode="lin" valueType="num">
                                      <p:cBhvr additive="base">
                                        <p:cTn id="23" dur="500" fill="hold"/>
                                        <p:tgtEl>
                                          <p:spTgt spid="460803">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6080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60803">
                                            <p:txEl>
                                              <p:pRg st="4" end="4"/>
                                            </p:txEl>
                                          </p:spTgt>
                                        </p:tgtEl>
                                        <p:attrNameLst>
                                          <p:attrName>style.visibility</p:attrName>
                                        </p:attrNameLst>
                                      </p:cBhvr>
                                      <p:to>
                                        <p:strVal val="visible"/>
                                      </p:to>
                                    </p:set>
                                    <p:animEffect transition="in" filter="wipe(left)">
                                      <p:cBhvr>
                                        <p:cTn id="29" dur="500"/>
                                        <p:tgtEl>
                                          <p:spTgt spid="460803">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60803">
                                            <p:txEl>
                                              <p:pRg st="5" end="5"/>
                                            </p:txEl>
                                          </p:spTgt>
                                        </p:tgtEl>
                                        <p:attrNameLst>
                                          <p:attrName>style.visibility</p:attrName>
                                        </p:attrNameLst>
                                      </p:cBhvr>
                                      <p:to>
                                        <p:strVal val="visible"/>
                                      </p:to>
                                    </p:set>
                                    <p:animEffect transition="in" filter="wipe(left)">
                                      <p:cBhvr>
                                        <p:cTn id="34" dur="500"/>
                                        <p:tgtEl>
                                          <p:spTgt spid="4608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54D6520-E913-336C-980D-0659258E29E9}"/>
              </a:ext>
            </a:extLst>
          </p:cNvPr>
          <p:cNvSpPr>
            <a:spLocks noGrp="1"/>
          </p:cNvSpPr>
          <p:nvPr>
            <p:ph type="sldNum" sz="quarter" idx="12"/>
          </p:nvPr>
        </p:nvSpPr>
        <p:spPr/>
        <p:txBody>
          <a:bodyPr/>
          <a:lstStyle/>
          <a:p>
            <a:pPr fontAlgn="base">
              <a:spcBef>
                <a:spcPct val="0"/>
              </a:spcBef>
              <a:spcAft>
                <a:spcPct val="0"/>
              </a:spcAft>
            </a:pPr>
            <a:fld id="{D78E734A-F574-48A0-96F0-85F0E6CAF429}" type="slidenum">
              <a:rPr lang="en-US" altLang="en-US">
                <a:solidFill>
                  <a:srgbClr val="FFFFFF"/>
                </a:solidFill>
                <a:latin typeface="Arial"/>
                <a:cs typeface="Arial" panose="020B0604020202020204" pitchFamily="34" charset="0"/>
              </a:rPr>
              <a:pPr fontAlgn="base">
                <a:spcBef>
                  <a:spcPct val="0"/>
                </a:spcBef>
                <a:spcAft>
                  <a:spcPct val="0"/>
                </a:spcAft>
              </a:pPr>
              <a:t>219</a:t>
            </a:fld>
            <a:endParaRPr lang="en-US" altLang="en-US">
              <a:solidFill>
                <a:srgbClr val="FFFFFF"/>
              </a:solidFill>
              <a:latin typeface="Arial"/>
              <a:cs typeface="Arial" panose="020B0604020202020204" pitchFamily="34" charset="0"/>
            </a:endParaRPr>
          </a:p>
        </p:txBody>
      </p:sp>
      <p:sp>
        <p:nvSpPr>
          <p:cNvPr id="461827" name="Rectangle 3">
            <a:extLst>
              <a:ext uri="{FF2B5EF4-FFF2-40B4-BE49-F238E27FC236}">
                <a16:creationId xmlns:a16="http://schemas.microsoft.com/office/drawing/2014/main" id="{78BA5BE8-6916-0A5B-5710-81E22D72074A}"/>
              </a:ext>
            </a:extLst>
          </p:cNvPr>
          <p:cNvSpPr>
            <a:spLocks noGrp="1" noChangeArrowheads="1"/>
          </p:cNvSpPr>
          <p:nvPr>
            <p:ph type="body" idx="1"/>
          </p:nvPr>
        </p:nvSpPr>
        <p:spPr>
          <a:xfrm>
            <a:off x="581025" y="314324"/>
            <a:ext cx="11220450" cy="6276975"/>
          </a:xfrm>
        </p:spPr>
        <p:txBody>
          <a:bodyPr/>
          <a:lstStyle/>
          <a:p>
            <a:pPr>
              <a:lnSpc>
                <a:spcPct val="90000"/>
              </a:lnSpc>
              <a:buFont typeface="Wingdings" panose="05000000000000000000" pitchFamily="2" charset="2"/>
              <a:buBlip>
                <a:blip r:embed="rId2"/>
              </a:buBlip>
            </a:pPr>
            <a:r>
              <a:rPr lang="en-US" altLang="en-US" sz="2400" dirty="0">
                <a:solidFill>
                  <a:srgbClr val="FFFF66"/>
                </a:solidFill>
              </a:rPr>
              <a:t>The “personhood” of the Paraclete:</a:t>
            </a:r>
          </a:p>
          <a:p>
            <a:pPr lvl="1">
              <a:lnSpc>
                <a:spcPct val="90000"/>
              </a:lnSpc>
              <a:buFont typeface="Wingdings" panose="05000000000000000000" pitchFamily="2" charset="2"/>
              <a:buChar char="ü"/>
            </a:pPr>
            <a:r>
              <a:rPr lang="en-US" altLang="en-US" sz="2000" i="1" dirty="0">
                <a:latin typeface="Arial Narrow" panose="020B0606020202030204" pitchFamily="34" charset="0"/>
              </a:rPr>
              <a:t>In Greek, the word </a:t>
            </a:r>
            <a:r>
              <a:rPr lang="el-GR" altLang="en-US" sz="2000" dirty="0">
                <a:latin typeface="Arial Narrow" panose="020B0606020202030204" pitchFamily="34" charset="0"/>
              </a:rPr>
              <a:t>πνευμα</a:t>
            </a:r>
            <a:r>
              <a:rPr lang="en-US" altLang="en-US" sz="2000" i="1" dirty="0">
                <a:latin typeface="Arial Narrow" panose="020B0606020202030204" pitchFamily="34" charset="0"/>
              </a:rPr>
              <a:t> (= spirit) is neuter.</a:t>
            </a:r>
          </a:p>
          <a:p>
            <a:pPr lvl="1">
              <a:lnSpc>
                <a:spcPct val="90000"/>
              </a:lnSpc>
              <a:buFont typeface="Wingdings" panose="05000000000000000000" pitchFamily="2" charset="2"/>
              <a:buChar char="ü"/>
            </a:pPr>
            <a:r>
              <a:rPr lang="en-US" altLang="en-US" sz="2000" i="1" dirty="0">
                <a:latin typeface="Arial Narrow" panose="020B0606020202030204" pitchFamily="34" charset="0"/>
              </a:rPr>
              <a:t>Nevertheless, the Fourth Gospel uses masculine pronouns to refer to “Him” (i.e., </a:t>
            </a:r>
            <a:r>
              <a:rPr lang="el-GR" altLang="en-US" sz="2000" dirty="0">
                <a:latin typeface="Arial Narrow" panose="020B0606020202030204" pitchFamily="34" charset="0"/>
              </a:rPr>
              <a:t>εικεινος</a:t>
            </a:r>
            <a:r>
              <a:rPr lang="en-US" altLang="en-US" sz="2000" dirty="0">
                <a:latin typeface="Greekth" panose="02020803070505020304" pitchFamily="18" charset="0"/>
              </a:rPr>
              <a:t> </a:t>
            </a:r>
            <a:r>
              <a:rPr lang="en-US" altLang="en-US" sz="2000" i="1" dirty="0">
                <a:latin typeface="Arial Narrow" panose="020B0606020202030204" pitchFamily="34" charset="0"/>
              </a:rPr>
              <a:t>as opposed to </a:t>
            </a:r>
            <a:r>
              <a:rPr lang="el-GR" altLang="en-US" sz="2000" dirty="0">
                <a:latin typeface="Arial Narrow" panose="020B0606020202030204" pitchFamily="34" charset="0"/>
              </a:rPr>
              <a:t>εικεινο</a:t>
            </a:r>
            <a:r>
              <a:rPr lang="en-US" altLang="en-US" sz="2000" i="1" dirty="0">
                <a:latin typeface="Arial Narrow" panose="020B0606020202030204" pitchFamily="34" charset="0"/>
              </a:rPr>
              <a:t>, cf. 14:26; 15:26; 16:13-14). This intentional grammatical irregularity reinforces the personality of the Spirit.</a:t>
            </a:r>
          </a:p>
          <a:p>
            <a:pPr>
              <a:lnSpc>
                <a:spcPct val="90000"/>
              </a:lnSpc>
              <a:buFont typeface="Wingdings" panose="05000000000000000000" pitchFamily="2" charset="2"/>
              <a:buBlip>
                <a:blip r:embed="rId2"/>
              </a:buBlip>
            </a:pPr>
            <a:r>
              <a:rPr lang="en-US" altLang="en-US" sz="2400" dirty="0">
                <a:solidFill>
                  <a:srgbClr val="FFFF66"/>
                </a:solidFill>
              </a:rPr>
              <a:t>The mission of the Paraclete is to:</a:t>
            </a:r>
          </a:p>
          <a:p>
            <a:pPr lvl="1">
              <a:lnSpc>
                <a:spcPct val="90000"/>
              </a:lnSpc>
              <a:buFont typeface="Wingdings" panose="05000000000000000000" pitchFamily="2" charset="2"/>
              <a:buChar char="ü"/>
            </a:pPr>
            <a:r>
              <a:rPr lang="en-US" altLang="en-US" sz="2000" i="1" dirty="0">
                <a:latin typeface="Arial Narrow" panose="020B0606020202030204" pitchFamily="34" charset="0"/>
              </a:rPr>
              <a:t>Call attention to Christ, the one whom the Spirit represents (14:26; 15:26; 16:14-15)</a:t>
            </a:r>
          </a:p>
          <a:p>
            <a:pPr lvl="1">
              <a:lnSpc>
                <a:spcPct val="90000"/>
              </a:lnSpc>
              <a:buFont typeface="Wingdings" panose="05000000000000000000" pitchFamily="2" charset="2"/>
              <a:buChar char="ü"/>
            </a:pPr>
            <a:r>
              <a:rPr lang="en-US" altLang="en-US" sz="2000" i="1" dirty="0">
                <a:latin typeface="Arial Narrow" panose="020B0606020202030204" pitchFamily="34" charset="0"/>
              </a:rPr>
              <a:t>Convey truth to Jesus’ followers (14:26; 16:13)</a:t>
            </a:r>
          </a:p>
          <a:p>
            <a:pPr lvl="1">
              <a:lnSpc>
                <a:spcPct val="90000"/>
              </a:lnSpc>
              <a:buFont typeface="Wingdings" panose="05000000000000000000" pitchFamily="2" charset="2"/>
              <a:buChar char="ü"/>
            </a:pPr>
            <a:r>
              <a:rPr lang="en-US" altLang="en-US" sz="2000" i="1" dirty="0">
                <a:latin typeface="Arial Narrow" panose="020B0606020202030204" pitchFamily="34" charset="0"/>
              </a:rPr>
              <a:t>Offer spiritual empowerment (14:12-14)</a:t>
            </a:r>
          </a:p>
          <a:p>
            <a:pPr lvl="1">
              <a:lnSpc>
                <a:spcPct val="90000"/>
              </a:lnSpc>
              <a:buFont typeface="Wingdings" panose="05000000000000000000" pitchFamily="2" charset="2"/>
              <a:buChar char="ü"/>
            </a:pPr>
            <a:r>
              <a:rPr lang="en-US" altLang="en-US" sz="2000" i="1" dirty="0">
                <a:latin typeface="Arial Narrow" panose="020B0606020202030204" pitchFamily="34" charset="0"/>
              </a:rPr>
              <a:t>Send conviction—serve as a forensic witness—to a guilty world (16:8-11)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61827">
                                            <p:txEl>
                                              <p:pRg st="0" end="0"/>
                                            </p:txEl>
                                          </p:spTgt>
                                        </p:tgtEl>
                                        <p:attrNameLst>
                                          <p:attrName>style.visibility</p:attrName>
                                        </p:attrNameLst>
                                      </p:cBhvr>
                                      <p:to>
                                        <p:strVal val="visible"/>
                                      </p:to>
                                    </p:set>
                                    <p:anim calcmode="lin" valueType="num">
                                      <p:cBhvr additive="base">
                                        <p:cTn id="7" dur="500" fill="hold"/>
                                        <p:tgtEl>
                                          <p:spTgt spid="4618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18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61827">
                                            <p:txEl>
                                              <p:pRg st="1" end="1"/>
                                            </p:txEl>
                                          </p:spTgt>
                                        </p:tgtEl>
                                        <p:attrNameLst>
                                          <p:attrName>style.visibility</p:attrName>
                                        </p:attrNameLst>
                                      </p:cBhvr>
                                      <p:to>
                                        <p:strVal val="visible"/>
                                      </p:to>
                                    </p:set>
                                    <p:animEffect transition="in" filter="wipe(left)">
                                      <p:cBhvr>
                                        <p:cTn id="13" dur="500"/>
                                        <p:tgtEl>
                                          <p:spTgt spid="46182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1827">
                                            <p:txEl>
                                              <p:pRg st="2" end="2"/>
                                            </p:txEl>
                                          </p:spTgt>
                                        </p:tgtEl>
                                        <p:attrNameLst>
                                          <p:attrName>style.visibility</p:attrName>
                                        </p:attrNameLst>
                                      </p:cBhvr>
                                      <p:to>
                                        <p:strVal val="visible"/>
                                      </p:to>
                                    </p:set>
                                    <p:animEffect transition="in" filter="wipe(left)">
                                      <p:cBhvr>
                                        <p:cTn id="18" dur="500"/>
                                        <p:tgtEl>
                                          <p:spTgt spid="46182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nodeType="clickEffect">
                                  <p:stCondLst>
                                    <p:cond delay="0"/>
                                  </p:stCondLst>
                                  <p:childTnLst>
                                    <p:set>
                                      <p:cBhvr>
                                        <p:cTn id="22" dur="1" fill="hold">
                                          <p:stCondLst>
                                            <p:cond delay="0"/>
                                          </p:stCondLst>
                                        </p:cTn>
                                        <p:tgtEl>
                                          <p:spTgt spid="461827">
                                            <p:txEl>
                                              <p:pRg st="3" end="3"/>
                                            </p:txEl>
                                          </p:spTgt>
                                        </p:tgtEl>
                                        <p:attrNameLst>
                                          <p:attrName>style.visibility</p:attrName>
                                        </p:attrNameLst>
                                      </p:cBhvr>
                                      <p:to>
                                        <p:strVal val="visible"/>
                                      </p:to>
                                    </p:set>
                                    <p:anim calcmode="lin" valueType="num">
                                      <p:cBhvr additive="base">
                                        <p:cTn id="23" dur="500" fill="hold"/>
                                        <p:tgtEl>
                                          <p:spTgt spid="461827">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6182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61827">
                                            <p:txEl>
                                              <p:pRg st="4" end="4"/>
                                            </p:txEl>
                                          </p:spTgt>
                                        </p:tgtEl>
                                        <p:attrNameLst>
                                          <p:attrName>style.visibility</p:attrName>
                                        </p:attrNameLst>
                                      </p:cBhvr>
                                      <p:to>
                                        <p:strVal val="visible"/>
                                      </p:to>
                                    </p:set>
                                    <p:animEffect transition="in" filter="wipe(left)">
                                      <p:cBhvr>
                                        <p:cTn id="29" dur="500"/>
                                        <p:tgtEl>
                                          <p:spTgt spid="46182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61827">
                                            <p:txEl>
                                              <p:pRg st="5" end="5"/>
                                            </p:txEl>
                                          </p:spTgt>
                                        </p:tgtEl>
                                        <p:attrNameLst>
                                          <p:attrName>style.visibility</p:attrName>
                                        </p:attrNameLst>
                                      </p:cBhvr>
                                      <p:to>
                                        <p:strVal val="visible"/>
                                      </p:to>
                                    </p:set>
                                    <p:animEffect transition="in" filter="wipe(left)">
                                      <p:cBhvr>
                                        <p:cTn id="34" dur="500"/>
                                        <p:tgtEl>
                                          <p:spTgt spid="461827">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461827">
                                            <p:txEl>
                                              <p:pRg st="6" end="6"/>
                                            </p:txEl>
                                          </p:spTgt>
                                        </p:tgtEl>
                                        <p:attrNameLst>
                                          <p:attrName>style.visibility</p:attrName>
                                        </p:attrNameLst>
                                      </p:cBhvr>
                                      <p:to>
                                        <p:strVal val="visible"/>
                                      </p:to>
                                    </p:set>
                                    <p:animEffect transition="in" filter="wipe(left)">
                                      <p:cBhvr>
                                        <p:cTn id="39" dur="500"/>
                                        <p:tgtEl>
                                          <p:spTgt spid="461827">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461827">
                                            <p:txEl>
                                              <p:pRg st="7" end="7"/>
                                            </p:txEl>
                                          </p:spTgt>
                                        </p:tgtEl>
                                        <p:attrNameLst>
                                          <p:attrName>style.visibility</p:attrName>
                                        </p:attrNameLst>
                                      </p:cBhvr>
                                      <p:to>
                                        <p:strVal val="visible"/>
                                      </p:to>
                                    </p:set>
                                    <p:animEffect transition="in" filter="wipe(left)">
                                      <p:cBhvr>
                                        <p:cTn id="44" dur="500"/>
                                        <p:tgtEl>
                                          <p:spTgt spid="4618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21538" name="Rectangle 4">
            <a:extLst>
              <a:ext uri="{FF2B5EF4-FFF2-40B4-BE49-F238E27FC236}">
                <a16:creationId xmlns:a16="http://schemas.microsoft.com/office/drawing/2014/main" id="{E3F41B95-E493-6A19-7385-0BA264A7A796}"/>
              </a:ext>
            </a:extLst>
          </p:cNvPr>
          <p:cNvSpPr>
            <a:spLocks noGrp="1" noChangeArrowheads="1"/>
          </p:cNvSpPr>
          <p:nvPr>
            <p:ph type="title"/>
          </p:nvPr>
        </p:nvSpPr>
        <p:spPr>
          <a:xfrm>
            <a:off x="2438400" y="214313"/>
            <a:ext cx="2590800" cy="1004887"/>
          </a:xfrm>
        </p:spPr>
        <p:txBody>
          <a:bodyPr/>
          <a:lstStyle/>
          <a:p>
            <a:pPr algn="r" eaLnBrk="1" hangingPunct="1"/>
            <a:r>
              <a:rPr lang="en-US" altLang="en-US" sz="3200">
                <a:latin typeface="Impact" panose="020B0806030902050204" pitchFamily="34" charset="0"/>
              </a:rPr>
              <a:t>Herodian Palestine</a:t>
            </a:r>
          </a:p>
        </p:txBody>
      </p:sp>
      <p:sp>
        <p:nvSpPr>
          <p:cNvPr id="80899" name="Rectangle 5">
            <a:extLst>
              <a:ext uri="{FF2B5EF4-FFF2-40B4-BE49-F238E27FC236}">
                <a16:creationId xmlns:a16="http://schemas.microsoft.com/office/drawing/2014/main" id="{E4F4C595-4063-612F-FA22-9EEFDE2631F5}"/>
              </a:ext>
            </a:extLst>
          </p:cNvPr>
          <p:cNvSpPr>
            <a:spLocks noGrp="1" noChangeArrowheads="1"/>
          </p:cNvSpPr>
          <p:nvPr>
            <p:ph type="body" sz="half" idx="1"/>
          </p:nvPr>
        </p:nvSpPr>
        <p:spPr>
          <a:xfrm>
            <a:off x="990600" y="1219200"/>
            <a:ext cx="3962400" cy="5638800"/>
          </a:xfrm>
        </p:spPr>
        <p:txBody>
          <a:bodyPr rtlCol="0">
            <a:normAutofit/>
          </a:bodyPr>
          <a:lstStyle/>
          <a:p>
            <a:pPr algn="r" eaLnBrk="1" fontAlgn="auto" hangingPunct="1">
              <a:spcAft>
                <a:spcPts val="0"/>
              </a:spcAft>
              <a:buFont typeface="Wingdings" panose="05000000000000000000" pitchFamily="2" charset="2"/>
              <a:buNone/>
              <a:defRPr/>
            </a:pPr>
            <a:r>
              <a:rPr lang="en-US" altLang="en-US" sz="2000" dirty="0">
                <a:solidFill>
                  <a:schemeClr val="tx2">
                    <a:lumMod val="75000"/>
                  </a:schemeClr>
                </a:solidFill>
              </a:rPr>
              <a:t>After the death of Herod the Great, his sons were appointed rulers after his death, dividing up the land. By the time of Jesus’ ministry, however, Judea/Samaria had passed into the jurisdiction of a Roman governor.</a:t>
            </a:r>
          </a:p>
        </p:txBody>
      </p:sp>
      <p:pic>
        <p:nvPicPr>
          <p:cNvPr id="321540" name="Picture 7" descr="NTA01">
            <a:extLst>
              <a:ext uri="{FF2B5EF4-FFF2-40B4-BE49-F238E27FC236}">
                <a16:creationId xmlns:a16="http://schemas.microsoft.com/office/drawing/2014/main" id="{2BC76082-6ADD-3DEC-979E-AF0774173FEE}"/>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5105400" y="0"/>
            <a:ext cx="5562600" cy="6858000"/>
          </a:xfrm>
          <a:noFill/>
        </p:spPr>
      </p:pic>
      <p:sp>
        <p:nvSpPr>
          <p:cNvPr id="321541" name="Slide Number Placeholder 1">
            <a:extLst>
              <a:ext uri="{FF2B5EF4-FFF2-40B4-BE49-F238E27FC236}">
                <a16:creationId xmlns:a16="http://schemas.microsoft.com/office/drawing/2014/main" id="{3074EB58-E761-A058-4A4E-4189F5BC154E}"/>
              </a:ext>
            </a:extLst>
          </p:cNvPr>
          <p:cNvSpPr>
            <a:spLocks noGrp="1"/>
          </p:cNvSpPr>
          <p:nvPr>
            <p:ph type="sldNum" sz="quarter" idx="12"/>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EDC41A-2677-4BE1-9238-71AF52EF334E}" type="slidenum">
              <a:rPr kumimoji="0" lang="en-US" altLang="en-US" sz="14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cSld>
  <p:clrMapOvr>
    <a:masterClrMapping/>
  </p:clrMapOvr>
  <p:transition>
    <p:blinds/>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54A5A2D-C8BE-5394-1080-42C3C0C14BC2}"/>
              </a:ext>
            </a:extLst>
          </p:cNvPr>
          <p:cNvSpPr>
            <a:spLocks noGrp="1"/>
          </p:cNvSpPr>
          <p:nvPr>
            <p:ph type="sldNum" sz="quarter" idx="12"/>
          </p:nvPr>
        </p:nvSpPr>
        <p:spPr/>
        <p:txBody>
          <a:bodyPr/>
          <a:lstStyle/>
          <a:p>
            <a:pPr fontAlgn="base">
              <a:spcBef>
                <a:spcPct val="0"/>
              </a:spcBef>
              <a:spcAft>
                <a:spcPct val="0"/>
              </a:spcAft>
            </a:pPr>
            <a:fld id="{3E027852-09B9-4D21-95B9-0D5CD23913B2}" type="slidenum">
              <a:rPr lang="en-US" altLang="en-US">
                <a:solidFill>
                  <a:srgbClr val="FFFFFF"/>
                </a:solidFill>
                <a:latin typeface="Arial"/>
                <a:cs typeface="Arial" panose="020B0604020202020204" pitchFamily="34" charset="0"/>
              </a:rPr>
              <a:pPr fontAlgn="base">
                <a:spcBef>
                  <a:spcPct val="0"/>
                </a:spcBef>
                <a:spcAft>
                  <a:spcPct val="0"/>
                </a:spcAft>
              </a:pPr>
              <a:t>220</a:t>
            </a:fld>
            <a:endParaRPr lang="en-US" altLang="en-US">
              <a:solidFill>
                <a:srgbClr val="FFFFFF"/>
              </a:solidFill>
              <a:latin typeface="Arial"/>
              <a:cs typeface="Arial" panose="020B0604020202020204" pitchFamily="34" charset="0"/>
            </a:endParaRPr>
          </a:p>
        </p:txBody>
      </p:sp>
      <p:sp>
        <p:nvSpPr>
          <p:cNvPr id="462850" name="Rectangle 2">
            <a:extLst>
              <a:ext uri="{FF2B5EF4-FFF2-40B4-BE49-F238E27FC236}">
                <a16:creationId xmlns:a16="http://schemas.microsoft.com/office/drawing/2014/main" id="{106B132A-134A-55B2-30F4-2536B9E47267}"/>
              </a:ext>
            </a:extLst>
          </p:cNvPr>
          <p:cNvSpPr>
            <a:spLocks noGrp="1" noChangeArrowheads="1"/>
          </p:cNvSpPr>
          <p:nvPr>
            <p:ph type="title"/>
          </p:nvPr>
        </p:nvSpPr>
        <p:spPr/>
        <p:txBody>
          <a:bodyPr/>
          <a:lstStyle/>
          <a:p>
            <a:r>
              <a:rPr lang="en-US" altLang="en-US" sz="5400" dirty="0">
                <a:solidFill>
                  <a:srgbClr val="99FF33"/>
                </a:solidFill>
                <a:latin typeface="Freestyle Script" panose="030804020302050B0404" pitchFamily="66" charset="0"/>
              </a:rPr>
              <a:t>Eschatology</a:t>
            </a:r>
          </a:p>
        </p:txBody>
      </p:sp>
      <p:sp>
        <p:nvSpPr>
          <p:cNvPr id="462851" name="Rectangle 3">
            <a:extLst>
              <a:ext uri="{FF2B5EF4-FFF2-40B4-BE49-F238E27FC236}">
                <a16:creationId xmlns:a16="http://schemas.microsoft.com/office/drawing/2014/main" id="{F98DD763-F244-C7B5-46A0-3BA78A6A1345}"/>
              </a:ext>
            </a:extLst>
          </p:cNvPr>
          <p:cNvSpPr>
            <a:spLocks noGrp="1" noChangeArrowheads="1"/>
          </p:cNvSpPr>
          <p:nvPr>
            <p:ph type="body" idx="1"/>
          </p:nvPr>
        </p:nvSpPr>
        <p:spPr>
          <a:xfrm>
            <a:off x="609600" y="1600200"/>
            <a:ext cx="11068050" cy="5029200"/>
          </a:xfrm>
        </p:spPr>
        <p:txBody>
          <a:bodyPr/>
          <a:lstStyle/>
          <a:p>
            <a:pPr>
              <a:lnSpc>
                <a:spcPct val="90000"/>
              </a:lnSpc>
              <a:buFont typeface="Wingdings" panose="05000000000000000000" pitchFamily="2" charset="2"/>
              <a:buNone/>
            </a:pPr>
            <a:r>
              <a:rPr lang="en-US" altLang="en-US" sz="2800" dirty="0">
                <a:solidFill>
                  <a:srgbClr val="CCFF99"/>
                </a:solidFill>
                <a:latin typeface="Berlin Sans FB Demi" panose="020E0802020502020306" pitchFamily="34" charset="0"/>
              </a:rPr>
              <a:t>The Fourth Gospel does not contain the eschatological emphasis on the kingdom of God as is found in the Synoptics, nor does it contain a vision of the future </a:t>
            </a:r>
            <a:r>
              <a:rPr lang="en-US" altLang="en-US" sz="2800" dirty="0" err="1">
                <a:solidFill>
                  <a:srgbClr val="CCFF99"/>
                </a:solidFill>
                <a:latin typeface="Berlin Sans FB Demi" panose="020E0802020502020306" pitchFamily="34" charset="0"/>
              </a:rPr>
              <a:t>parousia</a:t>
            </a:r>
            <a:r>
              <a:rPr lang="en-US" altLang="en-US" sz="2800" dirty="0">
                <a:solidFill>
                  <a:srgbClr val="CCFF99"/>
                </a:solidFill>
                <a:latin typeface="Berlin Sans FB Demi" panose="020E0802020502020306" pitchFamily="34" charset="0"/>
              </a:rPr>
              <a:t> of a return in the clouds:</a:t>
            </a:r>
          </a:p>
          <a:p>
            <a:pPr lvl="1">
              <a:lnSpc>
                <a:spcPct val="90000"/>
              </a:lnSpc>
            </a:pPr>
            <a:r>
              <a:rPr lang="en-US" altLang="en-US" sz="2000" i="1" dirty="0"/>
              <a:t>Some interpreters have championed the view that John’s eschatology was “realized,” that is, that the new age with all its glory has broken into the present age transcendentally through Jesus’ resurrection and the “coming” of Christ through the Spirit.</a:t>
            </a:r>
          </a:p>
          <a:p>
            <a:pPr lvl="1">
              <a:lnSpc>
                <a:spcPct val="90000"/>
              </a:lnSpc>
            </a:pPr>
            <a:r>
              <a:rPr lang="en-US" altLang="en-US" sz="2000" i="1" dirty="0"/>
              <a:t>Hence, they advocate that there was no future eschatological program. “The future is now.”</a:t>
            </a:r>
          </a:p>
          <a:p>
            <a:pPr>
              <a:lnSpc>
                <a:spcPct val="90000"/>
              </a:lnSpc>
              <a:buFont typeface="Wingdings" panose="05000000000000000000" pitchFamily="2" charset="2"/>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2851">
                                            <p:txEl>
                                              <p:pRg st="0" end="0"/>
                                            </p:txEl>
                                          </p:spTgt>
                                        </p:tgtEl>
                                        <p:attrNameLst>
                                          <p:attrName>style.visibility</p:attrName>
                                        </p:attrNameLst>
                                      </p:cBhvr>
                                      <p:to>
                                        <p:strVal val="visible"/>
                                      </p:to>
                                    </p:set>
                                    <p:anim calcmode="lin" valueType="num">
                                      <p:cBhvr>
                                        <p:cTn id="7" dur="500" fill="hold"/>
                                        <p:tgtEl>
                                          <p:spTgt spid="462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28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62851">
                                            <p:txEl>
                                              <p:pRg st="1" end="1"/>
                                            </p:txEl>
                                          </p:spTgt>
                                        </p:tgtEl>
                                        <p:attrNameLst>
                                          <p:attrName>style.visibility</p:attrName>
                                        </p:attrNameLst>
                                      </p:cBhvr>
                                      <p:to>
                                        <p:strVal val="visible"/>
                                      </p:to>
                                    </p:set>
                                    <p:animEffect transition="in" filter="wipe(left)">
                                      <p:cBhvr>
                                        <p:cTn id="13" dur="500"/>
                                        <p:tgtEl>
                                          <p:spTgt spid="462851">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2851">
                                            <p:txEl>
                                              <p:pRg st="2" end="2"/>
                                            </p:txEl>
                                          </p:spTgt>
                                        </p:tgtEl>
                                        <p:attrNameLst>
                                          <p:attrName>style.visibility</p:attrName>
                                        </p:attrNameLst>
                                      </p:cBhvr>
                                      <p:to>
                                        <p:strVal val="visible"/>
                                      </p:to>
                                    </p:set>
                                    <p:animEffect transition="in" filter="wipe(left)">
                                      <p:cBhvr>
                                        <p:cTn id="18" dur="500"/>
                                        <p:tgtEl>
                                          <p:spTgt spid="462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0"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F25C299-9DDC-111C-F422-BDAE60775739}"/>
              </a:ext>
            </a:extLst>
          </p:cNvPr>
          <p:cNvSpPr>
            <a:spLocks noGrp="1"/>
          </p:cNvSpPr>
          <p:nvPr>
            <p:ph type="sldNum" sz="quarter" idx="12"/>
          </p:nvPr>
        </p:nvSpPr>
        <p:spPr/>
        <p:txBody>
          <a:bodyPr/>
          <a:lstStyle/>
          <a:p>
            <a:pPr fontAlgn="base">
              <a:spcBef>
                <a:spcPct val="0"/>
              </a:spcBef>
              <a:spcAft>
                <a:spcPct val="0"/>
              </a:spcAft>
            </a:pPr>
            <a:fld id="{7B47E0FC-249B-43E7-A1CE-E150DAB0BF5D}" type="slidenum">
              <a:rPr lang="en-US" altLang="en-US">
                <a:solidFill>
                  <a:srgbClr val="FFFFFF"/>
                </a:solidFill>
                <a:latin typeface="Arial"/>
                <a:cs typeface="Arial" panose="020B0604020202020204" pitchFamily="34" charset="0"/>
              </a:rPr>
              <a:pPr fontAlgn="base">
                <a:spcBef>
                  <a:spcPct val="0"/>
                </a:spcBef>
                <a:spcAft>
                  <a:spcPct val="0"/>
                </a:spcAft>
              </a:pPr>
              <a:t>221</a:t>
            </a:fld>
            <a:endParaRPr lang="en-US" altLang="en-US">
              <a:solidFill>
                <a:srgbClr val="FFFFFF"/>
              </a:solidFill>
              <a:latin typeface="Arial"/>
              <a:cs typeface="Arial" panose="020B0604020202020204" pitchFamily="34" charset="0"/>
            </a:endParaRPr>
          </a:p>
        </p:txBody>
      </p:sp>
      <p:sp>
        <p:nvSpPr>
          <p:cNvPr id="463875" name="Rectangle 3">
            <a:extLst>
              <a:ext uri="{FF2B5EF4-FFF2-40B4-BE49-F238E27FC236}">
                <a16:creationId xmlns:a16="http://schemas.microsoft.com/office/drawing/2014/main" id="{C01C75AC-5874-4FED-CB1E-4E5104D9A59F}"/>
              </a:ext>
            </a:extLst>
          </p:cNvPr>
          <p:cNvSpPr>
            <a:spLocks noGrp="1" noChangeArrowheads="1"/>
          </p:cNvSpPr>
          <p:nvPr>
            <p:ph type="body" idx="1"/>
          </p:nvPr>
        </p:nvSpPr>
        <p:spPr>
          <a:xfrm>
            <a:off x="609600" y="504825"/>
            <a:ext cx="10972800" cy="5626101"/>
          </a:xfrm>
        </p:spPr>
        <p:txBody>
          <a:bodyPr/>
          <a:lstStyle/>
          <a:p>
            <a:pPr>
              <a:buFont typeface="Wingdings" panose="05000000000000000000" pitchFamily="2" charset="2"/>
              <a:buNone/>
            </a:pPr>
            <a:r>
              <a:rPr lang="en-US" altLang="en-US" sz="2400" dirty="0">
                <a:solidFill>
                  <a:srgbClr val="FFFF66"/>
                </a:solidFill>
              </a:rPr>
              <a:t>However, it is difficult to treat several passages in John as simply realized or vertical eschatology:</a:t>
            </a:r>
          </a:p>
          <a:p>
            <a:pPr lvl="1"/>
            <a:r>
              <a:rPr lang="en-US" altLang="en-US" sz="2000" i="1" dirty="0">
                <a:latin typeface="Arial Narrow" panose="020B0606020202030204" pitchFamily="34" charset="0"/>
              </a:rPr>
              <a:t>“If I will that he tarry ‘til I come…” (21:22)</a:t>
            </a:r>
          </a:p>
          <a:p>
            <a:pPr lvl="1"/>
            <a:r>
              <a:rPr lang="en-US" altLang="en-US" sz="2000" i="1" dirty="0">
                <a:latin typeface="Arial Narrow" panose="020B0606020202030204" pitchFamily="34" charset="0"/>
              </a:rPr>
              <a:t>“If I go away…I will come back…” (14:1-3)</a:t>
            </a:r>
          </a:p>
          <a:p>
            <a:pPr lvl="1"/>
            <a:r>
              <a:rPr lang="en-US" altLang="en-US" sz="2000" i="1" dirty="0">
                <a:latin typeface="Arial Narrow" panose="020B0606020202030204" pitchFamily="34" charset="0"/>
              </a:rPr>
              <a:t>“A time is coming when all who are in the grave will hear his voice…” (5:28-29)</a:t>
            </a:r>
          </a:p>
          <a:p>
            <a:pPr lvl="1"/>
            <a:r>
              <a:rPr lang="en-US" altLang="en-US" sz="2000" i="1" dirty="0">
                <a:latin typeface="Arial Narrow" panose="020B0606020202030204" pitchFamily="34" charset="0"/>
              </a:rPr>
              <a:t>“I will raise them up at the last day…” (6:39-40, 44, 54; cf. 12:48)</a:t>
            </a:r>
          </a:p>
          <a:p>
            <a:pPr>
              <a:buFont typeface="Wingdings" panose="05000000000000000000" pitchFamily="2" charset="2"/>
              <a:buNone/>
            </a:pPr>
            <a:r>
              <a:rPr lang="en-US" altLang="en-US" sz="2400" dirty="0">
                <a:solidFill>
                  <a:srgbClr val="FFFF66"/>
                </a:solidFill>
              </a:rPr>
              <a:t>Rather, it is more fair to say that the Fourth Gospel has </a:t>
            </a:r>
            <a:r>
              <a:rPr lang="en-US" altLang="en-US" sz="2400" u="sng" dirty="0">
                <a:solidFill>
                  <a:srgbClr val="FFFF66"/>
                </a:solidFill>
              </a:rPr>
              <a:t>both</a:t>
            </a:r>
            <a:r>
              <a:rPr lang="en-US" altLang="en-US" sz="2400" dirty="0">
                <a:solidFill>
                  <a:srgbClr val="FFFF66"/>
                </a:solidFill>
              </a:rPr>
              <a:t> a vertical </a:t>
            </a:r>
            <a:r>
              <a:rPr lang="en-US" altLang="en-US" sz="2400" u="sng" dirty="0">
                <a:solidFill>
                  <a:srgbClr val="FFFF66"/>
                </a:solidFill>
              </a:rPr>
              <a:t>and</a:t>
            </a:r>
            <a:r>
              <a:rPr lang="en-US" altLang="en-US" sz="2400" dirty="0">
                <a:solidFill>
                  <a:srgbClr val="FFFF66"/>
                </a:solidFill>
              </a:rPr>
              <a:t> a horizontal eschatology.</a:t>
            </a:r>
            <a:endParaRPr lang="en-US" altLang="en-US" sz="2400" i="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 calcmode="lin" valueType="num">
                                      <p:cBhvr additive="base">
                                        <p:cTn id="7" dur="500" fill="hold"/>
                                        <p:tgtEl>
                                          <p:spTgt spid="463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38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63875">
                                            <p:txEl>
                                              <p:pRg st="1" end="1"/>
                                            </p:txEl>
                                          </p:spTgt>
                                        </p:tgtEl>
                                        <p:attrNameLst>
                                          <p:attrName>style.visibility</p:attrName>
                                        </p:attrNameLst>
                                      </p:cBhvr>
                                      <p:to>
                                        <p:strVal val="visible"/>
                                      </p:to>
                                    </p:set>
                                    <p:animEffect transition="in" filter="wipe(left)">
                                      <p:cBhvr>
                                        <p:cTn id="13" dur="500"/>
                                        <p:tgtEl>
                                          <p:spTgt spid="46387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3875">
                                            <p:txEl>
                                              <p:pRg st="2" end="2"/>
                                            </p:txEl>
                                          </p:spTgt>
                                        </p:tgtEl>
                                        <p:attrNameLst>
                                          <p:attrName>style.visibility</p:attrName>
                                        </p:attrNameLst>
                                      </p:cBhvr>
                                      <p:to>
                                        <p:strVal val="visible"/>
                                      </p:to>
                                    </p:set>
                                    <p:animEffect transition="in" filter="wipe(left)">
                                      <p:cBhvr>
                                        <p:cTn id="18" dur="500"/>
                                        <p:tgtEl>
                                          <p:spTgt spid="46387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63875">
                                            <p:txEl>
                                              <p:pRg st="3" end="3"/>
                                            </p:txEl>
                                          </p:spTgt>
                                        </p:tgtEl>
                                        <p:attrNameLst>
                                          <p:attrName>style.visibility</p:attrName>
                                        </p:attrNameLst>
                                      </p:cBhvr>
                                      <p:to>
                                        <p:strVal val="visible"/>
                                      </p:to>
                                    </p:set>
                                    <p:animEffect transition="in" filter="wipe(left)">
                                      <p:cBhvr>
                                        <p:cTn id="23" dur="500"/>
                                        <p:tgtEl>
                                          <p:spTgt spid="463875">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463875">
                                            <p:txEl>
                                              <p:pRg st="4" end="4"/>
                                            </p:txEl>
                                          </p:spTgt>
                                        </p:tgtEl>
                                        <p:attrNameLst>
                                          <p:attrName>style.visibility</p:attrName>
                                        </p:attrNameLst>
                                      </p:cBhvr>
                                      <p:to>
                                        <p:strVal val="visible"/>
                                      </p:to>
                                    </p:set>
                                    <p:animEffect transition="in" filter="wipe(left)">
                                      <p:cBhvr>
                                        <p:cTn id="28" dur="500"/>
                                        <p:tgtEl>
                                          <p:spTgt spid="463875">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463875">
                                            <p:txEl>
                                              <p:pRg st="5" end="5"/>
                                            </p:txEl>
                                          </p:spTgt>
                                        </p:tgtEl>
                                        <p:attrNameLst>
                                          <p:attrName>style.visibility</p:attrName>
                                        </p:attrNameLst>
                                      </p:cBhvr>
                                      <p:to>
                                        <p:strVal val="visible"/>
                                      </p:to>
                                    </p:set>
                                    <p:anim calcmode="lin" valueType="num">
                                      <p:cBhvr additive="base">
                                        <p:cTn id="33" dur="500" fill="hold"/>
                                        <p:tgtEl>
                                          <p:spTgt spid="463875">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63875">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E8F8094-282B-6809-4C4C-F7D9AC48EB78}"/>
              </a:ext>
            </a:extLst>
          </p:cNvPr>
          <p:cNvSpPr>
            <a:spLocks noGrp="1"/>
          </p:cNvSpPr>
          <p:nvPr>
            <p:ph type="sldNum" sz="quarter" idx="12"/>
          </p:nvPr>
        </p:nvSpPr>
        <p:spPr/>
        <p:txBody>
          <a:bodyPr/>
          <a:lstStyle/>
          <a:p>
            <a:pPr fontAlgn="base">
              <a:spcBef>
                <a:spcPct val="0"/>
              </a:spcBef>
              <a:spcAft>
                <a:spcPct val="0"/>
              </a:spcAft>
            </a:pPr>
            <a:fld id="{BBC91117-A857-4ADC-818A-DDE7D4EE70BC}" type="slidenum">
              <a:rPr lang="en-US" altLang="en-US">
                <a:solidFill>
                  <a:srgbClr val="FFFFFF"/>
                </a:solidFill>
                <a:latin typeface="Arial"/>
                <a:cs typeface="Arial" panose="020B0604020202020204" pitchFamily="34" charset="0"/>
              </a:rPr>
              <a:pPr fontAlgn="base">
                <a:spcBef>
                  <a:spcPct val="0"/>
                </a:spcBef>
                <a:spcAft>
                  <a:spcPct val="0"/>
                </a:spcAft>
              </a:pPr>
              <a:t>222</a:t>
            </a:fld>
            <a:endParaRPr lang="en-US" altLang="en-US">
              <a:solidFill>
                <a:srgbClr val="FFFFFF"/>
              </a:solidFill>
              <a:latin typeface="Arial"/>
              <a:cs typeface="Arial" panose="020B0604020202020204" pitchFamily="34" charset="0"/>
            </a:endParaRPr>
          </a:p>
        </p:txBody>
      </p:sp>
      <p:sp>
        <p:nvSpPr>
          <p:cNvPr id="464899" name="Rectangle 3">
            <a:extLst>
              <a:ext uri="{FF2B5EF4-FFF2-40B4-BE49-F238E27FC236}">
                <a16:creationId xmlns:a16="http://schemas.microsoft.com/office/drawing/2014/main" id="{33A00B2B-A973-DC75-954F-EBE06EDB308A}"/>
              </a:ext>
            </a:extLst>
          </p:cNvPr>
          <p:cNvSpPr>
            <a:spLocks noGrp="1" noChangeArrowheads="1"/>
          </p:cNvSpPr>
          <p:nvPr>
            <p:ph type="body" idx="1"/>
          </p:nvPr>
        </p:nvSpPr>
        <p:spPr>
          <a:xfrm>
            <a:off x="514349" y="323850"/>
            <a:ext cx="11344275" cy="4714875"/>
          </a:xfrm>
        </p:spPr>
        <p:txBody>
          <a:bodyPr/>
          <a:lstStyle/>
          <a:p>
            <a:pPr>
              <a:lnSpc>
                <a:spcPct val="90000"/>
              </a:lnSpc>
              <a:buFont typeface="Wingdings" panose="05000000000000000000" pitchFamily="2" charset="2"/>
              <a:buNone/>
            </a:pPr>
            <a:r>
              <a:rPr lang="en-US" altLang="en-US" sz="2400" dirty="0">
                <a:solidFill>
                  <a:srgbClr val="FFFF66"/>
                </a:solidFill>
              </a:rPr>
              <a:t>The coming of Jesus…</a:t>
            </a:r>
          </a:p>
          <a:p>
            <a:pPr lvl="1">
              <a:lnSpc>
                <a:spcPct val="90000"/>
              </a:lnSpc>
            </a:pPr>
            <a:r>
              <a:rPr lang="en-US" altLang="en-US" sz="2000" i="1" dirty="0">
                <a:latin typeface="Arial Narrow" panose="020B0606020202030204" pitchFamily="34" charset="0"/>
              </a:rPr>
              <a:t>Jesus will “come again” in the coming of the Paraclete (14:18, 23)</a:t>
            </a:r>
          </a:p>
          <a:p>
            <a:pPr lvl="1">
              <a:lnSpc>
                <a:spcPct val="90000"/>
              </a:lnSpc>
            </a:pPr>
            <a:r>
              <a:rPr lang="en-US" altLang="en-US" sz="2000" i="1" dirty="0">
                <a:latin typeface="Arial Narrow" panose="020B0606020202030204" pitchFamily="34" charset="0"/>
              </a:rPr>
              <a:t>Jesus also would “go away to prepare a place”, and he would “come back” (14:2-4, 28). If he willed, some might “tarry ‘til I come” (21:22).</a:t>
            </a:r>
          </a:p>
          <a:p>
            <a:pPr>
              <a:lnSpc>
                <a:spcPct val="90000"/>
              </a:lnSpc>
              <a:buFont typeface="Wingdings" panose="05000000000000000000" pitchFamily="2" charset="2"/>
              <a:buNone/>
            </a:pPr>
            <a:r>
              <a:rPr lang="en-US" altLang="en-US" sz="2400" dirty="0">
                <a:solidFill>
                  <a:srgbClr val="FFFF66"/>
                </a:solidFill>
              </a:rPr>
              <a:t>The resurrection of the dead…</a:t>
            </a:r>
          </a:p>
          <a:p>
            <a:pPr lvl="1">
              <a:lnSpc>
                <a:spcPct val="90000"/>
              </a:lnSpc>
            </a:pPr>
            <a:r>
              <a:rPr lang="en-US" altLang="en-US" sz="2000" i="1" dirty="0">
                <a:latin typeface="Arial Narrow" panose="020B0606020202030204" pitchFamily="34" charset="0"/>
              </a:rPr>
              <a:t>The hour “now is” when the dead will hear the voice of the Son of God (5:25-26).</a:t>
            </a:r>
          </a:p>
          <a:p>
            <a:pPr lvl="1">
              <a:lnSpc>
                <a:spcPct val="90000"/>
              </a:lnSpc>
            </a:pPr>
            <a:r>
              <a:rPr lang="en-US" altLang="en-US" sz="2000" i="1" dirty="0">
                <a:latin typeface="Arial Narrow" panose="020B0606020202030204" pitchFamily="34" charset="0"/>
              </a:rPr>
              <a:t>There still remains “the last day” with its resurrection to life or to condemnation (5:28-29).</a:t>
            </a:r>
          </a:p>
          <a:p>
            <a:pPr>
              <a:lnSpc>
                <a:spcPct val="90000"/>
              </a:lnSpc>
              <a:buFont typeface="Wingdings" panose="05000000000000000000" pitchFamily="2" charset="2"/>
              <a:buNone/>
            </a:pPr>
            <a:r>
              <a:rPr lang="en-US" altLang="en-US" sz="2400" dirty="0">
                <a:solidFill>
                  <a:srgbClr val="FFFF66"/>
                </a:solidFill>
              </a:rPr>
              <a:t>The judgment…</a:t>
            </a:r>
          </a:p>
          <a:p>
            <a:pPr lvl="1">
              <a:lnSpc>
                <a:spcPct val="90000"/>
              </a:lnSpc>
            </a:pPr>
            <a:r>
              <a:rPr lang="en-US" altLang="en-US" sz="2000" i="1" dirty="0">
                <a:latin typeface="Arial Narrow" panose="020B0606020202030204" pitchFamily="34" charset="0"/>
              </a:rPr>
              <a:t>In the cross and resurrection, Christ judged the world and expelled Satan (12:31; 14:30; 16:8-11).</a:t>
            </a:r>
          </a:p>
          <a:p>
            <a:pPr lvl="1">
              <a:lnSpc>
                <a:spcPct val="90000"/>
              </a:lnSpc>
            </a:pPr>
            <a:r>
              <a:rPr lang="en-US" altLang="en-US" sz="2000" i="1" dirty="0">
                <a:latin typeface="Arial Narrow" panose="020B0606020202030204" pitchFamily="34" charset="0"/>
              </a:rPr>
              <a:t>Christ’s own word will be the final witness at “the last day” (12:48).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additive="base">
                                        <p:cTn id="7" dur="500" fill="hold"/>
                                        <p:tgtEl>
                                          <p:spTgt spid="4648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648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64899">
                                            <p:txEl>
                                              <p:pRg st="1" end="1"/>
                                            </p:txEl>
                                          </p:spTgt>
                                        </p:tgtEl>
                                        <p:attrNameLst>
                                          <p:attrName>style.visibility</p:attrName>
                                        </p:attrNameLst>
                                      </p:cBhvr>
                                      <p:to>
                                        <p:strVal val="visible"/>
                                      </p:to>
                                    </p:set>
                                    <p:animEffect transition="in" filter="wipe(left)">
                                      <p:cBhvr>
                                        <p:cTn id="13" dur="500"/>
                                        <p:tgtEl>
                                          <p:spTgt spid="464899">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64899">
                                            <p:txEl>
                                              <p:pRg st="2" end="2"/>
                                            </p:txEl>
                                          </p:spTgt>
                                        </p:tgtEl>
                                        <p:attrNameLst>
                                          <p:attrName>style.visibility</p:attrName>
                                        </p:attrNameLst>
                                      </p:cBhvr>
                                      <p:to>
                                        <p:strVal val="visible"/>
                                      </p:to>
                                    </p:set>
                                    <p:animEffect transition="in" filter="wipe(left)">
                                      <p:cBhvr>
                                        <p:cTn id="18" dur="500"/>
                                        <p:tgtEl>
                                          <p:spTgt spid="46489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nodeType="clickEffect">
                                  <p:stCondLst>
                                    <p:cond delay="0"/>
                                  </p:stCondLst>
                                  <p:childTnLst>
                                    <p:set>
                                      <p:cBhvr>
                                        <p:cTn id="22" dur="1" fill="hold">
                                          <p:stCondLst>
                                            <p:cond delay="0"/>
                                          </p:stCondLst>
                                        </p:cTn>
                                        <p:tgtEl>
                                          <p:spTgt spid="464899">
                                            <p:txEl>
                                              <p:pRg st="3" end="3"/>
                                            </p:txEl>
                                          </p:spTgt>
                                        </p:tgtEl>
                                        <p:attrNameLst>
                                          <p:attrName>style.visibility</p:attrName>
                                        </p:attrNameLst>
                                      </p:cBhvr>
                                      <p:to>
                                        <p:strVal val="visible"/>
                                      </p:to>
                                    </p:set>
                                    <p:anim calcmode="lin" valueType="num">
                                      <p:cBhvr additive="base">
                                        <p:cTn id="23" dur="500" fill="hold"/>
                                        <p:tgtEl>
                                          <p:spTgt spid="46489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6489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64899">
                                            <p:txEl>
                                              <p:pRg st="4" end="4"/>
                                            </p:txEl>
                                          </p:spTgt>
                                        </p:tgtEl>
                                        <p:attrNameLst>
                                          <p:attrName>style.visibility</p:attrName>
                                        </p:attrNameLst>
                                      </p:cBhvr>
                                      <p:to>
                                        <p:strVal val="visible"/>
                                      </p:to>
                                    </p:set>
                                    <p:animEffect transition="in" filter="wipe(left)">
                                      <p:cBhvr>
                                        <p:cTn id="29" dur="500"/>
                                        <p:tgtEl>
                                          <p:spTgt spid="464899">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64899">
                                            <p:txEl>
                                              <p:pRg st="5" end="5"/>
                                            </p:txEl>
                                          </p:spTgt>
                                        </p:tgtEl>
                                        <p:attrNameLst>
                                          <p:attrName>style.visibility</p:attrName>
                                        </p:attrNameLst>
                                      </p:cBhvr>
                                      <p:to>
                                        <p:strVal val="visible"/>
                                      </p:to>
                                    </p:set>
                                    <p:animEffect transition="in" filter="wipe(left)">
                                      <p:cBhvr>
                                        <p:cTn id="34" dur="500"/>
                                        <p:tgtEl>
                                          <p:spTgt spid="464899">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3" fill="hold" nodeType="clickEffect">
                                  <p:stCondLst>
                                    <p:cond delay="0"/>
                                  </p:stCondLst>
                                  <p:childTnLst>
                                    <p:set>
                                      <p:cBhvr>
                                        <p:cTn id="38" dur="1" fill="hold">
                                          <p:stCondLst>
                                            <p:cond delay="0"/>
                                          </p:stCondLst>
                                        </p:cTn>
                                        <p:tgtEl>
                                          <p:spTgt spid="464899">
                                            <p:txEl>
                                              <p:pRg st="6" end="6"/>
                                            </p:txEl>
                                          </p:spTgt>
                                        </p:tgtEl>
                                        <p:attrNameLst>
                                          <p:attrName>style.visibility</p:attrName>
                                        </p:attrNameLst>
                                      </p:cBhvr>
                                      <p:to>
                                        <p:strVal val="visible"/>
                                      </p:to>
                                    </p:set>
                                    <p:anim calcmode="lin" valueType="num">
                                      <p:cBhvr additive="base">
                                        <p:cTn id="39" dur="500" fill="hold"/>
                                        <p:tgtEl>
                                          <p:spTgt spid="464899">
                                            <p:txEl>
                                              <p:pRg st="6" end="6"/>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4899">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464899">
                                            <p:txEl>
                                              <p:pRg st="7" end="7"/>
                                            </p:txEl>
                                          </p:spTgt>
                                        </p:tgtEl>
                                        <p:attrNameLst>
                                          <p:attrName>style.visibility</p:attrName>
                                        </p:attrNameLst>
                                      </p:cBhvr>
                                      <p:to>
                                        <p:strVal val="visible"/>
                                      </p:to>
                                    </p:set>
                                    <p:animEffect transition="in" filter="wipe(left)">
                                      <p:cBhvr>
                                        <p:cTn id="45" dur="500"/>
                                        <p:tgtEl>
                                          <p:spTgt spid="464899">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464899">
                                            <p:txEl>
                                              <p:pRg st="8" end="8"/>
                                            </p:txEl>
                                          </p:spTgt>
                                        </p:tgtEl>
                                        <p:attrNameLst>
                                          <p:attrName>style.visibility</p:attrName>
                                        </p:attrNameLst>
                                      </p:cBhvr>
                                      <p:to>
                                        <p:strVal val="visible"/>
                                      </p:to>
                                    </p:set>
                                    <p:animEffect transition="in" filter="wipe(left)">
                                      <p:cBhvr>
                                        <p:cTn id="50" dur="500"/>
                                        <p:tgtEl>
                                          <p:spTgt spid="4648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4459705"/>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New Testament Texts</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00CADBC-18DB-91A2-9A7F-DBABF9F68C7C}"/>
              </a:ext>
            </a:extLst>
          </p:cNvPr>
          <p:cNvSpPr>
            <a:spLocks noGrp="1" noChangeArrowheads="1"/>
          </p:cNvSpPr>
          <p:nvPr>
            <p:ph type="title"/>
          </p:nvPr>
        </p:nvSpPr>
        <p:spPr>
          <a:xfrm>
            <a:off x="1957054" y="246398"/>
            <a:ext cx="7078662" cy="1462087"/>
          </a:xfrm>
        </p:spPr>
        <p:txBody>
          <a:bodyPr/>
          <a:lstStyle/>
          <a:p>
            <a:pPr eaLnBrk="1" hangingPunct="1"/>
            <a:r>
              <a:rPr lang="en-US" altLang="en-US" dirty="0">
                <a:latin typeface="Impact" panose="020B0806030902050204" pitchFamily="34" charset="0"/>
              </a:rPr>
              <a:t>Jewish Texts and Traditions</a:t>
            </a:r>
          </a:p>
        </p:txBody>
      </p:sp>
      <p:sp>
        <p:nvSpPr>
          <p:cNvPr id="115715" name="Rectangle 3">
            <a:extLst>
              <a:ext uri="{FF2B5EF4-FFF2-40B4-BE49-F238E27FC236}">
                <a16:creationId xmlns:a16="http://schemas.microsoft.com/office/drawing/2014/main" id="{06785C9D-CE16-4851-A83B-CA295E462A72}"/>
              </a:ext>
            </a:extLst>
          </p:cNvPr>
          <p:cNvSpPr>
            <a:spLocks noGrp="1" noChangeArrowheads="1"/>
          </p:cNvSpPr>
          <p:nvPr>
            <p:ph type="body" idx="1"/>
          </p:nvPr>
        </p:nvSpPr>
        <p:spPr>
          <a:xfrm>
            <a:off x="705853" y="2181726"/>
            <a:ext cx="10908631" cy="4596900"/>
          </a:xfrm>
        </p:spPr>
        <p:txBody>
          <a:bodyPr/>
          <a:lstStyle/>
          <a:p>
            <a:pPr eaLnBrk="1" hangingPunct="1">
              <a:buFont typeface="Wingdings" panose="05000000000000000000" pitchFamily="2" charset="2"/>
              <a:buNone/>
              <a:defRPr/>
            </a:pPr>
            <a:r>
              <a:rPr lang="en-US" altLang="en-US" sz="2400" b="1" dirty="0">
                <a:solidFill>
                  <a:schemeClr val="hlink"/>
                </a:solidFill>
                <a:effectLst>
                  <a:outerShdw blurRad="38100" dist="38100" dir="2700000" algn="tl">
                    <a:srgbClr val="000000"/>
                  </a:outerShdw>
                </a:effectLst>
              </a:rPr>
              <a:t>By Jesus’ time, the following Jewish texts and traditions had become commonly recognized and commonly used.</a:t>
            </a:r>
          </a:p>
          <a:p>
            <a:pPr eaLnBrk="1" hangingPunct="1">
              <a:defRPr/>
            </a:pPr>
            <a:r>
              <a:rPr lang="en-US" altLang="en-US" sz="2000" i="1" dirty="0"/>
              <a:t>The </a:t>
            </a:r>
            <a:r>
              <a:rPr lang="en-US" altLang="en-US" sz="2000" i="1" u="sng" dirty="0"/>
              <a:t>Hebrew Bible</a:t>
            </a:r>
            <a:r>
              <a:rPr lang="en-US" altLang="en-US" sz="2000" i="1" dirty="0"/>
              <a:t> as a tri-partite collection (Torah, Prophets and Writings)</a:t>
            </a:r>
          </a:p>
          <a:p>
            <a:pPr eaLnBrk="1" hangingPunct="1">
              <a:defRPr/>
            </a:pPr>
            <a:r>
              <a:rPr lang="en-US" altLang="en-US" sz="2000" i="1" dirty="0"/>
              <a:t>The </a:t>
            </a:r>
            <a:r>
              <a:rPr lang="en-US" altLang="en-US" sz="2000" i="1" u="sng" dirty="0"/>
              <a:t>Septuagint</a:t>
            </a:r>
            <a:r>
              <a:rPr lang="en-US" altLang="en-US" sz="2000" i="1" dirty="0"/>
              <a:t> (Greek translation of the Hebrew Bible)</a:t>
            </a:r>
          </a:p>
          <a:p>
            <a:pPr eaLnBrk="1" hangingPunct="1">
              <a:defRPr/>
            </a:pPr>
            <a:r>
              <a:rPr lang="en-US" altLang="en-US" sz="2000" i="1" dirty="0"/>
              <a:t>The </a:t>
            </a:r>
            <a:r>
              <a:rPr lang="en-US" altLang="en-US" sz="2000" i="1" u="sng" dirty="0"/>
              <a:t>Apocrypha</a:t>
            </a:r>
            <a:r>
              <a:rPr lang="en-US" altLang="en-US" sz="2000" i="1" dirty="0"/>
              <a:t> (additional books)</a:t>
            </a:r>
          </a:p>
          <a:p>
            <a:pPr eaLnBrk="1" hangingPunct="1">
              <a:defRPr/>
            </a:pPr>
            <a:r>
              <a:rPr lang="en-US" altLang="en-US" sz="2000" i="1" dirty="0"/>
              <a:t>The </a:t>
            </a:r>
            <a:r>
              <a:rPr lang="en-US" altLang="en-US" sz="2000" i="1" u="sng" dirty="0"/>
              <a:t>Pseudepigrapha</a:t>
            </a:r>
            <a:r>
              <a:rPr lang="en-US" altLang="en-US" sz="2000" i="1" dirty="0"/>
              <a:t> (apocalyptic books)</a:t>
            </a:r>
          </a:p>
          <a:p>
            <a:pPr eaLnBrk="1" hangingPunct="1">
              <a:defRPr/>
            </a:pPr>
            <a:r>
              <a:rPr lang="en-US" altLang="en-US" sz="2000" i="1" dirty="0"/>
              <a:t>The </a:t>
            </a:r>
            <a:r>
              <a:rPr lang="en-US" altLang="en-US" sz="2000" i="1" u="sng" dirty="0"/>
              <a:t>Oral Torah</a:t>
            </a:r>
            <a:r>
              <a:rPr lang="en-US" altLang="en-US" sz="2000" i="1" dirty="0"/>
              <a:t> (the tradition of the elders handed down orally, cf. Mk. 7:3)</a:t>
            </a:r>
          </a:p>
          <a:p>
            <a:pPr eaLnBrk="1" hangingPunct="1">
              <a:defRPr/>
            </a:pPr>
            <a:r>
              <a:rPr lang="en-US" altLang="en-US" sz="2000" i="1" dirty="0"/>
              <a:t>The </a:t>
            </a:r>
            <a:r>
              <a:rPr lang="en-US" altLang="en-US" sz="2000" i="1" u="sng" dirty="0"/>
              <a:t>Targums</a:t>
            </a:r>
            <a:r>
              <a:rPr lang="en-US" altLang="en-US" sz="2000" i="1" dirty="0"/>
              <a:t> (Aramaic oral versions of the Hebrew Bible)</a:t>
            </a:r>
          </a:p>
        </p:txBody>
      </p:sp>
      <p:sp>
        <p:nvSpPr>
          <p:cNvPr id="21508" name="Slide Number Placeholder 1">
            <a:extLst>
              <a:ext uri="{FF2B5EF4-FFF2-40B4-BE49-F238E27FC236}">
                <a16:creationId xmlns:a16="http://schemas.microsoft.com/office/drawing/2014/main" id="{D2E7066D-618D-E8CE-E7A0-FF362A298CF3}"/>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D71419E4-989B-4877-86D0-3E9C43B77AA2}" type="slidenum">
              <a:rPr lang="en-US" altLang="en-US" sz="1400">
                <a:solidFill>
                  <a:srgbClr val="000000"/>
                </a:solidFill>
              </a:rPr>
              <a:pPr fontAlgn="base">
                <a:spcBef>
                  <a:spcPct val="0"/>
                </a:spcBef>
                <a:spcAft>
                  <a:spcPct val="0"/>
                </a:spcAft>
                <a:buClrTx/>
                <a:buSzTx/>
                <a:buNone/>
              </a:pPr>
              <a:t>24</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57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5715">
                                            <p:txEl>
                                              <p:pRg st="4" end="4"/>
                                            </p:txEl>
                                          </p:spTgt>
                                        </p:tgtEl>
                                        <p:attrNameLst>
                                          <p:attrName>style.visibility</p:attrName>
                                        </p:attrNameLst>
                                      </p:cBhvr>
                                      <p:to>
                                        <p:strVal val="visible"/>
                                      </p:to>
                                    </p:set>
                                    <p:anim calcmode="lin" valueType="num">
                                      <p:cBhvr additive="base">
                                        <p:cTn id="31"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5715">
                                            <p:txEl>
                                              <p:pRg st="5" end="5"/>
                                            </p:txEl>
                                          </p:spTgt>
                                        </p:tgtEl>
                                        <p:attrNameLst>
                                          <p:attrName>style.visibility</p:attrName>
                                        </p:attrNameLst>
                                      </p:cBhvr>
                                      <p:to>
                                        <p:strVal val="visible"/>
                                      </p:to>
                                    </p:set>
                                    <p:anim calcmode="lin" valueType="num">
                                      <p:cBhvr additive="base">
                                        <p:cTn id="37" dur="5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5715">
                                            <p:txEl>
                                              <p:pRg st="6" end="6"/>
                                            </p:txEl>
                                          </p:spTgt>
                                        </p:tgtEl>
                                        <p:attrNameLst>
                                          <p:attrName>style.visibility</p:attrName>
                                        </p:attrNameLst>
                                      </p:cBhvr>
                                      <p:to>
                                        <p:strVal val="visible"/>
                                      </p:to>
                                    </p:set>
                                    <p:anim calcmode="lin" valueType="num">
                                      <p:cBhvr additive="base">
                                        <p:cTn id="43" dur="500" fill="hold"/>
                                        <p:tgtEl>
                                          <p:spTgt spid="1157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57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773745E-5582-97A1-D594-4B06AA9DCDB0}"/>
              </a:ext>
            </a:extLst>
          </p:cNvPr>
          <p:cNvSpPr>
            <a:spLocks noGrp="1" noChangeArrowheads="1"/>
          </p:cNvSpPr>
          <p:nvPr>
            <p:ph type="title"/>
          </p:nvPr>
        </p:nvSpPr>
        <p:spPr>
          <a:xfrm>
            <a:off x="1957054" y="312819"/>
            <a:ext cx="5249862" cy="1462087"/>
          </a:xfrm>
        </p:spPr>
        <p:txBody>
          <a:bodyPr/>
          <a:lstStyle/>
          <a:p>
            <a:pPr eaLnBrk="1" hangingPunct="1"/>
            <a:r>
              <a:rPr lang="en-US" altLang="en-US" dirty="0">
                <a:latin typeface="Impact" panose="020B0806030902050204" pitchFamily="34" charset="0"/>
              </a:rPr>
              <a:t>The New Testament</a:t>
            </a:r>
          </a:p>
        </p:txBody>
      </p:sp>
      <p:sp>
        <p:nvSpPr>
          <p:cNvPr id="121859" name="Rectangle 3">
            <a:extLst>
              <a:ext uri="{FF2B5EF4-FFF2-40B4-BE49-F238E27FC236}">
                <a16:creationId xmlns:a16="http://schemas.microsoft.com/office/drawing/2014/main" id="{90ABF484-6664-437C-A523-76B8E5DD6D8D}"/>
              </a:ext>
            </a:extLst>
          </p:cNvPr>
          <p:cNvSpPr>
            <a:spLocks noGrp="1" noChangeArrowheads="1"/>
          </p:cNvSpPr>
          <p:nvPr>
            <p:ph type="body" idx="1"/>
          </p:nvPr>
        </p:nvSpPr>
        <p:spPr>
          <a:xfrm>
            <a:off x="609599" y="2245895"/>
            <a:ext cx="11319933" cy="4383506"/>
          </a:xfrm>
        </p:spPr>
        <p:txBody>
          <a:bodyPr/>
          <a:lstStyle/>
          <a:p>
            <a:pPr eaLnBrk="1" hangingPunct="1">
              <a:buFont typeface="Wingdings" panose="05000000000000000000" pitchFamily="2" charset="2"/>
              <a:buNone/>
              <a:defRPr/>
            </a:pPr>
            <a:r>
              <a:rPr lang="en-US" altLang="en-US" sz="2400" b="1" dirty="0">
                <a:solidFill>
                  <a:schemeClr val="hlink"/>
                </a:solidFill>
                <a:effectLst>
                  <a:outerShdw blurRad="38100" dist="38100" dir="2700000" algn="tl">
                    <a:srgbClr val="000000"/>
                  </a:outerShdw>
                </a:effectLst>
              </a:rPr>
              <a:t>The books that Christians call the New Testament were written within the last half of the 1</a:t>
            </a:r>
            <a:r>
              <a:rPr lang="en-US" altLang="en-US" sz="2400" b="1" baseline="30000" dirty="0">
                <a:solidFill>
                  <a:schemeClr val="hlink"/>
                </a:solidFill>
                <a:effectLst>
                  <a:outerShdw blurRad="38100" dist="38100" dir="2700000" algn="tl">
                    <a:srgbClr val="000000"/>
                  </a:outerShdw>
                </a:effectLst>
              </a:rPr>
              <a:t>st</a:t>
            </a:r>
            <a:r>
              <a:rPr lang="en-US" altLang="en-US" sz="2400" b="1" dirty="0">
                <a:solidFill>
                  <a:schemeClr val="hlink"/>
                </a:solidFill>
                <a:effectLst>
                  <a:outerShdw blurRad="38100" dist="38100" dir="2700000" algn="tl">
                    <a:srgbClr val="000000"/>
                  </a:outerShdw>
                </a:effectLst>
              </a:rPr>
              <a:t> century AD.</a:t>
            </a:r>
          </a:p>
          <a:p>
            <a:pPr eaLnBrk="1" hangingPunct="1">
              <a:defRPr/>
            </a:pPr>
            <a:r>
              <a:rPr lang="en-US" altLang="en-US" sz="2000" i="1" dirty="0"/>
              <a:t>The term “testament” is derived from the word “covenant” (Latin).</a:t>
            </a:r>
          </a:p>
          <a:p>
            <a:pPr eaLnBrk="1" hangingPunct="1">
              <a:defRPr/>
            </a:pPr>
            <a:r>
              <a:rPr lang="en-US" altLang="en-US" sz="2000" i="1" dirty="0"/>
              <a:t>The Hebrew Bible came to be called the “Old Testament” by Christians.</a:t>
            </a:r>
          </a:p>
          <a:p>
            <a:pPr eaLnBrk="1" hangingPunct="1">
              <a:defRPr/>
            </a:pPr>
            <a:r>
              <a:rPr lang="en-US" altLang="en-US" sz="2000" i="1" dirty="0"/>
              <a:t>The terms “Old Testament” and “New Testament” were in Christian use by the 2</a:t>
            </a:r>
            <a:r>
              <a:rPr lang="en-US" altLang="en-US" sz="2000" i="1" baseline="30000" dirty="0"/>
              <a:t>nd</a:t>
            </a:r>
            <a:r>
              <a:rPr lang="en-US" altLang="en-US" sz="2000" i="1" dirty="0"/>
              <a:t> century AD.</a:t>
            </a:r>
          </a:p>
        </p:txBody>
      </p:sp>
      <p:sp>
        <p:nvSpPr>
          <p:cNvPr id="22532" name="Slide Number Placeholder 1">
            <a:extLst>
              <a:ext uri="{FF2B5EF4-FFF2-40B4-BE49-F238E27FC236}">
                <a16:creationId xmlns:a16="http://schemas.microsoft.com/office/drawing/2014/main" id="{3546DF59-CC14-97F8-6B36-3E0EDD0842D6}"/>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5F91AD21-C832-4626-B7E7-45812F6B45D3}" type="slidenum">
              <a:rPr lang="en-US" altLang="en-US" sz="1400">
                <a:solidFill>
                  <a:srgbClr val="000000"/>
                </a:solidFill>
              </a:rPr>
              <a:pPr fontAlgn="base">
                <a:spcBef>
                  <a:spcPct val="0"/>
                </a:spcBef>
                <a:spcAft>
                  <a:spcPct val="0"/>
                </a:spcAft>
                <a:buClrTx/>
                <a:buSzTx/>
                <a:buNone/>
              </a:pPr>
              <a:t>25</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additive="base">
                                        <p:cTn id="25"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18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11DF639-B66A-9D73-A85B-E96ED0937C77}"/>
              </a:ext>
            </a:extLst>
          </p:cNvPr>
          <p:cNvSpPr>
            <a:spLocks noGrp="1"/>
          </p:cNvSpPr>
          <p:nvPr>
            <p:ph type="sldNum" sz="quarter" idx="12"/>
          </p:nvPr>
        </p:nvSpPr>
        <p:spPr/>
        <p:txBody>
          <a:bodyPr/>
          <a:lstStyle/>
          <a:p>
            <a:pPr fontAlgn="base">
              <a:spcBef>
                <a:spcPct val="0"/>
              </a:spcBef>
              <a:spcAft>
                <a:spcPct val="0"/>
              </a:spcAft>
            </a:pPr>
            <a:fld id="{B2C3116F-E1BA-4637-9D85-4250164FDADB}"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26</a:t>
            </a:fld>
            <a:endParaRPr lang="en-US" altLang="en-US">
              <a:solidFill>
                <a:srgbClr val="FFFFFF"/>
              </a:solidFill>
              <a:latin typeface="Arial" panose="020B0604020202020204" pitchFamily="34" charset="0"/>
              <a:cs typeface="Arial" panose="020B0604020202020204" pitchFamily="34" charset="0"/>
            </a:endParaRPr>
          </a:p>
        </p:txBody>
      </p:sp>
      <p:sp>
        <p:nvSpPr>
          <p:cNvPr id="59394" name="Rectangle 2">
            <a:extLst>
              <a:ext uri="{FF2B5EF4-FFF2-40B4-BE49-F238E27FC236}">
                <a16:creationId xmlns:a16="http://schemas.microsoft.com/office/drawing/2014/main" id="{1523AF26-6FE8-3911-BD81-03C8F248F699}"/>
              </a:ext>
            </a:extLst>
          </p:cNvPr>
          <p:cNvSpPr>
            <a:spLocks noGrp="1" noChangeArrowheads="1"/>
          </p:cNvSpPr>
          <p:nvPr>
            <p:ph type="title"/>
          </p:nvPr>
        </p:nvSpPr>
        <p:spPr/>
        <p:txBody>
          <a:bodyPr/>
          <a:lstStyle/>
          <a:p>
            <a:r>
              <a:rPr lang="en-US" altLang="en-US">
                <a:solidFill>
                  <a:srgbClr val="FF9900"/>
                </a:solidFill>
                <a:latin typeface="Impact" panose="020B0806030902050204" pitchFamily="34" charset="0"/>
              </a:rPr>
              <a:t>The New Testament</a:t>
            </a:r>
            <a:r>
              <a:rPr lang="en-US" altLang="en-US">
                <a:solidFill>
                  <a:srgbClr val="FF9900"/>
                </a:solidFill>
                <a:latin typeface="Arial Narrow" panose="020B0606020202030204" pitchFamily="34" charset="0"/>
              </a:rPr>
              <a:t> (four genres)</a:t>
            </a:r>
            <a:endParaRPr lang="en-US" altLang="en-US">
              <a:solidFill>
                <a:srgbClr val="FF9900"/>
              </a:solidFill>
              <a:latin typeface="Impact" panose="020B0806030902050204" pitchFamily="34" charset="0"/>
            </a:endParaRPr>
          </a:p>
        </p:txBody>
      </p:sp>
      <p:sp>
        <p:nvSpPr>
          <p:cNvPr id="59395" name="Rectangle 3">
            <a:extLst>
              <a:ext uri="{FF2B5EF4-FFF2-40B4-BE49-F238E27FC236}">
                <a16:creationId xmlns:a16="http://schemas.microsoft.com/office/drawing/2014/main" id="{6120C9C5-8CDB-1FD4-7892-B6CBAF679D28}"/>
              </a:ext>
            </a:extLst>
          </p:cNvPr>
          <p:cNvSpPr>
            <a:spLocks noGrp="1" noChangeArrowheads="1"/>
          </p:cNvSpPr>
          <p:nvPr>
            <p:ph type="body" idx="1"/>
          </p:nvPr>
        </p:nvSpPr>
        <p:spPr>
          <a:xfrm>
            <a:off x="796704" y="1752600"/>
            <a:ext cx="10785695" cy="4343400"/>
          </a:xfrm>
        </p:spPr>
        <p:txBody>
          <a:bodyPr/>
          <a:lstStyle/>
          <a:p>
            <a:pPr>
              <a:buFont typeface="Wingdings" panose="05000000000000000000" pitchFamily="2" charset="2"/>
              <a:buNone/>
            </a:pPr>
            <a:r>
              <a:rPr lang="en-US" altLang="en-US" sz="2800" dirty="0">
                <a:solidFill>
                  <a:srgbClr val="FFCC00"/>
                </a:solidFill>
              </a:rPr>
              <a:t>Gospels  		Letters     			      	      Apocalypse</a:t>
            </a:r>
          </a:p>
          <a:p>
            <a:pPr>
              <a:lnSpc>
                <a:spcPct val="80000"/>
              </a:lnSpc>
              <a:buFont typeface="Wingdings" panose="05000000000000000000" pitchFamily="2" charset="2"/>
              <a:buNone/>
            </a:pPr>
            <a:r>
              <a:rPr lang="en-US" altLang="en-US" sz="2400" i="1" dirty="0">
                <a:latin typeface="Times New Roman" panose="02020603050405020304" pitchFamily="18" charset="0"/>
              </a:rPr>
              <a:t>Matthew      		Romans		Hebrews	        Revelation</a:t>
            </a:r>
          </a:p>
          <a:p>
            <a:pPr>
              <a:lnSpc>
                <a:spcPct val="80000"/>
              </a:lnSpc>
              <a:buFont typeface="Wingdings" panose="05000000000000000000" pitchFamily="2" charset="2"/>
              <a:buNone/>
            </a:pPr>
            <a:r>
              <a:rPr lang="en-US" altLang="en-US" sz="2400" i="1" dirty="0">
                <a:latin typeface="Times New Roman" panose="02020603050405020304" pitchFamily="18" charset="0"/>
              </a:rPr>
              <a:t>Mark	        		1 &amp; 2 Corinthians    	James</a:t>
            </a:r>
          </a:p>
          <a:p>
            <a:pPr>
              <a:lnSpc>
                <a:spcPct val="80000"/>
              </a:lnSpc>
              <a:buFont typeface="Wingdings" panose="05000000000000000000" pitchFamily="2" charset="2"/>
              <a:buNone/>
            </a:pPr>
            <a:r>
              <a:rPr lang="en-US" altLang="en-US" sz="2400" i="1" dirty="0">
                <a:latin typeface="Times New Roman" panose="02020603050405020304" pitchFamily="18" charset="0"/>
              </a:rPr>
              <a:t>Luke	        		Galatians		1 &amp; 2 Peter</a:t>
            </a:r>
          </a:p>
          <a:p>
            <a:pPr>
              <a:lnSpc>
                <a:spcPct val="80000"/>
              </a:lnSpc>
              <a:buFont typeface="Wingdings" panose="05000000000000000000" pitchFamily="2" charset="2"/>
              <a:buNone/>
            </a:pPr>
            <a:r>
              <a:rPr lang="en-US" altLang="en-US" sz="2400" i="1" dirty="0">
                <a:latin typeface="Times New Roman" panose="02020603050405020304" pitchFamily="18" charset="0"/>
              </a:rPr>
              <a:t>John	        		Ephesians	     	1, 2 &amp; 3 John</a:t>
            </a:r>
          </a:p>
          <a:p>
            <a:pPr>
              <a:lnSpc>
                <a:spcPct val="80000"/>
              </a:lnSpc>
              <a:buFont typeface="Wingdings" panose="05000000000000000000" pitchFamily="2" charset="2"/>
              <a:buNone/>
            </a:pPr>
            <a:r>
              <a:rPr lang="en-US" altLang="en-US" sz="2400" i="1" dirty="0">
                <a:latin typeface="Times New Roman" panose="02020603050405020304" pitchFamily="18" charset="0"/>
              </a:rPr>
              <a:t>	 	        		Philippians	     	Jude</a:t>
            </a:r>
          </a:p>
          <a:p>
            <a:pPr>
              <a:lnSpc>
                <a:spcPct val="80000"/>
              </a:lnSpc>
              <a:buFont typeface="Wingdings" panose="05000000000000000000" pitchFamily="2" charset="2"/>
              <a:buNone/>
            </a:pPr>
            <a:r>
              <a:rPr lang="en-US" altLang="en-US" sz="2800" dirty="0">
                <a:solidFill>
                  <a:srgbClr val="FFCC00"/>
                </a:solidFill>
              </a:rPr>
              <a:t>Acts</a:t>
            </a:r>
            <a:r>
              <a:rPr lang="en-US" altLang="en-US" sz="2400" i="1" dirty="0">
                <a:latin typeface="Times New Roman" panose="02020603050405020304" pitchFamily="18" charset="0"/>
              </a:rPr>
              <a:t>	        		Colossians</a:t>
            </a:r>
          </a:p>
          <a:p>
            <a:pPr>
              <a:lnSpc>
                <a:spcPct val="80000"/>
              </a:lnSpc>
              <a:buFont typeface="Wingdings" panose="05000000000000000000" pitchFamily="2" charset="2"/>
              <a:buNone/>
            </a:pPr>
            <a:r>
              <a:rPr lang="en-US" altLang="en-US" sz="2400" i="1" dirty="0">
                <a:latin typeface="Times New Roman" panose="02020603050405020304" pitchFamily="18" charset="0"/>
              </a:rPr>
              <a:t>Acts	        		1 &amp; 2 Thessalonians</a:t>
            </a:r>
          </a:p>
          <a:p>
            <a:pPr>
              <a:lnSpc>
                <a:spcPct val="80000"/>
              </a:lnSpc>
              <a:buFont typeface="Wingdings" panose="05000000000000000000" pitchFamily="2" charset="2"/>
              <a:buNone/>
            </a:pPr>
            <a:r>
              <a:rPr lang="en-US" altLang="en-US" sz="2400" i="1" dirty="0">
                <a:latin typeface="Times New Roman" panose="02020603050405020304" pitchFamily="18" charset="0"/>
              </a:rPr>
              <a:t>		        		1  &amp; 2 Timothy</a:t>
            </a:r>
          </a:p>
          <a:p>
            <a:pPr>
              <a:lnSpc>
                <a:spcPct val="80000"/>
              </a:lnSpc>
              <a:buFont typeface="Wingdings" panose="05000000000000000000" pitchFamily="2" charset="2"/>
              <a:buNone/>
            </a:pPr>
            <a:r>
              <a:rPr lang="en-US" altLang="en-US" sz="2400" i="1" dirty="0">
                <a:latin typeface="Times New Roman" panose="02020603050405020304" pitchFamily="18" charset="0"/>
              </a:rPr>
              <a:t>		        		Titus</a:t>
            </a:r>
          </a:p>
          <a:p>
            <a:pPr>
              <a:lnSpc>
                <a:spcPct val="80000"/>
              </a:lnSpc>
              <a:buFont typeface="Wingdings" panose="05000000000000000000" pitchFamily="2" charset="2"/>
              <a:buNone/>
            </a:pPr>
            <a:r>
              <a:rPr lang="en-US" altLang="en-US" sz="2400" i="1" dirty="0">
                <a:latin typeface="Times New Roman" panose="02020603050405020304" pitchFamily="18" charset="0"/>
              </a:rPr>
              <a:t>		        		Philemon</a:t>
            </a:r>
          </a:p>
        </p:txBody>
      </p:sp>
      <p:sp>
        <p:nvSpPr>
          <p:cNvPr id="59396" name="Text Box 4">
            <a:extLst>
              <a:ext uri="{FF2B5EF4-FFF2-40B4-BE49-F238E27FC236}">
                <a16:creationId xmlns:a16="http://schemas.microsoft.com/office/drawing/2014/main" id="{8329E623-EAFB-CC71-4E49-8D19010F3E23}"/>
              </a:ext>
            </a:extLst>
          </p:cNvPr>
          <p:cNvSpPr txBox="1">
            <a:spLocks noChangeArrowheads="1"/>
          </p:cNvSpPr>
          <p:nvPr/>
        </p:nvSpPr>
        <p:spPr bwMode="auto">
          <a:xfrm>
            <a:off x="7585296" y="4276254"/>
            <a:ext cx="3810000" cy="1323975"/>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CC66"/>
                </a:solidFill>
                <a:latin typeface="Arial" panose="020B0604020202020204" pitchFamily="34" charset="0"/>
                <a:cs typeface="Arial" panose="020B0604020202020204" pitchFamily="34" charset="0"/>
              </a:rPr>
              <a:t>All branches of Christianity (Catholic, Orthodox &amp; Protestant) agree on the extent of the NT canon.</a:t>
            </a:r>
          </a:p>
        </p:txBody>
      </p:sp>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DC09C91-D850-FD5F-957C-F3A210B03AE0}"/>
              </a:ext>
            </a:extLst>
          </p:cNvPr>
          <p:cNvSpPr>
            <a:spLocks noGrp="1" noChangeArrowheads="1"/>
          </p:cNvSpPr>
          <p:nvPr>
            <p:ph type="title"/>
          </p:nvPr>
        </p:nvSpPr>
        <p:spPr>
          <a:xfrm>
            <a:off x="1981200" y="0"/>
            <a:ext cx="8229600" cy="838200"/>
          </a:xfrm>
        </p:spPr>
        <p:txBody>
          <a:bodyPr/>
          <a:lstStyle/>
          <a:p>
            <a:r>
              <a:rPr lang="en-US" altLang="en-US" sz="4800" dirty="0">
                <a:solidFill>
                  <a:srgbClr val="00FFFF"/>
                </a:solidFill>
                <a:latin typeface="Impact" panose="020B0806030902050204" pitchFamily="34" charset="0"/>
              </a:rPr>
              <a:t>EARLY GREEK TEXTS of the NT</a:t>
            </a:r>
            <a:endParaRPr lang="en-US" altLang="en-US" sz="4000" dirty="0">
              <a:solidFill>
                <a:srgbClr val="00FFFF"/>
              </a:solidFill>
              <a:latin typeface="Arial Narrow" panose="020B0606020202030204" pitchFamily="34" charset="0"/>
            </a:endParaRPr>
          </a:p>
        </p:txBody>
      </p:sp>
      <p:sp>
        <p:nvSpPr>
          <p:cNvPr id="119811" name="Rectangle 3">
            <a:extLst>
              <a:ext uri="{FF2B5EF4-FFF2-40B4-BE49-F238E27FC236}">
                <a16:creationId xmlns:a16="http://schemas.microsoft.com/office/drawing/2014/main" id="{76722ED6-459A-9829-1F23-417685950981}"/>
              </a:ext>
            </a:extLst>
          </p:cNvPr>
          <p:cNvSpPr>
            <a:spLocks noGrp="1" noChangeArrowheads="1"/>
          </p:cNvSpPr>
          <p:nvPr>
            <p:ph type="body" sz="half" idx="1"/>
          </p:nvPr>
        </p:nvSpPr>
        <p:spPr>
          <a:xfrm>
            <a:off x="884223" y="838200"/>
            <a:ext cx="4824743" cy="5562600"/>
          </a:xfrm>
        </p:spPr>
        <p:txBody>
          <a:bodyPr/>
          <a:lstStyle/>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Papyri (written on papyrus sheets)</a:t>
            </a:r>
          </a:p>
          <a:p>
            <a:pPr>
              <a:lnSpc>
                <a:spcPct val="90000"/>
              </a:lnSpc>
            </a:pPr>
            <a:r>
              <a:rPr lang="en-US" altLang="en-US" sz="2000" i="1" dirty="0">
                <a:latin typeface="Arial Narrow" panose="020B0606020202030204" pitchFamily="34" charset="0"/>
              </a:rPr>
              <a:t>The earliest papyri date to the early 200s AD.</a:t>
            </a:r>
          </a:p>
          <a:p>
            <a:pPr>
              <a:lnSpc>
                <a:spcPct val="90000"/>
              </a:lnSpc>
            </a:pPr>
            <a:r>
              <a:rPr lang="en-US" altLang="en-US" sz="2000" i="1" dirty="0">
                <a:latin typeface="Arial Narrow" panose="020B0606020202030204" pitchFamily="34" charset="0"/>
              </a:rPr>
              <a:t>p46 (Paul’s letters, ca. AD 200)</a:t>
            </a:r>
          </a:p>
          <a:p>
            <a:pPr>
              <a:lnSpc>
                <a:spcPct val="90000"/>
              </a:lnSpc>
            </a:pPr>
            <a:r>
              <a:rPr lang="en-US" altLang="en-US" sz="2000" i="1" dirty="0">
                <a:latin typeface="Arial Narrow" panose="020B0606020202030204" pitchFamily="34" charset="0"/>
              </a:rPr>
              <a:t>p66 (gospels, ca. AD 200)</a:t>
            </a:r>
          </a:p>
          <a:p>
            <a:pPr>
              <a:lnSpc>
                <a:spcPct val="90000"/>
              </a:lnSpc>
            </a:pPr>
            <a:r>
              <a:rPr lang="en-US" altLang="en-US" sz="2000" i="1" dirty="0">
                <a:latin typeface="Arial Narrow" panose="020B0606020202030204" pitchFamily="34" charset="0"/>
              </a:rPr>
              <a:t>p74 (Acts, general letters, ca. 7</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p>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Uncials (written in all upper case letters)</a:t>
            </a:r>
          </a:p>
          <a:p>
            <a:pPr>
              <a:lnSpc>
                <a:spcPct val="90000"/>
              </a:lnSpc>
            </a:pPr>
            <a:r>
              <a:rPr lang="he-IL" altLang="en-US" sz="2000" dirty="0">
                <a:latin typeface="Arial Narrow" panose="020B0606020202030204" pitchFamily="34" charset="0"/>
              </a:rPr>
              <a:t>א</a:t>
            </a:r>
            <a:r>
              <a:rPr lang="en-US" altLang="en-US" sz="2000" dirty="0">
                <a:latin typeface="Arial Narrow" panose="020B0606020202030204" pitchFamily="34" charset="0"/>
              </a:rPr>
              <a:t> </a:t>
            </a:r>
            <a:r>
              <a:rPr lang="en-US" altLang="en-US" sz="2000" i="1" dirty="0">
                <a:latin typeface="Arial Narrow" panose="020B0606020202030204" pitchFamily="34" charset="0"/>
              </a:rPr>
              <a:t>(Sinaiticus, ca. 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p>
          <a:p>
            <a:pPr>
              <a:lnSpc>
                <a:spcPct val="90000"/>
              </a:lnSpc>
            </a:pPr>
            <a:r>
              <a:rPr lang="en-US" altLang="en-US" sz="2000" dirty="0">
                <a:latin typeface="Arial Narrow" panose="020B0606020202030204" pitchFamily="34" charset="0"/>
              </a:rPr>
              <a:t>B</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Vaticanus</a:t>
            </a:r>
            <a:r>
              <a:rPr lang="en-US" altLang="en-US" sz="2000" i="1" dirty="0">
                <a:latin typeface="Arial Narrow" panose="020B0606020202030204" pitchFamily="34" charset="0"/>
              </a:rPr>
              <a:t>, ca. 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p>
          <a:p>
            <a:pPr>
              <a:lnSpc>
                <a:spcPct val="90000"/>
              </a:lnSpc>
            </a:pPr>
            <a:r>
              <a:rPr lang="en-US" altLang="en-US" sz="2000" dirty="0">
                <a:latin typeface="Arial Narrow" panose="020B0606020202030204" pitchFamily="34" charset="0"/>
              </a:rPr>
              <a:t>A </a:t>
            </a:r>
            <a:r>
              <a:rPr lang="en-US" altLang="en-US" sz="2000" i="1" dirty="0">
                <a:latin typeface="Arial Narrow" panose="020B0606020202030204" pitchFamily="34" charset="0"/>
              </a:rPr>
              <a:t>(</a:t>
            </a:r>
            <a:r>
              <a:rPr lang="en-US" altLang="en-US" sz="2000" i="1" dirty="0" err="1">
                <a:latin typeface="Arial Narrow" panose="020B0606020202030204" pitchFamily="34" charset="0"/>
              </a:rPr>
              <a:t>Alexandrinus</a:t>
            </a:r>
            <a:r>
              <a:rPr lang="en-US" altLang="en-US" sz="2000" i="1" dirty="0">
                <a:latin typeface="Arial Narrow" panose="020B0606020202030204" pitchFamily="34" charset="0"/>
              </a:rPr>
              <a:t>, ca. 5</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endParaRPr lang="en-US" altLang="en-US" sz="2000" dirty="0"/>
          </a:p>
        </p:txBody>
      </p:sp>
      <p:sp>
        <p:nvSpPr>
          <p:cNvPr id="119812" name="Rectangle 4">
            <a:extLst>
              <a:ext uri="{FF2B5EF4-FFF2-40B4-BE49-F238E27FC236}">
                <a16:creationId xmlns:a16="http://schemas.microsoft.com/office/drawing/2014/main" id="{5F361603-6DF8-0EE0-8210-1692DA57189C}"/>
              </a:ext>
            </a:extLst>
          </p:cNvPr>
          <p:cNvSpPr>
            <a:spLocks noGrp="1" noChangeArrowheads="1"/>
          </p:cNvSpPr>
          <p:nvPr>
            <p:ph type="body" sz="half" idx="2"/>
          </p:nvPr>
        </p:nvSpPr>
        <p:spPr>
          <a:xfrm>
            <a:off x="6391746" y="838200"/>
            <a:ext cx="4916031" cy="6019800"/>
          </a:xfrm>
        </p:spPr>
        <p:txBody>
          <a:bodyPr/>
          <a:lstStyle/>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Minuscules (written in cursive)</a:t>
            </a:r>
          </a:p>
          <a:p>
            <a:pPr>
              <a:lnSpc>
                <a:spcPct val="90000"/>
              </a:lnSpc>
            </a:pPr>
            <a:r>
              <a:rPr lang="en-US" altLang="en-US" sz="2000" i="1" dirty="0">
                <a:latin typeface="Arial Narrow" panose="020B0606020202030204" pitchFamily="34" charset="0"/>
              </a:rPr>
              <a:t>Earliest minuscules date to the 9</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 AD</a:t>
            </a:r>
          </a:p>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Versions (translations)</a:t>
            </a:r>
          </a:p>
          <a:p>
            <a:pPr>
              <a:lnSpc>
                <a:spcPct val="90000"/>
              </a:lnSpc>
              <a:buFont typeface="Wingdings" panose="05000000000000000000" pitchFamily="2" charset="2"/>
              <a:buNone/>
            </a:pPr>
            <a:r>
              <a:rPr lang="en-US" altLang="en-US" sz="2000" i="1" dirty="0">
                <a:latin typeface="Arial Narrow" panose="020B0606020202030204" pitchFamily="34" charset="0"/>
              </a:rPr>
              <a:t>	Old Latin (2</a:t>
            </a:r>
            <a:r>
              <a:rPr lang="en-US" altLang="en-US" sz="2000" i="1" baseline="30000" dirty="0">
                <a:latin typeface="Arial Narrow" panose="020B0606020202030204" pitchFamily="34" charset="0"/>
              </a:rPr>
              <a:t>nd</a:t>
            </a:r>
            <a:r>
              <a:rPr lang="en-US" altLang="en-US" sz="2000" i="1" dirty="0">
                <a:latin typeface="Arial Narrow" panose="020B0606020202030204" pitchFamily="34" charset="0"/>
              </a:rPr>
              <a:t>)       Peshitta (4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a:t>
            </a:r>
          </a:p>
          <a:p>
            <a:pPr>
              <a:lnSpc>
                <a:spcPct val="90000"/>
              </a:lnSpc>
              <a:buFont typeface="Wingdings" panose="05000000000000000000" pitchFamily="2" charset="2"/>
              <a:buNone/>
            </a:pPr>
            <a:r>
              <a:rPr lang="en-US" altLang="en-US" sz="2000" i="1" dirty="0">
                <a:latin typeface="Arial Narrow" panose="020B0606020202030204" pitchFamily="34" charset="0"/>
              </a:rPr>
              <a:t>	Coptic (3</a:t>
            </a:r>
            <a:r>
              <a:rPr lang="en-US" altLang="en-US" sz="2000" i="1" baseline="30000" dirty="0">
                <a:latin typeface="Arial Narrow" panose="020B0606020202030204" pitchFamily="34" charset="0"/>
              </a:rPr>
              <a:t>rd</a:t>
            </a:r>
            <a:r>
              <a:rPr lang="en-US" altLang="en-US" sz="2000" i="1" dirty="0">
                <a:latin typeface="Arial Narrow" panose="020B0606020202030204" pitchFamily="34" charset="0"/>
              </a:rPr>
              <a:t>)	    Armenian (5</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a:t>
            </a:r>
          </a:p>
          <a:p>
            <a:pPr>
              <a:lnSpc>
                <a:spcPct val="90000"/>
              </a:lnSpc>
              <a:buFont typeface="Wingdings" panose="05000000000000000000" pitchFamily="2" charset="2"/>
              <a:buNone/>
            </a:pPr>
            <a:r>
              <a:rPr lang="en-US" altLang="en-US" sz="2000" i="1" dirty="0">
                <a:latin typeface="Arial Narrow" panose="020B0606020202030204" pitchFamily="34" charset="0"/>
              </a:rPr>
              <a:t>	Vulgate (4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Georgian (5</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a:t>
            </a:r>
          </a:p>
          <a:p>
            <a:pPr>
              <a:lnSpc>
                <a:spcPct val="90000"/>
              </a:lnSpc>
              <a:buFont typeface="Wingdings" panose="05000000000000000000" pitchFamily="2" charset="2"/>
              <a:buNone/>
            </a:pPr>
            <a:r>
              <a:rPr lang="en-US" altLang="en-US" sz="2000" i="1" dirty="0">
                <a:latin typeface="Arial Narrow" panose="020B0606020202030204" pitchFamily="34" charset="0"/>
              </a:rPr>
              <a:t>	Gothic (4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Ethiopic (6</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a:t>
            </a:r>
          </a:p>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Lectionaries (for public readings)</a:t>
            </a:r>
          </a:p>
          <a:p>
            <a:pPr>
              <a:lnSpc>
                <a:spcPct val="90000"/>
              </a:lnSpc>
              <a:buFont typeface="Wingdings" panose="05000000000000000000" pitchFamily="2" charset="2"/>
              <a:buNone/>
            </a:pPr>
            <a:r>
              <a:rPr lang="en-US" altLang="en-US" sz="2400" dirty="0">
                <a:solidFill>
                  <a:srgbClr val="FFFF00"/>
                </a:solidFill>
                <a:latin typeface="Times New Roman" panose="02020603050405020304" pitchFamily="18" charset="0"/>
              </a:rPr>
              <a:t>Church Fathers (writings)</a:t>
            </a:r>
          </a:p>
          <a:p>
            <a:pPr>
              <a:lnSpc>
                <a:spcPct val="90000"/>
              </a:lnSpc>
            </a:pPr>
            <a:r>
              <a:rPr lang="en-US" altLang="en-US" sz="2000" i="1" dirty="0">
                <a:latin typeface="Arial Narrow" panose="020B0606020202030204" pitchFamily="34" charset="0"/>
              </a:rPr>
              <a:t>Beginning in the 2</a:t>
            </a:r>
            <a:r>
              <a:rPr lang="en-US" altLang="en-US" sz="2000" i="1" baseline="30000" dirty="0">
                <a:latin typeface="Arial Narrow" panose="020B0606020202030204" pitchFamily="34" charset="0"/>
              </a:rPr>
              <a:t>nd</a:t>
            </a:r>
            <a:r>
              <a:rPr lang="en-US" altLang="en-US" sz="2000" i="1" dirty="0">
                <a:latin typeface="Arial Narrow" panose="020B0606020202030204" pitchFamily="34" charset="0"/>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500" fill="hold"/>
                                        <p:tgtEl>
                                          <p:spTgt spid="119810"/>
                                        </p:tgtEl>
                                        <p:attrNameLst>
                                          <p:attrName>ppt_w</p:attrName>
                                        </p:attrNameLst>
                                      </p:cBhvr>
                                      <p:tavLst>
                                        <p:tav tm="0">
                                          <p:val>
                                            <p:fltVal val="0"/>
                                          </p:val>
                                        </p:tav>
                                        <p:tav tm="100000">
                                          <p:val>
                                            <p:strVal val="#ppt_w"/>
                                          </p:val>
                                        </p:tav>
                                      </p:tavLst>
                                    </p:anim>
                                    <p:anim calcmode="lin" valueType="num">
                                      <p:cBhvr>
                                        <p:cTn id="8" dur="500" fill="hold"/>
                                        <p:tgtEl>
                                          <p:spTgt spid="1198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xEl>
                                              <p:pRg st="0" end="0"/>
                                            </p:txEl>
                                          </p:spTgt>
                                        </p:tgtEl>
                                        <p:attrNameLst>
                                          <p:attrName>style.visibility</p:attrName>
                                        </p:attrNameLst>
                                      </p:cBhvr>
                                      <p:to>
                                        <p:strVal val="visible"/>
                                      </p:to>
                                    </p:set>
                                    <p:anim calcmode="lin" valueType="num">
                                      <p:cBhvr additive="base">
                                        <p:cTn id="13"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9811">
                                            <p:txEl>
                                              <p:pRg st="1" end="1"/>
                                            </p:txEl>
                                          </p:spTgt>
                                        </p:tgtEl>
                                        <p:attrNameLst>
                                          <p:attrName>style.visibility</p:attrName>
                                        </p:attrNameLst>
                                      </p:cBhvr>
                                      <p:to>
                                        <p:strVal val="visible"/>
                                      </p:to>
                                    </p:set>
                                    <p:anim calcmode="lin" valueType="num">
                                      <p:cBhvr additive="base">
                                        <p:cTn id="17"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9811">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9811">
                                            <p:txEl>
                                              <p:pRg st="2" end="2"/>
                                            </p:txEl>
                                          </p:spTgt>
                                        </p:tgtEl>
                                        <p:attrNameLst>
                                          <p:attrName>style.visibility</p:attrName>
                                        </p:attrNameLst>
                                      </p:cBhvr>
                                      <p:to>
                                        <p:strVal val="visible"/>
                                      </p:to>
                                    </p:set>
                                    <p:anim calcmode="lin" valueType="num">
                                      <p:cBhvr additive="base">
                                        <p:cTn id="21"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9811">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9811">
                                            <p:txEl>
                                              <p:pRg st="3" end="3"/>
                                            </p:txEl>
                                          </p:spTgt>
                                        </p:tgtEl>
                                        <p:attrNameLst>
                                          <p:attrName>style.visibility</p:attrName>
                                        </p:attrNameLst>
                                      </p:cBhvr>
                                      <p:to>
                                        <p:strVal val="visible"/>
                                      </p:to>
                                    </p:set>
                                    <p:anim calcmode="lin" valueType="num">
                                      <p:cBhvr additive="base">
                                        <p:cTn id="25" dur="5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9811">
                                            <p:txEl>
                                              <p:pRg st="4" end="4"/>
                                            </p:txEl>
                                          </p:spTgt>
                                        </p:tgtEl>
                                        <p:attrNameLst>
                                          <p:attrName>style.visibility</p:attrName>
                                        </p:attrNameLst>
                                      </p:cBhvr>
                                      <p:to>
                                        <p:strVal val="visible"/>
                                      </p:to>
                                    </p:set>
                                    <p:anim calcmode="lin" valueType="num">
                                      <p:cBhvr additive="base">
                                        <p:cTn id="29"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19811">
                                            <p:txEl>
                                              <p:pRg st="5" end="5"/>
                                            </p:txEl>
                                          </p:spTgt>
                                        </p:tgtEl>
                                        <p:attrNameLst>
                                          <p:attrName>style.visibility</p:attrName>
                                        </p:attrNameLst>
                                      </p:cBhvr>
                                      <p:to>
                                        <p:strVal val="visible"/>
                                      </p:to>
                                    </p:set>
                                    <p:anim calcmode="lin" valueType="num">
                                      <p:cBhvr additive="base">
                                        <p:cTn id="35" dur="500" fill="hold"/>
                                        <p:tgtEl>
                                          <p:spTgt spid="11981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9811">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9811">
                                            <p:txEl>
                                              <p:pRg st="6" end="6"/>
                                            </p:txEl>
                                          </p:spTgt>
                                        </p:tgtEl>
                                        <p:attrNameLst>
                                          <p:attrName>style.visibility</p:attrName>
                                        </p:attrNameLst>
                                      </p:cBhvr>
                                      <p:to>
                                        <p:strVal val="visible"/>
                                      </p:to>
                                    </p:set>
                                    <p:anim calcmode="lin" valueType="num">
                                      <p:cBhvr additive="base">
                                        <p:cTn id="39" dur="500" fill="hold"/>
                                        <p:tgtEl>
                                          <p:spTgt spid="11981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9811">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9811">
                                            <p:txEl>
                                              <p:pRg st="7" end="7"/>
                                            </p:txEl>
                                          </p:spTgt>
                                        </p:tgtEl>
                                        <p:attrNameLst>
                                          <p:attrName>style.visibility</p:attrName>
                                        </p:attrNameLst>
                                      </p:cBhvr>
                                      <p:to>
                                        <p:strVal val="visible"/>
                                      </p:to>
                                    </p:set>
                                    <p:anim calcmode="lin" valueType="num">
                                      <p:cBhvr additive="base">
                                        <p:cTn id="43" dur="500" fill="hold"/>
                                        <p:tgtEl>
                                          <p:spTgt spid="11981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9811">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9811">
                                            <p:txEl>
                                              <p:pRg st="8" end="8"/>
                                            </p:txEl>
                                          </p:spTgt>
                                        </p:tgtEl>
                                        <p:attrNameLst>
                                          <p:attrName>style.visibility</p:attrName>
                                        </p:attrNameLst>
                                      </p:cBhvr>
                                      <p:to>
                                        <p:strVal val="visible"/>
                                      </p:to>
                                    </p:set>
                                    <p:anim calcmode="lin" valueType="num">
                                      <p:cBhvr additive="base">
                                        <p:cTn id="47" dur="500" fill="hold"/>
                                        <p:tgtEl>
                                          <p:spTgt spid="11981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98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19812">
                                            <p:txEl>
                                              <p:pRg st="0" end="0"/>
                                            </p:txEl>
                                          </p:spTgt>
                                        </p:tgtEl>
                                        <p:attrNameLst>
                                          <p:attrName>style.visibility</p:attrName>
                                        </p:attrNameLst>
                                      </p:cBhvr>
                                      <p:to>
                                        <p:strVal val="visible"/>
                                      </p:to>
                                    </p:set>
                                    <p:anim calcmode="lin" valueType="num">
                                      <p:cBhvr additive="base">
                                        <p:cTn id="53" dur="500" fill="hold"/>
                                        <p:tgtEl>
                                          <p:spTgt spid="119812">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9812">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19812">
                                            <p:txEl>
                                              <p:pRg st="1" end="1"/>
                                            </p:txEl>
                                          </p:spTgt>
                                        </p:tgtEl>
                                        <p:attrNameLst>
                                          <p:attrName>style.visibility</p:attrName>
                                        </p:attrNameLst>
                                      </p:cBhvr>
                                      <p:to>
                                        <p:strVal val="visible"/>
                                      </p:to>
                                    </p:set>
                                    <p:anim calcmode="lin" valueType="num">
                                      <p:cBhvr additive="base">
                                        <p:cTn id="57" dur="500" fill="hold"/>
                                        <p:tgtEl>
                                          <p:spTgt spid="119812">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98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19812">
                                            <p:txEl>
                                              <p:pRg st="2" end="2"/>
                                            </p:txEl>
                                          </p:spTgt>
                                        </p:tgtEl>
                                        <p:attrNameLst>
                                          <p:attrName>style.visibility</p:attrName>
                                        </p:attrNameLst>
                                      </p:cBhvr>
                                      <p:to>
                                        <p:strVal val="visible"/>
                                      </p:to>
                                    </p:set>
                                    <p:anim calcmode="lin" valueType="num">
                                      <p:cBhvr additive="base">
                                        <p:cTn id="63" dur="500" fill="hold"/>
                                        <p:tgtEl>
                                          <p:spTgt spid="119812">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9812">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9812">
                                            <p:txEl>
                                              <p:pRg st="3" end="3"/>
                                            </p:txEl>
                                          </p:spTgt>
                                        </p:tgtEl>
                                        <p:attrNameLst>
                                          <p:attrName>style.visibility</p:attrName>
                                        </p:attrNameLst>
                                      </p:cBhvr>
                                      <p:to>
                                        <p:strVal val="visible"/>
                                      </p:to>
                                    </p:set>
                                    <p:anim calcmode="lin" valueType="num">
                                      <p:cBhvr additive="base">
                                        <p:cTn id="67" dur="500" fill="hold"/>
                                        <p:tgtEl>
                                          <p:spTgt spid="119812">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9812">
                                            <p:txEl>
                                              <p:pRg st="3" end="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9812">
                                            <p:txEl>
                                              <p:pRg st="4" end="4"/>
                                            </p:txEl>
                                          </p:spTgt>
                                        </p:tgtEl>
                                        <p:attrNameLst>
                                          <p:attrName>style.visibility</p:attrName>
                                        </p:attrNameLst>
                                      </p:cBhvr>
                                      <p:to>
                                        <p:strVal val="visible"/>
                                      </p:to>
                                    </p:set>
                                    <p:anim calcmode="lin" valueType="num">
                                      <p:cBhvr additive="base">
                                        <p:cTn id="71" dur="500" fill="hold"/>
                                        <p:tgtEl>
                                          <p:spTgt spid="119812">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19812">
                                            <p:txEl>
                                              <p:pRg st="4" end="4"/>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9812">
                                            <p:txEl>
                                              <p:pRg st="5" end="5"/>
                                            </p:txEl>
                                          </p:spTgt>
                                        </p:tgtEl>
                                        <p:attrNameLst>
                                          <p:attrName>style.visibility</p:attrName>
                                        </p:attrNameLst>
                                      </p:cBhvr>
                                      <p:to>
                                        <p:strVal val="visible"/>
                                      </p:to>
                                    </p:set>
                                    <p:anim calcmode="lin" valueType="num">
                                      <p:cBhvr additive="base">
                                        <p:cTn id="75" dur="500" fill="hold"/>
                                        <p:tgtEl>
                                          <p:spTgt spid="119812">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19812">
                                            <p:txEl>
                                              <p:pRg st="5" end="5"/>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9812">
                                            <p:txEl>
                                              <p:pRg st="6" end="6"/>
                                            </p:txEl>
                                          </p:spTgt>
                                        </p:tgtEl>
                                        <p:attrNameLst>
                                          <p:attrName>style.visibility</p:attrName>
                                        </p:attrNameLst>
                                      </p:cBhvr>
                                      <p:to>
                                        <p:strVal val="visible"/>
                                      </p:to>
                                    </p:set>
                                    <p:anim calcmode="lin" valueType="num">
                                      <p:cBhvr additive="base">
                                        <p:cTn id="79" dur="500" fill="hold"/>
                                        <p:tgtEl>
                                          <p:spTgt spid="119812">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98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19812">
                                            <p:txEl>
                                              <p:pRg st="7" end="7"/>
                                            </p:txEl>
                                          </p:spTgt>
                                        </p:tgtEl>
                                        <p:attrNameLst>
                                          <p:attrName>style.visibility</p:attrName>
                                        </p:attrNameLst>
                                      </p:cBhvr>
                                      <p:to>
                                        <p:strVal val="visible"/>
                                      </p:to>
                                    </p:set>
                                    <p:anim calcmode="lin" valueType="num">
                                      <p:cBhvr additive="base">
                                        <p:cTn id="85" dur="500" fill="hold"/>
                                        <p:tgtEl>
                                          <p:spTgt spid="119812">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98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19812">
                                            <p:txEl>
                                              <p:pRg st="8" end="8"/>
                                            </p:txEl>
                                          </p:spTgt>
                                        </p:tgtEl>
                                        <p:attrNameLst>
                                          <p:attrName>style.visibility</p:attrName>
                                        </p:attrNameLst>
                                      </p:cBhvr>
                                      <p:to>
                                        <p:strVal val="visible"/>
                                      </p:to>
                                    </p:set>
                                    <p:anim calcmode="lin" valueType="num">
                                      <p:cBhvr additive="base">
                                        <p:cTn id="91" dur="500" fill="hold"/>
                                        <p:tgtEl>
                                          <p:spTgt spid="119812">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9812">
                                            <p:txEl>
                                              <p:pRg st="8" end="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19812">
                                            <p:txEl>
                                              <p:pRg st="9" end="9"/>
                                            </p:txEl>
                                          </p:spTgt>
                                        </p:tgtEl>
                                        <p:attrNameLst>
                                          <p:attrName>style.visibility</p:attrName>
                                        </p:attrNameLst>
                                      </p:cBhvr>
                                      <p:to>
                                        <p:strVal val="visible"/>
                                      </p:to>
                                    </p:set>
                                    <p:anim calcmode="lin" valueType="num">
                                      <p:cBhvr additive="base">
                                        <p:cTn id="95" dur="500" fill="hold"/>
                                        <p:tgtEl>
                                          <p:spTgt spid="119812">
                                            <p:txEl>
                                              <p:pRg st="9" end="9"/>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198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249680" y="0"/>
            <a:ext cx="9692640" cy="1325562"/>
          </a:xfrm>
        </p:spPr>
        <p:txBody>
          <a:bodyPr/>
          <a:lstStyle/>
          <a:p>
            <a:r>
              <a:rPr lang="en-US" dirty="0">
                <a:solidFill>
                  <a:schemeClr val="accent4">
                    <a:lumMod val="50000"/>
                  </a:schemeClr>
                </a:solidFill>
                <a:effectLst>
                  <a:outerShdw blurRad="38100" dist="38100" dir="2700000" algn="tl">
                    <a:srgbClr val="000000">
                      <a:alpha val="43137"/>
                    </a:srgbClr>
                  </a:outerShdw>
                </a:effectLst>
              </a:rPr>
              <a:t>The Papyri of the New Testament</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666750" y="1447800"/>
            <a:ext cx="10275570" cy="5410200"/>
          </a:xfrm>
        </p:spPr>
        <p:txBody>
          <a:bodyPr>
            <a:normAutofit/>
          </a:bodyPr>
          <a:lstStyle/>
          <a:p>
            <a:pPr marL="0" indent="0">
              <a:buNone/>
            </a:pPr>
            <a:r>
              <a:rPr lang="en-US" sz="2400" b="1" dirty="0">
                <a:solidFill>
                  <a:srgbClr val="C00000"/>
                </a:solidFill>
              </a:rPr>
              <a:t>All extant texts of the New Testament were written on papyrus sheets and bound in a codex.</a:t>
            </a:r>
          </a:p>
          <a:p>
            <a:r>
              <a:rPr lang="en-US" sz="2000" i="1" dirty="0"/>
              <a:t>Papyrus was an inexpensive “paper” made from crushed reed stems, and the process of writing is what John calls “papyrus and ink” (2 Jn. 12) or “ink and reed” (3 Jn. 13).</a:t>
            </a:r>
          </a:p>
          <a:p>
            <a:r>
              <a:rPr lang="en-US" sz="2000" i="1" dirty="0"/>
              <a:t>Early Christian texts, unlike traditional Jewish texts which were written on scrolls, were bound in a codex (indeed, Christians are credited with popularizing, perhaps even inventing, the codex form).</a:t>
            </a:r>
          </a:p>
          <a:p>
            <a:r>
              <a:rPr lang="en-US" sz="2000" i="1" dirty="0"/>
              <a:t>Unlike a bundle of scrolls, the codex, by necessity, necessitates a fixed order, and this fixed order was applied to both the LXX and the Christian texts.</a:t>
            </a:r>
          </a:p>
        </p:txBody>
      </p:sp>
    </p:spTree>
    <p:extLst>
      <p:ext uri="{BB962C8B-B14F-4D97-AF65-F5344CB8AC3E}">
        <p14:creationId xmlns:p14="http://schemas.microsoft.com/office/powerpoint/2010/main" val="5507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C4AA-A5AB-2904-A496-24DB95365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E4275-87D1-6FDC-5D06-DB94F312DACE}"/>
              </a:ext>
            </a:extLst>
          </p:cNvPr>
          <p:cNvSpPr>
            <a:spLocks noGrp="1"/>
          </p:cNvSpPr>
          <p:nvPr>
            <p:ph type="title"/>
          </p:nvPr>
        </p:nvSpPr>
        <p:spPr>
          <a:xfrm>
            <a:off x="5867400" y="457200"/>
            <a:ext cx="5257800" cy="2438400"/>
          </a:xfrm>
        </p:spPr>
        <p:txBody>
          <a:bodyPr>
            <a:normAutofit fontScale="90000"/>
          </a:bodyPr>
          <a:lstStyle/>
          <a:p>
            <a:r>
              <a:rPr lang="en-US" sz="3100" dirty="0">
                <a:solidFill>
                  <a:schemeClr val="accent4">
                    <a:lumMod val="50000"/>
                  </a:schemeClr>
                </a:solidFill>
                <a:effectLst>
                  <a:outerShdw blurRad="38100" dist="38100" dir="2700000" algn="tl">
                    <a:srgbClr val="000000">
                      <a:alpha val="43137"/>
                    </a:srgbClr>
                  </a:outerShdw>
                </a:effectLst>
                <a:latin typeface="Old English Text MT" panose="03040902040508030806" pitchFamily="66" charset="0"/>
              </a:rPr>
              <a:t>P</a:t>
            </a:r>
            <a:r>
              <a:rPr lang="en-US" dirty="0">
                <a:solidFill>
                  <a:schemeClr val="accent4">
                    <a:lumMod val="50000"/>
                  </a:schemeClr>
                </a:solidFill>
                <a:effectLst>
                  <a:outerShdw blurRad="38100" dist="38100" dir="2700000" algn="tl">
                    <a:srgbClr val="000000">
                      <a:alpha val="43137"/>
                    </a:srgbClr>
                  </a:outerShdw>
                </a:effectLst>
              </a:rPr>
              <a:t>52</a:t>
            </a:r>
            <a:br>
              <a:rPr lang="en-US" dirty="0">
                <a:solidFill>
                  <a:schemeClr val="accent4">
                    <a:lumMod val="50000"/>
                  </a:schemeClr>
                </a:solidFill>
                <a:effectLst>
                  <a:outerShdw blurRad="38100" dist="38100" dir="2700000" algn="tl">
                    <a:srgbClr val="000000">
                      <a:alpha val="43137"/>
                    </a:srgbClr>
                  </a:outerShdw>
                </a:effectLst>
              </a:rPr>
            </a:br>
            <a:r>
              <a:rPr lang="en-US" dirty="0">
                <a:solidFill>
                  <a:schemeClr val="accent4">
                    <a:lumMod val="50000"/>
                  </a:schemeClr>
                </a:solidFill>
                <a:effectLst>
                  <a:outerShdw blurRad="38100" dist="38100" dir="2700000" algn="tl">
                    <a:srgbClr val="000000">
                      <a:alpha val="43137"/>
                    </a:srgbClr>
                  </a:outerShdw>
                </a:effectLst>
              </a:rPr>
              <a:t>John Rylands Fragment</a:t>
            </a:r>
            <a:br>
              <a:rPr lang="en-US" dirty="0">
                <a:solidFill>
                  <a:schemeClr val="accent4">
                    <a:lumMod val="50000"/>
                  </a:schemeClr>
                </a:solidFill>
                <a:effectLst>
                  <a:outerShdw blurRad="38100" dist="38100" dir="2700000" algn="tl">
                    <a:srgbClr val="000000">
                      <a:alpha val="43137"/>
                    </a:srgbClr>
                  </a:outerShdw>
                </a:effectLst>
              </a:rPr>
            </a:br>
            <a:endParaRPr lang="en-US" dirty="0">
              <a:solidFill>
                <a:schemeClr val="accent4">
                  <a:lumMod val="50000"/>
                </a:schemeClr>
              </a:solidFill>
              <a:effectLst>
                <a:outerShdw blurRad="38100" dist="38100" dir="2700000" algn="tl">
                  <a:srgbClr val="000000">
                    <a:alpha val="43137"/>
                  </a:srgbClr>
                </a:outerShdw>
              </a:effectLst>
            </a:endParaRPr>
          </a:p>
        </p:txBody>
      </p:sp>
      <p:pic>
        <p:nvPicPr>
          <p:cNvPr id="4" name="Picture 10" descr="Rylands fragmant Recto large">
            <a:extLst>
              <a:ext uri="{FF2B5EF4-FFF2-40B4-BE49-F238E27FC236}">
                <a16:creationId xmlns:a16="http://schemas.microsoft.com/office/drawing/2014/main" id="{07066F29-4B2B-E686-7F5E-AAE1C1469B64}"/>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52450" y="0"/>
            <a:ext cx="4555469"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4E8229CA-C045-E967-BBC1-21ACB54E57C9}"/>
              </a:ext>
            </a:extLst>
          </p:cNvPr>
          <p:cNvSpPr txBox="1"/>
          <p:nvPr/>
        </p:nvSpPr>
        <p:spPr>
          <a:xfrm>
            <a:off x="5981700" y="2895600"/>
            <a:ext cx="4819650" cy="132343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Earliest fragment of any part of the New Testament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 AD 125</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John 18:31-33</a:t>
            </a:r>
          </a:p>
        </p:txBody>
      </p:sp>
      <p:sp>
        <p:nvSpPr>
          <p:cNvPr id="6" name="TextBox 5">
            <a:extLst>
              <a:ext uri="{FF2B5EF4-FFF2-40B4-BE49-F238E27FC236}">
                <a16:creationId xmlns:a16="http://schemas.microsoft.com/office/drawing/2014/main" id="{C415FF04-4EE3-4544-034A-8AC913542909}"/>
              </a:ext>
            </a:extLst>
          </p:cNvPr>
          <p:cNvSpPr txBox="1"/>
          <p:nvPr/>
        </p:nvSpPr>
        <p:spPr>
          <a:xfrm>
            <a:off x="4143375" y="5943600"/>
            <a:ext cx="30670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University of Manchester, England</a:t>
            </a:r>
          </a:p>
        </p:txBody>
      </p:sp>
    </p:spTree>
    <p:extLst>
      <p:ext uri="{BB962C8B-B14F-4D97-AF65-F5344CB8AC3E}">
        <p14:creationId xmlns:p14="http://schemas.microsoft.com/office/powerpoint/2010/main" val="350106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C1DF21A-83D8-5555-FDED-8C6DFA44B17B}"/>
              </a:ext>
            </a:extLst>
          </p:cNvPr>
          <p:cNvSpPr>
            <a:spLocks noGrp="1" noChangeArrowheads="1"/>
          </p:cNvSpPr>
          <p:nvPr>
            <p:ph type="title"/>
          </p:nvPr>
        </p:nvSpPr>
        <p:spPr>
          <a:xfrm>
            <a:off x="2867026" y="214314"/>
            <a:ext cx="7648575" cy="1462087"/>
          </a:xfrm>
        </p:spPr>
        <p:txBody>
          <a:bodyPr/>
          <a:lstStyle/>
          <a:p>
            <a:pPr eaLnBrk="1" hangingPunct="1"/>
            <a:r>
              <a:rPr lang="en-US" altLang="en-US" dirty="0">
                <a:latin typeface="Impact" panose="020B0806030902050204" pitchFamily="34" charset="0"/>
              </a:rPr>
              <a:t>Israel Under Foreign Domination</a:t>
            </a:r>
          </a:p>
        </p:txBody>
      </p:sp>
      <p:sp>
        <p:nvSpPr>
          <p:cNvPr id="106499" name="Rectangle 3">
            <a:extLst>
              <a:ext uri="{FF2B5EF4-FFF2-40B4-BE49-F238E27FC236}">
                <a16:creationId xmlns:a16="http://schemas.microsoft.com/office/drawing/2014/main" id="{51EE950F-F222-ABF8-4B29-C25ABF9C0851}"/>
              </a:ext>
            </a:extLst>
          </p:cNvPr>
          <p:cNvSpPr>
            <a:spLocks noGrp="1" noChangeArrowheads="1"/>
          </p:cNvSpPr>
          <p:nvPr>
            <p:ph type="body" idx="1"/>
          </p:nvPr>
        </p:nvSpPr>
        <p:spPr/>
        <p:txBody>
          <a:bodyPr/>
          <a:lstStyle/>
          <a:p>
            <a:pPr eaLnBrk="1" hangingPunct="1"/>
            <a:r>
              <a:rPr lang="en-US" altLang="en-US" sz="2400" dirty="0"/>
              <a:t>Babylon (597 BC – 539 BC)</a:t>
            </a:r>
          </a:p>
          <a:p>
            <a:pPr eaLnBrk="1" hangingPunct="1"/>
            <a:r>
              <a:rPr lang="en-US" altLang="en-US" sz="2400" dirty="0"/>
              <a:t>Persia (539 BC – 331 BC)</a:t>
            </a:r>
          </a:p>
          <a:p>
            <a:pPr eaLnBrk="1" hangingPunct="1"/>
            <a:r>
              <a:rPr lang="en-US" altLang="en-US" sz="2400" dirty="0"/>
              <a:t>Greece (331 BC – 167 BC)</a:t>
            </a:r>
          </a:p>
          <a:p>
            <a:pPr eaLnBrk="1" hangingPunct="1">
              <a:buFont typeface="Wingdings" panose="05000000000000000000" pitchFamily="2" charset="2"/>
              <a:buNone/>
            </a:pPr>
            <a:endParaRPr lang="en-US" altLang="en-US" sz="2400" dirty="0"/>
          </a:p>
          <a:p>
            <a:pPr eaLnBrk="1" hangingPunct="1"/>
            <a:r>
              <a:rPr lang="en-US" altLang="en-US" sz="2400" dirty="0"/>
              <a:t>Rome (63 BC – AD 70) </a:t>
            </a:r>
          </a:p>
        </p:txBody>
      </p:sp>
      <p:sp>
        <p:nvSpPr>
          <p:cNvPr id="106501" name="Text Box 5">
            <a:extLst>
              <a:ext uri="{FF2B5EF4-FFF2-40B4-BE49-F238E27FC236}">
                <a16:creationId xmlns:a16="http://schemas.microsoft.com/office/drawing/2014/main" id="{F71D4EE2-26C0-B807-9836-3B7A4688204A}"/>
              </a:ext>
            </a:extLst>
          </p:cNvPr>
          <p:cNvSpPr txBox="1">
            <a:spLocks noChangeArrowheads="1"/>
          </p:cNvSpPr>
          <p:nvPr/>
        </p:nvSpPr>
        <p:spPr bwMode="auto">
          <a:xfrm>
            <a:off x="1904999" y="3350568"/>
            <a:ext cx="9882717" cy="46166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i="1" dirty="0">
                <a:solidFill>
                  <a:srgbClr val="000000"/>
                </a:solidFill>
              </a:rPr>
              <a:t>Brief Independence (167 BC – 63 BC)</a:t>
            </a:r>
          </a:p>
        </p:txBody>
      </p:sp>
      <p:sp>
        <p:nvSpPr>
          <p:cNvPr id="106502" name="AutoShape 6">
            <a:extLst>
              <a:ext uri="{FF2B5EF4-FFF2-40B4-BE49-F238E27FC236}">
                <a16:creationId xmlns:a16="http://schemas.microsoft.com/office/drawing/2014/main" id="{4B22084E-472B-37B9-0F1C-F3B94549910E}"/>
              </a:ext>
            </a:extLst>
          </p:cNvPr>
          <p:cNvSpPr>
            <a:spLocks noChangeArrowheads="1"/>
          </p:cNvSpPr>
          <p:nvPr/>
        </p:nvSpPr>
        <p:spPr bwMode="auto">
          <a:xfrm>
            <a:off x="262467" y="4357688"/>
            <a:ext cx="11677650" cy="2114550"/>
          </a:xfrm>
          <a:prstGeom prst="plaque">
            <a:avLst>
              <a:gd name="adj" fmla="val 16667"/>
            </a:avLst>
          </a:prstGeom>
          <a:solidFill>
            <a:srgbClr val="A7A7A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000000"/>
              </a:solidFill>
            </a:endParaRPr>
          </a:p>
        </p:txBody>
      </p:sp>
      <p:sp>
        <p:nvSpPr>
          <p:cNvPr id="106503" name="Text Box 7">
            <a:extLst>
              <a:ext uri="{FF2B5EF4-FFF2-40B4-BE49-F238E27FC236}">
                <a16:creationId xmlns:a16="http://schemas.microsoft.com/office/drawing/2014/main" id="{4359BD2F-E38C-A4EE-A471-6C27982669C8}"/>
              </a:ext>
            </a:extLst>
          </p:cNvPr>
          <p:cNvSpPr txBox="1">
            <a:spLocks noChangeArrowheads="1"/>
          </p:cNvSpPr>
          <p:nvPr/>
        </p:nvSpPr>
        <p:spPr bwMode="auto">
          <a:xfrm>
            <a:off x="601579" y="4483368"/>
            <a:ext cx="109888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b="1" dirty="0">
                <a:solidFill>
                  <a:srgbClr val="000000"/>
                </a:solidFill>
                <a:latin typeface="Agency FB" panose="020B0503020202020204" pitchFamily="34" charset="0"/>
              </a:rPr>
              <a:t>By the time of Jesus’ birth, the Jews still considered the exile to be “not yet over” (cf. Lk. 2:25).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06501"/>
                                        </p:tgtEl>
                                        <p:attrNameLst>
                                          <p:attrName>style.visibility</p:attrName>
                                        </p:attrNameLst>
                                      </p:cBhvr>
                                      <p:to>
                                        <p:strVal val="visible"/>
                                      </p:to>
                                    </p:set>
                                    <p:animEffect transition="in" filter="dissolve">
                                      <p:cBhvr>
                                        <p:cTn id="25" dur="500"/>
                                        <p:tgtEl>
                                          <p:spTgt spid="10650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06499">
                                            <p:txEl>
                                              <p:pRg st="4" end="4"/>
                                            </p:txEl>
                                          </p:spTgt>
                                        </p:tgtEl>
                                        <p:attrNameLst>
                                          <p:attrName>style.visibility</p:attrName>
                                        </p:attrNameLst>
                                      </p:cBhvr>
                                      <p:to>
                                        <p:strVal val="visible"/>
                                      </p:to>
                                    </p:set>
                                    <p:anim calcmode="lin" valueType="num">
                                      <p:cBhvr additive="base">
                                        <p:cTn id="30" dur="500" fill="hold"/>
                                        <p:tgtEl>
                                          <p:spTgt spid="10649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6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06502"/>
                                        </p:tgtEl>
                                        <p:attrNameLst>
                                          <p:attrName>style.visibility</p:attrName>
                                        </p:attrNameLst>
                                      </p:cBhvr>
                                      <p:to>
                                        <p:strVal val="visible"/>
                                      </p:to>
                                    </p:set>
                                    <p:animEffect transition="in" filter="dissolve">
                                      <p:cBhvr>
                                        <p:cTn id="36" dur="500"/>
                                        <p:tgtEl>
                                          <p:spTgt spid="106502"/>
                                        </p:tgtEl>
                                      </p:cBhvr>
                                    </p:animEffect>
                                  </p:childTnLst>
                                </p:cTn>
                              </p:par>
                              <p:par>
                                <p:cTn id="37" presetID="9" presetClass="entr" presetSubtype="0" fill="hold" nodeType="withEffect">
                                  <p:stCondLst>
                                    <p:cond delay="0"/>
                                  </p:stCondLst>
                                  <p:childTnLst>
                                    <p:set>
                                      <p:cBhvr>
                                        <p:cTn id="38" dur="1" fill="hold">
                                          <p:stCondLst>
                                            <p:cond delay="0"/>
                                          </p:stCondLst>
                                        </p:cTn>
                                        <p:tgtEl>
                                          <p:spTgt spid="106503"/>
                                        </p:tgtEl>
                                        <p:attrNameLst>
                                          <p:attrName>style.visibility</p:attrName>
                                        </p:attrNameLst>
                                      </p:cBhvr>
                                      <p:to>
                                        <p:strVal val="visible"/>
                                      </p:to>
                                    </p:set>
                                    <p:animEffect transition="in" filter="dissolve">
                                      <p:cBhvr>
                                        <p:cTn id="39"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P spid="10650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AB1E674-043C-3C8A-62A8-7E51BD2794DB}"/>
              </a:ext>
            </a:extLst>
          </p:cNvPr>
          <p:cNvSpPr>
            <a:spLocks noGrp="1" noChangeArrowheads="1"/>
          </p:cNvSpPr>
          <p:nvPr>
            <p:ph type="body" sz="half" idx="2"/>
          </p:nvPr>
        </p:nvSpPr>
        <p:spPr>
          <a:xfrm>
            <a:off x="6981825" y="228601"/>
            <a:ext cx="4953000" cy="5902325"/>
          </a:xfrm>
        </p:spPr>
        <p:txBody>
          <a:bodyPr/>
          <a:lstStyle/>
          <a:p>
            <a:pPr>
              <a:buFont typeface="Wingdings" panose="05000000000000000000" pitchFamily="2" charset="2"/>
              <a:buNone/>
            </a:pPr>
            <a:r>
              <a:rPr lang="en-US" altLang="en-US" sz="2300" b="1" dirty="0"/>
              <a:t>p66 </a:t>
            </a:r>
          </a:p>
          <a:p>
            <a:pPr>
              <a:buFont typeface="Wingdings" panose="05000000000000000000" pitchFamily="2" charset="2"/>
              <a:buNone/>
            </a:pPr>
            <a:r>
              <a:rPr lang="en-US" altLang="en-US" sz="2300" b="1" dirty="0"/>
              <a:t>(Bodmer Papyrus II)</a:t>
            </a:r>
          </a:p>
          <a:p>
            <a:r>
              <a:rPr lang="en-US" altLang="en-US" sz="2000" i="1" dirty="0">
                <a:latin typeface="Arial Narrow" panose="020B0606020202030204" pitchFamily="34" charset="0"/>
              </a:rPr>
              <a:t>75 leaves and 39 fragments</a:t>
            </a:r>
          </a:p>
          <a:p>
            <a:r>
              <a:rPr lang="en-US" altLang="en-US" sz="2000" i="1" dirty="0">
                <a:latin typeface="Arial Narrow" panose="020B0606020202030204" pitchFamily="34" charset="0"/>
              </a:rPr>
              <a:t>6.4 inches x 5.6 inches</a:t>
            </a:r>
          </a:p>
          <a:p>
            <a:r>
              <a:rPr lang="en-US" altLang="en-US" sz="2000" i="1" dirty="0">
                <a:latin typeface="Arial Narrow" panose="020B0606020202030204" pitchFamily="34" charset="0"/>
              </a:rPr>
              <a:t>14-25 lines per page</a:t>
            </a:r>
          </a:p>
          <a:p>
            <a:r>
              <a:rPr lang="en-US" altLang="en-US" sz="2000" i="1" dirty="0">
                <a:latin typeface="Arial Narrow" panose="020B0606020202030204" pitchFamily="34" charset="0"/>
              </a:rPr>
              <a:t>ca. AD 200</a:t>
            </a:r>
          </a:p>
          <a:p>
            <a:r>
              <a:rPr lang="en-US" altLang="en-US" sz="2000" i="1" dirty="0">
                <a:latin typeface="Arial Narrow" panose="020B0606020202030204" pitchFamily="34" charset="0"/>
              </a:rPr>
              <a:t>Words for “God,” “Jesus,” “Lord,” and “Christ” are abbreviated</a:t>
            </a:r>
          </a:p>
          <a:p>
            <a:r>
              <a:rPr lang="en-US" altLang="en-US" sz="2000" i="1" dirty="0">
                <a:latin typeface="Arial Narrow" panose="020B0606020202030204" pitchFamily="34" charset="0"/>
              </a:rPr>
              <a:t>Contains the Gospel of John</a:t>
            </a:r>
          </a:p>
        </p:txBody>
      </p:sp>
      <p:pic>
        <p:nvPicPr>
          <p:cNvPr id="120835" name="Picture 3">
            <a:extLst>
              <a:ext uri="{FF2B5EF4-FFF2-40B4-BE49-F238E27FC236}">
                <a16:creationId xmlns:a16="http://schemas.microsoft.com/office/drawing/2014/main" id="{CA9325B0-1729-DE15-37FC-C814C0C8A95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534988" y="0"/>
            <a:ext cx="599281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6" name="Text Box 4">
            <a:extLst>
              <a:ext uri="{FF2B5EF4-FFF2-40B4-BE49-F238E27FC236}">
                <a16:creationId xmlns:a16="http://schemas.microsoft.com/office/drawing/2014/main" id="{FAE05946-7F4F-00D8-AAAE-09975368414B}"/>
              </a:ext>
            </a:extLst>
          </p:cNvPr>
          <p:cNvSpPr txBox="1">
            <a:spLocks noChangeArrowheads="1"/>
          </p:cNvSpPr>
          <p:nvPr/>
        </p:nvSpPr>
        <p:spPr bwMode="auto">
          <a:xfrm>
            <a:off x="7772400" y="5943600"/>
            <a:ext cx="266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Narrow" panose="020B0606020202030204" pitchFamily="34" charset="0"/>
                <a:cs typeface="Arial" panose="020B0604020202020204" pitchFamily="34" charset="0"/>
              </a:rPr>
              <a:t>Bodmer Library of World Literature, Geneva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0835"/>
                                        </p:tgtEl>
                                        <p:attrNameLst>
                                          <p:attrName>style.visibility</p:attrName>
                                        </p:attrNameLst>
                                      </p:cBhvr>
                                      <p:to>
                                        <p:strVal val="visible"/>
                                      </p:to>
                                    </p:set>
                                    <p:anim calcmode="lin" valueType="num">
                                      <p:cBhvr>
                                        <p:cTn id="7" dur="500" fill="hold"/>
                                        <p:tgtEl>
                                          <p:spTgt spid="120835"/>
                                        </p:tgtEl>
                                        <p:attrNameLst>
                                          <p:attrName>ppt_w</p:attrName>
                                        </p:attrNameLst>
                                      </p:cBhvr>
                                      <p:tavLst>
                                        <p:tav tm="0">
                                          <p:val>
                                            <p:fltVal val="0"/>
                                          </p:val>
                                        </p:tav>
                                        <p:tav tm="100000">
                                          <p:val>
                                            <p:strVal val="#ppt_w"/>
                                          </p:val>
                                        </p:tav>
                                      </p:tavLst>
                                    </p:anim>
                                    <p:anim calcmode="lin" valueType="num">
                                      <p:cBhvr>
                                        <p:cTn id="8" dur="500" fill="hold"/>
                                        <p:tgtEl>
                                          <p:spTgt spid="120835"/>
                                        </p:tgtEl>
                                        <p:attrNameLst>
                                          <p:attrName>ppt_h</p:attrName>
                                        </p:attrNameLst>
                                      </p:cBhvr>
                                      <p:tavLst>
                                        <p:tav tm="0">
                                          <p:val>
                                            <p:fltVal val="0"/>
                                          </p:val>
                                        </p:tav>
                                        <p:tav tm="100000">
                                          <p:val>
                                            <p:strVal val="#ppt_h"/>
                                          </p:val>
                                        </p:tav>
                                      </p:tavLst>
                                    </p:anim>
                                    <p:animEffect transition="in" filter="fade">
                                      <p:cBhvr>
                                        <p:cTn id="9"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A864924-AEDC-BBA3-40FE-29FE2AE125D7}"/>
              </a:ext>
            </a:extLst>
          </p:cNvPr>
          <p:cNvSpPr>
            <a:spLocks noGrp="1" noChangeArrowheads="1"/>
          </p:cNvSpPr>
          <p:nvPr>
            <p:ph type="body" sz="half" idx="1"/>
          </p:nvPr>
        </p:nvSpPr>
        <p:spPr>
          <a:xfrm>
            <a:off x="1498599" y="1163637"/>
            <a:ext cx="4038600" cy="5522913"/>
          </a:xfrm>
        </p:spPr>
        <p:txBody>
          <a:bodyPr/>
          <a:lstStyle/>
          <a:p>
            <a:pPr>
              <a:buFont typeface="Wingdings" panose="05000000000000000000" pitchFamily="2" charset="2"/>
              <a:buNone/>
            </a:pPr>
            <a:r>
              <a:rPr lang="en-US" altLang="en-US" sz="2700" b="1" dirty="0"/>
              <a:t>p75</a:t>
            </a:r>
          </a:p>
          <a:p>
            <a:pPr>
              <a:buFont typeface="Wingdings" panose="05000000000000000000" pitchFamily="2" charset="2"/>
              <a:buNone/>
            </a:pPr>
            <a:r>
              <a:rPr lang="en-US" altLang="en-US" sz="2700" b="1" dirty="0"/>
              <a:t>Bodmer Papyrus XIV</a:t>
            </a:r>
            <a:endParaRPr lang="en-US" altLang="en-US" sz="2000" b="1" dirty="0"/>
          </a:p>
          <a:p>
            <a:r>
              <a:rPr lang="en-US" altLang="en-US" sz="2000" i="1" dirty="0">
                <a:latin typeface="Arial Narrow" panose="020B0606020202030204" pitchFamily="34" charset="0"/>
              </a:rPr>
              <a:t>51 surviving leaves</a:t>
            </a:r>
          </a:p>
          <a:p>
            <a:r>
              <a:rPr lang="en-US" altLang="en-US" sz="2000" i="1" dirty="0">
                <a:latin typeface="Arial Narrow" panose="020B0606020202030204" pitchFamily="34" charset="0"/>
              </a:rPr>
              <a:t>10.2 x 5.1 inches per leaf</a:t>
            </a:r>
          </a:p>
          <a:p>
            <a:r>
              <a:rPr lang="en-US" altLang="en-US" sz="2000" i="1" dirty="0">
                <a:latin typeface="Arial Narrow" panose="020B0606020202030204" pitchFamily="34" charset="0"/>
              </a:rPr>
              <a:t>38-45 lines per page</a:t>
            </a:r>
          </a:p>
          <a:p>
            <a:r>
              <a:rPr lang="en-US" altLang="en-US" sz="2000" i="1" dirty="0">
                <a:latin typeface="Arial Narrow" panose="020B0606020202030204" pitchFamily="34" charset="0"/>
              </a:rPr>
              <a:t>This page shows the end of Luke and the beginning of John</a:t>
            </a:r>
          </a:p>
        </p:txBody>
      </p:sp>
      <p:pic>
        <p:nvPicPr>
          <p:cNvPr id="121859" name="Picture 3">
            <a:extLst>
              <a:ext uri="{FF2B5EF4-FFF2-40B4-BE49-F238E27FC236}">
                <a16:creationId xmlns:a16="http://schemas.microsoft.com/office/drawing/2014/main" id="{381F94A1-0417-CFAB-D5E8-9AE3A169AEC7}"/>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5667122" y="-1"/>
            <a:ext cx="3736975" cy="6858000"/>
          </a:xfrm>
          <a:solidFill>
            <a:schemeClr val="tx2"/>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a:extLst>
              <a:ext uri="{FF2B5EF4-FFF2-40B4-BE49-F238E27FC236}">
                <a16:creationId xmlns:a16="http://schemas.microsoft.com/office/drawing/2014/main" id="{25C0B48E-25A9-7296-0F31-32BCAE106C39}"/>
              </a:ext>
            </a:extLst>
          </p:cNvPr>
          <p:cNvSpPr txBox="1">
            <a:spLocks noChangeArrowheads="1"/>
          </p:cNvSpPr>
          <p:nvPr/>
        </p:nvSpPr>
        <p:spPr bwMode="auto">
          <a:xfrm>
            <a:off x="9534020" y="6212901"/>
            <a:ext cx="20575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latin typeface="Arial Narrow" panose="020B0606020202030204" pitchFamily="34" charset="0"/>
                <a:cs typeface="Arial" panose="020B0604020202020204" pitchFamily="34" charset="0"/>
              </a:rPr>
              <a:t>Vatican Library, 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1859"/>
                                        </p:tgtEl>
                                        <p:attrNameLst>
                                          <p:attrName>style.visibility</p:attrName>
                                        </p:attrNameLst>
                                      </p:cBhvr>
                                      <p:to>
                                        <p:strVal val="visible"/>
                                      </p:to>
                                    </p:set>
                                    <p:anim calcmode="lin" valueType="num">
                                      <p:cBhvr>
                                        <p:cTn id="7" dur="500" fill="hold"/>
                                        <p:tgtEl>
                                          <p:spTgt spid="121859"/>
                                        </p:tgtEl>
                                        <p:attrNameLst>
                                          <p:attrName>ppt_w</p:attrName>
                                        </p:attrNameLst>
                                      </p:cBhvr>
                                      <p:tavLst>
                                        <p:tav tm="0">
                                          <p:val>
                                            <p:fltVal val="0"/>
                                          </p:val>
                                        </p:tav>
                                        <p:tav tm="100000">
                                          <p:val>
                                            <p:strVal val="#ppt_w"/>
                                          </p:val>
                                        </p:tav>
                                      </p:tavLst>
                                    </p:anim>
                                    <p:anim calcmode="lin" valueType="num">
                                      <p:cBhvr>
                                        <p:cTn id="8" dur="500" fill="hold"/>
                                        <p:tgtEl>
                                          <p:spTgt spid="121859"/>
                                        </p:tgtEl>
                                        <p:attrNameLst>
                                          <p:attrName>ppt_h</p:attrName>
                                        </p:attrNameLst>
                                      </p:cBhvr>
                                      <p:tavLst>
                                        <p:tav tm="0">
                                          <p:val>
                                            <p:fltVal val="0"/>
                                          </p:val>
                                        </p:tav>
                                        <p:tav tm="100000">
                                          <p:val>
                                            <p:strVal val="#ppt_h"/>
                                          </p:val>
                                        </p:tav>
                                      </p:tavLst>
                                    </p:anim>
                                    <p:animEffect transition="in" filter="fade">
                                      <p:cBhvr>
                                        <p:cTn id="9"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DFB6DC2-E122-9A6F-D7EC-DDA3B7065CAD}"/>
              </a:ext>
            </a:extLst>
          </p:cNvPr>
          <p:cNvSpPr>
            <a:spLocks noGrp="1" noChangeArrowheads="1"/>
          </p:cNvSpPr>
          <p:nvPr>
            <p:ph type="body" idx="1"/>
          </p:nvPr>
        </p:nvSpPr>
        <p:spPr>
          <a:xfrm>
            <a:off x="7279340" y="194003"/>
            <a:ext cx="4665009" cy="3886200"/>
          </a:xfrm>
        </p:spPr>
        <p:txBody>
          <a:bodyPr/>
          <a:lstStyle/>
          <a:p>
            <a:pPr>
              <a:buFont typeface="Wingdings" panose="05000000000000000000" pitchFamily="2" charset="2"/>
              <a:buNone/>
            </a:pPr>
            <a:r>
              <a:rPr lang="en-US" altLang="en-US" sz="2800" dirty="0"/>
              <a:t>P46</a:t>
            </a:r>
          </a:p>
          <a:p>
            <a:pPr>
              <a:buFont typeface="Wingdings" panose="05000000000000000000" pitchFamily="2" charset="2"/>
              <a:buNone/>
            </a:pPr>
            <a:r>
              <a:rPr lang="en-US" altLang="en-US" sz="2800" dirty="0"/>
              <a:t>Chester Beatty Papyrus</a:t>
            </a:r>
          </a:p>
          <a:p>
            <a:r>
              <a:rPr lang="en-US" altLang="en-US" sz="2000" i="1" dirty="0">
                <a:latin typeface="Arial Narrow" panose="020B0606020202030204" pitchFamily="34" charset="0"/>
              </a:rPr>
              <a:t>86 leaves (slightly mutilated) containing some of Paul’s letters</a:t>
            </a:r>
          </a:p>
          <a:p>
            <a:r>
              <a:rPr lang="en-US" altLang="en-US" sz="2000" i="1" dirty="0">
                <a:latin typeface="Arial Narrow" panose="020B0606020202030204" pitchFamily="34" charset="0"/>
              </a:rPr>
              <a:t>11 x 6.5 inches per leaf</a:t>
            </a:r>
          </a:p>
          <a:p>
            <a:r>
              <a:rPr lang="en-US" altLang="en-US" sz="2000" i="1" dirty="0">
                <a:latin typeface="Arial Narrow" panose="020B0606020202030204" pitchFamily="34" charset="0"/>
              </a:rPr>
              <a:t>ca. AD 200</a:t>
            </a:r>
          </a:p>
        </p:txBody>
      </p:sp>
      <p:sp>
        <p:nvSpPr>
          <p:cNvPr id="122883" name="Text Box 3">
            <a:extLst>
              <a:ext uri="{FF2B5EF4-FFF2-40B4-BE49-F238E27FC236}">
                <a16:creationId xmlns:a16="http://schemas.microsoft.com/office/drawing/2014/main" id="{4996D32A-5829-8407-BEAF-B31FF7E17503}"/>
              </a:ext>
            </a:extLst>
          </p:cNvPr>
          <p:cNvSpPr txBox="1">
            <a:spLocks noChangeArrowheads="1"/>
          </p:cNvSpPr>
          <p:nvPr/>
        </p:nvSpPr>
        <p:spPr bwMode="auto">
          <a:xfrm>
            <a:off x="6642847" y="620806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latin typeface="Arial Narrow" panose="020B0606020202030204" pitchFamily="34" charset="0"/>
                <a:cs typeface="Arial" panose="020B0604020202020204" pitchFamily="34" charset="0"/>
              </a:rPr>
              <a:t>University of Michigan, Ann Arbor</a:t>
            </a:r>
          </a:p>
        </p:txBody>
      </p:sp>
      <p:sp>
        <p:nvSpPr>
          <p:cNvPr id="11" name="TextBox 10">
            <a:extLst>
              <a:ext uri="{FF2B5EF4-FFF2-40B4-BE49-F238E27FC236}">
                <a16:creationId xmlns:a16="http://schemas.microsoft.com/office/drawing/2014/main" id="{0B561AC7-E6CA-A210-B9C5-3E6BA45342EC}"/>
              </a:ext>
            </a:extLst>
          </p:cNvPr>
          <p:cNvSpPr txBox="1"/>
          <p:nvPr/>
        </p:nvSpPr>
        <p:spPr>
          <a:xfrm>
            <a:off x="175591" y="2193463"/>
            <a:ext cx="1441225" cy="1631216"/>
          </a:xfrm>
          <a:prstGeom prst="rect">
            <a:avLst/>
          </a:prstGeom>
          <a:noFill/>
        </p:spPr>
        <p:txBody>
          <a:bodyPr wrap="square" rtlCol="0">
            <a:spAutoFit/>
          </a:bodyPr>
          <a:lstStyle/>
          <a:p>
            <a:pPr algn="r"/>
            <a:r>
              <a:rPr lang="en-US" sz="2000" dirty="0"/>
              <a:t>First line in the Galatian Letter of St. Paul</a:t>
            </a:r>
          </a:p>
        </p:txBody>
      </p:sp>
      <p:pic>
        <p:nvPicPr>
          <p:cNvPr id="6" name="Picture 2" descr="The Epistles – Reading the Bible as Literature: a Journey">
            <a:extLst>
              <a:ext uri="{FF2B5EF4-FFF2-40B4-BE49-F238E27FC236}">
                <a16:creationId xmlns:a16="http://schemas.microsoft.com/office/drawing/2014/main" id="{D87E33D0-03A2-7A39-16EC-F1A8291992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4953" y="9144"/>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C3EF3CA-7302-89CA-D5D7-D3090B4667B6}"/>
              </a:ext>
            </a:extLst>
          </p:cNvPr>
          <p:cNvSpPr/>
          <p:nvPr/>
        </p:nvSpPr>
        <p:spPr>
          <a:xfrm>
            <a:off x="2221330" y="3361581"/>
            <a:ext cx="3730752" cy="2286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8E9411F2-BA30-C79D-0ADF-2EDF709C39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5200371"/>
            <a:ext cx="11430000" cy="638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C7BD260A-9195-0D0F-BF60-4E16BAA86625}"/>
              </a:ext>
            </a:extLst>
          </p:cNvPr>
          <p:cNvCxnSpPr>
            <a:cxnSpLocks/>
          </p:cNvCxnSpPr>
          <p:nvPr/>
        </p:nvCxnSpPr>
        <p:spPr>
          <a:xfrm>
            <a:off x="5952082" y="3355226"/>
            <a:ext cx="5858918" cy="1845145"/>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01F67E64-14A4-4AAE-24AC-E888811080AC}"/>
              </a:ext>
            </a:extLst>
          </p:cNvPr>
          <p:cNvCxnSpPr>
            <a:cxnSpLocks/>
          </p:cNvCxnSpPr>
          <p:nvPr/>
        </p:nvCxnSpPr>
        <p:spPr>
          <a:xfrm flipH="1">
            <a:off x="415082" y="3355226"/>
            <a:ext cx="1806248" cy="1828854"/>
          </a:xfrm>
          <a:prstGeom prst="line">
            <a:avLst/>
          </a:prstGeom>
          <a:ln/>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021D3B2-4D51-DA7E-3FEF-A9886BC96971}"/>
              </a:ext>
            </a:extLst>
          </p:cNvPr>
          <p:cNvSpPr>
            <a:spLocks noGrp="1"/>
          </p:cNvSpPr>
          <p:nvPr>
            <p:ph type="sldNum" sz="quarter" idx="12"/>
          </p:nvPr>
        </p:nvSpPr>
        <p:spPr/>
        <p:txBody>
          <a:bodyPr/>
          <a:lstStyle/>
          <a:p>
            <a:pPr fontAlgn="base">
              <a:spcBef>
                <a:spcPct val="0"/>
              </a:spcBef>
              <a:spcAft>
                <a:spcPct val="0"/>
              </a:spcAft>
            </a:pPr>
            <a:fld id="{E8F75933-DFC4-479B-B8C3-7E82BE481AAA}" type="slidenum">
              <a:rPr lang="en-US" altLang="en-US">
                <a:solidFill>
                  <a:srgbClr val="FFFFFF"/>
                </a:solidFill>
                <a:latin typeface="Arial" panose="020B0604020202020204" pitchFamily="34" charset="0"/>
                <a:cs typeface="Arial" panose="020B0604020202020204" pitchFamily="34" charset="0"/>
              </a:rPr>
              <a:pPr fontAlgn="base">
                <a:spcBef>
                  <a:spcPct val="0"/>
                </a:spcBef>
                <a:spcAft>
                  <a:spcPct val="0"/>
                </a:spcAft>
              </a:pPr>
              <a:t>33</a:t>
            </a:fld>
            <a:endParaRPr lang="en-US" altLang="en-US">
              <a:solidFill>
                <a:srgbClr val="FFFFFF"/>
              </a:solidFill>
              <a:latin typeface="Arial" panose="020B0604020202020204" pitchFamily="34" charset="0"/>
              <a:cs typeface="Arial" panose="020B0604020202020204" pitchFamily="34" charset="0"/>
            </a:endParaRPr>
          </a:p>
        </p:txBody>
      </p:sp>
      <p:sp>
        <p:nvSpPr>
          <p:cNvPr id="60418" name="Rectangle 2">
            <a:extLst>
              <a:ext uri="{FF2B5EF4-FFF2-40B4-BE49-F238E27FC236}">
                <a16:creationId xmlns:a16="http://schemas.microsoft.com/office/drawing/2014/main" id="{C2A75C23-5E4D-788A-53A4-6E22527E096A}"/>
              </a:ext>
            </a:extLst>
          </p:cNvPr>
          <p:cNvSpPr>
            <a:spLocks noGrp="1" noChangeArrowheads="1"/>
          </p:cNvSpPr>
          <p:nvPr>
            <p:ph type="title"/>
          </p:nvPr>
        </p:nvSpPr>
        <p:spPr/>
        <p:txBody>
          <a:bodyPr/>
          <a:lstStyle/>
          <a:p>
            <a:r>
              <a:rPr lang="en-US" altLang="en-US" sz="4000" b="1">
                <a:solidFill>
                  <a:srgbClr val="FF9900"/>
                </a:solidFill>
              </a:rPr>
              <a:t>Not all writings from the apostolic era survived</a:t>
            </a:r>
          </a:p>
        </p:txBody>
      </p:sp>
      <p:sp>
        <p:nvSpPr>
          <p:cNvPr id="60419" name="Rectangle 3">
            <a:extLst>
              <a:ext uri="{FF2B5EF4-FFF2-40B4-BE49-F238E27FC236}">
                <a16:creationId xmlns:a16="http://schemas.microsoft.com/office/drawing/2014/main" id="{C6B669CD-DC74-18AF-2C19-8536CD565F0D}"/>
              </a:ext>
            </a:extLst>
          </p:cNvPr>
          <p:cNvSpPr>
            <a:spLocks noGrp="1" noChangeArrowheads="1"/>
          </p:cNvSpPr>
          <p:nvPr>
            <p:ph type="body" idx="1"/>
          </p:nvPr>
        </p:nvSpPr>
        <p:spPr/>
        <p:txBody>
          <a:bodyPr/>
          <a:lstStyle/>
          <a:p>
            <a:r>
              <a:rPr lang="en-US" altLang="en-US" sz="2000" i="1" dirty="0"/>
              <a:t>Luke mentions very early accounts of the life of Jesus, none of which have survived (Lk. 1:1-2).</a:t>
            </a:r>
          </a:p>
          <a:p>
            <a:r>
              <a:rPr lang="en-US" altLang="en-US" sz="2000" i="1" dirty="0"/>
              <a:t>An early correspondence of Paul to the Corinthians, which he references, has not survived (1 Co. 5:9).</a:t>
            </a:r>
          </a:p>
          <a:p>
            <a:r>
              <a:rPr lang="en-US" altLang="en-US" sz="2000" i="1" dirty="0"/>
              <a:t>Paul’s letter to the Laodiceans has not survived, unless, as some think, it was a circular letter and may be preserved as the canonical Ephesians (Col. 4:16).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58" y="171451"/>
            <a:ext cx="6949441" cy="3257550"/>
          </a:xfrm>
        </p:spPr>
        <p:txBody>
          <a:bodyPr>
            <a:normAutofit/>
          </a:bodyPr>
          <a:lstStyle/>
          <a:p>
            <a:r>
              <a:rPr lang="en-US" sz="4800" b="1" dirty="0">
                <a:solidFill>
                  <a:srgbClr val="FFC000"/>
                </a:solidFill>
                <a:effectLst>
                  <a:outerShdw blurRad="38100" dist="38100" dir="2700000" algn="tl">
                    <a:srgbClr val="000000">
                      <a:alpha val="43137"/>
                    </a:srgbClr>
                  </a:outerShdw>
                </a:effectLst>
              </a:rPr>
              <a:t>Ephesians 1:1</a:t>
            </a:r>
            <a:br>
              <a:rPr lang="en-US" sz="4800" b="1" dirty="0">
                <a:solidFill>
                  <a:srgbClr val="FFC000"/>
                </a:solidFill>
                <a:effectLst>
                  <a:outerShdw blurRad="38100" dist="38100" dir="2700000" algn="tl">
                    <a:srgbClr val="000000">
                      <a:alpha val="43137"/>
                    </a:srgbClr>
                  </a:outerShdw>
                </a:effectLst>
              </a:rPr>
            </a:br>
            <a:r>
              <a:rPr lang="en-US" sz="2400" b="1" i="0" dirty="0">
                <a:solidFill>
                  <a:srgbClr val="FFFF66"/>
                </a:solidFill>
                <a:effectLst>
                  <a:outerShdw blurRad="38100" dist="38100" dir="2700000" algn="tl">
                    <a:srgbClr val="000000">
                      <a:alpha val="43137"/>
                    </a:srgbClr>
                  </a:outerShdw>
                </a:effectLst>
                <a:latin typeface="Old English Text MT" panose="03040902040508030806" pitchFamily="66" charset="0"/>
              </a:rPr>
              <a:t>p</a:t>
            </a:r>
            <a:r>
              <a:rPr lang="en-US" sz="2400" b="1" i="0" dirty="0">
                <a:solidFill>
                  <a:srgbClr val="FFFF66"/>
                </a:solidFill>
                <a:effectLst>
                  <a:outerShdw blurRad="38100" dist="38100" dir="2700000" algn="tl">
                    <a:srgbClr val="000000">
                      <a:alpha val="43137"/>
                    </a:srgbClr>
                  </a:outerShdw>
                </a:effectLst>
              </a:rPr>
              <a:t>46</a:t>
            </a:r>
            <a:br>
              <a:rPr lang="en-US" sz="2400" b="1" dirty="0">
                <a:solidFill>
                  <a:srgbClr val="FFFF66"/>
                </a:solidFill>
                <a:effectLst>
                  <a:outerShdw blurRad="38100" dist="38100" dir="2700000" algn="tl">
                    <a:srgbClr val="000000">
                      <a:alpha val="43137"/>
                    </a:srgbClr>
                  </a:outerShdw>
                </a:effectLst>
              </a:rPr>
            </a:br>
            <a:r>
              <a:rPr lang="en-US" sz="2400" b="1" dirty="0">
                <a:solidFill>
                  <a:srgbClr val="FFFF66"/>
                </a:solidFill>
                <a:effectLst>
                  <a:outerShdw blurRad="38100" dist="38100" dir="2700000" algn="tl">
                    <a:srgbClr val="000000">
                      <a:alpha val="43137"/>
                    </a:srgbClr>
                  </a:outerShdw>
                </a:effectLst>
              </a:rPr>
              <a:t>Chester Beatty Papyri</a:t>
            </a:r>
            <a:br>
              <a:rPr lang="en-US" sz="2400" b="1" dirty="0">
                <a:solidFill>
                  <a:srgbClr val="FFFF66"/>
                </a:solidFill>
                <a:effectLst>
                  <a:outerShdw blurRad="38100" dist="38100" dir="2700000" algn="tl">
                    <a:srgbClr val="000000">
                      <a:alpha val="43137"/>
                    </a:srgbClr>
                  </a:outerShdw>
                </a:effectLst>
              </a:rPr>
            </a:br>
            <a:r>
              <a:rPr lang="en-US" sz="2400" b="1" dirty="0">
                <a:solidFill>
                  <a:srgbClr val="FFFF66"/>
                </a:solidFill>
                <a:effectLst>
                  <a:outerShdw blurRad="38100" dist="38100" dir="2700000" algn="tl">
                    <a:srgbClr val="000000">
                      <a:alpha val="43137"/>
                    </a:srgbClr>
                  </a:outerShdw>
                </a:effectLst>
              </a:rPr>
              <a:t>ca. AD 200</a:t>
            </a:r>
            <a:br>
              <a:rPr lang="en-US" sz="2800" b="1" dirty="0">
                <a:solidFill>
                  <a:srgbClr val="FFFF66"/>
                </a:solidFill>
                <a:effectLst>
                  <a:outerShdw blurRad="38100" dist="38100" dir="2700000" algn="tl">
                    <a:srgbClr val="000000">
                      <a:alpha val="43137"/>
                    </a:srgbClr>
                  </a:outerShdw>
                </a:effectLst>
              </a:rPr>
            </a:br>
            <a:r>
              <a:rPr lang="en-US" sz="2000" b="1" dirty="0">
                <a:solidFill>
                  <a:srgbClr val="FFFF66"/>
                </a:solidFill>
                <a:effectLst>
                  <a:outerShdw blurRad="38100" dist="38100" dir="2700000" algn="tl">
                    <a:srgbClr val="000000">
                      <a:alpha val="43137"/>
                    </a:srgbClr>
                  </a:outerShdw>
                </a:effectLst>
              </a:rPr>
              <a:t>earliest copy of the Ephesian letter</a:t>
            </a:r>
            <a:br>
              <a:rPr lang="en-US" sz="2800" b="1" dirty="0">
                <a:solidFill>
                  <a:srgbClr val="FFFF66"/>
                </a:solidFill>
                <a:effectLst>
                  <a:outerShdw blurRad="38100" dist="38100" dir="2700000" algn="tl">
                    <a:srgbClr val="000000">
                      <a:alpha val="43137"/>
                    </a:srgbClr>
                  </a:outerShdw>
                </a:effectLst>
              </a:rPr>
            </a:br>
            <a:endParaRPr lang="en-US" sz="1600" b="1" i="0" dirty="0">
              <a:solidFill>
                <a:schemeClr val="tx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11658600" y="5512170"/>
            <a:ext cx="533399" cy="46054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pic>
        <p:nvPicPr>
          <p:cNvPr id="4" name="Picture 3" descr="p46 Ephesians 6:20-24 (page 1)">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4280" y="0"/>
            <a:ext cx="4084320" cy="6858000"/>
          </a:xfrm>
          <a:prstGeom prst="rect">
            <a:avLst/>
          </a:prstGeom>
          <a:noFill/>
          <a:ln>
            <a:noFill/>
          </a:ln>
        </p:spPr>
      </p:pic>
      <p:pic>
        <p:nvPicPr>
          <p:cNvPr id="6" name="Picture 5" descr="p46 Ephesians 6:20-24 (page 1)">
            <a:hlinkClick r:id="rId2"/>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187036" y="3476525"/>
            <a:ext cx="10286999" cy="2065055"/>
          </a:xfrm>
          <a:prstGeom prst="rect">
            <a:avLst/>
          </a:prstGeom>
          <a:noFill/>
          <a:ln>
            <a:solidFill>
              <a:schemeClr val="tx1"/>
            </a:solidFill>
          </a:ln>
        </p:spPr>
      </p:pic>
      <p:sp>
        <p:nvSpPr>
          <p:cNvPr id="7" name="TextBox 6"/>
          <p:cNvSpPr txBox="1"/>
          <p:nvPr/>
        </p:nvSpPr>
        <p:spPr>
          <a:xfrm>
            <a:off x="259080" y="5715000"/>
            <a:ext cx="73152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orbel" panose="020B0503020204020204"/>
                <a:ea typeface="+mn-ea"/>
                <a:cs typeface="+mn-cs"/>
              </a:rPr>
              <a:t>“Paul, an apostle of Christ Jesus through [the] will of God to the holy ones who are also faithful in Christ…” (1:1)</a:t>
            </a:r>
          </a:p>
        </p:txBody>
      </p:sp>
      <p:sp>
        <p:nvSpPr>
          <p:cNvPr id="5" name="Rectangle 4"/>
          <p:cNvSpPr/>
          <p:nvPr/>
        </p:nvSpPr>
        <p:spPr>
          <a:xfrm>
            <a:off x="7985760" y="1051560"/>
            <a:ext cx="3002280" cy="441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98F09FDD-7F06-4763-998A-659530E42D37}"/>
              </a:ext>
            </a:extLst>
          </p:cNvPr>
          <p:cNvSpPr txBox="1"/>
          <p:nvPr/>
        </p:nvSpPr>
        <p:spPr>
          <a:xfrm>
            <a:off x="9124950" y="6068943"/>
            <a:ext cx="2533650" cy="646331"/>
          </a:xfrm>
          <a:prstGeom prst="rect">
            <a:avLst/>
          </a:prstGeom>
          <a:noFill/>
        </p:spPr>
        <p:txBody>
          <a:bodyPr wrap="square" rtlCol="0">
            <a:spAutoFit/>
          </a:bodyPr>
          <a:lstStyle/>
          <a:p>
            <a:r>
              <a:rPr lang="en-US" sz="1800" i="0" dirty="0">
                <a:solidFill>
                  <a:schemeClr val="tx1"/>
                </a:solidFill>
              </a:rPr>
              <a:t>(University of Michigan, Hatcher Library)</a:t>
            </a:r>
            <a:endParaRPr lang="en-US" dirty="0"/>
          </a:p>
        </p:txBody>
      </p:sp>
    </p:spTree>
    <p:extLst>
      <p:ext uri="{BB962C8B-B14F-4D97-AF65-F5344CB8AC3E}">
        <p14:creationId xmlns:p14="http://schemas.microsoft.com/office/powerpoint/2010/main" val="39717264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2835-912F-4497-BFF7-625F3CFFF9EA}"/>
              </a:ext>
            </a:extLst>
          </p:cNvPr>
          <p:cNvSpPr>
            <a:spLocks noGrp="1"/>
          </p:cNvSpPr>
          <p:nvPr>
            <p:ph type="title"/>
          </p:nvPr>
        </p:nvSpPr>
        <p:spPr>
          <a:xfrm>
            <a:off x="6523890" y="193431"/>
            <a:ext cx="4430619" cy="1828800"/>
          </a:xfrm>
        </p:spPr>
        <p:txBody>
          <a:bodyPr>
            <a:normAutofit fontScale="90000"/>
          </a:bodyPr>
          <a:lstStyle/>
          <a:p>
            <a:r>
              <a:rPr lang="he-IL" altLang="en-US" b="1" dirty="0">
                <a:solidFill>
                  <a:schemeClr val="accent4">
                    <a:lumMod val="50000"/>
                  </a:schemeClr>
                </a:solidFill>
                <a:latin typeface="HebrewTh" pitchFamily="2" charset="0"/>
              </a:rPr>
              <a:t>א</a:t>
            </a:r>
            <a:br>
              <a:rPr lang="en-US" altLang="en-US" b="1" dirty="0">
                <a:solidFill>
                  <a:schemeClr val="accent4">
                    <a:lumMod val="50000"/>
                  </a:schemeClr>
                </a:solidFill>
                <a:latin typeface="HebrewTh" pitchFamily="2" charset="0"/>
              </a:rPr>
            </a:br>
            <a:r>
              <a:rPr lang="en-US" altLang="en-US" b="1" dirty="0">
                <a:solidFill>
                  <a:schemeClr val="accent4">
                    <a:lumMod val="50000"/>
                  </a:schemeClr>
                </a:solidFill>
              </a:rPr>
              <a:t>Codex Sinaiticus</a:t>
            </a:r>
            <a:endParaRPr lang="en-US" dirty="0">
              <a:solidFill>
                <a:schemeClr val="accent4">
                  <a:lumMod val="50000"/>
                </a:schemeClr>
              </a:solidFill>
            </a:endParaRPr>
          </a:p>
        </p:txBody>
      </p:sp>
      <p:sp>
        <p:nvSpPr>
          <p:cNvPr id="3" name="Content Placeholder 2">
            <a:extLst>
              <a:ext uri="{FF2B5EF4-FFF2-40B4-BE49-F238E27FC236}">
                <a16:creationId xmlns:a16="http://schemas.microsoft.com/office/drawing/2014/main" id="{0C5554D9-9811-448D-B381-DFA8C87918EC}"/>
              </a:ext>
            </a:extLst>
          </p:cNvPr>
          <p:cNvSpPr>
            <a:spLocks noGrp="1"/>
          </p:cNvSpPr>
          <p:nvPr>
            <p:ph idx="1"/>
          </p:nvPr>
        </p:nvSpPr>
        <p:spPr>
          <a:xfrm>
            <a:off x="6523892" y="2286000"/>
            <a:ext cx="4430617" cy="3856892"/>
          </a:xfrm>
        </p:spPr>
        <p:txBody>
          <a:bodyPr>
            <a:normAutofit/>
          </a:bodyPr>
          <a:lstStyle/>
          <a:p>
            <a:pPr marL="342900" lvl="0" indent="-342900" fontAlgn="base">
              <a:lnSpc>
                <a:spcPct val="90000"/>
              </a:lnSpc>
              <a:spcBef>
                <a:spcPct val="20000"/>
              </a:spcBef>
              <a:spcAft>
                <a:spcPct val="0"/>
              </a:spcAft>
              <a:buClr>
                <a:srgbClr val="990000"/>
              </a:buClr>
              <a:buSzPct val="75000"/>
              <a:buFont typeface="Wingdings" panose="05000000000000000000" pitchFamily="2" charset="2"/>
              <a:buChar char="n"/>
            </a:pPr>
            <a:r>
              <a:rPr lang="en-US" altLang="en-US" sz="2000" i="1" spc="0" dirty="0">
                <a:latin typeface="Arial Narrow" panose="020B0606020202030204" pitchFamily="34" charset="0"/>
                <a:cs typeface="Arial"/>
              </a:rPr>
              <a:t>4</a:t>
            </a:r>
            <a:r>
              <a:rPr lang="en-US" altLang="en-US" sz="2000" i="1" spc="0" baseline="30000" dirty="0">
                <a:latin typeface="Arial Narrow" panose="020B0606020202030204" pitchFamily="34" charset="0"/>
                <a:cs typeface="Arial"/>
              </a:rPr>
              <a:t>th</a:t>
            </a:r>
            <a:r>
              <a:rPr lang="en-US" altLang="en-US" sz="2000" i="1" spc="0" dirty="0">
                <a:latin typeface="Arial Narrow" panose="020B0606020202030204" pitchFamily="34" charset="0"/>
                <a:cs typeface="Arial"/>
              </a:rPr>
              <a:t> century</a:t>
            </a:r>
          </a:p>
          <a:p>
            <a:pPr marL="342900" lvl="0" indent="-342900" fontAlgn="base">
              <a:lnSpc>
                <a:spcPct val="90000"/>
              </a:lnSpc>
              <a:spcBef>
                <a:spcPct val="20000"/>
              </a:spcBef>
              <a:spcAft>
                <a:spcPct val="0"/>
              </a:spcAft>
              <a:buClr>
                <a:srgbClr val="990000"/>
              </a:buClr>
              <a:buSzPct val="75000"/>
              <a:buFont typeface="Wingdings" panose="05000000000000000000" pitchFamily="2" charset="2"/>
              <a:buChar char="n"/>
            </a:pPr>
            <a:r>
              <a:rPr lang="en-US" altLang="en-US" sz="2000" i="1" spc="0" dirty="0">
                <a:latin typeface="Arial Narrow" panose="020B0606020202030204" pitchFamily="34" charset="0"/>
                <a:cs typeface="Arial"/>
              </a:rPr>
              <a:t>Complete New Testament and most of the Old Testament (LXX)</a:t>
            </a:r>
          </a:p>
          <a:p>
            <a:pPr marL="342900" lvl="0" indent="-342900" fontAlgn="base">
              <a:lnSpc>
                <a:spcPct val="90000"/>
              </a:lnSpc>
              <a:spcBef>
                <a:spcPct val="20000"/>
              </a:spcBef>
              <a:spcAft>
                <a:spcPct val="0"/>
              </a:spcAft>
              <a:buClr>
                <a:srgbClr val="990000"/>
              </a:buClr>
              <a:buSzPct val="75000"/>
              <a:buFont typeface="Wingdings" panose="05000000000000000000" pitchFamily="2" charset="2"/>
              <a:buChar char="n"/>
            </a:pPr>
            <a:r>
              <a:rPr lang="en-US" altLang="en-US" sz="2000" i="1" spc="0" dirty="0">
                <a:latin typeface="Arial Narrow" panose="020B0606020202030204" pitchFamily="34" charset="0"/>
                <a:cs typeface="Arial"/>
              </a:rPr>
              <a:t>Leaves 14” x 15”</a:t>
            </a:r>
          </a:p>
          <a:p>
            <a:pPr marL="342900" lvl="0" indent="-342900" fontAlgn="base">
              <a:lnSpc>
                <a:spcPct val="90000"/>
              </a:lnSpc>
              <a:spcBef>
                <a:spcPct val="20000"/>
              </a:spcBef>
              <a:spcAft>
                <a:spcPct val="0"/>
              </a:spcAft>
              <a:buClr>
                <a:srgbClr val="990000"/>
              </a:buClr>
              <a:buSzPct val="75000"/>
              <a:buFont typeface="Wingdings" panose="05000000000000000000" pitchFamily="2" charset="2"/>
              <a:buChar char="n"/>
            </a:pPr>
            <a:r>
              <a:rPr lang="en-US" altLang="en-US" sz="2000" i="1" spc="0" dirty="0">
                <a:latin typeface="Arial Narrow" panose="020B0606020202030204" pitchFamily="34" charset="0"/>
                <a:cs typeface="Arial"/>
              </a:rPr>
              <a:t>48 lines per column</a:t>
            </a:r>
          </a:p>
        </p:txBody>
      </p:sp>
      <p:pic>
        <p:nvPicPr>
          <p:cNvPr id="4" name="Picture 3" descr="AIS294">
            <a:extLst>
              <a:ext uri="{FF2B5EF4-FFF2-40B4-BE49-F238E27FC236}">
                <a16:creationId xmlns:a16="http://schemas.microsoft.com/office/drawing/2014/main" id="{6B270E86-0E20-4699-A870-9FC38E4BC8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13599" y="0"/>
            <a:ext cx="6233772"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a:extLst>
              <a:ext uri="{FF2B5EF4-FFF2-40B4-BE49-F238E27FC236}">
                <a16:creationId xmlns:a16="http://schemas.microsoft.com/office/drawing/2014/main" id="{767CA3E3-8FBF-4502-BD00-153FC139D49C}"/>
              </a:ext>
            </a:extLst>
          </p:cNvPr>
          <p:cNvSpPr txBox="1">
            <a:spLocks noChangeArrowheads="1"/>
          </p:cNvSpPr>
          <p:nvPr/>
        </p:nvSpPr>
        <p:spPr bwMode="auto">
          <a:xfrm>
            <a:off x="6523890" y="6142892"/>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British Library, London</a:t>
            </a:r>
          </a:p>
        </p:txBody>
      </p:sp>
    </p:spTree>
    <p:extLst>
      <p:ext uri="{BB962C8B-B14F-4D97-AF65-F5344CB8AC3E}">
        <p14:creationId xmlns:p14="http://schemas.microsoft.com/office/powerpoint/2010/main" val="238154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64BDE501-93E6-8377-666C-4FF50454C153}"/>
              </a:ext>
            </a:extLst>
          </p:cNvPr>
          <p:cNvSpPr>
            <a:spLocks noGrp="1" noChangeArrowheads="1"/>
          </p:cNvSpPr>
          <p:nvPr>
            <p:ph type="body" sz="half" idx="1"/>
          </p:nvPr>
        </p:nvSpPr>
        <p:spPr>
          <a:xfrm>
            <a:off x="425824" y="730625"/>
            <a:ext cx="2362200" cy="5029200"/>
          </a:xfrm>
        </p:spPr>
        <p:txBody>
          <a:bodyPr/>
          <a:lstStyle/>
          <a:p>
            <a:pPr>
              <a:lnSpc>
                <a:spcPct val="90000"/>
              </a:lnSpc>
              <a:buFont typeface="Wingdings" panose="05000000000000000000" pitchFamily="2" charset="2"/>
              <a:buNone/>
            </a:pPr>
            <a:r>
              <a:rPr lang="en-US" altLang="en-US" sz="2700" b="1" dirty="0"/>
              <a:t>B</a:t>
            </a:r>
          </a:p>
          <a:p>
            <a:pPr>
              <a:lnSpc>
                <a:spcPct val="90000"/>
              </a:lnSpc>
              <a:buFont typeface="Wingdings" panose="05000000000000000000" pitchFamily="2" charset="2"/>
              <a:buNone/>
            </a:pPr>
            <a:r>
              <a:rPr lang="en-US" altLang="en-US" sz="2700" b="1" dirty="0"/>
              <a:t>Codex </a:t>
            </a:r>
            <a:r>
              <a:rPr lang="en-US" altLang="en-US" sz="2700" b="1" dirty="0" err="1"/>
              <a:t>Vaticanus</a:t>
            </a:r>
            <a:endParaRPr lang="en-US" altLang="en-US" sz="2700" b="1" dirty="0"/>
          </a:p>
          <a:p>
            <a:pPr>
              <a:lnSpc>
                <a:spcPct val="90000"/>
              </a:lnSpc>
              <a:buFont typeface="Wingdings" panose="05000000000000000000" pitchFamily="2" charset="2"/>
              <a:buNone/>
            </a:pPr>
            <a:endParaRPr lang="en-US" altLang="en-US" sz="2700" b="1" dirty="0"/>
          </a:p>
          <a:p>
            <a:pPr>
              <a:lnSpc>
                <a:spcPct val="90000"/>
              </a:lnSpc>
            </a:pPr>
            <a:r>
              <a:rPr lang="en-US" altLang="en-US" sz="2000" i="1" dirty="0">
                <a:latin typeface="Arial Narrow" panose="020B0606020202030204" pitchFamily="34" charset="0"/>
              </a:rPr>
              <a:t>4</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p>
          <a:p>
            <a:pPr>
              <a:lnSpc>
                <a:spcPct val="90000"/>
              </a:lnSpc>
            </a:pPr>
            <a:r>
              <a:rPr lang="en-US" altLang="en-US" sz="2000" i="1" dirty="0">
                <a:latin typeface="Arial Narrow" panose="020B0606020202030204" pitchFamily="34" charset="0"/>
              </a:rPr>
              <a:t>617 leaves</a:t>
            </a:r>
          </a:p>
          <a:p>
            <a:pPr>
              <a:lnSpc>
                <a:spcPct val="90000"/>
              </a:lnSpc>
            </a:pPr>
            <a:r>
              <a:rPr lang="en-US" altLang="en-US" sz="2000" i="1" dirty="0">
                <a:latin typeface="Arial Narrow" panose="020B0606020202030204" pitchFamily="34" charset="0"/>
              </a:rPr>
              <a:t>Originally a full Bible (LXX)</a:t>
            </a:r>
          </a:p>
          <a:p>
            <a:pPr>
              <a:lnSpc>
                <a:spcPct val="90000"/>
              </a:lnSpc>
            </a:pPr>
            <a:r>
              <a:rPr lang="en-US" altLang="en-US" sz="2000" i="1" dirty="0">
                <a:latin typeface="Arial Narrow" panose="020B0606020202030204" pitchFamily="34" charset="0"/>
              </a:rPr>
              <a:t>10.8” x 10.8” per leaf</a:t>
            </a:r>
          </a:p>
          <a:p>
            <a:pPr>
              <a:lnSpc>
                <a:spcPct val="90000"/>
              </a:lnSpc>
            </a:pPr>
            <a:r>
              <a:rPr lang="en-US" altLang="en-US" sz="2000" i="1" dirty="0">
                <a:latin typeface="Arial Narrow" panose="020B0606020202030204" pitchFamily="34" charset="0"/>
              </a:rPr>
              <a:t>40 to 44 lines per column</a:t>
            </a:r>
          </a:p>
        </p:txBody>
      </p:sp>
      <p:pic>
        <p:nvPicPr>
          <p:cNvPr id="117763" name="Picture 3">
            <a:extLst>
              <a:ext uri="{FF2B5EF4-FFF2-40B4-BE49-F238E27FC236}">
                <a16:creationId xmlns:a16="http://schemas.microsoft.com/office/drawing/2014/main" id="{0210E8D8-6664-0067-9A3B-DF1B604E17F9}"/>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2891115" y="0"/>
            <a:ext cx="68341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Text Box 4">
            <a:extLst>
              <a:ext uri="{FF2B5EF4-FFF2-40B4-BE49-F238E27FC236}">
                <a16:creationId xmlns:a16="http://schemas.microsoft.com/office/drawing/2014/main" id="{6FCFB9A9-B189-DCC8-CB82-CD5BA800572C}"/>
              </a:ext>
            </a:extLst>
          </p:cNvPr>
          <p:cNvSpPr txBox="1">
            <a:spLocks noChangeArrowheads="1"/>
          </p:cNvSpPr>
          <p:nvPr/>
        </p:nvSpPr>
        <p:spPr bwMode="auto">
          <a:xfrm>
            <a:off x="9829800" y="6234954"/>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latin typeface="Arial Narrow" panose="020B0606020202030204" pitchFamily="34" charset="0"/>
                <a:cs typeface="Arial" panose="020B0604020202020204" pitchFamily="34" charset="0"/>
              </a:rPr>
              <a:t>Vatican Library, Rome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dissolve">
                                      <p:cBhvr>
                                        <p:cTn id="7"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EE494AF-E933-6022-B7D4-FDBC15156911}"/>
              </a:ext>
            </a:extLst>
          </p:cNvPr>
          <p:cNvSpPr>
            <a:spLocks noGrp="1" noChangeArrowheads="1"/>
          </p:cNvSpPr>
          <p:nvPr>
            <p:ph type="body" sz="half" idx="2"/>
          </p:nvPr>
        </p:nvSpPr>
        <p:spPr>
          <a:xfrm>
            <a:off x="8511989" y="266700"/>
            <a:ext cx="2971800" cy="6324600"/>
          </a:xfrm>
        </p:spPr>
        <p:txBody>
          <a:bodyPr/>
          <a:lstStyle/>
          <a:p>
            <a:pPr>
              <a:buFont typeface="Wingdings" panose="05000000000000000000" pitchFamily="2" charset="2"/>
              <a:buNone/>
            </a:pPr>
            <a:r>
              <a:rPr lang="en-US" altLang="en-US" sz="2700" b="1" dirty="0"/>
              <a:t>A</a:t>
            </a:r>
          </a:p>
          <a:p>
            <a:pPr>
              <a:buFont typeface="Wingdings" panose="05000000000000000000" pitchFamily="2" charset="2"/>
              <a:buNone/>
            </a:pPr>
            <a:r>
              <a:rPr lang="en-US" altLang="en-US" sz="2700" b="1" dirty="0"/>
              <a:t>Codex </a:t>
            </a:r>
            <a:r>
              <a:rPr lang="en-US" altLang="en-US" sz="2700" b="1" dirty="0" err="1"/>
              <a:t>Alexandrinus</a:t>
            </a:r>
            <a:endParaRPr lang="en-US" altLang="en-US" sz="2700" b="1" dirty="0"/>
          </a:p>
          <a:p>
            <a:pPr>
              <a:buFont typeface="Wingdings" panose="05000000000000000000" pitchFamily="2" charset="2"/>
              <a:buNone/>
            </a:pPr>
            <a:endParaRPr lang="en-US" altLang="en-US" sz="2700" b="1" dirty="0"/>
          </a:p>
          <a:p>
            <a:r>
              <a:rPr lang="en-US" altLang="en-US" sz="2000" i="1" dirty="0">
                <a:latin typeface="Arial Narrow" panose="020B0606020202030204" pitchFamily="34" charset="0"/>
              </a:rPr>
              <a:t>5</a:t>
            </a:r>
            <a:r>
              <a:rPr lang="en-US" altLang="en-US" sz="2000" i="1" baseline="30000" dirty="0">
                <a:latin typeface="Arial Narrow" panose="020B0606020202030204" pitchFamily="34" charset="0"/>
              </a:rPr>
              <a:t>th</a:t>
            </a:r>
            <a:r>
              <a:rPr lang="en-US" altLang="en-US" sz="2000" i="1" dirty="0">
                <a:latin typeface="Arial Narrow" panose="020B0606020202030204" pitchFamily="34" charset="0"/>
              </a:rPr>
              <a:t> century</a:t>
            </a:r>
          </a:p>
          <a:p>
            <a:r>
              <a:rPr lang="en-US" altLang="en-US" sz="2000" i="1" dirty="0">
                <a:latin typeface="Arial Narrow" panose="020B0606020202030204" pitchFamily="34" charset="0"/>
              </a:rPr>
              <a:t>Full Bible</a:t>
            </a:r>
          </a:p>
          <a:p>
            <a:r>
              <a:rPr lang="en-US" altLang="en-US" sz="2000" i="1" dirty="0">
                <a:latin typeface="Arial Narrow" panose="020B0606020202030204" pitchFamily="34" charset="0"/>
              </a:rPr>
              <a:t>773 leaves</a:t>
            </a:r>
          </a:p>
          <a:p>
            <a:r>
              <a:rPr lang="en-US" altLang="en-US" sz="2000" i="1" dirty="0">
                <a:latin typeface="Arial Narrow" panose="020B0606020202030204" pitchFamily="34" charset="0"/>
              </a:rPr>
              <a:t>12.6” x 10.4” per leaf</a:t>
            </a:r>
          </a:p>
          <a:p>
            <a:r>
              <a:rPr lang="en-US" altLang="en-US" sz="2000" i="1" dirty="0">
                <a:latin typeface="Arial Narrow" panose="020B0606020202030204" pitchFamily="34" charset="0"/>
              </a:rPr>
              <a:t>46 to 52 lines per column</a:t>
            </a:r>
          </a:p>
        </p:txBody>
      </p:sp>
      <p:pic>
        <p:nvPicPr>
          <p:cNvPr id="118787" name="Picture 3">
            <a:extLst>
              <a:ext uri="{FF2B5EF4-FFF2-40B4-BE49-F238E27FC236}">
                <a16:creationId xmlns:a16="http://schemas.microsoft.com/office/drawing/2014/main" id="{5CD28E3B-E011-0F5D-AFE0-D9DE4FFBF5B6}"/>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b="-736"/>
          <a:stretch>
            <a:fillRect/>
          </a:stretch>
        </p:blipFill>
        <p:spPr>
          <a:xfrm>
            <a:off x="2671483" y="-1"/>
            <a:ext cx="5333999" cy="690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8" name="Text Box 4">
            <a:extLst>
              <a:ext uri="{FF2B5EF4-FFF2-40B4-BE49-F238E27FC236}">
                <a16:creationId xmlns:a16="http://schemas.microsoft.com/office/drawing/2014/main" id="{FA45EBCC-B890-266E-B74C-62A8B7869C1E}"/>
              </a:ext>
            </a:extLst>
          </p:cNvPr>
          <p:cNvSpPr txBox="1">
            <a:spLocks noChangeArrowheads="1"/>
          </p:cNvSpPr>
          <p:nvPr/>
        </p:nvSpPr>
        <p:spPr bwMode="auto">
          <a:xfrm>
            <a:off x="367553" y="6091518"/>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FFFFFF"/>
                </a:solidFill>
                <a:latin typeface="Arial Narrow" panose="020B0606020202030204" pitchFamily="34" charset="0"/>
                <a:cs typeface="Arial" panose="020B0604020202020204" pitchFamily="34" charset="0"/>
              </a:rPr>
              <a:t>British Library,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dissolve">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0AA8-D4D7-40D4-AB98-899F7C1527A1}"/>
              </a:ext>
            </a:extLst>
          </p:cNvPr>
          <p:cNvSpPr>
            <a:spLocks noGrp="1"/>
          </p:cNvSpPr>
          <p:nvPr>
            <p:ph type="title"/>
          </p:nvPr>
        </p:nvSpPr>
        <p:spPr>
          <a:xfrm>
            <a:off x="825313" y="277691"/>
            <a:ext cx="10138724" cy="1325562"/>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Because it was in Greek, the LXX would become the “Bible” of the earliest Christians.</a:t>
            </a:r>
          </a:p>
        </p:txBody>
      </p:sp>
      <p:sp>
        <p:nvSpPr>
          <p:cNvPr id="3" name="Content Placeholder 2">
            <a:extLst>
              <a:ext uri="{FF2B5EF4-FFF2-40B4-BE49-F238E27FC236}">
                <a16:creationId xmlns:a16="http://schemas.microsoft.com/office/drawing/2014/main" id="{E8F295AC-3E2F-4F3B-A344-193D48CCFC0F}"/>
              </a:ext>
            </a:extLst>
          </p:cNvPr>
          <p:cNvSpPr>
            <a:spLocks noGrp="1"/>
          </p:cNvSpPr>
          <p:nvPr>
            <p:ph idx="1"/>
          </p:nvPr>
        </p:nvSpPr>
        <p:spPr>
          <a:xfrm>
            <a:off x="1215056" y="1811215"/>
            <a:ext cx="9862519" cy="5046785"/>
          </a:xfrm>
        </p:spPr>
        <p:txBody>
          <a:bodyPr>
            <a:normAutofit/>
          </a:bodyPr>
          <a:lstStyle/>
          <a:p>
            <a:pPr marL="0" indent="0">
              <a:buNone/>
            </a:pPr>
            <a:r>
              <a:rPr lang="en-US" sz="2400" b="1" dirty="0">
                <a:solidFill>
                  <a:srgbClr val="C00000"/>
                </a:solidFill>
              </a:rPr>
              <a:t>Few people outside Palestine would have been conversant in Biblical Hebrew.</a:t>
            </a:r>
          </a:p>
          <a:p>
            <a:r>
              <a:rPr lang="en-US" sz="2000" i="1" dirty="0"/>
              <a:t>Hence, the writers of the New Testament, when quoting from the Old Testament, frequently do so from the LXX.</a:t>
            </a:r>
          </a:p>
          <a:p>
            <a:r>
              <a:rPr lang="en-US" sz="2000" i="1" dirty="0"/>
              <a:t>Paul quotes from both the LXX as well as the Hebrew Bible (but, of course, he writes in Greek).</a:t>
            </a:r>
          </a:p>
          <a:p>
            <a:r>
              <a:rPr lang="en-US" sz="2000" i="1" dirty="0"/>
              <a:t>Luke and the author of Hebrews quote exclusively from the LXX.</a:t>
            </a:r>
          </a:p>
        </p:txBody>
      </p:sp>
    </p:spTree>
    <p:extLst>
      <p:ext uri="{BB962C8B-B14F-4D97-AF65-F5344CB8AC3E}">
        <p14:creationId xmlns:p14="http://schemas.microsoft.com/office/powerpoint/2010/main" val="32923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B043-16C4-482D-A695-ACD060B84A24}"/>
              </a:ext>
            </a:extLst>
          </p:cNvPr>
          <p:cNvSpPr>
            <a:spLocks noGrp="1"/>
          </p:cNvSpPr>
          <p:nvPr>
            <p:ph type="title"/>
          </p:nvPr>
        </p:nvSpPr>
        <p:spPr>
          <a:xfrm>
            <a:off x="542925" y="125730"/>
            <a:ext cx="9692640" cy="1325562"/>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The Writings of the New Testament</a:t>
            </a:r>
          </a:p>
        </p:txBody>
      </p:sp>
      <p:sp>
        <p:nvSpPr>
          <p:cNvPr id="3" name="Content Placeholder 2">
            <a:extLst>
              <a:ext uri="{FF2B5EF4-FFF2-40B4-BE49-F238E27FC236}">
                <a16:creationId xmlns:a16="http://schemas.microsoft.com/office/drawing/2014/main" id="{46598769-58C1-4D8B-A855-19DC4C5244CC}"/>
              </a:ext>
            </a:extLst>
          </p:cNvPr>
          <p:cNvSpPr>
            <a:spLocks noGrp="1"/>
          </p:cNvSpPr>
          <p:nvPr>
            <p:ph idx="1"/>
          </p:nvPr>
        </p:nvSpPr>
        <p:spPr>
          <a:xfrm>
            <a:off x="542925" y="1691640"/>
            <a:ext cx="10411587" cy="5074920"/>
          </a:xfrm>
        </p:spPr>
        <p:txBody>
          <a:bodyPr>
            <a:normAutofit/>
          </a:bodyPr>
          <a:lstStyle/>
          <a:p>
            <a:pPr marL="0" indent="0">
              <a:buNone/>
            </a:pPr>
            <a:r>
              <a:rPr lang="en-US" sz="2400" b="1" dirty="0">
                <a:solidFill>
                  <a:srgbClr val="C00000"/>
                </a:solidFill>
              </a:rPr>
              <a:t>As the apostles and those close to them began to compose Christian texts, they naturally did so in Greek.</a:t>
            </a:r>
          </a:p>
          <a:p>
            <a:r>
              <a:rPr lang="en-US" sz="2000" i="1" dirty="0"/>
              <a:t>Paul typically used an amanuensis, like Tertius, Sosthenes or Timothy (Ro. 16:22; 1 Co. 1:1; 2 Co. 1:1; Phil. 1:1; Col. 1:1; 1 Th. 1:1; 2 Th. 1:1; </a:t>
            </a:r>
            <a:r>
              <a:rPr lang="en-US" sz="2000" i="1" dirty="0" err="1"/>
              <a:t>Phlm</a:t>
            </a:r>
            <a:r>
              <a:rPr lang="en-US" sz="2000" i="1" dirty="0"/>
              <a:t> 1), though he made it a practice to sign off with his own signature (1 Co. 16:21; Ga. 6:11; 2 </a:t>
            </a:r>
            <a:r>
              <a:rPr lang="en-US" sz="2000" i="1" dirty="0" err="1"/>
              <a:t>th.</a:t>
            </a:r>
            <a:r>
              <a:rPr lang="en-US" sz="2000" i="1" dirty="0"/>
              <a:t> 3:17).</a:t>
            </a:r>
          </a:p>
          <a:p>
            <a:r>
              <a:rPr lang="en-US" sz="2000" i="1" dirty="0"/>
              <a:t>We know considerably less about the process of writing lying behind the four Gospels, but early Christian testimony (Papias) indicates that Mark, at least, was a collector of the personal memories about Jesus by Simon Peter.</a:t>
            </a:r>
          </a:p>
        </p:txBody>
      </p:sp>
    </p:spTree>
    <p:extLst>
      <p:ext uri="{BB962C8B-B14F-4D97-AF65-F5344CB8AC3E}">
        <p14:creationId xmlns:p14="http://schemas.microsoft.com/office/powerpoint/2010/main" val="390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E8D2AFE-690B-10E5-6841-04E433088711}"/>
              </a:ext>
            </a:extLst>
          </p:cNvPr>
          <p:cNvSpPr>
            <a:spLocks noGrp="1" noChangeArrowheads="1"/>
          </p:cNvSpPr>
          <p:nvPr>
            <p:ph type="title"/>
          </p:nvPr>
        </p:nvSpPr>
        <p:spPr>
          <a:xfrm>
            <a:off x="2951164" y="214314"/>
            <a:ext cx="7183437" cy="1462087"/>
          </a:xfrm>
        </p:spPr>
        <p:txBody>
          <a:bodyPr/>
          <a:lstStyle/>
          <a:p>
            <a:pPr eaLnBrk="1" hangingPunct="1"/>
            <a:r>
              <a:rPr lang="en-US" altLang="en-US">
                <a:latin typeface="Impact" panose="020B0806030902050204" pitchFamily="34" charset="0"/>
              </a:rPr>
              <a:t>Judah’s War of Independence</a:t>
            </a:r>
          </a:p>
        </p:txBody>
      </p:sp>
      <p:sp>
        <p:nvSpPr>
          <p:cNvPr id="108547" name="Rectangle 3">
            <a:extLst>
              <a:ext uri="{FF2B5EF4-FFF2-40B4-BE49-F238E27FC236}">
                <a16:creationId xmlns:a16="http://schemas.microsoft.com/office/drawing/2014/main" id="{E7850101-D13B-46B3-9D0F-9933CF0FEB74}"/>
              </a:ext>
            </a:extLst>
          </p:cNvPr>
          <p:cNvSpPr>
            <a:spLocks noGrp="1" noChangeArrowheads="1"/>
          </p:cNvSpPr>
          <p:nvPr>
            <p:ph type="body" idx="1"/>
          </p:nvPr>
        </p:nvSpPr>
        <p:spPr>
          <a:xfrm>
            <a:off x="722376" y="2017714"/>
            <a:ext cx="10817352" cy="4840287"/>
          </a:xfrm>
        </p:spPr>
        <p:txBody>
          <a:bodyPr/>
          <a:lstStyle/>
          <a:p>
            <a:pPr eaLnBrk="1" hangingPunct="1">
              <a:buFont typeface="Wingdings" panose="05000000000000000000" pitchFamily="2" charset="2"/>
              <a:buNone/>
              <a:defRPr/>
            </a:pPr>
            <a:r>
              <a:rPr lang="en-US" altLang="en-US" sz="2400" b="1" dirty="0">
                <a:solidFill>
                  <a:schemeClr val="hlink"/>
                </a:solidFill>
                <a:effectLst>
                  <a:outerShdw blurRad="38100" dist="38100" dir="2700000" algn="tl">
                    <a:srgbClr val="000000"/>
                  </a:outerShdw>
                </a:effectLst>
              </a:rPr>
              <a:t>During the Hellenistic (Greek) Period, a concerted effort was made by the Syrian Hellenists to exterminate Jewish religion.</a:t>
            </a:r>
          </a:p>
          <a:p>
            <a:pPr eaLnBrk="1" hangingPunct="1">
              <a:defRPr/>
            </a:pPr>
            <a:r>
              <a:rPr lang="en-US" altLang="en-US" sz="2000" i="1" dirty="0"/>
              <a:t>In the mid-160s BC, Antiochus IV Epiphanes attempted to force Greek culture upon the Jews, desecrating the temple and forbidding kosher laws.</a:t>
            </a:r>
          </a:p>
          <a:p>
            <a:pPr eaLnBrk="1" hangingPunct="1">
              <a:defRPr/>
            </a:pPr>
            <a:r>
              <a:rPr lang="en-US" altLang="en-US" sz="2000" i="1" dirty="0"/>
              <a:t>An incensed priest and his family revolted, winning Jewish independence for about a century.</a:t>
            </a:r>
          </a:p>
          <a:p>
            <a:pPr eaLnBrk="1" hangingPunct="1">
              <a:defRPr/>
            </a:pPr>
            <a:r>
              <a:rPr lang="en-US" altLang="en-US" sz="2000" i="1" dirty="0"/>
              <a:t>The temple’s cleansing is celebrated by the Feast of Hanukkah (= “Feast of Dedication” in John 10:22).</a:t>
            </a:r>
          </a:p>
        </p:txBody>
      </p:sp>
      <p:sp>
        <p:nvSpPr>
          <p:cNvPr id="13316" name="Slide Number Placeholder 1">
            <a:extLst>
              <a:ext uri="{FF2B5EF4-FFF2-40B4-BE49-F238E27FC236}">
                <a16:creationId xmlns:a16="http://schemas.microsoft.com/office/drawing/2014/main" id="{7E068451-830A-A5A8-6F0D-58C882E33769}"/>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E3A4871F-7081-4062-AAAD-8D7FCE500F69}" type="slidenum">
              <a:rPr lang="en-US" altLang="en-US" sz="1400">
                <a:solidFill>
                  <a:srgbClr val="000000"/>
                </a:solidFill>
              </a:rPr>
              <a:pPr fontAlgn="base">
                <a:spcBef>
                  <a:spcPct val="0"/>
                </a:spcBef>
                <a:spcAft>
                  <a:spcPct val="0"/>
                </a:spcAft>
                <a:buClrTx/>
                <a:buSzTx/>
                <a:buNone/>
              </a:pPr>
              <a:t>4</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B8AF-FCE0-40CE-9FD8-CF7EC08B7679}"/>
              </a:ext>
            </a:extLst>
          </p:cNvPr>
          <p:cNvSpPr>
            <a:spLocks noGrp="1"/>
          </p:cNvSpPr>
          <p:nvPr>
            <p:ph type="title"/>
          </p:nvPr>
        </p:nvSpPr>
        <p:spPr>
          <a:xfrm>
            <a:off x="1126588" y="166467"/>
            <a:ext cx="9692640" cy="818271"/>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Early Translations</a:t>
            </a:r>
          </a:p>
        </p:txBody>
      </p:sp>
      <p:sp>
        <p:nvSpPr>
          <p:cNvPr id="3" name="Content Placeholder 2">
            <a:extLst>
              <a:ext uri="{FF2B5EF4-FFF2-40B4-BE49-F238E27FC236}">
                <a16:creationId xmlns:a16="http://schemas.microsoft.com/office/drawing/2014/main" id="{5455D86C-D3CB-444E-926D-0D398181481E}"/>
              </a:ext>
            </a:extLst>
          </p:cNvPr>
          <p:cNvSpPr>
            <a:spLocks noGrp="1"/>
          </p:cNvSpPr>
          <p:nvPr>
            <p:ph idx="1"/>
          </p:nvPr>
        </p:nvSpPr>
        <p:spPr>
          <a:xfrm>
            <a:off x="1249680" y="1178176"/>
            <a:ext cx="9837420" cy="5654919"/>
          </a:xfrm>
        </p:spPr>
        <p:txBody>
          <a:bodyPr>
            <a:normAutofit/>
          </a:bodyPr>
          <a:lstStyle/>
          <a:p>
            <a:pPr marL="0" indent="0">
              <a:buNone/>
            </a:pPr>
            <a:r>
              <a:rPr lang="en-US" sz="2400" b="1" dirty="0">
                <a:solidFill>
                  <a:srgbClr val="C00000"/>
                </a:solidFill>
              </a:rPr>
              <a:t>As early as the 2</a:t>
            </a:r>
            <a:r>
              <a:rPr lang="en-US" sz="2400" b="1" baseline="30000" dirty="0">
                <a:solidFill>
                  <a:srgbClr val="C00000"/>
                </a:solidFill>
              </a:rPr>
              <a:t>nd</a:t>
            </a:r>
            <a:r>
              <a:rPr lang="en-US" sz="2400" b="1" dirty="0">
                <a:solidFill>
                  <a:srgbClr val="C00000"/>
                </a:solidFill>
              </a:rPr>
              <a:t> century, the texts of the New Testament began being translated into vernacular languages.</a:t>
            </a:r>
          </a:p>
          <a:p>
            <a:r>
              <a:rPr lang="en-US" sz="2000" i="1" dirty="0"/>
              <a:t>Christian missionaries translated biblical texts into local languages wherever Greek would not serve the needs of the people.</a:t>
            </a:r>
          </a:p>
          <a:p>
            <a:r>
              <a:rPr lang="en-US" sz="2000" i="1" dirty="0"/>
              <a:t>These early translations include:</a:t>
            </a:r>
          </a:p>
          <a:p>
            <a:pPr lvl="1"/>
            <a:r>
              <a:rPr lang="en-US" sz="2000" b="1" dirty="0">
                <a:solidFill>
                  <a:schemeClr val="tx1"/>
                </a:solidFill>
                <a:latin typeface="Calibri" panose="020F0502020204030204" pitchFamily="34" charset="0"/>
              </a:rPr>
              <a:t>Old Latin (predating Jerome’s Latin Vulgate)</a:t>
            </a:r>
          </a:p>
          <a:p>
            <a:pPr lvl="1"/>
            <a:r>
              <a:rPr lang="en-US" sz="2000" b="1" dirty="0">
                <a:solidFill>
                  <a:schemeClr val="tx1"/>
                </a:solidFill>
                <a:latin typeface="Calibri" panose="020F0502020204030204" pitchFamily="34" charset="0"/>
              </a:rPr>
              <a:t>Syriac (Peshitta)</a:t>
            </a:r>
          </a:p>
          <a:p>
            <a:pPr lvl="1"/>
            <a:r>
              <a:rPr lang="en-US" sz="2000" b="1" dirty="0">
                <a:solidFill>
                  <a:schemeClr val="tx1"/>
                </a:solidFill>
                <a:latin typeface="Calibri" panose="020F0502020204030204" pitchFamily="34" charset="0"/>
              </a:rPr>
              <a:t>Coptic</a:t>
            </a:r>
          </a:p>
          <a:p>
            <a:pPr lvl="1"/>
            <a:r>
              <a:rPr lang="en-US" sz="2000" b="1" dirty="0">
                <a:solidFill>
                  <a:schemeClr val="tx1"/>
                </a:solidFill>
                <a:latin typeface="Calibri" panose="020F0502020204030204" pitchFamily="34" charset="0"/>
              </a:rPr>
              <a:t>Armenian</a:t>
            </a:r>
          </a:p>
          <a:p>
            <a:pPr lvl="1"/>
            <a:r>
              <a:rPr lang="en-US" sz="2000" b="1" dirty="0">
                <a:solidFill>
                  <a:schemeClr val="tx1"/>
                </a:solidFill>
                <a:latin typeface="Calibri" panose="020F0502020204030204" pitchFamily="34" charset="0"/>
              </a:rPr>
              <a:t>Georgian</a:t>
            </a:r>
          </a:p>
          <a:p>
            <a:pPr lvl="1"/>
            <a:r>
              <a:rPr lang="en-US" sz="2000" b="1" dirty="0">
                <a:solidFill>
                  <a:schemeClr val="tx1"/>
                </a:solidFill>
                <a:latin typeface="Calibri" panose="020F0502020204030204" pitchFamily="34" charset="0"/>
              </a:rPr>
              <a:t>Ethiopic</a:t>
            </a:r>
          </a:p>
          <a:p>
            <a:pPr lvl="1"/>
            <a:r>
              <a:rPr lang="en-US" sz="2000" b="1" dirty="0">
                <a:solidFill>
                  <a:schemeClr val="tx1"/>
                </a:solidFill>
                <a:latin typeface="Calibri" panose="020F0502020204030204" pitchFamily="34" charset="0"/>
              </a:rPr>
              <a:t>Arabic</a:t>
            </a:r>
          </a:p>
          <a:p>
            <a:pPr lvl="1"/>
            <a:r>
              <a:rPr lang="en-US" sz="2000" b="1" dirty="0">
                <a:solidFill>
                  <a:schemeClr val="tx1"/>
                </a:solidFill>
                <a:latin typeface="Calibri" panose="020F0502020204030204" pitchFamily="34" charset="0"/>
              </a:rPr>
              <a:t>Gothic</a:t>
            </a:r>
          </a:p>
        </p:txBody>
      </p:sp>
    </p:spTree>
    <p:extLst>
      <p:ext uri="{BB962C8B-B14F-4D97-AF65-F5344CB8AC3E}">
        <p14:creationId xmlns:p14="http://schemas.microsoft.com/office/powerpoint/2010/main" val="2837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par>
                          <p:cTn id="51" fill="hold">
                            <p:stCondLst>
                              <p:cond delay="3500"/>
                            </p:stCondLst>
                            <p:childTnLst>
                              <p:par>
                                <p:cTn id="52" presetID="10" presetClass="entr" presetSubtype="0" fill="hold"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E18C-20F0-4C55-BFE4-6ED04A3883A4}"/>
              </a:ext>
            </a:extLst>
          </p:cNvPr>
          <p:cNvSpPr>
            <a:spLocks noGrp="1"/>
          </p:cNvSpPr>
          <p:nvPr>
            <p:ph type="title"/>
          </p:nvPr>
        </p:nvSpPr>
        <p:spPr>
          <a:xfrm>
            <a:off x="449580" y="22860"/>
            <a:ext cx="9692640" cy="1325562"/>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The Public Reading of Scripture</a:t>
            </a:r>
          </a:p>
        </p:txBody>
      </p:sp>
      <p:sp>
        <p:nvSpPr>
          <p:cNvPr id="3" name="Content Placeholder 2">
            <a:extLst>
              <a:ext uri="{FF2B5EF4-FFF2-40B4-BE49-F238E27FC236}">
                <a16:creationId xmlns:a16="http://schemas.microsoft.com/office/drawing/2014/main" id="{31C575D3-C638-4E81-9667-B1F51B770208}"/>
              </a:ext>
            </a:extLst>
          </p:cNvPr>
          <p:cNvSpPr>
            <a:spLocks noGrp="1"/>
          </p:cNvSpPr>
          <p:nvPr>
            <p:ph idx="1"/>
          </p:nvPr>
        </p:nvSpPr>
        <p:spPr>
          <a:xfrm>
            <a:off x="485775" y="1531620"/>
            <a:ext cx="10624185" cy="5303520"/>
          </a:xfrm>
        </p:spPr>
        <p:txBody>
          <a:bodyPr>
            <a:normAutofit/>
          </a:bodyPr>
          <a:lstStyle/>
          <a:p>
            <a:pPr marL="0" indent="0">
              <a:buNone/>
            </a:pPr>
            <a:r>
              <a:rPr lang="en-US" sz="2400" b="1" dirty="0">
                <a:solidFill>
                  <a:srgbClr val="C00000"/>
                </a:solidFill>
              </a:rPr>
              <a:t>In a society where the ownership of texts was economically prohibitive, the familiarity of Christians with the Bible depended upon hearing them read publicly.</a:t>
            </a:r>
          </a:p>
          <a:p>
            <a:r>
              <a:rPr lang="en-US" sz="2000" i="1" dirty="0"/>
              <a:t>In the synagogue tradition, two Scripture readings were appointed for each service, one from the Torah and one from the Prophets, and these were arranged in a three-year cycle. (Jesus gave the “Prophets” reading in his hometown of Nazareth, cf. Lk. 4:16ff.).</a:t>
            </a:r>
          </a:p>
          <a:p>
            <a:r>
              <a:rPr lang="en-US" sz="2000" i="1" dirty="0"/>
              <a:t>These readings, in turn, became the “text” for the sermons of the rabbis.</a:t>
            </a:r>
          </a:p>
          <a:p>
            <a:r>
              <a:rPr lang="en-US" sz="2000" i="1" dirty="0"/>
              <a:t>Christians followed this same pattern (1 </a:t>
            </a:r>
            <a:r>
              <a:rPr lang="en-US" sz="2000" i="1" dirty="0" err="1"/>
              <a:t>Ti</a:t>
            </a:r>
            <a:r>
              <a:rPr lang="en-US" sz="2000" i="1" dirty="0"/>
              <a:t>. 4:13). Indeed, some suggest that the nuance of this passage is, “…give attention to the selected reading of the day…”</a:t>
            </a:r>
          </a:p>
        </p:txBody>
      </p:sp>
    </p:spTree>
    <p:extLst>
      <p:ext uri="{BB962C8B-B14F-4D97-AF65-F5344CB8AC3E}">
        <p14:creationId xmlns:p14="http://schemas.microsoft.com/office/powerpoint/2010/main" val="23525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0D38-0913-4AAE-B466-03BECB1F852E}"/>
              </a:ext>
            </a:extLst>
          </p:cNvPr>
          <p:cNvSpPr>
            <a:spLocks noGrp="1"/>
          </p:cNvSpPr>
          <p:nvPr>
            <p:ph type="title"/>
          </p:nvPr>
        </p:nvSpPr>
        <p:spPr>
          <a:xfrm>
            <a:off x="1261872" y="192088"/>
            <a:ext cx="9692640" cy="1325562"/>
          </a:xfrm>
        </p:spPr>
        <p:txBody>
          <a:bodyPr/>
          <a:lstStyle/>
          <a:p>
            <a:pPr algn="ctr"/>
            <a:r>
              <a:rPr lang="en-US" dirty="0">
                <a:solidFill>
                  <a:srgbClr val="C00000"/>
                </a:solidFill>
              </a:rPr>
              <a:t>An Early Christian Description </a:t>
            </a:r>
          </a:p>
        </p:txBody>
      </p:sp>
      <p:sp>
        <p:nvSpPr>
          <p:cNvPr id="3" name="Content Placeholder 2">
            <a:extLst>
              <a:ext uri="{FF2B5EF4-FFF2-40B4-BE49-F238E27FC236}">
                <a16:creationId xmlns:a16="http://schemas.microsoft.com/office/drawing/2014/main" id="{DC73A944-A85C-4A3D-BE70-1E3D8F1253D1}"/>
              </a:ext>
            </a:extLst>
          </p:cNvPr>
          <p:cNvSpPr>
            <a:spLocks noGrp="1"/>
          </p:cNvSpPr>
          <p:nvPr>
            <p:ph idx="1"/>
          </p:nvPr>
        </p:nvSpPr>
        <p:spPr>
          <a:xfrm>
            <a:off x="1261872" y="1943100"/>
            <a:ext cx="9870948" cy="4914900"/>
          </a:xfrm>
        </p:spPr>
        <p:txBody>
          <a:bodyPr>
            <a:normAutofit/>
          </a:bodyPr>
          <a:lstStyle/>
          <a:p>
            <a:pPr marL="0" indent="0">
              <a:buNone/>
            </a:pPr>
            <a:r>
              <a:rPr lang="en-US" sz="3200" i="1" dirty="0"/>
              <a:t>“On the day called Sunday, all who live in the cities or in the country gather together in one place, and the memoirs of the Apostles or the writings of the prophets are read, as long as time permits…”</a:t>
            </a:r>
          </a:p>
          <a:p>
            <a:pPr marL="0" indent="0" algn="r">
              <a:buNone/>
            </a:pPr>
            <a:r>
              <a:rPr lang="en-US" sz="2000" b="1" dirty="0"/>
              <a:t>Justin Martyr (d. 166)</a:t>
            </a:r>
          </a:p>
        </p:txBody>
      </p:sp>
    </p:spTree>
    <p:extLst>
      <p:ext uri="{BB962C8B-B14F-4D97-AF65-F5344CB8AC3E}">
        <p14:creationId xmlns:p14="http://schemas.microsoft.com/office/powerpoint/2010/main" val="1949540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E6C7-EDB2-4504-872A-A552D13E0F1F}"/>
              </a:ext>
            </a:extLst>
          </p:cNvPr>
          <p:cNvSpPr>
            <a:spLocks noGrp="1"/>
          </p:cNvSpPr>
          <p:nvPr>
            <p:ph type="title"/>
          </p:nvPr>
        </p:nvSpPr>
        <p:spPr>
          <a:xfrm>
            <a:off x="542925" y="337185"/>
            <a:ext cx="9692640" cy="967740"/>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The Selected Readings</a:t>
            </a:r>
          </a:p>
        </p:txBody>
      </p:sp>
      <p:sp>
        <p:nvSpPr>
          <p:cNvPr id="3" name="Content Placeholder 2">
            <a:extLst>
              <a:ext uri="{FF2B5EF4-FFF2-40B4-BE49-F238E27FC236}">
                <a16:creationId xmlns:a16="http://schemas.microsoft.com/office/drawing/2014/main" id="{6A7370D0-8AF8-4341-A3FB-ACC241915272}"/>
              </a:ext>
            </a:extLst>
          </p:cNvPr>
          <p:cNvSpPr>
            <a:spLocks noGrp="1"/>
          </p:cNvSpPr>
          <p:nvPr>
            <p:ph idx="1"/>
          </p:nvPr>
        </p:nvSpPr>
        <p:spPr>
          <a:xfrm>
            <a:off x="542925" y="1485900"/>
            <a:ext cx="10582275" cy="5372100"/>
          </a:xfrm>
        </p:spPr>
        <p:txBody>
          <a:bodyPr>
            <a:normAutofit/>
          </a:bodyPr>
          <a:lstStyle/>
          <a:p>
            <a:pPr marL="0" indent="0">
              <a:buNone/>
            </a:pPr>
            <a:r>
              <a:rPr lang="en-US" sz="2400" b="1" dirty="0">
                <a:solidFill>
                  <a:srgbClr val="C00000"/>
                </a:solidFill>
              </a:rPr>
              <a:t>The early churches varied in their choice of selected readings.</a:t>
            </a:r>
          </a:p>
          <a:p>
            <a:r>
              <a:rPr lang="en-US" sz="2000" i="1" dirty="0"/>
              <a:t>Some churches read from Sunday to Sunday until a particular book was finished (and this seemed to have been the general practice).</a:t>
            </a:r>
          </a:p>
          <a:p>
            <a:r>
              <a:rPr lang="en-US" sz="2000" i="1" dirty="0"/>
              <a:t>In other areas (Spain and France), short selections from various parts of Scripture were pieced together.</a:t>
            </a:r>
          </a:p>
          <a:p>
            <a:r>
              <a:rPr lang="en-US" sz="2000" i="1" dirty="0"/>
              <a:t>Some churches used harmonies of the gospels and read them in parallel.</a:t>
            </a:r>
          </a:p>
          <a:p>
            <a:r>
              <a:rPr lang="en-US" sz="2000" i="1" dirty="0"/>
              <a:t>By the 4</a:t>
            </a:r>
            <a:r>
              <a:rPr lang="en-US" sz="2000" i="1" baseline="30000" dirty="0"/>
              <a:t>th</a:t>
            </a:r>
            <a:r>
              <a:rPr lang="en-US" sz="2000" i="1" dirty="0"/>
              <a:t> century, fixed readings were associated with Advent and Pentecost, and eventually, Lent, Good Friday, Easter, etc.</a:t>
            </a:r>
          </a:p>
          <a:p>
            <a:pPr marL="0" indent="0">
              <a:buNone/>
            </a:pPr>
            <a:endParaRPr lang="en-US" dirty="0"/>
          </a:p>
        </p:txBody>
      </p:sp>
    </p:spTree>
    <p:extLst>
      <p:ext uri="{BB962C8B-B14F-4D97-AF65-F5344CB8AC3E}">
        <p14:creationId xmlns:p14="http://schemas.microsoft.com/office/powerpoint/2010/main" val="7509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DEBF-7082-411D-9521-50E1449032C9}"/>
              </a:ext>
            </a:extLst>
          </p:cNvPr>
          <p:cNvSpPr>
            <a:spLocks noGrp="1"/>
          </p:cNvSpPr>
          <p:nvPr>
            <p:ph type="title"/>
          </p:nvPr>
        </p:nvSpPr>
        <p:spPr>
          <a:xfrm>
            <a:off x="514350" y="259080"/>
            <a:ext cx="9692640" cy="1325562"/>
          </a:xfrm>
        </p:spPr>
        <p:txBody>
          <a:bodyPr>
            <a:normAutofit/>
          </a:bodyPr>
          <a:lstStyle/>
          <a:p>
            <a:r>
              <a:rPr lang="en-US" sz="3600" dirty="0">
                <a:solidFill>
                  <a:schemeClr val="accent4">
                    <a:lumMod val="50000"/>
                  </a:schemeClr>
                </a:solidFill>
                <a:effectLst>
                  <a:outerShdw blurRad="38100" dist="38100" dir="2700000" algn="tl">
                    <a:srgbClr val="000000">
                      <a:alpha val="43137"/>
                    </a:srgbClr>
                  </a:outerShdw>
                </a:effectLst>
              </a:rPr>
              <a:t>The Lectionary</a:t>
            </a:r>
          </a:p>
        </p:txBody>
      </p:sp>
      <p:sp>
        <p:nvSpPr>
          <p:cNvPr id="3" name="Content Placeholder 2">
            <a:extLst>
              <a:ext uri="{FF2B5EF4-FFF2-40B4-BE49-F238E27FC236}">
                <a16:creationId xmlns:a16="http://schemas.microsoft.com/office/drawing/2014/main" id="{1F03375D-3C42-453D-8CFE-23E8C2602A93}"/>
              </a:ext>
            </a:extLst>
          </p:cNvPr>
          <p:cNvSpPr>
            <a:spLocks noGrp="1"/>
          </p:cNvSpPr>
          <p:nvPr>
            <p:ph idx="1"/>
          </p:nvPr>
        </p:nvSpPr>
        <p:spPr>
          <a:xfrm>
            <a:off x="514350" y="1737360"/>
            <a:ext cx="10427970" cy="5120640"/>
          </a:xfrm>
        </p:spPr>
        <p:txBody>
          <a:bodyPr>
            <a:normAutofit/>
          </a:bodyPr>
          <a:lstStyle/>
          <a:p>
            <a:pPr marL="0" indent="0">
              <a:buNone/>
            </a:pPr>
            <a:r>
              <a:rPr lang="en-US" sz="2400" b="1" dirty="0">
                <a:solidFill>
                  <a:srgbClr val="C00000"/>
                </a:solidFill>
              </a:rPr>
              <a:t>In AD 471 (or earlier), a lectionary was produced, the </a:t>
            </a:r>
            <a:r>
              <a:rPr lang="en-US" sz="2400" b="1" i="1" dirty="0">
                <a:solidFill>
                  <a:srgbClr val="C00000"/>
                </a:solidFill>
              </a:rPr>
              <a:t>Comes </a:t>
            </a:r>
            <a:r>
              <a:rPr lang="en-US" sz="2400" b="1" i="1" dirty="0" err="1">
                <a:solidFill>
                  <a:srgbClr val="C00000"/>
                </a:solidFill>
              </a:rPr>
              <a:t>Hieronymi</a:t>
            </a:r>
            <a:r>
              <a:rPr lang="en-US" sz="2400" b="1" dirty="0">
                <a:solidFill>
                  <a:srgbClr val="C00000"/>
                </a:solidFill>
              </a:rPr>
              <a:t> (Lectionary from Jerome), and it became the standard order of readings for the Western Church.</a:t>
            </a:r>
          </a:p>
          <a:p>
            <a:r>
              <a:rPr lang="en-US" sz="2000" i="1" dirty="0"/>
              <a:t>It assigned readings for Advent, Christmas, Lent, and Easter.</a:t>
            </a:r>
          </a:p>
          <a:p>
            <a:r>
              <a:rPr lang="en-US" sz="2000" i="1" dirty="0"/>
              <a:t>The rest of the year was covered by optional texts and could be adjusted by the local bishop or pastor.</a:t>
            </a:r>
          </a:p>
          <a:p>
            <a:r>
              <a:rPr lang="en-US" sz="2000" i="1" dirty="0"/>
              <a:t>Three centuries later, Charlemagne standardized liturgical practices in his domain along with a revision of the lectionary, and this, in turn, meant that everyone in the west was reading the same passages on the same Sundays.</a:t>
            </a:r>
          </a:p>
        </p:txBody>
      </p:sp>
    </p:spTree>
    <p:extLst>
      <p:ext uri="{BB962C8B-B14F-4D97-AF65-F5344CB8AC3E}">
        <p14:creationId xmlns:p14="http://schemas.microsoft.com/office/powerpoint/2010/main" val="1577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0679-102D-4FF5-A08E-32D4D8D442D9}"/>
              </a:ext>
            </a:extLst>
          </p:cNvPr>
          <p:cNvSpPr>
            <a:spLocks noGrp="1"/>
          </p:cNvSpPr>
          <p:nvPr>
            <p:ph type="title"/>
          </p:nvPr>
        </p:nvSpPr>
        <p:spPr>
          <a:xfrm>
            <a:off x="6096000" y="365760"/>
            <a:ext cx="4858512" cy="1394460"/>
          </a:xfrm>
        </p:spPr>
        <p:txBody>
          <a:bodyPr>
            <a:normAutofit/>
          </a:bodyPr>
          <a:lstStyle/>
          <a:p>
            <a:r>
              <a:rPr lang="en-US" sz="3600" dirty="0"/>
              <a:t>Greek Lectionary of the Gospels</a:t>
            </a:r>
          </a:p>
        </p:txBody>
      </p:sp>
      <p:pic>
        <p:nvPicPr>
          <p:cNvPr id="5" name="Content Placeholder 4">
            <a:extLst>
              <a:ext uri="{FF2B5EF4-FFF2-40B4-BE49-F238E27FC236}">
                <a16:creationId xmlns:a16="http://schemas.microsoft.com/office/drawing/2014/main" id="{156D7D9A-7EB4-4ACC-B156-8282D03A88C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73153" y="0"/>
            <a:ext cx="5481827" cy="6858000"/>
          </a:xfrm>
        </p:spPr>
      </p:pic>
      <p:sp>
        <p:nvSpPr>
          <p:cNvPr id="6" name="TextBox 5">
            <a:extLst>
              <a:ext uri="{FF2B5EF4-FFF2-40B4-BE49-F238E27FC236}">
                <a16:creationId xmlns:a16="http://schemas.microsoft.com/office/drawing/2014/main" id="{D0D1CABD-13BC-4938-A977-CBC37C138903}"/>
              </a:ext>
            </a:extLst>
          </p:cNvPr>
          <p:cNvSpPr txBox="1"/>
          <p:nvPr/>
        </p:nvSpPr>
        <p:spPr>
          <a:xfrm>
            <a:off x="6400800" y="2446020"/>
            <a:ext cx="4160520"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The Readings for Easter Week from the Gospel of Matthew, along with readings for the stations of the cross.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The Greek lectionaries become an important witness to the Greek text of the New Testament.</a:t>
            </a:r>
          </a:p>
        </p:txBody>
      </p:sp>
    </p:spTree>
    <p:extLst>
      <p:ext uri="{BB962C8B-B14F-4D97-AF65-F5344CB8AC3E}">
        <p14:creationId xmlns:p14="http://schemas.microsoft.com/office/powerpoint/2010/main" val="1708784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9E7-CDB5-8D72-F667-CB6E6524BF08}"/>
              </a:ext>
            </a:extLst>
          </p:cNvPr>
          <p:cNvSpPr>
            <a:spLocks noGrp="1"/>
          </p:cNvSpPr>
          <p:nvPr>
            <p:ph type="title"/>
          </p:nvPr>
        </p:nvSpPr>
        <p:spPr>
          <a:xfrm>
            <a:off x="611030" y="292101"/>
            <a:ext cx="3960971" cy="991235"/>
          </a:xfrm>
        </p:spPr>
        <p:txBody>
          <a:bodyPr/>
          <a:lstStyle/>
          <a:p>
            <a:r>
              <a:rPr lang="en-US" b="1" dirty="0" err="1">
                <a:solidFill>
                  <a:srgbClr val="00FFFF"/>
                </a:solidFill>
              </a:rPr>
              <a:t>Staurograms</a:t>
            </a:r>
            <a:endParaRPr lang="en-US" b="1" dirty="0">
              <a:solidFill>
                <a:srgbClr val="00FFFF"/>
              </a:solidFill>
            </a:endParaRPr>
          </a:p>
        </p:txBody>
      </p:sp>
      <p:sp>
        <p:nvSpPr>
          <p:cNvPr id="3" name="Content Placeholder 2">
            <a:extLst>
              <a:ext uri="{FF2B5EF4-FFF2-40B4-BE49-F238E27FC236}">
                <a16:creationId xmlns:a16="http://schemas.microsoft.com/office/drawing/2014/main" id="{4A0388E3-5D47-05EF-5F94-042F4BAEC7CC}"/>
              </a:ext>
            </a:extLst>
          </p:cNvPr>
          <p:cNvSpPr>
            <a:spLocks noGrp="1"/>
          </p:cNvSpPr>
          <p:nvPr>
            <p:ph idx="1"/>
          </p:nvPr>
        </p:nvSpPr>
        <p:spPr>
          <a:xfrm>
            <a:off x="629495" y="1558160"/>
            <a:ext cx="8609171" cy="4937890"/>
          </a:xfrm>
        </p:spPr>
        <p:txBody>
          <a:bodyPr/>
          <a:lstStyle/>
          <a:p>
            <a:pPr marL="0" indent="0">
              <a:buNone/>
            </a:pPr>
            <a:r>
              <a:rPr lang="en-US" sz="2000" dirty="0"/>
              <a:t>The earliest depictions of the cross occur in New Testament texts in which the letters </a:t>
            </a:r>
            <a:r>
              <a:rPr lang="en-US" sz="2000" i="1" dirty="0"/>
              <a:t>tau</a:t>
            </a:r>
            <a:r>
              <a:rPr lang="en-US" sz="2000" dirty="0"/>
              <a:t> </a:t>
            </a:r>
            <a:r>
              <a:rPr lang="en-US" sz="2000" dirty="0">
                <a:latin typeface="Greekth" panose="02020803070505020304" pitchFamily="18" charset="0"/>
              </a:rPr>
              <a:t>(</a:t>
            </a:r>
            <a:r>
              <a:rPr lang="el-GR" sz="2000" dirty="0">
                <a:latin typeface="Greekth" panose="02020803070505020304" pitchFamily="18" charset="0"/>
              </a:rPr>
              <a:t>τ</a:t>
            </a:r>
            <a:r>
              <a:rPr lang="en-US" sz="2000" dirty="0">
                <a:latin typeface="Greekth" panose="02020803070505020304" pitchFamily="18" charset="0"/>
              </a:rPr>
              <a:t>)</a:t>
            </a:r>
            <a:r>
              <a:rPr lang="en-US" sz="2000" dirty="0"/>
              <a:t> and </a:t>
            </a:r>
            <a:r>
              <a:rPr lang="en-US" sz="2000" i="1" dirty="0"/>
              <a:t>rho </a:t>
            </a:r>
            <a:r>
              <a:rPr lang="en-US" sz="2000" dirty="0">
                <a:latin typeface="Greekth" panose="02020803070505020304" pitchFamily="18" charset="0"/>
              </a:rPr>
              <a:t>(</a:t>
            </a:r>
            <a:r>
              <a:rPr lang="el-GR" sz="2000" dirty="0">
                <a:latin typeface="Greekth" panose="02020803070505020304" pitchFamily="18" charset="0"/>
              </a:rPr>
              <a:t>ρ</a:t>
            </a:r>
            <a:r>
              <a:rPr lang="en-US" sz="2000" dirty="0">
                <a:latin typeface="Greekth" panose="02020803070505020304" pitchFamily="18" charset="0"/>
              </a:rPr>
              <a:t>)</a:t>
            </a:r>
            <a:r>
              <a:rPr lang="en-US" sz="2000" dirty="0"/>
              <a:t> from the Greek words “cross” (</a:t>
            </a:r>
            <a:r>
              <a:rPr lang="el-GR" sz="2000" dirty="0"/>
              <a:t>σταυρος</a:t>
            </a:r>
            <a:r>
              <a:rPr lang="en-US" sz="2000" dirty="0">
                <a:latin typeface="Greekth" panose="02020803070505020304" pitchFamily="18" charset="0"/>
              </a:rPr>
              <a:t>)</a:t>
            </a:r>
            <a:r>
              <a:rPr lang="en-US" sz="2000" dirty="0"/>
              <a:t> and “crucify” (</a:t>
            </a:r>
            <a:r>
              <a:rPr lang="el-GR" sz="2000" dirty="0"/>
              <a:t>σταυροω</a:t>
            </a:r>
            <a:r>
              <a:rPr lang="en-US" sz="2000" dirty="0"/>
              <a:t>) appear superimposed on each other, looking something like this:</a:t>
            </a:r>
          </a:p>
          <a:p>
            <a:pPr marL="0" indent="0">
              <a:buNone/>
            </a:pPr>
            <a:endParaRPr lang="en-US" sz="2000" dirty="0"/>
          </a:p>
          <a:p>
            <a:pPr marL="0" indent="0">
              <a:buNone/>
            </a:pPr>
            <a:r>
              <a:rPr lang="en-US" sz="2000" dirty="0"/>
              <a:t>Beginning in NT texts from about AD 200, </a:t>
            </a:r>
            <a:r>
              <a:rPr lang="en-US" sz="2000" dirty="0" err="1"/>
              <a:t>staurograms</a:t>
            </a:r>
            <a:r>
              <a:rPr lang="en-US" sz="2000" dirty="0"/>
              <a:t> are the earliest visual depictions of Christ crucified.</a:t>
            </a:r>
          </a:p>
        </p:txBody>
      </p:sp>
      <p:sp>
        <p:nvSpPr>
          <p:cNvPr id="4" name="Slide Number Placeholder 3">
            <a:extLst>
              <a:ext uri="{FF2B5EF4-FFF2-40B4-BE49-F238E27FC236}">
                <a16:creationId xmlns:a16="http://schemas.microsoft.com/office/drawing/2014/main" id="{2BE54D1F-9BAA-E752-832E-1AF27791FB33}"/>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46</a:t>
            </a:fld>
            <a:endParaRPr lang="en-US" altLang="en-US">
              <a:solidFill>
                <a:srgbClr val="FFFFFF"/>
              </a:solidFill>
              <a:cs typeface="Arial"/>
            </a:endParaRPr>
          </a:p>
        </p:txBody>
      </p:sp>
      <p:pic>
        <p:nvPicPr>
          <p:cNvPr id="5" name="Picture 4" descr="undefined">
            <a:extLst>
              <a:ext uri="{FF2B5EF4-FFF2-40B4-BE49-F238E27FC236}">
                <a16:creationId xmlns:a16="http://schemas.microsoft.com/office/drawing/2014/main" id="{F0A5A1C5-E1A7-1BE3-CA0A-3C8CAF178C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36800" y="1584961"/>
            <a:ext cx="1770697" cy="3363335"/>
          </a:xfrm>
          <a:prstGeom prst="rect">
            <a:avLst/>
          </a:prstGeom>
          <a:solidFill>
            <a:schemeClr val="tx1"/>
          </a:solidFill>
          <a:ln>
            <a:solidFill>
              <a:schemeClr val="tx1"/>
            </a:solidFill>
          </a:ln>
        </p:spPr>
      </p:pic>
    </p:spTree>
    <p:extLst>
      <p:ext uri="{BB962C8B-B14F-4D97-AF65-F5344CB8AC3E}">
        <p14:creationId xmlns:p14="http://schemas.microsoft.com/office/powerpoint/2010/main" val="3414732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E8F1-5AFD-74DC-63A5-B228E81D9829}"/>
              </a:ext>
            </a:extLst>
          </p:cNvPr>
          <p:cNvSpPr>
            <a:spLocks noGrp="1"/>
          </p:cNvSpPr>
          <p:nvPr>
            <p:ph type="title"/>
          </p:nvPr>
        </p:nvSpPr>
        <p:spPr/>
        <p:txBody>
          <a:bodyPr/>
          <a:lstStyle/>
          <a:p>
            <a:r>
              <a:rPr lang="en-US" sz="3600" b="1" dirty="0">
                <a:solidFill>
                  <a:srgbClr val="00FFFF"/>
                </a:solidFill>
              </a:rPr>
              <a:t>Early text of Luke 14:27</a:t>
            </a:r>
            <a:br>
              <a:rPr lang="en-US" sz="3600" dirty="0"/>
            </a:br>
            <a:r>
              <a:rPr lang="en-US" sz="2000" dirty="0">
                <a:latin typeface="Old English Text MT" panose="03040902040508030806" pitchFamily="66" charset="0"/>
              </a:rPr>
              <a:t>p</a:t>
            </a:r>
            <a:r>
              <a:rPr lang="en-US" sz="2000" dirty="0"/>
              <a:t>75 Bodmer Papyri XIV (ca. AD 200-225) </a:t>
            </a:r>
          </a:p>
        </p:txBody>
      </p:sp>
      <p:pic>
        <p:nvPicPr>
          <p:cNvPr id="6" name="Content Placeholder 5">
            <a:extLst>
              <a:ext uri="{FF2B5EF4-FFF2-40B4-BE49-F238E27FC236}">
                <a16:creationId xmlns:a16="http://schemas.microsoft.com/office/drawing/2014/main" id="{BF7B1062-CF3B-5E92-2253-96123A8B168C}"/>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8600" y="1943100"/>
            <a:ext cx="7924800" cy="2971800"/>
          </a:xfrm>
        </p:spPr>
      </p:pic>
      <p:sp>
        <p:nvSpPr>
          <p:cNvPr id="4" name="Slide Number Placeholder 3">
            <a:extLst>
              <a:ext uri="{FF2B5EF4-FFF2-40B4-BE49-F238E27FC236}">
                <a16:creationId xmlns:a16="http://schemas.microsoft.com/office/drawing/2014/main" id="{09B675CA-1109-2ABB-2358-508508F06A57}"/>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47</a:t>
            </a:fld>
            <a:endParaRPr lang="en-US" altLang="en-US" dirty="0">
              <a:solidFill>
                <a:srgbClr val="FFFFFF"/>
              </a:solidFill>
              <a:cs typeface="Arial"/>
            </a:endParaRPr>
          </a:p>
        </p:txBody>
      </p:sp>
      <p:pic>
        <p:nvPicPr>
          <p:cNvPr id="7" name="Picture 6">
            <a:extLst>
              <a:ext uri="{FF2B5EF4-FFF2-40B4-BE49-F238E27FC236}">
                <a16:creationId xmlns:a16="http://schemas.microsoft.com/office/drawing/2014/main" id="{D04F0FA0-956D-6A64-B92A-78C9D060B70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75129" y="2228486"/>
            <a:ext cx="3588273" cy="2267315"/>
          </a:xfrm>
          <a:prstGeom prst="rect">
            <a:avLst/>
          </a:prstGeom>
        </p:spPr>
      </p:pic>
      <p:sp>
        <p:nvSpPr>
          <p:cNvPr id="8" name="TextBox 7">
            <a:extLst>
              <a:ext uri="{FF2B5EF4-FFF2-40B4-BE49-F238E27FC236}">
                <a16:creationId xmlns:a16="http://schemas.microsoft.com/office/drawing/2014/main" id="{EF3A6DE1-AEFB-9786-C506-0338877AA082}"/>
              </a:ext>
            </a:extLst>
          </p:cNvPr>
          <p:cNvSpPr txBox="1"/>
          <p:nvPr/>
        </p:nvSpPr>
        <p:spPr>
          <a:xfrm>
            <a:off x="5867401" y="4953000"/>
            <a:ext cx="2350327" cy="338554"/>
          </a:xfrm>
          <a:prstGeom prst="rect">
            <a:avLst/>
          </a:prstGeom>
          <a:noFill/>
        </p:spPr>
        <p:txBody>
          <a:bodyPr wrap="square" rtlCol="0">
            <a:spAutoFit/>
          </a:bodyPr>
          <a:lstStyle/>
          <a:p>
            <a:r>
              <a:rPr lang="en-US" sz="1600" dirty="0">
                <a:solidFill>
                  <a:srgbClr val="FFFFFF"/>
                </a:solidFill>
                <a:latin typeface="Tahoma"/>
                <a:cs typeface="Arial"/>
              </a:rPr>
              <a:t>Vatican Library, Rome</a:t>
            </a:r>
          </a:p>
        </p:txBody>
      </p:sp>
      <p:sp>
        <p:nvSpPr>
          <p:cNvPr id="9" name="Rectangle 8">
            <a:extLst>
              <a:ext uri="{FF2B5EF4-FFF2-40B4-BE49-F238E27FC236}">
                <a16:creationId xmlns:a16="http://schemas.microsoft.com/office/drawing/2014/main" id="{ADFD852C-49C6-6219-5C9D-E423EF23DE77}"/>
              </a:ext>
            </a:extLst>
          </p:cNvPr>
          <p:cNvSpPr/>
          <p:nvPr/>
        </p:nvSpPr>
        <p:spPr>
          <a:xfrm>
            <a:off x="6934200" y="3124200"/>
            <a:ext cx="1066800" cy="5334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cs typeface="Arial"/>
            </a:endParaRPr>
          </a:p>
        </p:txBody>
      </p:sp>
    </p:spTree>
    <p:extLst>
      <p:ext uri="{BB962C8B-B14F-4D97-AF65-F5344CB8AC3E}">
        <p14:creationId xmlns:p14="http://schemas.microsoft.com/office/powerpoint/2010/main" val="3556803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51C6-8AA6-8349-2D7B-A22E51D2E74C}"/>
              </a:ext>
            </a:extLst>
          </p:cNvPr>
          <p:cNvSpPr>
            <a:spLocks noGrp="1"/>
          </p:cNvSpPr>
          <p:nvPr>
            <p:ph type="title"/>
          </p:nvPr>
        </p:nvSpPr>
        <p:spPr>
          <a:xfrm>
            <a:off x="209550" y="336885"/>
            <a:ext cx="4076699" cy="6509083"/>
          </a:xfrm>
        </p:spPr>
        <p:txBody>
          <a:bodyPr/>
          <a:lstStyle/>
          <a:p>
            <a:pPr algn="r"/>
            <a:r>
              <a:rPr lang="en-US" sz="3600" b="1" dirty="0">
                <a:solidFill>
                  <a:srgbClr val="00FFFF"/>
                </a:solidFill>
              </a:rPr>
              <a:t>Early Text of John 19:13ff.</a:t>
            </a:r>
            <a:br>
              <a:rPr lang="en-US" sz="3600" b="1" dirty="0">
                <a:solidFill>
                  <a:srgbClr val="00FFFF"/>
                </a:solidFill>
              </a:rPr>
            </a:br>
            <a:r>
              <a:rPr lang="en-US" sz="2000" dirty="0">
                <a:latin typeface="Old English Text MT" panose="03040902040508030806" pitchFamily="66" charset="0"/>
              </a:rPr>
              <a:t>p</a:t>
            </a:r>
            <a:r>
              <a:rPr lang="en-US" sz="2000" dirty="0"/>
              <a:t>66</a:t>
            </a:r>
            <a:br>
              <a:rPr lang="en-US" sz="2000" dirty="0"/>
            </a:br>
            <a:r>
              <a:rPr lang="en-US" sz="2000" dirty="0"/>
              <a:t>Bodmer Papyri II</a:t>
            </a:r>
            <a:br>
              <a:rPr lang="en-US" sz="2000" dirty="0"/>
            </a:br>
            <a:r>
              <a:rPr lang="en-US" sz="2000" dirty="0"/>
              <a:t>(ca. AD 200)</a:t>
            </a:r>
            <a:br>
              <a:rPr lang="en-US" sz="2000" dirty="0"/>
            </a:br>
            <a:br>
              <a:rPr lang="en-US" sz="2000" dirty="0"/>
            </a:br>
            <a:r>
              <a:rPr lang="en-US" sz="2000" dirty="0" err="1"/>
              <a:t>Staurograms</a:t>
            </a:r>
            <a:r>
              <a:rPr lang="en-US" sz="2000" dirty="0"/>
              <a:t> appears in John 19:6, 15, 16, 18, 19, 25, 31.</a:t>
            </a:r>
            <a:br>
              <a:rPr lang="en-US" sz="2000" dirty="0"/>
            </a:br>
            <a:br>
              <a:rPr lang="en-US" sz="2000" dirty="0"/>
            </a:br>
            <a:r>
              <a:rPr lang="en-US" sz="2000" dirty="0"/>
              <a:t>The superimposed letters look like a human figure hanging on a cross.</a:t>
            </a:r>
          </a:p>
        </p:txBody>
      </p:sp>
      <p:sp>
        <p:nvSpPr>
          <p:cNvPr id="4" name="Slide Number Placeholder 3">
            <a:extLst>
              <a:ext uri="{FF2B5EF4-FFF2-40B4-BE49-F238E27FC236}">
                <a16:creationId xmlns:a16="http://schemas.microsoft.com/office/drawing/2014/main" id="{DFBF2318-972A-BEFF-D562-0EBB259DE083}"/>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48</a:t>
            </a:fld>
            <a:endParaRPr lang="en-US" altLang="en-US">
              <a:solidFill>
                <a:srgbClr val="FFFFFF"/>
              </a:solidFill>
              <a:cs typeface="Arial"/>
            </a:endParaRPr>
          </a:p>
        </p:txBody>
      </p:sp>
      <p:pic>
        <p:nvPicPr>
          <p:cNvPr id="8194" name="Picture 2">
            <a:extLst>
              <a:ext uri="{FF2B5EF4-FFF2-40B4-BE49-F238E27FC236}">
                <a16:creationId xmlns:a16="http://schemas.microsoft.com/office/drawing/2014/main" id="{10A15100-B6F0-89E6-251A-B3131C15659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494213" y="-29305"/>
            <a:ext cx="7696200" cy="687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14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5B4-6F72-C7EA-C458-6B3880961172}"/>
              </a:ext>
            </a:extLst>
          </p:cNvPr>
          <p:cNvSpPr>
            <a:spLocks noGrp="1"/>
          </p:cNvSpPr>
          <p:nvPr>
            <p:ph type="title"/>
          </p:nvPr>
        </p:nvSpPr>
        <p:spPr>
          <a:xfrm>
            <a:off x="6858000" y="292099"/>
            <a:ext cx="4722972" cy="5432425"/>
          </a:xfrm>
        </p:spPr>
        <p:txBody>
          <a:bodyPr/>
          <a:lstStyle/>
          <a:p>
            <a:r>
              <a:rPr lang="en-US" sz="2800" b="1" dirty="0">
                <a:solidFill>
                  <a:srgbClr val="00FFFF"/>
                </a:solidFill>
              </a:rPr>
              <a:t>Typical </a:t>
            </a:r>
            <a:r>
              <a:rPr lang="en-US" sz="2800" b="1" i="1" dirty="0" err="1">
                <a:solidFill>
                  <a:srgbClr val="00FFFF"/>
                </a:solidFill>
              </a:rPr>
              <a:t>Nomina</a:t>
            </a:r>
            <a:r>
              <a:rPr lang="en-US" sz="2800" b="1" i="1" dirty="0">
                <a:solidFill>
                  <a:srgbClr val="00FFFF"/>
                </a:solidFill>
              </a:rPr>
              <a:t> Sacra </a:t>
            </a:r>
            <a:r>
              <a:rPr lang="en-US" sz="2800" b="1" dirty="0">
                <a:solidFill>
                  <a:srgbClr val="00FFFF"/>
                </a:solidFill>
              </a:rPr>
              <a:t>found in early New Testament manuscripts</a:t>
            </a:r>
            <a:r>
              <a:rPr lang="en-US" sz="2800" dirty="0">
                <a:solidFill>
                  <a:srgbClr val="00FFFF"/>
                </a:solidFill>
              </a:rPr>
              <a:t>.</a:t>
            </a:r>
            <a:br>
              <a:rPr lang="en-US" sz="2800" dirty="0">
                <a:solidFill>
                  <a:srgbClr val="00FFFF"/>
                </a:solidFill>
              </a:rPr>
            </a:br>
            <a:r>
              <a:rPr lang="en-US" sz="2000" i="1" dirty="0">
                <a:solidFill>
                  <a:schemeClr val="tx1"/>
                </a:solidFill>
              </a:rPr>
              <a:t>All these abbreviations are found in Greek manuscripts of the 3</a:t>
            </a:r>
            <a:r>
              <a:rPr lang="en-US" sz="2000" i="1" baseline="30000" dirty="0">
                <a:solidFill>
                  <a:schemeClr val="tx1"/>
                </a:solidFill>
              </a:rPr>
              <a:t>rd</a:t>
            </a:r>
            <a:r>
              <a:rPr lang="en-US" sz="2000" i="1" dirty="0">
                <a:solidFill>
                  <a:schemeClr val="tx1"/>
                </a:solidFill>
              </a:rPr>
              <a:t> century and earlier except “mother,” which begins to appear in the 4</a:t>
            </a:r>
            <a:r>
              <a:rPr lang="en-US" sz="2000" i="1" baseline="30000" dirty="0">
                <a:solidFill>
                  <a:schemeClr val="tx1"/>
                </a:solidFill>
              </a:rPr>
              <a:t>th</a:t>
            </a:r>
            <a:r>
              <a:rPr lang="en-US" sz="2000" i="1" dirty="0">
                <a:solidFill>
                  <a:schemeClr val="tx1"/>
                </a:solidFill>
              </a:rPr>
              <a:t> century.</a:t>
            </a:r>
            <a:endParaRPr lang="en-US" sz="2000" dirty="0">
              <a:solidFill>
                <a:srgbClr val="00FFFF"/>
              </a:solidFill>
            </a:endParaRPr>
          </a:p>
        </p:txBody>
      </p:sp>
      <p:sp>
        <p:nvSpPr>
          <p:cNvPr id="4" name="Slide Number Placeholder 3">
            <a:extLst>
              <a:ext uri="{FF2B5EF4-FFF2-40B4-BE49-F238E27FC236}">
                <a16:creationId xmlns:a16="http://schemas.microsoft.com/office/drawing/2014/main" id="{3C34E0C1-FB77-D021-604B-065A7214F1B4}"/>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49</a:t>
            </a:fld>
            <a:endParaRPr lang="en-US" altLang="en-US">
              <a:solidFill>
                <a:srgbClr val="FFFFFF"/>
              </a:solidFill>
              <a:cs typeface="Arial"/>
            </a:endParaRPr>
          </a:p>
        </p:txBody>
      </p:sp>
      <p:pic>
        <p:nvPicPr>
          <p:cNvPr id="13314" name="Picture 2" descr="The Text of the Gospels: Nomina Sacra: Their Origin and ...">
            <a:extLst>
              <a:ext uri="{FF2B5EF4-FFF2-40B4-BE49-F238E27FC236}">
                <a16:creationId xmlns:a16="http://schemas.microsoft.com/office/drawing/2014/main" id="{75B5AD84-ADD0-4D49-9AF4-3CB9524107F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2400" y="139526"/>
            <a:ext cx="6400800" cy="65534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61C1D2-9FE0-C2C3-7F3B-4C8AF277BDFC}"/>
              </a:ext>
            </a:extLst>
          </p:cNvPr>
          <p:cNvSpPr txBox="1"/>
          <p:nvPr/>
        </p:nvSpPr>
        <p:spPr>
          <a:xfrm>
            <a:off x="6872455" y="5793539"/>
            <a:ext cx="2844059" cy="523220"/>
          </a:xfrm>
          <a:prstGeom prst="rect">
            <a:avLst/>
          </a:prstGeom>
          <a:noFill/>
        </p:spPr>
        <p:txBody>
          <a:bodyPr wrap="square" rtlCol="0">
            <a:spAutoFit/>
          </a:bodyPr>
          <a:lstStyle/>
          <a:p>
            <a:r>
              <a:rPr lang="en-US" sz="1400" dirty="0">
                <a:solidFill>
                  <a:srgbClr val="FFFFFF"/>
                </a:solidFill>
                <a:latin typeface="Tahoma"/>
                <a:cs typeface="Arial"/>
              </a:rPr>
              <a:t>Bruce Metzger,</a:t>
            </a:r>
          </a:p>
          <a:p>
            <a:r>
              <a:rPr lang="en-US" sz="1400" dirty="0">
                <a:solidFill>
                  <a:srgbClr val="FFFFFF"/>
                </a:solidFill>
                <a:latin typeface="Tahoma"/>
                <a:cs typeface="Arial"/>
              </a:rPr>
              <a:t>Princeton University</a:t>
            </a:r>
          </a:p>
        </p:txBody>
      </p:sp>
    </p:spTree>
    <p:extLst>
      <p:ext uri="{BB962C8B-B14F-4D97-AF65-F5344CB8AC3E}">
        <p14:creationId xmlns:p14="http://schemas.microsoft.com/office/powerpoint/2010/main" val="248722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57F8A6A-5DCE-B4CF-2E9D-AB31C4B46B00}"/>
              </a:ext>
            </a:extLst>
          </p:cNvPr>
          <p:cNvSpPr>
            <a:spLocks noGrp="1" noChangeArrowheads="1"/>
          </p:cNvSpPr>
          <p:nvPr>
            <p:ph type="title"/>
          </p:nvPr>
        </p:nvSpPr>
        <p:spPr>
          <a:xfrm>
            <a:off x="1752601" y="214314"/>
            <a:ext cx="8715375" cy="547687"/>
          </a:xfrm>
        </p:spPr>
        <p:txBody>
          <a:bodyPr/>
          <a:lstStyle/>
          <a:p>
            <a:pPr eaLnBrk="1" hangingPunct="1"/>
            <a:r>
              <a:rPr lang="en-US" altLang="en-US" sz="3200"/>
              <a:t>Caesar’s Empire (Rome)</a:t>
            </a:r>
          </a:p>
        </p:txBody>
      </p:sp>
      <p:pic>
        <p:nvPicPr>
          <p:cNvPr id="14339" name="Picture 5" descr="roman-empire">
            <a:extLst>
              <a:ext uri="{FF2B5EF4-FFF2-40B4-BE49-F238E27FC236}">
                <a16:creationId xmlns:a16="http://schemas.microsoft.com/office/drawing/2014/main" id="{810A36E8-E915-67AA-B38C-F725666A81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5167"/>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Slide Number Placeholder 1">
            <a:extLst>
              <a:ext uri="{FF2B5EF4-FFF2-40B4-BE49-F238E27FC236}">
                <a16:creationId xmlns:a16="http://schemas.microsoft.com/office/drawing/2014/main" id="{16B0D7E4-28A8-F2A9-D7F7-2133B5DEA73F}"/>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14177BA7-F9B1-41E2-AF4C-9EEA5CAB44AD}" type="slidenum">
              <a:rPr lang="en-US" altLang="en-US" sz="1400">
                <a:solidFill>
                  <a:srgbClr val="000000"/>
                </a:solidFill>
              </a:rPr>
              <a:pPr fontAlgn="base">
                <a:spcBef>
                  <a:spcPct val="0"/>
                </a:spcBef>
                <a:spcAft>
                  <a:spcPct val="0"/>
                </a:spcAft>
                <a:buClrTx/>
                <a:buSzTx/>
                <a:buNone/>
              </a:pPr>
              <a:t>5</a:t>
            </a:fld>
            <a:endParaRPr lang="en-US" altLang="en-US" sz="1400">
              <a:solidFill>
                <a:srgbClr val="000000"/>
              </a:solidFill>
            </a:endParaRPr>
          </a:p>
        </p:txBody>
      </p:sp>
    </p:spTree>
  </p:cSld>
  <p:clrMapOvr>
    <a:masterClrMapping/>
  </p:clrMapOvr>
  <p:transition>
    <p:blind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9C88-99D1-05EA-399D-A94D89DF5AC2}"/>
              </a:ext>
            </a:extLst>
          </p:cNvPr>
          <p:cNvSpPr>
            <a:spLocks noGrp="1"/>
          </p:cNvSpPr>
          <p:nvPr>
            <p:ph type="title"/>
          </p:nvPr>
        </p:nvSpPr>
        <p:spPr>
          <a:xfrm>
            <a:off x="617780" y="136526"/>
            <a:ext cx="10969943" cy="4282027"/>
          </a:xfrm>
        </p:spPr>
        <p:txBody>
          <a:bodyPr/>
          <a:lstStyle/>
          <a:p>
            <a:pPr marL="457200">
              <a:spcBef>
                <a:spcPts val="600"/>
              </a:spcBef>
              <a:spcAft>
                <a:spcPts val="1200"/>
              </a:spcAft>
            </a:pPr>
            <a:r>
              <a:rPr lang="en-US" sz="3200" b="1" dirty="0">
                <a:solidFill>
                  <a:srgbClr val="00FFFF"/>
                </a:solidFill>
              </a:rPr>
              <a:t>2 Corinthians 13:13 (</a:t>
            </a:r>
            <a:r>
              <a:rPr lang="en-US" sz="3200" dirty="0">
                <a:solidFill>
                  <a:srgbClr val="00FFFF"/>
                </a:solidFill>
                <a:latin typeface="Old English Text MT" panose="03040902040508030806" pitchFamily="66" charset="0"/>
              </a:rPr>
              <a:t>p</a:t>
            </a:r>
            <a:r>
              <a:rPr lang="en-US" sz="3200" dirty="0">
                <a:solidFill>
                  <a:srgbClr val="00FFFF"/>
                </a:solidFill>
              </a:rPr>
              <a:t>46</a:t>
            </a:r>
            <a:r>
              <a:rPr lang="en-US" sz="3200" b="1" dirty="0">
                <a:solidFill>
                  <a:srgbClr val="00FFFF"/>
                </a:solidFill>
              </a:rPr>
              <a:t>)</a:t>
            </a:r>
            <a:br>
              <a:rPr lang="en-US" sz="3600" b="1" dirty="0">
                <a:solidFill>
                  <a:srgbClr val="00FFFF"/>
                </a:solidFill>
              </a:rPr>
            </a:br>
            <a:r>
              <a:rPr lang="en-US" sz="2000" i="1" dirty="0">
                <a:solidFill>
                  <a:schemeClr val="tx1"/>
                </a:solidFill>
              </a:rPr>
              <a:t>“[The] grace of the Lord Jesus Christ and the love of [God] and the fellowship of the Holy Spirit [be] with you all.”</a:t>
            </a:r>
            <a:br>
              <a:rPr lang="en-US" sz="2000" i="1" dirty="0">
                <a:solidFill>
                  <a:schemeClr val="tx1"/>
                </a:solidFill>
              </a:rPr>
            </a:br>
            <a:br>
              <a:rPr lang="en-US" sz="2000" i="1" dirty="0">
                <a:solidFill>
                  <a:schemeClr val="tx1"/>
                </a:solidFill>
              </a:rPr>
            </a:br>
            <a:r>
              <a:rPr lang="en-US" sz="2000" i="1" dirty="0">
                <a:solidFill>
                  <a:schemeClr val="tx1"/>
                </a:solidFill>
              </a:rPr>
              <a:t>Here, the sacred names “Lord,” “Jesus,” and “Christ” have all been abbreviated with a line drawn over them.</a:t>
            </a:r>
            <a:br>
              <a:rPr lang="en-US" sz="2400" i="1" dirty="0">
                <a:solidFill>
                  <a:schemeClr val="tx1"/>
                </a:solidFill>
              </a:rPr>
            </a:br>
            <a:r>
              <a:rPr lang="en-US" sz="2000" i="1" dirty="0">
                <a:solidFill>
                  <a:schemeClr val="accent2">
                    <a:lumMod val="20000"/>
                    <a:lumOff val="80000"/>
                  </a:schemeClr>
                </a:solidFill>
              </a:rPr>
              <a:t>	</a:t>
            </a:r>
            <a:r>
              <a:rPr lang="el-GR" sz="2000" dirty="0">
                <a:solidFill>
                  <a:schemeClr val="accent2">
                    <a:lumMod val="20000"/>
                    <a:lumOff val="80000"/>
                  </a:schemeClr>
                </a:solidFill>
              </a:rPr>
              <a:t>ΚΥΡΙΟΥ</a:t>
            </a: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  </a:t>
            </a: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ΚΥ</a:t>
            </a: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  </a:t>
            </a:r>
            <a:r>
              <a:rPr lang="en-US" sz="2000" dirty="0">
                <a:solidFill>
                  <a:schemeClr val="accent2">
                    <a:lumMod val="20000"/>
                    <a:lumOff val="80000"/>
                  </a:schemeClr>
                </a:solidFill>
                <a:latin typeface="Greekth" panose="02020803070505020304" pitchFamily="18" charset="0"/>
              </a:rPr>
              <a:t>=	</a:t>
            </a:r>
            <a:r>
              <a:rPr lang="en-US" sz="2000" dirty="0">
                <a:solidFill>
                  <a:schemeClr val="accent2">
                    <a:lumMod val="20000"/>
                    <a:lumOff val="80000"/>
                  </a:schemeClr>
                </a:solidFill>
                <a:latin typeface="+mn-lt"/>
              </a:rPr>
              <a:t>Lord</a:t>
            </a:r>
            <a:br>
              <a:rPr lang="en-US" sz="2000" dirty="0">
                <a:solidFill>
                  <a:schemeClr val="accent2">
                    <a:lumMod val="20000"/>
                    <a:lumOff val="80000"/>
                  </a:schemeClr>
                </a:solidFill>
                <a:latin typeface="Greekth" panose="02020803070505020304" pitchFamily="18" charset="0"/>
              </a:rPr>
            </a:b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ΙΗΣΟΥ</a:t>
            </a: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  </a:t>
            </a: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ΙΗΥ</a:t>
            </a:r>
            <a:r>
              <a:rPr lang="en-US" sz="2000" dirty="0">
                <a:solidFill>
                  <a:schemeClr val="accent2">
                    <a:lumMod val="20000"/>
                    <a:lumOff val="80000"/>
                  </a:schemeClr>
                </a:solidFill>
                <a:latin typeface="Greekth" panose="02020803070505020304" pitchFamily="18" charset="0"/>
              </a:rPr>
              <a:t> =	</a:t>
            </a:r>
            <a:r>
              <a:rPr lang="en-US" sz="2000" dirty="0">
                <a:solidFill>
                  <a:schemeClr val="accent2">
                    <a:lumMod val="20000"/>
                    <a:lumOff val="80000"/>
                  </a:schemeClr>
                </a:solidFill>
                <a:latin typeface="+mn-lt"/>
              </a:rPr>
              <a:t>Jesus</a:t>
            </a:r>
            <a:br>
              <a:rPr lang="en-US" sz="2000" dirty="0">
                <a:solidFill>
                  <a:schemeClr val="accent2">
                    <a:lumMod val="20000"/>
                    <a:lumOff val="80000"/>
                  </a:schemeClr>
                </a:solidFill>
                <a:latin typeface="Greekth" panose="02020803070505020304" pitchFamily="18" charset="0"/>
              </a:rPr>
            </a:br>
            <a:r>
              <a:rPr lang="en-US" sz="2000" dirty="0">
                <a:solidFill>
                  <a:schemeClr val="accent2">
                    <a:lumMod val="20000"/>
                    <a:lumOff val="80000"/>
                  </a:schemeClr>
                </a:solidFill>
                <a:latin typeface="Greekth" panose="02020803070505020304" pitchFamily="18" charset="0"/>
              </a:rPr>
              <a:t>	</a:t>
            </a:r>
            <a:r>
              <a:rPr lang="el-GR" sz="2000" dirty="0">
                <a:solidFill>
                  <a:schemeClr val="accent2">
                    <a:lumMod val="20000"/>
                    <a:lumOff val="80000"/>
                  </a:schemeClr>
                </a:solidFill>
                <a:latin typeface="Greekth" panose="02020803070505020304" pitchFamily="18" charset="0"/>
              </a:rPr>
              <a:t>ΧΡΙΣΤΟΥ</a:t>
            </a:r>
            <a:r>
              <a:rPr lang="en-US" sz="2000" dirty="0">
                <a:solidFill>
                  <a:schemeClr val="accent2">
                    <a:lumMod val="20000"/>
                    <a:lumOff val="80000"/>
                  </a:schemeClr>
                </a:solidFill>
                <a:latin typeface="Greekth" panose="02020803070505020304" pitchFamily="18" charset="0"/>
              </a:rPr>
              <a:t> =	</a:t>
            </a:r>
            <a:r>
              <a:rPr lang="el-GR" sz="2000" dirty="0">
                <a:solidFill>
                  <a:schemeClr val="accent2">
                    <a:lumMod val="20000"/>
                    <a:lumOff val="80000"/>
                  </a:schemeClr>
                </a:solidFill>
                <a:latin typeface="Greekth" panose="02020803070505020304" pitchFamily="18" charset="0"/>
              </a:rPr>
              <a:t>ΧΡΥ</a:t>
            </a:r>
            <a:r>
              <a:rPr lang="en-US" sz="2000" dirty="0">
                <a:solidFill>
                  <a:schemeClr val="accent2">
                    <a:lumMod val="20000"/>
                    <a:lumOff val="80000"/>
                  </a:schemeClr>
                </a:solidFill>
                <a:latin typeface="Greekth" panose="02020803070505020304" pitchFamily="18" charset="0"/>
              </a:rPr>
              <a:t> =	</a:t>
            </a:r>
            <a:r>
              <a:rPr lang="en-US" sz="2000" dirty="0">
                <a:solidFill>
                  <a:schemeClr val="accent2">
                    <a:lumMod val="20000"/>
                    <a:lumOff val="80000"/>
                  </a:schemeClr>
                </a:solidFill>
                <a:latin typeface="+mn-lt"/>
              </a:rPr>
              <a:t>Christ</a:t>
            </a:r>
            <a:endParaRPr lang="en-US" sz="2000" b="1" dirty="0">
              <a:solidFill>
                <a:schemeClr val="accent2">
                  <a:lumMod val="20000"/>
                  <a:lumOff val="80000"/>
                </a:schemeClr>
              </a:solidFill>
            </a:endParaRPr>
          </a:p>
        </p:txBody>
      </p:sp>
      <p:pic>
        <p:nvPicPr>
          <p:cNvPr id="6" name="Content Placeholder 5">
            <a:extLst>
              <a:ext uri="{FF2B5EF4-FFF2-40B4-BE49-F238E27FC236}">
                <a16:creationId xmlns:a16="http://schemas.microsoft.com/office/drawing/2014/main" id="{96E57979-940C-F900-0AAF-FC8BE79F52F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23197" y="4648201"/>
            <a:ext cx="10969625" cy="1843627"/>
          </a:xfrm>
        </p:spPr>
      </p:pic>
      <p:sp>
        <p:nvSpPr>
          <p:cNvPr id="4" name="Slide Number Placeholder 3">
            <a:extLst>
              <a:ext uri="{FF2B5EF4-FFF2-40B4-BE49-F238E27FC236}">
                <a16:creationId xmlns:a16="http://schemas.microsoft.com/office/drawing/2014/main" id="{354A879A-26A9-47B1-14B0-209E9DA6D95E}"/>
              </a:ext>
            </a:extLst>
          </p:cNvPr>
          <p:cNvSpPr>
            <a:spLocks noGrp="1"/>
          </p:cNvSpPr>
          <p:nvPr>
            <p:ph type="sldNum" sz="quarter" idx="12"/>
          </p:nvPr>
        </p:nvSpPr>
        <p:spPr/>
        <p:txBody>
          <a:bodyPr/>
          <a:lstStyle/>
          <a:p>
            <a:fld id="{D0D7128A-618D-4316-9566-2C1485AE0830}" type="slidenum">
              <a:rPr lang="en-US" altLang="en-US">
                <a:solidFill>
                  <a:srgbClr val="FFFFFF"/>
                </a:solidFill>
                <a:cs typeface="Arial"/>
              </a:rPr>
              <a:pPr/>
              <a:t>50</a:t>
            </a:fld>
            <a:endParaRPr lang="en-US" altLang="en-US">
              <a:solidFill>
                <a:srgbClr val="FFFFFF"/>
              </a:solidFill>
              <a:cs typeface="Arial"/>
            </a:endParaRPr>
          </a:p>
        </p:txBody>
      </p:sp>
      <p:sp>
        <p:nvSpPr>
          <p:cNvPr id="7" name="Rectangle 6">
            <a:extLst>
              <a:ext uri="{FF2B5EF4-FFF2-40B4-BE49-F238E27FC236}">
                <a16:creationId xmlns:a16="http://schemas.microsoft.com/office/drawing/2014/main" id="{A22BC65E-42CB-C610-7242-D602B1193965}"/>
              </a:ext>
            </a:extLst>
          </p:cNvPr>
          <p:cNvSpPr/>
          <p:nvPr/>
        </p:nvSpPr>
        <p:spPr>
          <a:xfrm>
            <a:off x="4038600" y="4630198"/>
            <a:ext cx="8382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cs typeface="Arial"/>
            </a:endParaRPr>
          </a:p>
        </p:txBody>
      </p:sp>
      <p:sp>
        <p:nvSpPr>
          <p:cNvPr id="8" name="Rectangle 7">
            <a:extLst>
              <a:ext uri="{FF2B5EF4-FFF2-40B4-BE49-F238E27FC236}">
                <a16:creationId xmlns:a16="http://schemas.microsoft.com/office/drawing/2014/main" id="{9881D928-32DD-8443-9928-A0E2640F48DC}"/>
              </a:ext>
            </a:extLst>
          </p:cNvPr>
          <p:cNvSpPr/>
          <p:nvPr/>
        </p:nvSpPr>
        <p:spPr>
          <a:xfrm>
            <a:off x="5105400" y="4630198"/>
            <a:ext cx="9906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cs typeface="Arial"/>
            </a:endParaRPr>
          </a:p>
        </p:txBody>
      </p:sp>
      <p:sp>
        <p:nvSpPr>
          <p:cNvPr id="9" name="Rectangle 8">
            <a:extLst>
              <a:ext uri="{FF2B5EF4-FFF2-40B4-BE49-F238E27FC236}">
                <a16:creationId xmlns:a16="http://schemas.microsoft.com/office/drawing/2014/main" id="{48659617-07CB-ABE1-0A2A-F7FAAC9F644A}"/>
              </a:ext>
            </a:extLst>
          </p:cNvPr>
          <p:cNvSpPr/>
          <p:nvPr/>
        </p:nvSpPr>
        <p:spPr>
          <a:xfrm>
            <a:off x="6096000" y="4630198"/>
            <a:ext cx="1143000" cy="627602"/>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cs typeface="Arial"/>
            </a:endParaRPr>
          </a:p>
        </p:txBody>
      </p:sp>
      <p:cxnSp>
        <p:nvCxnSpPr>
          <p:cNvPr id="5" name="Straight Connector 4">
            <a:extLst>
              <a:ext uri="{FF2B5EF4-FFF2-40B4-BE49-F238E27FC236}">
                <a16:creationId xmlns:a16="http://schemas.microsoft.com/office/drawing/2014/main" id="{CD7BEA12-43C9-3A5B-3BDF-DEFAD8183107}"/>
              </a:ext>
            </a:extLst>
          </p:cNvPr>
          <p:cNvCxnSpPr>
            <a:cxnSpLocks/>
          </p:cNvCxnSpPr>
          <p:nvPr/>
        </p:nvCxnSpPr>
        <p:spPr>
          <a:xfrm>
            <a:off x="3400425" y="28575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891A47-B9D5-68B0-CC4E-4553BF60642E}"/>
              </a:ext>
            </a:extLst>
          </p:cNvPr>
          <p:cNvCxnSpPr>
            <a:cxnSpLocks/>
          </p:cNvCxnSpPr>
          <p:nvPr/>
        </p:nvCxnSpPr>
        <p:spPr>
          <a:xfrm>
            <a:off x="3400425" y="31623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3A60BE-61DB-9C6D-B6E4-29295E37C21E}"/>
              </a:ext>
            </a:extLst>
          </p:cNvPr>
          <p:cNvCxnSpPr>
            <a:cxnSpLocks/>
          </p:cNvCxnSpPr>
          <p:nvPr/>
        </p:nvCxnSpPr>
        <p:spPr>
          <a:xfrm>
            <a:off x="3400425" y="34671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90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206181" y="147489"/>
            <a:ext cx="899651" cy="1461939"/>
          </a:xfrm>
          <a:prstGeom prst="rect">
            <a:avLst/>
          </a:prstGeom>
          <a:solidFill>
            <a:schemeClr val="accent5">
              <a:lumMod val="40000"/>
              <a:lumOff val="60000"/>
            </a:schemeClr>
          </a:solidFill>
          <a:ln>
            <a:solidFill>
              <a:schemeClr val="bg2">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srgbClr val="002060"/>
                </a:solidFill>
                <a:effectLst/>
                <a:uLnTx/>
                <a:uFillTx/>
                <a:latin typeface="Corbel" panose="020B0503020204020204"/>
                <a:ea typeface="+mn-ea"/>
                <a:cs typeface="+mn-cs"/>
              </a:rPr>
              <a:t>AUTOGRAPH</a:t>
            </a:r>
            <a:r>
              <a:rPr kumimoji="0" lang="en-US" sz="1600" b="1" i="0" u="none" strike="noStrike" kern="1200" cap="none" spc="0" normalizeH="0" baseline="0" noProof="0" dirty="0" err="1">
                <a:ln>
                  <a:noFill/>
                </a:ln>
                <a:solidFill>
                  <a:srgbClr val="002060"/>
                </a:solidFill>
                <a:effectLst/>
                <a:uLnTx/>
                <a:uFillTx/>
                <a:latin typeface="Corbel" panose="020B0503020204020204"/>
                <a:ea typeface="+mn-ea"/>
                <a:cs typeface="+mn-cs"/>
              </a:rPr>
              <a:t>xxxxxxxxxxxxxxxxxxxxxxxxxxxx</a:t>
            </a:r>
            <a:endParaRPr kumimoji="0" lang="en-US" sz="1600" b="1" i="0" u="none" strike="noStrike" kern="1200" cap="none" spc="0" normalizeH="0" baseline="0" noProof="0" dirty="0">
              <a:ln>
                <a:noFill/>
              </a:ln>
              <a:solidFill>
                <a:srgbClr val="002060"/>
              </a:solidFill>
              <a:effectLst/>
              <a:uLnTx/>
              <a:uFillTx/>
              <a:latin typeface="Corbel" panose="020B0503020204020204"/>
              <a:ea typeface="+mn-ea"/>
              <a:cs typeface="+mn-cs"/>
            </a:endParaRPr>
          </a:p>
        </p:txBody>
      </p:sp>
      <p:sp>
        <p:nvSpPr>
          <p:cNvPr id="7" name="TextBox 6"/>
          <p:cNvSpPr txBox="1"/>
          <p:nvPr/>
        </p:nvSpPr>
        <p:spPr>
          <a:xfrm>
            <a:off x="250721" y="578363"/>
            <a:ext cx="2005781" cy="489364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1</a:t>
            </a: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st</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Century</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2</a:t>
            </a: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nd</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Century</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3</a:t>
            </a: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rd</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Century</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4</a:t>
            </a: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th</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Century</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5</a:t>
            </a:r>
            <a:r>
              <a:rPr kumimoji="0" lang="en-US" sz="2400" b="0" i="0" u="none" strike="noStrike" kern="1200" cap="none" spc="0" normalizeH="0" baseline="30000" noProof="0" dirty="0">
                <a:ln>
                  <a:noFill/>
                </a:ln>
                <a:solidFill>
                  <a:prstClr val="black"/>
                </a:solidFill>
                <a:effectLst/>
                <a:uLnTx/>
                <a:uFillTx/>
                <a:latin typeface="Corbel" panose="020B0503020204020204"/>
                <a:ea typeface="+mn-ea"/>
                <a:cs typeface="+mn-cs"/>
              </a:rPr>
              <a:t>th</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 Century</a:t>
            </a:r>
          </a:p>
        </p:txBody>
      </p:sp>
      <p:sp>
        <p:nvSpPr>
          <p:cNvPr id="8" name="TextBox 7"/>
          <p:cNvSpPr txBox="1"/>
          <p:nvPr/>
        </p:nvSpPr>
        <p:spPr>
          <a:xfrm>
            <a:off x="3662516" y="1009245"/>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xxxxxxxxxxxxxxxxxxxxx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9" name="TextBox 8"/>
          <p:cNvSpPr txBox="1"/>
          <p:nvPr/>
        </p:nvSpPr>
        <p:spPr>
          <a:xfrm>
            <a:off x="7251291" y="1363206"/>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0" name="TextBox 9"/>
          <p:cNvSpPr txBox="1"/>
          <p:nvPr/>
        </p:nvSpPr>
        <p:spPr>
          <a:xfrm>
            <a:off x="9758516" y="1009244"/>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xxxxxxxxxxxxxxxxxxxxxxxx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1" name="TextBox 10"/>
          <p:cNvSpPr txBox="1"/>
          <p:nvPr/>
        </p:nvSpPr>
        <p:spPr>
          <a:xfrm>
            <a:off x="2831690" y="2578923"/>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2" name="TextBox 11"/>
          <p:cNvSpPr txBox="1"/>
          <p:nvPr/>
        </p:nvSpPr>
        <p:spPr>
          <a:xfrm>
            <a:off x="4426974" y="2417327"/>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xxxxxxxxxxxxxxxxxxxxx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3" name="TextBox 12"/>
          <p:cNvSpPr txBox="1"/>
          <p:nvPr/>
        </p:nvSpPr>
        <p:spPr>
          <a:xfrm>
            <a:off x="6651523" y="2754471"/>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4" name="TextBox 13"/>
          <p:cNvSpPr txBox="1"/>
          <p:nvPr/>
        </p:nvSpPr>
        <p:spPr>
          <a:xfrm>
            <a:off x="7976421" y="2754471"/>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a:t>
            </a:r>
            <a:r>
              <a:rPr kumimoji="0" lang="en-US" sz="900" b="1" i="0" u="none" strike="noStrike" kern="1200" cap="none" spc="0" normalizeH="0" baseline="0" noProof="0" dirty="0">
                <a:ln>
                  <a:noFill/>
                </a:ln>
                <a:solidFill>
                  <a:srgbClr val="002060"/>
                </a:solidFill>
                <a:effectLst/>
                <a:uLnTx/>
                <a:uFillTx/>
                <a:latin typeface="Corbel" panose="020B0503020204020204"/>
                <a:ea typeface="+mn-ea"/>
                <a:cs typeface="+mn-cs"/>
              </a:rPr>
              <a:t>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5" name="TextBox 14"/>
          <p:cNvSpPr txBox="1"/>
          <p:nvPr/>
        </p:nvSpPr>
        <p:spPr>
          <a:xfrm>
            <a:off x="11004758" y="2224961"/>
            <a:ext cx="899651" cy="1215717"/>
          </a:xfrm>
          <a:prstGeom prst="rect">
            <a:avLst/>
          </a:prstGeom>
          <a:noFill/>
          <a:ln>
            <a:solidFill>
              <a:schemeClr val="bg2">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2F0EF">
                    <a:lumMod val="50000"/>
                  </a:srgbClr>
                </a:solidFill>
                <a:effectLst/>
                <a:uLnTx/>
                <a:uFillTx/>
                <a:latin typeface="Corbel" panose="020B0503020204020204"/>
                <a:ea typeface="+mn-ea"/>
                <a:cs typeface="+mn-cs"/>
              </a:rPr>
              <a:t>COPY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xxxxxxxxxxx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srgbClr val="F2F0EF">
                    <a:lumMod val="50000"/>
                  </a:srgbClr>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srgbClr val="F2F0EF">
                  <a:lumMod val="50000"/>
                </a:srgbClr>
              </a:solidFill>
              <a:effectLst/>
              <a:uLnTx/>
              <a:uFillTx/>
              <a:latin typeface="Corbel" panose="020B0503020204020204"/>
              <a:ea typeface="+mn-ea"/>
              <a:cs typeface="+mn-cs"/>
            </a:endParaRPr>
          </a:p>
        </p:txBody>
      </p:sp>
      <p:sp>
        <p:nvSpPr>
          <p:cNvPr id="16" name="TextBox 15"/>
          <p:cNvSpPr txBox="1"/>
          <p:nvPr/>
        </p:nvSpPr>
        <p:spPr>
          <a:xfrm>
            <a:off x="2863644" y="4029180"/>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7" name="TextBox 16"/>
          <p:cNvSpPr txBox="1"/>
          <p:nvPr/>
        </p:nvSpPr>
        <p:spPr>
          <a:xfrm>
            <a:off x="4005416" y="4303410"/>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srgbClr val="00B0F0"/>
              </a:solidFill>
              <a:effectLst/>
              <a:uLnTx/>
              <a:uFillTx/>
              <a:latin typeface="Corbel" panose="020B0503020204020204"/>
              <a:ea typeface="+mn-ea"/>
              <a:cs typeface="+mn-cs"/>
            </a:endParaRPr>
          </a:p>
        </p:txBody>
      </p:sp>
      <p:sp>
        <p:nvSpPr>
          <p:cNvPr id="18" name="TextBox 17"/>
          <p:cNvSpPr txBox="1"/>
          <p:nvPr/>
        </p:nvSpPr>
        <p:spPr>
          <a:xfrm>
            <a:off x="5132440" y="4303410"/>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xxxxxxxxxxxxxxxxxxxxx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20" name="Straight Arrow Connector 19"/>
          <p:cNvCxnSpPr/>
          <p:nvPr/>
        </p:nvCxnSpPr>
        <p:spPr>
          <a:xfrm flipH="1">
            <a:off x="4112341" y="383458"/>
            <a:ext cx="1093840" cy="486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1"/>
          </p:cNvCxnSpPr>
          <p:nvPr/>
        </p:nvCxnSpPr>
        <p:spPr>
          <a:xfrm flipH="1">
            <a:off x="3328217" y="1617104"/>
            <a:ext cx="334299" cy="800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p:cNvCxnSpPr>
          <p:nvPr/>
        </p:nvCxnSpPr>
        <p:spPr>
          <a:xfrm>
            <a:off x="4562167" y="1617104"/>
            <a:ext cx="369941" cy="639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2"/>
          </p:cNvCxnSpPr>
          <p:nvPr/>
        </p:nvCxnSpPr>
        <p:spPr>
          <a:xfrm flipH="1">
            <a:off x="3281515" y="3794640"/>
            <a:ext cx="1" cy="175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2"/>
          </p:cNvCxnSpPr>
          <p:nvPr/>
        </p:nvCxnSpPr>
        <p:spPr>
          <a:xfrm>
            <a:off x="3281516" y="3794640"/>
            <a:ext cx="1145458" cy="393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2"/>
          </p:cNvCxnSpPr>
          <p:nvPr/>
        </p:nvCxnSpPr>
        <p:spPr>
          <a:xfrm>
            <a:off x="4876800" y="3633044"/>
            <a:ext cx="705465" cy="5554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51407" y="4580915"/>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36" name="Straight Arrow Connector 35"/>
          <p:cNvCxnSpPr>
            <a:stCxn id="9" idx="1"/>
          </p:cNvCxnSpPr>
          <p:nvPr/>
        </p:nvCxnSpPr>
        <p:spPr>
          <a:xfrm flipH="1">
            <a:off x="7101348" y="1971065"/>
            <a:ext cx="149943" cy="607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 idx="3"/>
          </p:cNvCxnSpPr>
          <p:nvPr/>
        </p:nvCxnSpPr>
        <p:spPr>
          <a:xfrm>
            <a:off x="8150942" y="1971065"/>
            <a:ext cx="275304" cy="607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2"/>
          </p:cNvCxnSpPr>
          <p:nvPr/>
        </p:nvCxnSpPr>
        <p:spPr>
          <a:xfrm>
            <a:off x="7101349" y="3970188"/>
            <a:ext cx="299883" cy="483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758524" y="3882414"/>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xxx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45" name="Straight Arrow Connector 44"/>
          <p:cNvCxnSpPr>
            <a:stCxn id="10" idx="2"/>
          </p:cNvCxnSpPr>
          <p:nvPr/>
        </p:nvCxnSpPr>
        <p:spPr>
          <a:xfrm flipH="1">
            <a:off x="10208341" y="2224961"/>
            <a:ext cx="1" cy="15696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1179279" y="4454013"/>
            <a:ext cx="899651" cy="1215717"/>
          </a:xfrm>
          <a:prstGeom prst="rect">
            <a:avLst/>
          </a:prstGeom>
          <a:solidFill>
            <a:srgbClr val="FFFF99"/>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orbel" panose="020B0503020204020204"/>
                <a:ea typeface="+mn-ea"/>
                <a:cs typeface="+mn-cs"/>
              </a:rPr>
              <a:t>COPY 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xxxxxxxxxxxx</a:t>
            </a:r>
            <a:r>
              <a:rPr kumimoji="0" lang="en-US" sz="1600" b="1" i="0" u="none" strike="noStrike" kern="1200" cap="none" spc="0" normalizeH="0" baseline="0" noProof="0" dirty="0" err="1">
                <a:ln>
                  <a:noFill/>
                </a:ln>
                <a:solidFill>
                  <a:srgbClr val="00B0F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xxxxxxxxxxx</a:t>
            </a:r>
            <a:r>
              <a:rPr kumimoji="0" lang="en-US" sz="1600" b="1" i="0" u="none" strike="noStrike" kern="1200" cap="none" spc="0" normalizeH="0" baseline="0" noProof="0" dirty="0" err="1">
                <a:ln>
                  <a:noFill/>
                </a:ln>
                <a:solidFill>
                  <a:srgbClr val="FF0000"/>
                </a:solidFill>
                <a:effectLst/>
                <a:uLnTx/>
                <a:uFillTx/>
                <a:latin typeface="Corbel" panose="020B0503020204020204"/>
                <a:ea typeface="+mn-ea"/>
                <a:cs typeface="+mn-cs"/>
              </a:rPr>
              <a:t>x</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x</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48" name="Straight Arrow Connector 47"/>
          <p:cNvCxnSpPr>
            <a:stCxn id="15" idx="2"/>
          </p:cNvCxnSpPr>
          <p:nvPr/>
        </p:nvCxnSpPr>
        <p:spPr>
          <a:xfrm>
            <a:off x="11454584" y="3440678"/>
            <a:ext cx="174520" cy="862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105832" y="383458"/>
            <a:ext cx="1595284" cy="8701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105832" y="383458"/>
            <a:ext cx="4102509" cy="481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0" idx="3"/>
          </p:cNvCxnSpPr>
          <p:nvPr/>
        </p:nvCxnSpPr>
        <p:spPr>
          <a:xfrm>
            <a:off x="10658167" y="1617103"/>
            <a:ext cx="796416" cy="400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5C2E12-F9D6-47E5-9F54-A4FBA4B78BF9}"/>
              </a:ext>
            </a:extLst>
          </p:cNvPr>
          <p:cNvSpPr txBox="1"/>
          <p:nvPr/>
        </p:nvSpPr>
        <p:spPr>
          <a:xfrm>
            <a:off x="250721" y="5921706"/>
            <a:ext cx="1182820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a:ea typeface="+mn-ea"/>
                <a:cs typeface="+mn-cs"/>
              </a:rPr>
              <a:t>Slight variations get passed down through subsequent copies as texts are copied and shared.</a:t>
            </a:r>
          </a:p>
        </p:txBody>
      </p:sp>
      <p:sp>
        <p:nvSpPr>
          <p:cNvPr id="3" name="TextBox 2">
            <a:extLst>
              <a:ext uri="{FF2B5EF4-FFF2-40B4-BE49-F238E27FC236}">
                <a16:creationId xmlns:a16="http://schemas.microsoft.com/office/drawing/2014/main" id="{CD6EBAD4-5DC9-4CC4-982D-5A195AC5D288}"/>
              </a:ext>
            </a:extLst>
          </p:cNvPr>
          <p:cNvSpPr txBox="1"/>
          <p:nvPr/>
        </p:nvSpPr>
        <p:spPr>
          <a:xfrm>
            <a:off x="2450691" y="1046483"/>
            <a:ext cx="121182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EGYPT</a:t>
            </a:r>
          </a:p>
        </p:txBody>
      </p:sp>
      <p:sp>
        <p:nvSpPr>
          <p:cNvPr id="34" name="TextBox 33">
            <a:extLst>
              <a:ext uri="{FF2B5EF4-FFF2-40B4-BE49-F238E27FC236}">
                <a16:creationId xmlns:a16="http://schemas.microsoft.com/office/drawing/2014/main" id="{DB7479A4-F01B-4623-9BC3-9AE0A9423444}"/>
              </a:ext>
            </a:extLst>
          </p:cNvPr>
          <p:cNvSpPr txBox="1"/>
          <p:nvPr/>
        </p:nvSpPr>
        <p:spPr>
          <a:xfrm>
            <a:off x="5920717" y="1470040"/>
            <a:ext cx="128925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PALESTINE</a:t>
            </a:r>
          </a:p>
        </p:txBody>
      </p:sp>
      <p:sp>
        <p:nvSpPr>
          <p:cNvPr id="35" name="TextBox 34">
            <a:extLst>
              <a:ext uri="{FF2B5EF4-FFF2-40B4-BE49-F238E27FC236}">
                <a16:creationId xmlns:a16="http://schemas.microsoft.com/office/drawing/2014/main" id="{B57DA142-9A73-4A9C-AF7A-F0B38CC83B05}"/>
              </a:ext>
            </a:extLst>
          </p:cNvPr>
          <p:cNvSpPr txBox="1"/>
          <p:nvPr/>
        </p:nvSpPr>
        <p:spPr>
          <a:xfrm>
            <a:off x="8546691" y="1131233"/>
            <a:ext cx="121182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ITALY</a:t>
            </a:r>
          </a:p>
        </p:txBody>
      </p:sp>
    </p:spTree>
    <p:extLst>
      <p:ext uri="{BB962C8B-B14F-4D97-AF65-F5344CB8AC3E}">
        <p14:creationId xmlns:p14="http://schemas.microsoft.com/office/powerpoint/2010/main" val="42743549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5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par>
                                <p:cTn id="48" presetID="22" presetClass="entr" presetSubtype="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500"/>
                                        <p:tgtEl>
                                          <p:spTgt spid="36"/>
                                        </p:tgtEl>
                                      </p:cBhvr>
                                    </p:animEffect>
                                  </p:childTnLst>
                                </p:cTn>
                              </p:par>
                              <p:par>
                                <p:cTn id="67" presetID="22" presetClass="entr" presetSubtype="1"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up)">
                                      <p:cBhvr>
                                        <p:cTn id="69" dur="500"/>
                                        <p:tgtEl>
                                          <p:spTgt spid="38"/>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left)">
                                      <p:cBhvr>
                                        <p:cTn id="85" dur="500"/>
                                        <p:tgtEl>
                                          <p:spTgt spid="54"/>
                                        </p:tgtEl>
                                      </p:cBhvr>
                                    </p:animEffect>
                                  </p:childTnLst>
                                </p:cTn>
                              </p:par>
                              <p:par>
                                <p:cTn id="86" presetID="22" presetClass="entr" presetSubtype="1"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up)">
                                      <p:cBhvr>
                                        <p:cTn id="88" dur="500"/>
                                        <p:tgtEl>
                                          <p:spTgt spid="4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15"/>
                                        </p:tgtEl>
                                        <p:attrNameLst>
                                          <p:attrName>style.visibility</p:attrName>
                                        </p:attrNameLst>
                                      </p:cBhvr>
                                      <p:to>
                                        <p:strVal val="visible"/>
                                      </p:to>
                                    </p:set>
                                    <p:anim calcmode="lin" valueType="num">
                                      <p:cBhvr>
                                        <p:cTn id="92" dur="500" fill="hold"/>
                                        <p:tgtEl>
                                          <p:spTgt spid="15"/>
                                        </p:tgtEl>
                                        <p:attrNameLst>
                                          <p:attrName>ppt_w</p:attrName>
                                        </p:attrNameLst>
                                      </p:cBhvr>
                                      <p:tavLst>
                                        <p:tav tm="0">
                                          <p:val>
                                            <p:fltVal val="0"/>
                                          </p:val>
                                        </p:tav>
                                        <p:tav tm="100000">
                                          <p:val>
                                            <p:strVal val="#ppt_w"/>
                                          </p:val>
                                        </p:tav>
                                      </p:tavLst>
                                    </p:anim>
                                    <p:anim calcmode="lin" valueType="num">
                                      <p:cBhvr>
                                        <p:cTn id="93" dur="500" fill="hold"/>
                                        <p:tgtEl>
                                          <p:spTgt spid="15"/>
                                        </p:tgtEl>
                                        <p:attrNameLst>
                                          <p:attrName>ppt_h</p:attrName>
                                        </p:attrNameLst>
                                      </p:cBhvr>
                                      <p:tavLst>
                                        <p:tav tm="0">
                                          <p:val>
                                            <p:fltVal val="0"/>
                                          </p:val>
                                        </p:tav>
                                        <p:tav tm="100000">
                                          <p:val>
                                            <p:strVal val="#ppt_h"/>
                                          </p:val>
                                        </p:tav>
                                      </p:tavLst>
                                    </p:anim>
                                    <p:animEffect transition="in" filter="fade">
                                      <p:cBhvr>
                                        <p:cTn id="94" dur="500"/>
                                        <p:tgtEl>
                                          <p:spTgt spid="1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500" fill="hold"/>
                                        <p:tgtEl>
                                          <p:spTgt spid="43"/>
                                        </p:tgtEl>
                                        <p:attrNameLst>
                                          <p:attrName>ppt_w</p:attrName>
                                        </p:attrNameLst>
                                      </p:cBhvr>
                                      <p:tavLst>
                                        <p:tav tm="0">
                                          <p:val>
                                            <p:fltVal val="0"/>
                                          </p:val>
                                        </p:tav>
                                        <p:tav tm="100000">
                                          <p:val>
                                            <p:strVal val="#ppt_w"/>
                                          </p:val>
                                        </p:tav>
                                      </p:tavLst>
                                    </p:anim>
                                    <p:anim calcmode="lin" valueType="num">
                                      <p:cBhvr>
                                        <p:cTn id="98" dur="500" fill="hold"/>
                                        <p:tgtEl>
                                          <p:spTgt spid="43"/>
                                        </p:tgtEl>
                                        <p:attrNameLst>
                                          <p:attrName>ppt_h</p:attrName>
                                        </p:attrNameLst>
                                      </p:cBhvr>
                                      <p:tavLst>
                                        <p:tav tm="0">
                                          <p:val>
                                            <p:fltVal val="0"/>
                                          </p:val>
                                        </p:tav>
                                        <p:tav tm="100000">
                                          <p:val>
                                            <p:strVal val="#ppt_h"/>
                                          </p:val>
                                        </p:tav>
                                      </p:tavLst>
                                    </p:anim>
                                    <p:animEffect transition="in" filter="fade">
                                      <p:cBhvr>
                                        <p:cTn id="99" dur="500"/>
                                        <p:tgtEl>
                                          <p:spTgt spid="4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left)">
                                      <p:cBhvr>
                                        <p:cTn id="104" dur="500"/>
                                        <p:tgtEl>
                                          <p:spTgt spid="30"/>
                                        </p:tgtEl>
                                      </p:cBhvr>
                                    </p:animEffect>
                                  </p:childTnLst>
                                </p:cTn>
                              </p:par>
                              <p:par>
                                <p:cTn id="105" presetID="22" presetClass="entr" presetSubtype="1"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childTnLst>
                          </p:cTn>
                        </p:par>
                        <p:par>
                          <p:cTn id="108" fill="hold">
                            <p:stCondLst>
                              <p:cond delay="500"/>
                            </p:stCondLst>
                            <p:childTnLst>
                              <p:par>
                                <p:cTn id="109" presetID="53" presetClass="entr" presetSubtype="16"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500" fill="hold"/>
                                        <p:tgtEl>
                                          <p:spTgt spid="16"/>
                                        </p:tgtEl>
                                        <p:attrNameLst>
                                          <p:attrName>ppt_w</p:attrName>
                                        </p:attrNameLst>
                                      </p:cBhvr>
                                      <p:tavLst>
                                        <p:tav tm="0">
                                          <p:val>
                                            <p:fltVal val="0"/>
                                          </p:val>
                                        </p:tav>
                                        <p:tav tm="100000">
                                          <p:val>
                                            <p:strVal val="#ppt_w"/>
                                          </p:val>
                                        </p:tav>
                                      </p:tavLst>
                                    </p:anim>
                                    <p:anim calcmode="lin" valueType="num">
                                      <p:cBhvr>
                                        <p:cTn id="112" dur="500" fill="hold"/>
                                        <p:tgtEl>
                                          <p:spTgt spid="16"/>
                                        </p:tgtEl>
                                        <p:attrNameLst>
                                          <p:attrName>ppt_h</p:attrName>
                                        </p:attrNameLst>
                                      </p:cBhvr>
                                      <p:tavLst>
                                        <p:tav tm="0">
                                          <p:val>
                                            <p:fltVal val="0"/>
                                          </p:val>
                                        </p:tav>
                                        <p:tav tm="100000">
                                          <p:val>
                                            <p:strVal val="#ppt_h"/>
                                          </p:val>
                                        </p:tav>
                                      </p:tavLst>
                                    </p:anim>
                                    <p:animEffect transition="in" filter="fade">
                                      <p:cBhvr>
                                        <p:cTn id="113" dur="500"/>
                                        <p:tgtEl>
                                          <p:spTgt spid="1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wipe(left)">
                                      <p:cBhvr>
                                        <p:cTn id="123" dur="500"/>
                                        <p:tgtEl>
                                          <p:spTgt spid="32"/>
                                        </p:tgtEl>
                                      </p:cBhvr>
                                    </p:animEffect>
                                  </p:childTnLst>
                                </p:cTn>
                              </p:par>
                            </p:childTnLst>
                          </p:cTn>
                        </p:par>
                        <p:par>
                          <p:cTn id="124" fill="hold">
                            <p:stCondLst>
                              <p:cond delay="500"/>
                            </p:stCondLst>
                            <p:childTnLst>
                              <p:par>
                                <p:cTn id="125" presetID="53" presetClass="entr" presetSubtype="16" fill="hold" grpId="0"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fltVal val="0"/>
                                          </p:val>
                                        </p:tav>
                                        <p:tav tm="100000">
                                          <p:val>
                                            <p:strVal val="#ppt_w"/>
                                          </p:val>
                                        </p:tav>
                                      </p:tavLst>
                                    </p:anim>
                                    <p:anim calcmode="lin" valueType="num">
                                      <p:cBhvr>
                                        <p:cTn id="128" dur="500" fill="hold"/>
                                        <p:tgtEl>
                                          <p:spTgt spid="18"/>
                                        </p:tgtEl>
                                        <p:attrNameLst>
                                          <p:attrName>ppt_h</p:attrName>
                                        </p:attrNameLst>
                                      </p:cBhvr>
                                      <p:tavLst>
                                        <p:tav tm="0">
                                          <p:val>
                                            <p:fltVal val="0"/>
                                          </p:val>
                                        </p:tav>
                                        <p:tav tm="100000">
                                          <p:val>
                                            <p:strVal val="#ppt_h"/>
                                          </p:val>
                                        </p:tav>
                                      </p:tavLst>
                                    </p:anim>
                                    <p:animEffect transition="in" filter="fade">
                                      <p:cBhvr>
                                        <p:cTn id="129" dur="500"/>
                                        <p:tgtEl>
                                          <p:spTgt spid="1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up)">
                                      <p:cBhvr>
                                        <p:cTn id="134" dur="500"/>
                                        <p:tgtEl>
                                          <p:spTgt spid="40"/>
                                        </p:tgtEl>
                                      </p:cBhvr>
                                    </p:animEffect>
                                  </p:childTnLst>
                                </p:cTn>
                              </p:par>
                            </p:childTnLst>
                          </p:cTn>
                        </p:par>
                        <p:par>
                          <p:cTn id="135" fill="hold">
                            <p:stCondLst>
                              <p:cond delay="500"/>
                            </p:stCondLst>
                            <p:childTnLst>
                              <p:par>
                                <p:cTn id="136" presetID="53" presetClass="entr" presetSubtype="16" fill="hold" grpId="0" nodeType="afterEffect">
                                  <p:stCondLst>
                                    <p:cond delay="0"/>
                                  </p:stCondLst>
                                  <p:childTnLst>
                                    <p:set>
                                      <p:cBhvr>
                                        <p:cTn id="137" dur="1" fill="hold">
                                          <p:stCondLst>
                                            <p:cond delay="0"/>
                                          </p:stCondLst>
                                        </p:cTn>
                                        <p:tgtEl>
                                          <p:spTgt spid="33"/>
                                        </p:tgtEl>
                                        <p:attrNameLst>
                                          <p:attrName>style.visibility</p:attrName>
                                        </p:attrNameLst>
                                      </p:cBhvr>
                                      <p:to>
                                        <p:strVal val="visible"/>
                                      </p:to>
                                    </p:set>
                                    <p:anim calcmode="lin" valueType="num">
                                      <p:cBhvr>
                                        <p:cTn id="138" dur="500" fill="hold"/>
                                        <p:tgtEl>
                                          <p:spTgt spid="33"/>
                                        </p:tgtEl>
                                        <p:attrNameLst>
                                          <p:attrName>ppt_w</p:attrName>
                                        </p:attrNameLst>
                                      </p:cBhvr>
                                      <p:tavLst>
                                        <p:tav tm="0">
                                          <p:val>
                                            <p:fltVal val="0"/>
                                          </p:val>
                                        </p:tav>
                                        <p:tav tm="100000">
                                          <p:val>
                                            <p:strVal val="#ppt_w"/>
                                          </p:val>
                                        </p:tav>
                                      </p:tavLst>
                                    </p:anim>
                                    <p:anim calcmode="lin" valueType="num">
                                      <p:cBhvr>
                                        <p:cTn id="139" dur="500" fill="hold"/>
                                        <p:tgtEl>
                                          <p:spTgt spid="33"/>
                                        </p:tgtEl>
                                        <p:attrNameLst>
                                          <p:attrName>ppt_h</p:attrName>
                                        </p:attrNameLst>
                                      </p:cBhvr>
                                      <p:tavLst>
                                        <p:tav tm="0">
                                          <p:val>
                                            <p:fltVal val="0"/>
                                          </p:val>
                                        </p:tav>
                                        <p:tav tm="100000">
                                          <p:val>
                                            <p:strVal val="#ppt_h"/>
                                          </p:val>
                                        </p:tav>
                                      </p:tavLst>
                                    </p:anim>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up)">
                                      <p:cBhvr>
                                        <p:cTn id="145" dur="500"/>
                                        <p:tgtEl>
                                          <p:spTgt spid="48"/>
                                        </p:tgtEl>
                                      </p:cBhvr>
                                    </p:animEffect>
                                  </p:childTnLst>
                                </p:cTn>
                              </p:par>
                            </p:childTnLst>
                          </p:cTn>
                        </p:par>
                        <p:par>
                          <p:cTn id="146" fill="hold">
                            <p:stCondLst>
                              <p:cond delay="500"/>
                            </p:stCondLst>
                            <p:childTnLst>
                              <p:par>
                                <p:cTn id="147" presetID="53" presetClass="entr" presetSubtype="16" fill="hold" grpId="0" nodeType="afterEffect">
                                  <p:stCondLst>
                                    <p:cond delay="0"/>
                                  </p:stCondLst>
                                  <p:childTnLst>
                                    <p:set>
                                      <p:cBhvr>
                                        <p:cTn id="148" dur="1" fill="hold">
                                          <p:stCondLst>
                                            <p:cond delay="0"/>
                                          </p:stCondLst>
                                        </p:cTn>
                                        <p:tgtEl>
                                          <p:spTgt spid="46"/>
                                        </p:tgtEl>
                                        <p:attrNameLst>
                                          <p:attrName>style.visibility</p:attrName>
                                        </p:attrNameLst>
                                      </p:cBhvr>
                                      <p:to>
                                        <p:strVal val="visible"/>
                                      </p:to>
                                    </p:set>
                                    <p:anim calcmode="lin" valueType="num">
                                      <p:cBhvr>
                                        <p:cTn id="149" dur="500" fill="hold"/>
                                        <p:tgtEl>
                                          <p:spTgt spid="46"/>
                                        </p:tgtEl>
                                        <p:attrNameLst>
                                          <p:attrName>ppt_w</p:attrName>
                                        </p:attrNameLst>
                                      </p:cBhvr>
                                      <p:tavLst>
                                        <p:tav tm="0">
                                          <p:val>
                                            <p:fltVal val="0"/>
                                          </p:val>
                                        </p:tav>
                                        <p:tav tm="100000">
                                          <p:val>
                                            <p:strVal val="#ppt_w"/>
                                          </p:val>
                                        </p:tav>
                                      </p:tavLst>
                                    </p:anim>
                                    <p:anim calcmode="lin" valueType="num">
                                      <p:cBhvr>
                                        <p:cTn id="150" dur="500" fill="hold"/>
                                        <p:tgtEl>
                                          <p:spTgt spid="46"/>
                                        </p:tgtEl>
                                        <p:attrNameLst>
                                          <p:attrName>ppt_h</p:attrName>
                                        </p:attrNameLst>
                                      </p:cBhvr>
                                      <p:tavLst>
                                        <p:tav tm="0">
                                          <p:val>
                                            <p:fltVal val="0"/>
                                          </p:val>
                                        </p:tav>
                                        <p:tav tm="100000">
                                          <p:val>
                                            <p:strVal val="#ppt_h"/>
                                          </p:val>
                                        </p:tav>
                                      </p:tavLst>
                                    </p:anim>
                                    <p:animEffect transition="in" filter="fade">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3" grpId="0" animBg="1"/>
      <p:bldP spid="43" grpId="0" animBg="1"/>
      <p:bldP spid="46" grpId="0" animBg="1"/>
      <p:bldP spid="3" grpId="0"/>
      <p:bldP spid="34"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roman-empire[1]"/>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b="861"/>
          <a:stretch>
            <a:fillRect/>
          </a:stretch>
        </p:blipFill>
        <p:spPr>
          <a:xfrm>
            <a:off x="1524000" y="685801"/>
            <a:ext cx="9144000" cy="6215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3"/>
          <p:cNvSpPr txBox="1">
            <a:spLocks noChangeArrowheads="1"/>
          </p:cNvSpPr>
          <p:nvPr/>
        </p:nvSpPr>
        <p:spPr bwMode="auto">
          <a:xfrm>
            <a:off x="4260276" y="3677952"/>
            <a:ext cx="1600200" cy="366712"/>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Western Text</a:t>
            </a:r>
          </a:p>
        </p:txBody>
      </p:sp>
      <p:sp>
        <p:nvSpPr>
          <p:cNvPr id="51204" name="Text Box 4"/>
          <p:cNvSpPr txBox="1">
            <a:spLocks noChangeArrowheads="1"/>
          </p:cNvSpPr>
          <p:nvPr/>
        </p:nvSpPr>
        <p:spPr bwMode="auto">
          <a:xfrm>
            <a:off x="6705602" y="3747661"/>
            <a:ext cx="17526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Byzantine Text</a:t>
            </a:r>
          </a:p>
        </p:txBody>
      </p:sp>
      <p:sp>
        <p:nvSpPr>
          <p:cNvPr id="51205" name="Text Box 5"/>
          <p:cNvSpPr txBox="1">
            <a:spLocks noChangeArrowheads="1"/>
          </p:cNvSpPr>
          <p:nvPr/>
        </p:nvSpPr>
        <p:spPr bwMode="auto">
          <a:xfrm>
            <a:off x="8534400" y="5472551"/>
            <a:ext cx="18288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Caesarean Text</a:t>
            </a:r>
          </a:p>
        </p:txBody>
      </p:sp>
      <p:sp>
        <p:nvSpPr>
          <p:cNvPr id="51206" name="Text Box 6"/>
          <p:cNvSpPr txBox="1">
            <a:spLocks noChangeArrowheads="1"/>
          </p:cNvSpPr>
          <p:nvPr/>
        </p:nvSpPr>
        <p:spPr bwMode="auto">
          <a:xfrm>
            <a:off x="5791200" y="5562601"/>
            <a:ext cx="1981200" cy="366713"/>
          </a:xfrm>
          <a:prstGeom prst="rect">
            <a:avLst/>
          </a:prstGeom>
          <a:solidFill>
            <a:srgbClr val="22211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Alexandrian Text</a:t>
            </a:r>
          </a:p>
        </p:txBody>
      </p:sp>
      <p:sp>
        <p:nvSpPr>
          <p:cNvPr id="51207" name="Text Box 7"/>
          <p:cNvSpPr txBox="1">
            <a:spLocks noChangeArrowheads="1"/>
          </p:cNvSpPr>
          <p:nvPr/>
        </p:nvSpPr>
        <p:spPr bwMode="auto">
          <a:xfrm>
            <a:off x="1752600" y="1"/>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ooper Black" pitchFamily="18" charset="0"/>
                <a:ea typeface="+mn-ea"/>
                <a:cs typeface="Arial" panose="020B0604020202020204" pitchFamily="34" charset="0"/>
              </a:rPr>
              <a:t>GEOGRAPHICAL TEXTUAL FAMILIES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5F806-B121-48CE-B646-F144F03CC7ED}" type="slidenum">
              <a:rPr kumimoji="0" lang="en-US" alt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en-US" sz="1200" b="0" i="1" u="none" strike="noStrike" kern="1200" cap="none" spc="0" normalizeH="0" baseline="0" noProof="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71106298"/>
      </p:ext>
    </p:extLst>
  </p:cSld>
  <p:clrMapOvr>
    <a:masterClrMapping/>
  </p:clrMapOvr>
  <p:transition>
    <p:split orient="vert"/>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AN EXAMPLE OF A TEXTUAL VARIATION</a:t>
            </a:r>
          </a:p>
        </p:txBody>
      </p:sp>
      <p:sp>
        <p:nvSpPr>
          <p:cNvPr id="3" name="Content Placeholder 2"/>
          <p:cNvSpPr>
            <a:spLocks noGrp="1"/>
          </p:cNvSpPr>
          <p:nvPr>
            <p:ph idx="1"/>
          </p:nvPr>
        </p:nvSpPr>
        <p:spPr>
          <a:xfrm>
            <a:off x="1451578" y="1729922"/>
            <a:ext cx="9603275" cy="555797"/>
          </a:xfrm>
        </p:spPr>
        <p:txBody>
          <a:bodyPr>
            <a:normAutofit fontScale="92500" lnSpcReduction="10000"/>
          </a:bodyPr>
          <a:lstStyle/>
          <a:p>
            <a:pPr marL="0" indent="0">
              <a:buNone/>
            </a:pPr>
            <a:r>
              <a:rPr lang="en-US" sz="2800" dirty="0"/>
              <a:t>Mark1:2</a:t>
            </a:r>
          </a:p>
          <a:p>
            <a:pPr marL="0" indent="0">
              <a:buNone/>
            </a:pPr>
            <a:endParaRPr lang="en-US" sz="28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163" y="3350345"/>
            <a:ext cx="3847611" cy="1637071"/>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1542" y="3350344"/>
            <a:ext cx="7172755" cy="1637071"/>
          </a:xfrm>
          <a:prstGeom prst="rect">
            <a:avLst/>
          </a:prstGeom>
        </p:spPr>
      </p:pic>
      <p:sp>
        <p:nvSpPr>
          <p:cNvPr id="8" name="TextBox 7"/>
          <p:cNvSpPr txBox="1"/>
          <p:nvPr/>
        </p:nvSpPr>
        <p:spPr>
          <a:xfrm>
            <a:off x="5456263" y="5085345"/>
            <a:ext cx="522736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A CODEX ALEXANDRINUS </a:t>
            </a: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(5</a:t>
            </a:r>
            <a:r>
              <a:rPr kumimoji="0" lang="en-US" sz="2000" b="1" i="0" u="none" strike="noStrike" kern="1200" cap="none" spc="0" normalizeH="0" baseline="30000" noProof="0" dirty="0">
                <a:ln>
                  <a:noFill/>
                </a:ln>
                <a:solidFill>
                  <a:prstClr val="black"/>
                </a:solidFill>
                <a:effectLst/>
                <a:uLnTx/>
                <a:uFillTx/>
                <a:latin typeface="Gill Sans MT" panose="020B0502020104020203"/>
                <a:ea typeface="+mn-ea"/>
                <a:cs typeface="+mn-cs"/>
              </a:rPr>
              <a:t>th</a:t>
            </a: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 century)</a:t>
            </a:r>
          </a:p>
        </p:txBody>
      </p:sp>
      <p:sp>
        <p:nvSpPr>
          <p:cNvPr id="9" name="TextBox 8"/>
          <p:cNvSpPr txBox="1"/>
          <p:nvPr/>
        </p:nvSpPr>
        <p:spPr>
          <a:xfrm>
            <a:off x="503163" y="2307509"/>
            <a:ext cx="437855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l-GR"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εν τω ‘Ησαια τω προφητη</a:t>
            </a:r>
            <a:r>
              <a:rPr kumimoji="0" lang="en-US" sz="2400" b="0" i="0" u="none" strike="noStrike" kern="1200" cap="none" spc="0" normalizeH="0" baseline="0" noProof="0" dirty="0">
                <a:ln>
                  <a:noFill/>
                </a:ln>
                <a:solidFill>
                  <a:prstClr val="black"/>
                </a:solidFill>
                <a:effectLst/>
                <a:uLnTx/>
                <a:uFillTx/>
                <a:latin typeface="Greekth" panose="020208030705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l-GR"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in Isaiah the prophet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0" name="TextBox 9"/>
          <p:cNvSpPr txBox="1"/>
          <p:nvPr/>
        </p:nvSpPr>
        <p:spPr>
          <a:xfrm>
            <a:off x="2418735" y="3990665"/>
            <a:ext cx="18893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__________</a:t>
            </a:r>
          </a:p>
        </p:txBody>
      </p:sp>
      <p:sp>
        <p:nvSpPr>
          <p:cNvPr id="11" name="TextBox 10"/>
          <p:cNvSpPr txBox="1"/>
          <p:nvPr/>
        </p:nvSpPr>
        <p:spPr>
          <a:xfrm>
            <a:off x="772136" y="4317848"/>
            <a:ext cx="310996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_________________</a:t>
            </a:r>
          </a:p>
        </p:txBody>
      </p:sp>
      <p:sp>
        <p:nvSpPr>
          <p:cNvPr id="12" name="TextBox 11"/>
          <p:cNvSpPr txBox="1"/>
          <p:nvPr/>
        </p:nvSpPr>
        <p:spPr>
          <a:xfrm>
            <a:off x="4855734" y="2345609"/>
            <a:ext cx="321420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l-GR"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εν τοις προφηταις</a:t>
            </a:r>
            <a:r>
              <a:rPr kumimoji="0" lang="en-US" sz="2400" b="0" i="0" u="none" strike="noStrike" kern="1200" cap="none" spc="0" normalizeH="0" baseline="0" noProof="0" dirty="0">
                <a:ln>
                  <a:noFill/>
                </a:ln>
                <a:solidFill>
                  <a:prstClr val="black"/>
                </a:solidFill>
                <a:effectLst/>
                <a:uLnTx/>
                <a:uFillTx/>
                <a:latin typeface="Greekth" panose="02020803070505020304" pitchFamily="18" charset="0"/>
                <a:ea typeface="Calibri" panose="020F0502020204030204" pitchFamily="34" charset="0"/>
                <a:cs typeface="Times New Roman" panose="02020603050405020304" pitchFamily="18" charset="0"/>
              </a:rPr>
              <a:t>.  </a:t>
            </a:r>
            <a:endParaRPr kumimoji="0" lang="el-GR" sz="2400" b="0" i="0" u="none" strike="noStrike" kern="1200" cap="none" spc="0" normalizeH="0" baseline="0" noProof="0" dirty="0">
              <a:ln>
                <a:noFill/>
              </a:ln>
              <a:solidFill>
                <a:prstClr val="black"/>
              </a:solidFill>
              <a:effectLst/>
              <a:uLnTx/>
              <a:uFillTx/>
              <a:latin typeface="Greekth" panose="020208030705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in the prophets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3" name="TextBox 12"/>
          <p:cNvSpPr txBox="1"/>
          <p:nvPr/>
        </p:nvSpPr>
        <p:spPr>
          <a:xfrm>
            <a:off x="8069943" y="3915229"/>
            <a:ext cx="3541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mn-ea"/>
                <a:cs typeface="+mn-cs"/>
              </a:rPr>
              <a:t>___________________</a:t>
            </a:r>
          </a:p>
        </p:txBody>
      </p:sp>
      <p:sp>
        <p:nvSpPr>
          <p:cNvPr id="14" name="TextBox 13"/>
          <p:cNvSpPr txBox="1"/>
          <p:nvPr/>
        </p:nvSpPr>
        <p:spPr>
          <a:xfrm>
            <a:off x="192024" y="5085345"/>
            <a:ext cx="44622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he-IL" sz="2400" b="1" dirty="0">
                <a:solidFill>
                  <a:prstClr val="black"/>
                </a:solidFill>
              </a:rPr>
              <a:t>א</a:t>
            </a:r>
            <a:r>
              <a:rPr lang="en-US" b="1" dirty="0">
                <a:solidFill>
                  <a:prstClr val="black"/>
                </a:solidFill>
              </a:rPr>
              <a:t>  </a:t>
            </a: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CODEX SINAITICUS </a:t>
            </a: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(4</a:t>
            </a:r>
            <a:r>
              <a:rPr kumimoji="0" lang="en-US" sz="2000" b="1" i="0" u="none" strike="noStrike" kern="1200" cap="none" spc="0" normalizeH="0" baseline="30000" noProof="0" dirty="0">
                <a:ln>
                  <a:noFill/>
                </a:ln>
                <a:solidFill>
                  <a:prstClr val="black"/>
                </a:solidFill>
                <a:effectLst/>
                <a:uLnTx/>
                <a:uFillTx/>
                <a:latin typeface="Gill Sans MT" panose="020B0502020104020203"/>
                <a:ea typeface="+mn-ea"/>
                <a:cs typeface="+mn-cs"/>
              </a:rPr>
              <a:t>th</a:t>
            </a: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 century)</a:t>
            </a:r>
          </a:p>
        </p:txBody>
      </p:sp>
      <p:sp>
        <p:nvSpPr>
          <p:cNvPr id="15" name="TextBox 14"/>
          <p:cNvSpPr txBox="1"/>
          <p:nvPr/>
        </p:nvSpPr>
        <p:spPr>
          <a:xfrm>
            <a:off x="8288594" y="1693465"/>
            <a:ext cx="344570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panose="020B0502020104020203"/>
                <a:ea typeface="+mn-ea"/>
                <a:cs typeface="+mn-cs"/>
              </a:rPr>
              <a:t>The problem, of course, is that the passages quoted come from Malachi 3:1 as well as Isaiah 40:3.</a:t>
            </a:r>
          </a:p>
        </p:txBody>
      </p:sp>
      <p:sp>
        <p:nvSpPr>
          <p:cNvPr id="7" name="TextBox 6">
            <a:extLst>
              <a:ext uri="{FF2B5EF4-FFF2-40B4-BE49-F238E27FC236}">
                <a16:creationId xmlns:a16="http://schemas.microsoft.com/office/drawing/2014/main" id="{C8E5EB4E-F5FC-4163-ABFB-BC7E81FCEEEB}"/>
              </a:ext>
            </a:extLst>
          </p:cNvPr>
          <p:cNvSpPr txBox="1"/>
          <p:nvPr/>
        </p:nvSpPr>
        <p:spPr>
          <a:xfrm>
            <a:off x="5696712" y="5657850"/>
            <a:ext cx="591471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mn-ea"/>
                <a:cs typeface="+mn-cs"/>
              </a:rPr>
              <a:t>Followed by the KJV</a:t>
            </a:r>
          </a:p>
        </p:txBody>
      </p:sp>
      <p:sp>
        <p:nvSpPr>
          <p:cNvPr id="16" name="TextBox 15">
            <a:extLst>
              <a:ext uri="{FF2B5EF4-FFF2-40B4-BE49-F238E27FC236}">
                <a16:creationId xmlns:a16="http://schemas.microsoft.com/office/drawing/2014/main" id="{C207A6AE-01BA-4438-B5BA-E94B1DC95F6F}"/>
              </a:ext>
            </a:extLst>
          </p:cNvPr>
          <p:cNvSpPr txBox="1"/>
          <p:nvPr/>
        </p:nvSpPr>
        <p:spPr>
          <a:xfrm>
            <a:off x="772136" y="5657850"/>
            <a:ext cx="357863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mn-ea"/>
                <a:cs typeface="+mn-cs"/>
              </a:rPr>
              <a:t>Followed by all modern versions</a:t>
            </a:r>
          </a:p>
        </p:txBody>
      </p:sp>
    </p:spTree>
    <p:extLst>
      <p:ext uri="{BB962C8B-B14F-4D97-AF65-F5344CB8AC3E}">
        <p14:creationId xmlns:p14="http://schemas.microsoft.com/office/powerpoint/2010/main" val="1664080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4A21B4-E129-346C-9445-EC708C9D0416}"/>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40ED32B9-C4A3-58ED-6427-E6B9E7C0DFE9}"/>
              </a:ext>
            </a:extLst>
          </p:cNvPr>
          <p:cNvSpPr>
            <a:spLocks noGrp="1" noChangeArrowheads="1"/>
          </p:cNvSpPr>
          <p:nvPr>
            <p:ph type="body" idx="1"/>
          </p:nvPr>
        </p:nvSpPr>
        <p:spPr>
          <a:xfrm>
            <a:off x="398059" y="3716755"/>
            <a:ext cx="11395881" cy="2291784"/>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Key Characters &amp; Writers</a:t>
            </a:r>
          </a:p>
        </p:txBody>
      </p:sp>
      <p:sp>
        <p:nvSpPr>
          <p:cNvPr id="2" name="Slide Number Placeholder 1">
            <a:extLst>
              <a:ext uri="{FF2B5EF4-FFF2-40B4-BE49-F238E27FC236}">
                <a16:creationId xmlns:a16="http://schemas.microsoft.com/office/drawing/2014/main" id="{B8C27A7A-FA0C-8F60-989C-AFFA453531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123440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F0C9BB-3912-88CD-2A83-928EEA3D5297}"/>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6E33363A-E874-8F22-4947-8BADC7EA1B04}"/>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Christ Jesus</a:t>
            </a:r>
          </a:p>
        </p:txBody>
      </p:sp>
      <p:sp>
        <p:nvSpPr>
          <p:cNvPr id="2" name="Slide Number Placeholder 1">
            <a:extLst>
              <a:ext uri="{FF2B5EF4-FFF2-40B4-BE49-F238E27FC236}">
                <a16:creationId xmlns:a16="http://schemas.microsoft.com/office/drawing/2014/main" id="{CDA29C73-F8E3-7556-2883-F8998EE6F9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52972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419099" y="609599"/>
            <a:ext cx="11382375" cy="6048375"/>
          </a:xfrm>
          <a:gradFill rotWithShape="1">
            <a:gsLst>
              <a:gs pos="0">
                <a:srgbClr val="821F00">
                  <a:gamma/>
                  <a:shade val="46275"/>
                  <a:invGamma/>
                </a:srgbClr>
              </a:gs>
              <a:gs pos="100000">
                <a:srgbClr val="821F00"/>
              </a:gs>
            </a:gsLst>
            <a:lin ang="5400000" scaled="1"/>
          </a:gradFill>
          <a:ln w="38100">
            <a:solidFill>
              <a:srgbClr val="000000"/>
            </a:solidFill>
            <a:miter lim="800000"/>
            <a:headEnd/>
            <a:tailEnd/>
          </a:ln>
        </p:spPr>
        <p:txBody>
          <a:bodyPr/>
          <a:lstStyle/>
          <a:p>
            <a:pPr>
              <a:lnSpc>
                <a:spcPct val="90000"/>
              </a:lnSpc>
              <a:buFont typeface="Wingdings" panose="05000000000000000000" pitchFamily="2" charset="2"/>
              <a:buNone/>
            </a:pPr>
            <a:r>
              <a:rPr lang="en-US" altLang="en-US" sz="2400" i="1" dirty="0">
                <a:solidFill>
                  <a:srgbClr val="FFFF99"/>
                </a:solidFill>
                <a:latin typeface="Arial Narrow" panose="020B0606020202030204" pitchFamily="34" charset="0"/>
              </a:rPr>
              <a:t>“I am trying here to prevent anyone saying the really foolish thing that people often say about Him: ‘I’m ready to accept Jesus as a great moral teacher, but I don’t accept his claim to be God.’ This is the one thing we must not say. A man who was merely a man and said the sort of things Jesus said would not be a great moral teacher. He would be either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patronizing nonsense about His being a great human teacher. He has not left that open to us. He did not intend to.”</a:t>
            </a:r>
          </a:p>
          <a:p>
            <a:pPr algn="r">
              <a:lnSpc>
                <a:spcPct val="90000"/>
              </a:lnSpc>
              <a:buFont typeface="Wingdings" panose="05000000000000000000" pitchFamily="2" charset="2"/>
              <a:buNone/>
            </a:pPr>
            <a:r>
              <a:rPr lang="en-US" altLang="en-US" sz="2000" dirty="0">
                <a:solidFill>
                  <a:srgbClr val="FFFF99"/>
                </a:solidFill>
                <a:latin typeface="Arial Narrow" panose="020B0606020202030204" pitchFamily="34" charset="0"/>
              </a:rPr>
              <a:t>C. S. Lewis</a:t>
            </a:r>
          </a:p>
        </p:txBody>
      </p:sp>
    </p:spTree>
    <p:extLst>
      <p:ext uri="{BB962C8B-B14F-4D97-AF65-F5344CB8AC3E}">
        <p14:creationId xmlns:p14="http://schemas.microsoft.com/office/powerpoint/2010/main" val="2021761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593B1D"/>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BC037F7F-E9D3-CA60-D74A-04C165A25674}"/>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4B7B3D4B-31FB-4053-8C15-2F2E9934B0A9}" type="slidenum">
              <a:rPr lang="en-US" altLang="en-US">
                <a:solidFill>
                  <a:srgbClr val="FFFFFF"/>
                </a:solidFill>
              </a:rPr>
              <a:pPr fontAlgn="base">
                <a:spcBef>
                  <a:spcPct val="0"/>
                </a:spcBef>
                <a:spcAft>
                  <a:spcPct val="0"/>
                </a:spcAft>
              </a:pPr>
              <a:t>57</a:t>
            </a:fld>
            <a:endParaRPr lang="en-US" altLang="en-US">
              <a:solidFill>
                <a:srgbClr val="FFFFFF"/>
              </a:solidFill>
            </a:endParaRPr>
          </a:p>
        </p:txBody>
      </p:sp>
      <p:sp>
        <p:nvSpPr>
          <p:cNvPr id="148482" name="Rectangle 2">
            <a:extLst>
              <a:ext uri="{FF2B5EF4-FFF2-40B4-BE49-F238E27FC236}">
                <a16:creationId xmlns:a16="http://schemas.microsoft.com/office/drawing/2014/main" id="{DAAFD965-666D-4393-3C1A-C98F6B2E6BDF}"/>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000" dirty="0"/>
              <a:t>What did Jesus look like?</a:t>
            </a:r>
            <a:br>
              <a:rPr lang="en-US" altLang="en-US" sz="4000" dirty="0"/>
            </a:br>
            <a:r>
              <a:rPr lang="en-US" altLang="en-US" sz="2000" dirty="0">
                <a:latin typeface="Comic Sans MS" panose="030F0702030302020204" pitchFamily="66" charset="0"/>
              </a:rPr>
              <a:t>No one knows, of course, but two images, quite different from each other, have captured the popular imagination</a:t>
            </a:r>
            <a:endParaRPr lang="en-US" altLang="en-US" sz="4000" dirty="0"/>
          </a:p>
        </p:txBody>
      </p:sp>
      <p:pic>
        <p:nvPicPr>
          <p:cNvPr id="148483" name="Picture 3" descr="Shroud-Faces[1]">
            <a:extLst>
              <a:ext uri="{FF2B5EF4-FFF2-40B4-BE49-F238E27FC236}">
                <a16:creationId xmlns:a16="http://schemas.microsoft.com/office/drawing/2014/main" id="{99EBEA35-0C12-C60E-5A47-22C9C9B26A1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933575" y="1371600"/>
            <a:ext cx="2206625"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4" name="Picture 4" descr="tb_jesuslead-lg[1]">
            <a:extLst>
              <a:ext uri="{FF2B5EF4-FFF2-40B4-BE49-F238E27FC236}">
                <a16:creationId xmlns:a16="http://schemas.microsoft.com/office/drawing/2014/main" id="{6C0FC86D-0330-B478-E734-034FFE10E09F}"/>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267200" y="1371600"/>
            <a:ext cx="39751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5" name="Text Box 5">
            <a:extLst>
              <a:ext uri="{FF2B5EF4-FFF2-40B4-BE49-F238E27FC236}">
                <a16:creationId xmlns:a16="http://schemas.microsoft.com/office/drawing/2014/main" id="{8C5C1127-E445-609E-6C15-470C88595A9E}"/>
              </a:ext>
            </a:extLst>
          </p:cNvPr>
          <p:cNvSpPr txBox="1">
            <a:spLocks noChangeArrowheads="1"/>
          </p:cNvSpPr>
          <p:nvPr/>
        </p:nvSpPr>
        <p:spPr bwMode="auto">
          <a:xfrm>
            <a:off x="152401" y="1371600"/>
            <a:ext cx="15367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pPr>
            <a:r>
              <a:rPr lang="en-US" altLang="en-US" sz="2000" b="1" dirty="0">
                <a:solidFill>
                  <a:srgbClr val="FFFFFF"/>
                </a:solidFill>
                <a:latin typeface="Arial Narrow" panose="020B0606020202030204" pitchFamily="34" charset="0"/>
              </a:rPr>
              <a:t>The negative image (here shown as a positive) on the highly controversial Shroud of Turin</a:t>
            </a:r>
          </a:p>
        </p:txBody>
      </p:sp>
      <p:sp>
        <p:nvSpPr>
          <p:cNvPr id="148486" name="Text Box 6">
            <a:extLst>
              <a:ext uri="{FF2B5EF4-FFF2-40B4-BE49-F238E27FC236}">
                <a16:creationId xmlns:a16="http://schemas.microsoft.com/office/drawing/2014/main" id="{00092407-5C52-59D6-EC36-AA5ECAEBD5DF}"/>
              </a:ext>
            </a:extLst>
          </p:cNvPr>
          <p:cNvSpPr txBox="1">
            <a:spLocks noChangeArrowheads="1"/>
          </p:cNvSpPr>
          <p:nvPr/>
        </p:nvSpPr>
        <p:spPr bwMode="auto">
          <a:xfrm>
            <a:off x="8305800" y="1431926"/>
            <a:ext cx="36766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b="1" dirty="0">
                <a:solidFill>
                  <a:srgbClr val="FFFFFF"/>
                </a:solidFill>
                <a:latin typeface="Arial Narrow" panose="020B0606020202030204" pitchFamily="34" charset="0"/>
              </a:rPr>
              <a:t>Based on skeletal remains of 1</a:t>
            </a:r>
            <a:r>
              <a:rPr lang="en-US" altLang="en-US" sz="2000" b="1" baseline="30000" dirty="0">
                <a:solidFill>
                  <a:srgbClr val="FFFFFF"/>
                </a:solidFill>
                <a:latin typeface="Arial Narrow" panose="020B0606020202030204" pitchFamily="34" charset="0"/>
              </a:rPr>
              <a:t>st</a:t>
            </a:r>
            <a:r>
              <a:rPr lang="en-US" altLang="en-US" sz="2000" b="1" dirty="0">
                <a:solidFill>
                  <a:srgbClr val="FFFFFF"/>
                </a:solidFill>
                <a:latin typeface="Arial Narrow" panose="020B0606020202030204" pitchFamily="34" charset="0"/>
              </a:rPr>
              <a:t> century Jews, British forensic anthropologists reconstructed a “typical” Jewish face. For more sensationalist reasons, their reconstruction was billed as the “real face of Jesus” (National Geographic, Dec.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48483"/>
                                        </p:tgtEl>
                                        <p:attrNameLst>
                                          <p:attrName>style.visibility</p:attrName>
                                        </p:attrNameLst>
                                      </p:cBhvr>
                                      <p:to>
                                        <p:strVal val="visible"/>
                                      </p:to>
                                    </p:set>
                                    <p:animEffect transition="in" filter="randombar(horizontal)">
                                      <p:cBhvr>
                                        <p:cTn id="13" dur="500"/>
                                        <p:tgtEl>
                                          <p:spTgt spid="148483"/>
                                        </p:tgtEl>
                                      </p:cBhvr>
                                    </p:animEffect>
                                  </p:childTnLst>
                                </p:cTn>
                              </p:par>
                              <p:par>
                                <p:cTn id="14" presetID="14" presetClass="entr" presetSubtype="10" fill="hold" nodeType="withEffect">
                                  <p:stCondLst>
                                    <p:cond delay="0"/>
                                  </p:stCondLst>
                                  <p:childTnLst>
                                    <p:set>
                                      <p:cBhvr>
                                        <p:cTn id="15" dur="1" fill="hold">
                                          <p:stCondLst>
                                            <p:cond delay="0"/>
                                          </p:stCondLst>
                                        </p:cTn>
                                        <p:tgtEl>
                                          <p:spTgt spid="148485">
                                            <p:txEl>
                                              <p:pRg st="0" end="0"/>
                                            </p:txEl>
                                          </p:spTgt>
                                        </p:tgtEl>
                                        <p:attrNameLst>
                                          <p:attrName>style.visibility</p:attrName>
                                        </p:attrNameLst>
                                      </p:cBhvr>
                                      <p:to>
                                        <p:strVal val="visible"/>
                                      </p:to>
                                    </p:set>
                                    <p:animEffect transition="in" filter="randombar(horizontal)">
                                      <p:cBhvr>
                                        <p:cTn id="16" dur="500"/>
                                        <p:tgtEl>
                                          <p:spTgt spid="14848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148484"/>
                                        </p:tgtEl>
                                        <p:attrNameLst>
                                          <p:attrName>style.visibility</p:attrName>
                                        </p:attrNameLst>
                                      </p:cBhvr>
                                      <p:to>
                                        <p:strVal val="visible"/>
                                      </p:to>
                                    </p:set>
                                    <p:animEffect transition="in" filter="randombar(horizontal)">
                                      <p:cBhvr>
                                        <p:cTn id="21" dur="500"/>
                                        <p:tgtEl>
                                          <p:spTgt spid="148484"/>
                                        </p:tgtEl>
                                      </p:cBhvr>
                                    </p:animEffect>
                                  </p:childTnLst>
                                </p:cTn>
                              </p:par>
                              <p:par>
                                <p:cTn id="22" presetID="14" presetClass="entr" presetSubtype="10" fill="hold" nodeType="withEffect">
                                  <p:stCondLst>
                                    <p:cond delay="0"/>
                                  </p:stCondLst>
                                  <p:childTnLst>
                                    <p:set>
                                      <p:cBhvr>
                                        <p:cTn id="23" dur="1" fill="hold">
                                          <p:stCondLst>
                                            <p:cond delay="0"/>
                                          </p:stCondLst>
                                        </p:cTn>
                                        <p:tgtEl>
                                          <p:spTgt spid="148486">
                                            <p:txEl>
                                              <p:pRg st="0" end="0"/>
                                            </p:txEl>
                                          </p:spTgt>
                                        </p:tgtEl>
                                        <p:attrNameLst>
                                          <p:attrName>style.visibility</p:attrName>
                                        </p:attrNameLst>
                                      </p:cBhvr>
                                      <p:to>
                                        <p:strVal val="visible"/>
                                      </p:to>
                                    </p:set>
                                    <p:animEffect transition="in" filter="randombar(horizontal)">
                                      <p:cBhvr>
                                        <p:cTn id="24" dur="500"/>
                                        <p:tgtEl>
                                          <p:spTgt spid="148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52262" name="Rectangle 6"/>
          <p:cNvSpPr>
            <a:spLocks noGrp="1" noChangeArrowheads="1"/>
          </p:cNvSpPr>
          <p:nvPr>
            <p:ph type="body" sz="half" idx="2"/>
          </p:nvPr>
        </p:nvSpPr>
        <p:spPr>
          <a:xfrm>
            <a:off x="7238999" y="1600200"/>
            <a:ext cx="4238625" cy="5029200"/>
          </a:xfrm>
        </p:spPr>
        <p:txBody>
          <a:bodyPr>
            <a:normAutofit/>
          </a:bodyPr>
          <a:lstStyle/>
          <a:p>
            <a:pPr>
              <a:buFont typeface="Wingdings" panose="05000000000000000000" pitchFamily="2" charset="2"/>
              <a:buNone/>
            </a:pPr>
            <a:r>
              <a:rPr lang="en-US" altLang="en-US" sz="2400" dirty="0">
                <a:solidFill>
                  <a:srgbClr val="FFFF99"/>
                </a:solidFill>
              </a:rPr>
              <a:t>Rembrandt was the first artist to use Jewish models, Sephardic Jews in Amsterdam, for his portraits of Jesus.</a:t>
            </a:r>
          </a:p>
        </p:txBody>
      </p:sp>
      <p:pic>
        <p:nvPicPr>
          <p:cNvPr id="352263" name="Picture 7" descr="head-of-jesu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0"/>
            <a:ext cx="54117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0005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C8F7CDD1-7C73-9614-BED8-9083B14BFF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241EC293-9CE7-4FAD-A8D9-2E6E676D9BC3}" type="slidenum">
              <a:rPr lang="en-US" altLang="en-US" sz="1400">
                <a:solidFill>
                  <a:srgbClr val="000000"/>
                </a:solidFill>
              </a:rPr>
              <a:pPr fontAlgn="base">
                <a:spcBef>
                  <a:spcPct val="0"/>
                </a:spcBef>
                <a:spcAft>
                  <a:spcPct val="0"/>
                </a:spcAft>
                <a:buClrTx/>
                <a:buSzTx/>
                <a:buNone/>
              </a:pPr>
              <a:t>59</a:t>
            </a:fld>
            <a:endParaRPr lang="en-US" altLang="en-US" sz="1400">
              <a:solidFill>
                <a:srgbClr val="000000"/>
              </a:solidFill>
            </a:endParaRPr>
          </a:p>
        </p:txBody>
      </p:sp>
      <p:sp>
        <p:nvSpPr>
          <p:cNvPr id="67587" name="Rectangle 2">
            <a:extLst>
              <a:ext uri="{FF2B5EF4-FFF2-40B4-BE49-F238E27FC236}">
                <a16:creationId xmlns:a16="http://schemas.microsoft.com/office/drawing/2014/main" id="{70F0A7EB-9E09-6A74-661F-FE28399441D1}"/>
              </a:ext>
            </a:extLst>
          </p:cNvPr>
          <p:cNvSpPr>
            <a:spLocks noGrp="1" noChangeArrowheads="1"/>
          </p:cNvSpPr>
          <p:nvPr>
            <p:ph type="title"/>
          </p:nvPr>
        </p:nvSpPr>
        <p:spPr/>
        <p:txBody>
          <a:bodyPr/>
          <a:lstStyle/>
          <a:p>
            <a:pPr eaLnBrk="1" hangingPunct="1"/>
            <a:r>
              <a:rPr lang="en-US" altLang="en-US" dirty="0">
                <a:latin typeface="Lucida Bright" panose="02040602050505020304" pitchFamily="18" charset="0"/>
              </a:rPr>
              <a:t>The Name</a:t>
            </a:r>
            <a:r>
              <a:rPr lang="en-US" altLang="en-US" dirty="0"/>
              <a:t> </a:t>
            </a:r>
            <a:r>
              <a:rPr lang="el-GR" altLang="en-US" dirty="0"/>
              <a:t>Ιησους</a:t>
            </a:r>
            <a:r>
              <a:rPr lang="en-US" altLang="en-US" dirty="0">
                <a:latin typeface="Greekth" panose="02020803070505020304" pitchFamily="18" charset="0"/>
              </a:rPr>
              <a:t> </a:t>
            </a:r>
            <a:r>
              <a:rPr lang="en-US" altLang="en-US" dirty="0">
                <a:latin typeface="Lucida Bright" panose="02040602050505020304" pitchFamily="18" charset="0"/>
              </a:rPr>
              <a:t> (Jesus)</a:t>
            </a:r>
            <a:endParaRPr lang="en-US" altLang="en-US" dirty="0"/>
          </a:p>
        </p:txBody>
      </p:sp>
      <p:sp>
        <p:nvSpPr>
          <p:cNvPr id="112643" name="Rectangle 3">
            <a:extLst>
              <a:ext uri="{FF2B5EF4-FFF2-40B4-BE49-F238E27FC236}">
                <a16:creationId xmlns:a16="http://schemas.microsoft.com/office/drawing/2014/main" id="{8862C9E8-AE7C-BC2A-FE5A-CEB5B809506E}"/>
              </a:ext>
            </a:extLst>
          </p:cNvPr>
          <p:cNvSpPr>
            <a:spLocks noGrp="1" noChangeArrowheads="1"/>
          </p:cNvSpPr>
          <p:nvPr>
            <p:ph type="body" idx="1"/>
          </p:nvPr>
        </p:nvSpPr>
        <p:spPr>
          <a:xfrm>
            <a:off x="1066800" y="1847850"/>
            <a:ext cx="10563225" cy="4852988"/>
          </a:xfrm>
        </p:spPr>
        <p:txBody>
          <a:bodyPr/>
          <a:lstStyle/>
          <a:p>
            <a:pPr eaLnBrk="1" hangingPunct="1">
              <a:buFont typeface="Wingdings" panose="05000000000000000000" pitchFamily="2" charset="2"/>
              <a:buNone/>
            </a:pPr>
            <a:r>
              <a:rPr lang="en-US" altLang="en-US" sz="2800" dirty="0">
                <a:latin typeface="Franklin Gothic Medium" panose="020B0603020102020204" pitchFamily="34" charset="0"/>
              </a:rPr>
              <a:t>Common Jewish 1</a:t>
            </a:r>
            <a:r>
              <a:rPr lang="en-US" altLang="en-US" sz="2800" baseline="30000" dirty="0">
                <a:latin typeface="Franklin Gothic Medium" panose="020B0603020102020204" pitchFamily="34" charset="0"/>
              </a:rPr>
              <a:t>st</a:t>
            </a:r>
            <a:r>
              <a:rPr lang="en-US" altLang="en-US" sz="2800" dirty="0">
                <a:latin typeface="Franklin Gothic Medium" panose="020B0603020102020204" pitchFamily="34" charset="0"/>
              </a:rPr>
              <a:t> century name</a:t>
            </a:r>
          </a:p>
          <a:p>
            <a:pPr eaLnBrk="1" hangingPunct="1">
              <a:buFont typeface="Wingdings" panose="05000000000000000000" pitchFamily="2" charset="2"/>
              <a:buNone/>
            </a:pPr>
            <a:endParaRPr lang="en-US" altLang="en-US" sz="1000" dirty="0">
              <a:latin typeface="Franklin Gothic Medium" panose="020B0603020102020204" pitchFamily="34" charset="0"/>
            </a:endParaRPr>
          </a:p>
          <a:p>
            <a:pPr eaLnBrk="1" hangingPunct="1">
              <a:buFont typeface="Wingdings" panose="05000000000000000000" pitchFamily="2" charset="2"/>
              <a:buNone/>
            </a:pPr>
            <a:r>
              <a:rPr lang="en-US" altLang="en-US" sz="2800" dirty="0">
                <a:latin typeface="Franklin Gothic Medium" panose="020B0603020102020204" pitchFamily="34" charset="0"/>
              </a:rPr>
              <a:t>Greek form of the Old Testament name Joshua:</a:t>
            </a:r>
          </a:p>
          <a:p>
            <a:pPr lvl="1" eaLnBrk="1" hangingPunct="1">
              <a:buFont typeface="Wingdings" panose="05000000000000000000" pitchFamily="2" charset="2"/>
              <a:buChar char="§"/>
            </a:pPr>
            <a:r>
              <a:rPr lang="en-US" altLang="en-US" sz="2400" i="1" dirty="0" err="1">
                <a:solidFill>
                  <a:srgbClr val="C00000"/>
                </a:solidFill>
                <a:latin typeface="Franklin Gothic Medium" panose="020B0603020102020204" pitchFamily="34" charset="0"/>
              </a:rPr>
              <a:t>Iesous</a:t>
            </a:r>
            <a:r>
              <a:rPr lang="en-US" altLang="en-US" sz="2400" i="1" dirty="0">
                <a:solidFill>
                  <a:srgbClr val="FFFF66"/>
                </a:solidFill>
                <a:latin typeface="Franklin Gothic Medium" panose="020B0603020102020204" pitchFamily="34" charset="0"/>
              </a:rPr>
              <a:t> </a:t>
            </a:r>
            <a:r>
              <a:rPr lang="en-US" altLang="en-US" sz="2400" i="1" dirty="0">
                <a:latin typeface="Franklin Gothic Medium" panose="020B0603020102020204" pitchFamily="34" charset="0"/>
              </a:rPr>
              <a:t>(Greek)</a:t>
            </a:r>
          </a:p>
          <a:p>
            <a:pPr lvl="1" eaLnBrk="1" hangingPunct="1">
              <a:buFont typeface="Wingdings" panose="05000000000000000000" pitchFamily="2" charset="2"/>
              <a:buChar char="§"/>
            </a:pPr>
            <a:r>
              <a:rPr lang="en-US" altLang="en-US" sz="2400" i="1" dirty="0" err="1">
                <a:solidFill>
                  <a:srgbClr val="C00000"/>
                </a:solidFill>
                <a:latin typeface="Franklin Gothic Medium" panose="020B0603020102020204" pitchFamily="34" charset="0"/>
              </a:rPr>
              <a:t>Yeshua</a:t>
            </a:r>
            <a:r>
              <a:rPr lang="en-US" altLang="en-US" sz="2400" i="1" dirty="0">
                <a:latin typeface="Franklin Gothic Medium" panose="020B0603020102020204" pitchFamily="34" charset="0"/>
              </a:rPr>
              <a:t> (Aramaic)</a:t>
            </a:r>
          </a:p>
          <a:p>
            <a:pPr lvl="1" eaLnBrk="1" hangingPunct="1">
              <a:buFont typeface="Wingdings" panose="05000000000000000000" pitchFamily="2" charset="2"/>
              <a:buChar char="§"/>
            </a:pPr>
            <a:r>
              <a:rPr lang="en-US" altLang="en-US" sz="2400" i="1" dirty="0">
                <a:solidFill>
                  <a:srgbClr val="C00000"/>
                </a:solidFill>
                <a:latin typeface="Franklin Gothic Medium" panose="020B0603020102020204" pitchFamily="34" charset="0"/>
              </a:rPr>
              <a:t>Yehoshua</a:t>
            </a:r>
            <a:r>
              <a:rPr lang="en-US" altLang="en-US" sz="2400" i="1" dirty="0">
                <a:latin typeface="Franklin Gothic Medium" panose="020B0603020102020204" pitchFamily="34" charset="0"/>
              </a:rPr>
              <a:t> (Hebrew)</a:t>
            </a:r>
          </a:p>
          <a:p>
            <a:pPr eaLnBrk="1" hangingPunct="1">
              <a:buFont typeface="Wingdings" panose="05000000000000000000" pitchFamily="2" charset="2"/>
              <a:buNone/>
            </a:pPr>
            <a:endParaRPr lang="en-US" altLang="en-US" sz="1200" dirty="0">
              <a:latin typeface="Franklin Gothic Medium" panose="020B0603020102020204" pitchFamily="34" charset="0"/>
            </a:endParaRPr>
          </a:p>
          <a:p>
            <a:pPr eaLnBrk="1" hangingPunct="1">
              <a:buFont typeface="Wingdings" panose="05000000000000000000" pitchFamily="2" charset="2"/>
              <a:buNone/>
            </a:pPr>
            <a:r>
              <a:rPr lang="en-US" altLang="en-US" sz="2800" dirty="0">
                <a:latin typeface="Franklin Gothic Medium" panose="020B0603020102020204" pitchFamily="34" charset="0"/>
              </a:rPr>
              <a:t>Combines the short form of the name Yahweh (</a:t>
            </a:r>
            <a:r>
              <a:rPr lang="en-US" altLang="en-US" sz="2800" i="1" dirty="0">
                <a:latin typeface="Franklin Gothic Medium" panose="020B0603020102020204" pitchFamily="34" charset="0"/>
              </a:rPr>
              <a:t>Yah</a:t>
            </a:r>
            <a:r>
              <a:rPr lang="en-US" altLang="en-US" sz="2800" dirty="0">
                <a:latin typeface="Franklin Gothic Medium" panose="020B0603020102020204" pitchFamily="34" charset="0"/>
              </a:rPr>
              <a:t>) with the </a:t>
            </a:r>
            <a:r>
              <a:rPr lang="en-US" altLang="en-US" sz="2800" i="1" dirty="0" err="1">
                <a:latin typeface="Franklin Gothic Medium" panose="020B0603020102020204" pitchFamily="34" charset="0"/>
              </a:rPr>
              <a:t>hiphil</a:t>
            </a:r>
            <a:r>
              <a:rPr lang="en-US" altLang="en-US" sz="2800" i="1" dirty="0">
                <a:latin typeface="Franklin Gothic Medium" panose="020B0603020102020204" pitchFamily="34" charset="0"/>
              </a:rPr>
              <a:t> </a:t>
            </a:r>
            <a:r>
              <a:rPr lang="en-US" altLang="en-US" sz="2800" dirty="0">
                <a:latin typeface="Franklin Gothic Medium" panose="020B0603020102020204" pitchFamily="34" charset="0"/>
              </a:rPr>
              <a:t>verb </a:t>
            </a:r>
            <a:r>
              <a:rPr lang="en-US" altLang="en-US" sz="2800" i="1" dirty="0" err="1">
                <a:latin typeface="Franklin Gothic Medium" panose="020B0603020102020204" pitchFamily="34" charset="0"/>
              </a:rPr>
              <a:t>hoshi’a</a:t>
            </a:r>
            <a:r>
              <a:rPr lang="en-US" altLang="en-US" sz="2800" dirty="0">
                <a:latin typeface="Franklin Gothic Medium" panose="020B0603020102020204" pitchFamily="34" charset="0"/>
              </a:rPr>
              <a:t> (= to save)</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anim calcmode="lin" valueType="num">
                                      <p:cBhvr>
                                        <p:cTn id="13"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1264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2643">
                                            <p:txEl>
                                              <p:pRg st="3" end="3"/>
                                            </p:txEl>
                                          </p:spTgt>
                                        </p:tgtEl>
                                        <p:attrNameLst>
                                          <p:attrName>style.visibility</p:attrName>
                                        </p:attrNameLst>
                                      </p:cBhvr>
                                      <p:to>
                                        <p:strVal val="visible"/>
                                      </p:to>
                                    </p:set>
                                    <p:anim calcmode="lin" valueType="num">
                                      <p:cBhvr>
                                        <p:cTn id="17"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4" end="4"/>
                                            </p:txEl>
                                          </p:spTgt>
                                        </p:tgtEl>
                                        <p:attrNameLst>
                                          <p:attrName>style.visibility</p:attrName>
                                        </p:attrNameLst>
                                      </p:cBhvr>
                                      <p:to>
                                        <p:strVal val="visible"/>
                                      </p:to>
                                    </p:set>
                                    <p:anim calcmode="lin" valueType="num">
                                      <p:cBhvr>
                                        <p:cTn id="21" dur="500" fill="hold"/>
                                        <p:tgtEl>
                                          <p:spTgt spid="11264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12643">
                                            <p:txEl>
                                              <p:pRg st="5" end="5"/>
                                            </p:txEl>
                                          </p:spTgt>
                                        </p:tgtEl>
                                        <p:attrNameLst>
                                          <p:attrName>style.visibility</p:attrName>
                                        </p:attrNameLst>
                                      </p:cBhvr>
                                      <p:to>
                                        <p:strVal val="visible"/>
                                      </p:to>
                                    </p:set>
                                    <p:anim calcmode="lin" valueType="num">
                                      <p:cBhvr>
                                        <p:cTn id="25" dur="500" fill="hold"/>
                                        <p:tgtEl>
                                          <p:spTgt spid="11264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1264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12643">
                                            <p:txEl>
                                              <p:pRg st="7" end="7"/>
                                            </p:txEl>
                                          </p:spTgt>
                                        </p:tgtEl>
                                        <p:attrNameLst>
                                          <p:attrName>style.visibility</p:attrName>
                                        </p:attrNameLst>
                                      </p:cBhvr>
                                      <p:to>
                                        <p:strVal val="visible"/>
                                      </p:to>
                                    </p:set>
                                    <p:anim calcmode="lin" valueType="num">
                                      <p:cBhvr>
                                        <p:cTn id="31" dur="500" fill="hold"/>
                                        <p:tgtEl>
                                          <p:spTgt spid="11264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11264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32AC773-64F0-0560-AE7E-7AAD14754785}"/>
              </a:ext>
            </a:extLst>
          </p:cNvPr>
          <p:cNvSpPr>
            <a:spLocks noGrp="1" noChangeArrowheads="1"/>
          </p:cNvSpPr>
          <p:nvPr>
            <p:ph type="title"/>
          </p:nvPr>
        </p:nvSpPr>
        <p:spPr>
          <a:xfrm>
            <a:off x="1981200" y="152400"/>
            <a:ext cx="8229600" cy="914400"/>
          </a:xfrm>
        </p:spPr>
        <p:txBody>
          <a:bodyPr/>
          <a:lstStyle/>
          <a:p>
            <a:pPr eaLnBrk="1" hangingPunct="1">
              <a:defRPr/>
            </a:pPr>
            <a:r>
              <a:rPr lang="en-US" altLang="en-US" sz="4000" b="1">
                <a:solidFill>
                  <a:srgbClr val="FF9966"/>
                </a:solidFill>
              </a:rPr>
              <a:t>The Apocalyptic Shift</a:t>
            </a:r>
          </a:p>
        </p:txBody>
      </p:sp>
      <p:sp>
        <p:nvSpPr>
          <p:cNvPr id="76803" name="Rectangle 3">
            <a:extLst>
              <a:ext uri="{FF2B5EF4-FFF2-40B4-BE49-F238E27FC236}">
                <a16:creationId xmlns:a16="http://schemas.microsoft.com/office/drawing/2014/main" id="{B2FDB2A0-E480-79F5-8961-7C8DE125288F}"/>
              </a:ext>
            </a:extLst>
          </p:cNvPr>
          <p:cNvSpPr>
            <a:spLocks noGrp="1" noChangeArrowheads="1"/>
          </p:cNvSpPr>
          <p:nvPr>
            <p:ph type="body" idx="1"/>
          </p:nvPr>
        </p:nvSpPr>
        <p:spPr>
          <a:xfrm>
            <a:off x="1524000" y="5867400"/>
            <a:ext cx="9144000" cy="685800"/>
          </a:xfrm>
          <a:solidFill>
            <a:schemeClr val="folHlink"/>
          </a:solidFill>
        </p:spPr>
        <p:txBody>
          <a:bodyPr/>
          <a:lstStyle/>
          <a:p>
            <a:pPr algn="ctr" eaLnBrk="1" hangingPunct="1">
              <a:buFont typeface="Wingdings" panose="05000000000000000000" pitchFamily="2" charset="2"/>
              <a:buNone/>
              <a:defRPr/>
            </a:pPr>
            <a:r>
              <a:rPr lang="en-US" altLang="en-US">
                <a:solidFill>
                  <a:srgbClr val="0066CC"/>
                </a:solidFill>
              </a:rPr>
              <a:t>Ancient politics = the kingdom of God</a:t>
            </a:r>
          </a:p>
        </p:txBody>
      </p:sp>
      <p:sp>
        <p:nvSpPr>
          <p:cNvPr id="64516" name="Line 4">
            <a:extLst>
              <a:ext uri="{FF2B5EF4-FFF2-40B4-BE49-F238E27FC236}">
                <a16:creationId xmlns:a16="http://schemas.microsoft.com/office/drawing/2014/main" id="{646DC592-7D2F-6EF0-0E0F-D503E0D1E5EE}"/>
              </a:ext>
            </a:extLst>
          </p:cNvPr>
          <p:cNvSpPr>
            <a:spLocks noChangeShapeType="1"/>
          </p:cNvSpPr>
          <p:nvPr/>
        </p:nvSpPr>
        <p:spPr bwMode="auto">
          <a:xfrm>
            <a:off x="1828800" y="1981200"/>
            <a:ext cx="22860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76805" name="AutoShape 5">
            <a:extLst>
              <a:ext uri="{FF2B5EF4-FFF2-40B4-BE49-F238E27FC236}">
                <a16:creationId xmlns:a16="http://schemas.microsoft.com/office/drawing/2014/main" id="{75C82114-AADB-A280-8593-47B9FC5AC60E}"/>
              </a:ext>
            </a:extLst>
          </p:cNvPr>
          <p:cNvSpPr>
            <a:spLocks noChangeArrowheads="1"/>
          </p:cNvSpPr>
          <p:nvPr/>
        </p:nvSpPr>
        <p:spPr bwMode="auto">
          <a:xfrm>
            <a:off x="1905000" y="2362200"/>
            <a:ext cx="2209800" cy="2971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64518" name="Text Box 6">
            <a:extLst>
              <a:ext uri="{FF2B5EF4-FFF2-40B4-BE49-F238E27FC236}">
                <a16:creationId xmlns:a16="http://schemas.microsoft.com/office/drawing/2014/main" id="{D8F3DFE9-FDC8-8369-05BA-DFC2A05320D3}"/>
              </a:ext>
            </a:extLst>
          </p:cNvPr>
          <p:cNvSpPr txBox="1">
            <a:spLocks noChangeArrowheads="1"/>
          </p:cNvSpPr>
          <p:nvPr/>
        </p:nvSpPr>
        <p:spPr bwMode="auto">
          <a:xfrm>
            <a:off x="1828800" y="12954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fontAlgn="base" hangingPunct="0">
              <a:spcBef>
                <a:spcPct val="50000"/>
              </a:spcBef>
              <a:spcAft>
                <a:spcPct val="0"/>
              </a:spcAft>
            </a:pPr>
            <a:r>
              <a:rPr lang="en-US" altLang="en-US" sz="2400">
                <a:solidFill>
                  <a:srgbClr val="FFFFFF"/>
                </a:solidFill>
              </a:rPr>
              <a:t>Close of the OT</a:t>
            </a:r>
          </a:p>
        </p:txBody>
      </p:sp>
      <p:sp>
        <p:nvSpPr>
          <p:cNvPr id="76807" name="Text Box 7">
            <a:extLst>
              <a:ext uri="{FF2B5EF4-FFF2-40B4-BE49-F238E27FC236}">
                <a16:creationId xmlns:a16="http://schemas.microsoft.com/office/drawing/2014/main" id="{133F8A30-DB65-0634-9FF3-F4C52F5FE2DD}"/>
              </a:ext>
            </a:extLst>
          </p:cNvPr>
          <p:cNvSpPr txBox="1">
            <a:spLocks noChangeArrowheads="1"/>
          </p:cNvSpPr>
          <p:nvPr/>
        </p:nvSpPr>
        <p:spPr bwMode="auto">
          <a:xfrm>
            <a:off x="4419600" y="1447801"/>
            <a:ext cx="2590800" cy="254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fontAlgn="base" hangingPunct="0">
              <a:lnSpc>
                <a:spcPct val="50000"/>
              </a:lnSpc>
              <a:spcBef>
                <a:spcPct val="50000"/>
              </a:spcBef>
              <a:spcAft>
                <a:spcPct val="50000"/>
              </a:spcAft>
            </a:pPr>
            <a:r>
              <a:rPr lang="en-US" altLang="en-US" sz="2400">
                <a:solidFill>
                  <a:srgbClr val="FFFFFF"/>
                </a:solidFill>
              </a:rPr>
              <a:t>The</a:t>
            </a:r>
          </a:p>
          <a:p>
            <a:pPr algn="ctr" eaLnBrk="0" fontAlgn="base" hangingPunct="0">
              <a:lnSpc>
                <a:spcPct val="50000"/>
              </a:lnSpc>
              <a:spcBef>
                <a:spcPct val="50000"/>
              </a:spcBef>
              <a:spcAft>
                <a:spcPct val="50000"/>
              </a:spcAft>
            </a:pPr>
            <a:r>
              <a:rPr lang="en-US" altLang="en-US" sz="2400">
                <a:solidFill>
                  <a:srgbClr val="FFFFFF"/>
                </a:solidFill>
              </a:rPr>
              <a:t>“Silent Years”</a:t>
            </a:r>
          </a:p>
          <a:p>
            <a:pPr algn="ctr" eaLnBrk="0" fontAlgn="base" hangingPunct="0">
              <a:lnSpc>
                <a:spcPct val="50000"/>
              </a:lnSpc>
              <a:spcBef>
                <a:spcPct val="50000"/>
              </a:spcBef>
              <a:spcAft>
                <a:spcPct val="50000"/>
              </a:spcAft>
            </a:pPr>
            <a:endParaRPr lang="en-US" altLang="en-US" sz="2400">
              <a:solidFill>
                <a:srgbClr val="FFFFFF"/>
              </a:solidFill>
            </a:endParaRPr>
          </a:p>
          <a:p>
            <a:pPr algn="ctr" eaLnBrk="0" fontAlgn="base" hangingPunct="0">
              <a:lnSpc>
                <a:spcPct val="55000"/>
              </a:lnSpc>
              <a:spcBef>
                <a:spcPct val="50000"/>
              </a:spcBef>
              <a:spcAft>
                <a:spcPct val="50000"/>
              </a:spcAft>
            </a:pPr>
            <a:r>
              <a:rPr lang="en-US" altLang="en-US" sz="2400" b="1">
                <a:solidFill>
                  <a:srgbClr val="FFFF99"/>
                </a:solidFill>
              </a:rPr>
              <a:t>UNFULFILLED</a:t>
            </a:r>
          </a:p>
          <a:p>
            <a:pPr algn="ctr" eaLnBrk="0" fontAlgn="base" hangingPunct="0">
              <a:lnSpc>
                <a:spcPct val="55000"/>
              </a:lnSpc>
              <a:spcBef>
                <a:spcPct val="50000"/>
              </a:spcBef>
              <a:spcAft>
                <a:spcPct val="50000"/>
              </a:spcAft>
            </a:pPr>
            <a:r>
              <a:rPr lang="en-US" altLang="en-US" sz="2400" b="1">
                <a:solidFill>
                  <a:srgbClr val="FFFF99"/>
                </a:solidFill>
              </a:rPr>
              <a:t>EXPECTATIONS</a:t>
            </a:r>
          </a:p>
        </p:txBody>
      </p:sp>
      <p:sp>
        <p:nvSpPr>
          <p:cNvPr id="76808" name="Text Box 8">
            <a:extLst>
              <a:ext uri="{FF2B5EF4-FFF2-40B4-BE49-F238E27FC236}">
                <a16:creationId xmlns:a16="http://schemas.microsoft.com/office/drawing/2014/main" id="{5FEF12E9-B07B-F111-996C-59FE1493D728}"/>
              </a:ext>
            </a:extLst>
          </p:cNvPr>
          <p:cNvSpPr txBox="1">
            <a:spLocks noChangeArrowheads="1"/>
          </p:cNvSpPr>
          <p:nvPr/>
        </p:nvSpPr>
        <p:spPr bwMode="auto">
          <a:xfrm>
            <a:off x="1905000" y="2790826"/>
            <a:ext cx="2133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400" b="1">
                <a:solidFill>
                  <a:srgbClr val="FFFF99"/>
                </a:solidFill>
                <a:effectLst>
                  <a:outerShdw blurRad="38100" dist="38100" dir="2700000" algn="tl">
                    <a:srgbClr val="000000"/>
                  </a:outerShdw>
                </a:effectLst>
                <a:latin typeface="Agency FB" pitchFamily="2" charset="0"/>
              </a:rPr>
              <a:t>EXILE</a:t>
            </a:r>
          </a:p>
          <a:p>
            <a:pPr algn="ctr" eaLnBrk="0" fontAlgn="base" hangingPunct="0">
              <a:spcBef>
                <a:spcPct val="50000"/>
              </a:spcBef>
              <a:spcAft>
                <a:spcPct val="0"/>
              </a:spcAft>
              <a:defRPr/>
            </a:pPr>
            <a:endParaRPr lang="en-US" altLang="en-US" sz="1000" b="1">
              <a:solidFill>
                <a:srgbClr val="FFFF99"/>
              </a:solidFill>
              <a:effectLst>
                <a:outerShdw blurRad="38100" dist="38100" dir="2700000" algn="tl">
                  <a:srgbClr val="000000"/>
                </a:outerShdw>
              </a:effectLst>
              <a:latin typeface="Agency FB" pitchFamily="2" charset="0"/>
            </a:endParaRPr>
          </a:p>
          <a:p>
            <a:pPr algn="ctr" eaLnBrk="0" fontAlgn="base" hangingPunct="0">
              <a:spcBef>
                <a:spcPct val="50000"/>
              </a:spcBef>
              <a:spcAft>
                <a:spcPct val="0"/>
              </a:spcAft>
              <a:defRPr/>
            </a:pPr>
            <a:r>
              <a:rPr lang="en-US" altLang="en-US" sz="2400" b="1">
                <a:solidFill>
                  <a:srgbClr val="FFFF99"/>
                </a:solidFill>
                <a:effectLst>
                  <a:outerShdw blurRad="38100" dist="38100" dir="2700000" algn="tl">
                    <a:srgbClr val="000000"/>
                  </a:outerShdw>
                </a:effectLst>
                <a:latin typeface="Agency FB" pitchFamily="2" charset="0"/>
              </a:rPr>
              <a:t>RETURN</a:t>
            </a:r>
          </a:p>
          <a:p>
            <a:pPr algn="ctr" eaLnBrk="0" fontAlgn="base" hangingPunct="0">
              <a:spcBef>
                <a:spcPct val="50000"/>
              </a:spcBef>
              <a:spcAft>
                <a:spcPct val="0"/>
              </a:spcAft>
              <a:defRPr/>
            </a:pPr>
            <a:endParaRPr lang="en-US" altLang="en-US" sz="1000" b="1">
              <a:solidFill>
                <a:srgbClr val="FFFF99"/>
              </a:solidFill>
              <a:effectLst>
                <a:outerShdw blurRad="38100" dist="38100" dir="2700000" algn="tl">
                  <a:srgbClr val="000000"/>
                </a:outerShdw>
              </a:effectLst>
              <a:latin typeface="Agency FB" pitchFamily="2" charset="0"/>
            </a:endParaRPr>
          </a:p>
          <a:p>
            <a:pPr algn="ctr" eaLnBrk="0" fontAlgn="base" hangingPunct="0">
              <a:spcBef>
                <a:spcPct val="50000"/>
              </a:spcBef>
              <a:spcAft>
                <a:spcPct val="0"/>
              </a:spcAft>
              <a:defRPr/>
            </a:pPr>
            <a:r>
              <a:rPr lang="en-US" altLang="en-US" sz="2400" b="1">
                <a:solidFill>
                  <a:srgbClr val="FFFF99"/>
                </a:solidFill>
                <a:effectLst>
                  <a:outerShdw blurRad="38100" dist="38100" dir="2700000" algn="tl">
                    <a:srgbClr val="000000"/>
                  </a:outerShdw>
                </a:effectLst>
                <a:latin typeface="Agency FB" pitchFamily="2" charset="0"/>
              </a:rPr>
              <a:t>DISILLUSIONMENT</a:t>
            </a:r>
          </a:p>
        </p:txBody>
      </p:sp>
      <p:sp>
        <p:nvSpPr>
          <p:cNvPr id="76809" name="Line 9">
            <a:extLst>
              <a:ext uri="{FF2B5EF4-FFF2-40B4-BE49-F238E27FC236}">
                <a16:creationId xmlns:a16="http://schemas.microsoft.com/office/drawing/2014/main" id="{E0F45F55-BE32-FCDE-3782-743F72830D3F}"/>
              </a:ext>
            </a:extLst>
          </p:cNvPr>
          <p:cNvSpPr>
            <a:spLocks noChangeShapeType="1"/>
          </p:cNvSpPr>
          <p:nvPr/>
        </p:nvSpPr>
        <p:spPr bwMode="auto">
          <a:xfrm flipH="1">
            <a:off x="5562600" y="6019800"/>
            <a:ext cx="152400" cy="381000"/>
          </a:xfrm>
          <a:prstGeom prst="line">
            <a:avLst/>
          </a:prstGeom>
          <a:noFill/>
          <a:ln w="3810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76810" name="Oval 10">
            <a:extLst>
              <a:ext uri="{FF2B5EF4-FFF2-40B4-BE49-F238E27FC236}">
                <a16:creationId xmlns:a16="http://schemas.microsoft.com/office/drawing/2014/main" id="{2B0F403D-3CDA-7DF7-40C4-354E17CEB642}"/>
              </a:ext>
            </a:extLst>
          </p:cNvPr>
          <p:cNvSpPr>
            <a:spLocks noChangeArrowheads="1"/>
          </p:cNvSpPr>
          <p:nvPr/>
        </p:nvSpPr>
        <p:spPr bwMode="auto">
          <a:xfrm>
            <a:off x="7543800" y="1371600"/>
            <a:ext cx="2209800" cy="2209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fontAlgn="base" hangingPunct="0">
              <a:spcBef>
                <a:spcPct val="0"/>
              </a:spcBef>
              <a:spcAft>
                <a:spcPct val="0"/>
              </a:spcAft>
            </a:pPr>
            <a:endParaRPr lang="en-US" altLang="en-US">
              <a:solidFill>
                <a:srgbClr val="FFFFFF"/>
              </a:solidFill>
            </a:endParaRPr>
          </a:p>
        </p:txBody>
      </p:sp>
      <p:sp>
        <p:nvSpPr>
          <p:cNvPr id="76811" name="Arc 11">
            <a:extLst>
              <a:ext uri="{FF2B5EF4-FFF2-40B4-BE49-F238E27FC236}">
                <a16:creationId xmlns:a16="http://schemas.microsoft.com/office/drawing/2014/main" id="{DE192AB4-828F-5F55-98D3-F03047E7AF22}"/>
              </a:ext>
            </a:extLst>
          </p:cNvPr>
          <p:cNvSpPr>
            <a:spLocks/>
          </p:cNvSpPr>
          <p:nvPr/>
        </p:nvSpPr>
        <p:spPr bwMode="auto">
          <a:xfrm rot="10800000">
            <a:off x="5791200" y="4114800"/>
            <a:ext cx="1981200" cy="1524000"/>
          </a:xfrm>
          <a:custGeom>
            <a:avLst/>
            <a:gdLst>
              <a:gd name="T0" fmla="*/ 0 w 41034"/>
              <a:gd name="T1" fmla="*/ 851775 h 21780"/>
              <a:gd name="T2" fmla="*/ 1981152 w 41034"/>
              <a:gd name="T3" fmla="*/ 1524000 h 21780"/>
              <a:gd name="T4" fmla="*/ 938311 w 41034"/>
              <a:gd name="T5" fmla="*/ 1511405 h 21780"/>
              <a:gd name="T6" fmla="*/ 0 60000 65536"/>
              <a:gd name="T7" fmla="*/ 0 60000 65536"/>
              <a:gd name="T8" fmla="*/ 0 60000 65536"/>
            </a:gdLst>
            <a:ahLst/>
            <a:cxnLst>
              <a:cxn ang="T6">
                <a:pos x="T0" y="T1"/>
              </a:cxn>
              <a:cxn ang="T7">
                <a:pos x="T2" y="T3"/>
              </a:cxn>
              <a:cxn ang="T8">
                <a:pos x="T4" y="T5"/>
              </a:cxn>
            </a:cxnLst>
            <a:rect l="0" t="0" r="r" b="b"/>
            <a:pathLst>
              <a:path w="41034" h="21780" fill="none" extrusionOk="0">
                <a:moveTo>
                  <a:pt x="-1" y="12172"/>
                </a:moveTo>
                <a:cubicBezTo>
                  <a:pt x="3611" y="4727"/>
                  <a:pt x="11159" y="0"/>
                  <a:pt x="19434" y="0"/>
                </a:cubicBezTo>
                <a:cubicBezTo>
                  <a:pt x="31363" y="0"/>
                  <a:pt x="41034" y="9670"/>
                  <a:pt x="41034" y="21600"/>
                </a:cubicBezTo>
                <a:cubicBezTo>
                  <a:pt x="41034" y="21660"/>
                  <a:pt x="41033" y="21720"/>
                  <a:pt x="41033" y="21780"/>
                </a:cubicBezTo>
              </a:path>
              <a:path w="41034" h="21780" stroke="0" extrusionOk="0">
                <a:moveTo>
                  <a:pt x="-1" y="12172"/>
                </a:moveTo>
                <a:cubicBezTo>
                  <a:pt x="3611" y="4727"/>
                  <a:pt x="11159" y="0"/>
                  <a:pt x="19434" y="0"/>
                </a:cubicBezTo>
                <a:cubicBezTo>
                  <a:pt x="31363" y="0"/>
                  <a:pt x="41034" y="9670"/>
                  <a:pt x="41034" y="21600"/>
                </a:cubicBezTo>
                <a:cubicBezTo>
                  <a:pt x="41034" y="21660"/>
                  <a:pt x="41033" y="21720"/>
                  <a:pt x="41033" y="21780"/>
                </a:cubicBezTo>
                <a:lnTo>
                  <a:pt x="19434" y="21600"/>
                </a:lnTo>
                <a:lnTo>
                  <a:pt x="-1" y="12172"/>
                </a:lnTo>
                <a:close/>
              </a:path>
            </a:pathLst>
          </a:cu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76813" name="Line 13">
            <a:extLst>
              <a:ext uri="{FF2B5EF4-FFF2-40B4-BE49-F238E27FC236}">
                <a16:creationId xmlns:a16="http://schemas.microsoft.com/office/drawing/2014/main" id="{6D476F5A-A864-97CF-4387-5AC2B245ED6D}"/>
              </a:ext>
            </a:extLst>
          </p:cNvPr>
          <p:cNvSpPr>
            <a:spLocks noChangeShapeType="1"/>
          </p:cNvSpPr>
          <p:nvPr/>
        </p:nvSpPr>
        <p:spPr bwMode="auto">
          <a:xfrm flipV="1">
            <a:off x="9067800" y="990600"/>
            <a:ext cx="1524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76814" name="Line 14">
            <a:extLst>
              <a:ext uri="{FF2B5EF4-FFF2-40B4-BE49-F238E27FC236}">
                <a16:creationId xmlns:a16="http://schemas.microsoft.com/office/drawing/2014/main" id="{59168F33-BF4F-8E5D-764D-4F513BE6A317}"/>
              </a:ext>
            </a:extLst>
          </p:cNvPr>
          <p:cNvSpPr>
            <a:spLocks noChangeShapeType="1"/>
          </p:cNvSpPr>
          <p:nvPr/>
        </p:nvSpPr>
        <p:spPr bwMode="auto">
          <a:xfrm flipV="1">
            <a:off x="7772400" y="3581400"/>
            <a:ext cx="457200" cy="1219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anose="020B0604030504040204" pitchFamily="34" charset="0"/>
            </a:endParaRPr>
          </a:p>
        </p:txBody>
      </p:sp>
      <p:sp>
        <p:nvSpPr>
          <p:cNvPr id="76815" name="Text Box 15">
            <a:extLst>
              <a:ext uri="{FF2B5EF4-FFF2-40B4-BE49-F238E27FC236}">
                <a16:creationId xmlns:a16="http://schemas.microsoft.com/office/drawing/2014/main" id="{116B70ED-2F2A-9E22-9491-E8057B6DCE2E}"/>
              </a:ext>
            </a:extLst>
          </p:cNvPr>
          <p:cNvSpPr txBox="1">
            <a:spLocks noChangeArrowheads="1"/>
          </p:cNvSpPr>
          <p:nvPr/>
        </p:nvSpPr>
        <p:spPr bwMode="auto">
          <a:xfrm rot="17443019">
            <a:off x="7055644" y="3931444"/>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0" fontAlgn="base" hangingPunct="0">
              <a:spcBef>
                <a:spcPct val="50000"/>
              </a:spcBef>
              <a:spcAft>
                <a:spcPct val="0"/>
              </a:spcAft>
            </a:pPr>
            <a:r>
              <a:rPr lang="en-US" altLang="en-US">
                <a:solidFill>
                  <a:srgbClr val="FFFF99"/>
                </a:solidFill>
              </a:rPr>
              <a:t>Rise of Hope</a:t>
            </a:r>
          </a:p>
        </p:txBody>
      </p:sp>
      <p:sp>
        <p:nvSpPr>
          <p:cNvPr id="64527" name="Text Box 16">
            <a:extLst>
              <a:ext uri="{FF2B5EF4-FFF2-40B4-BE49-F238E27FC236}">
                <a16:creationId xmlns:a16="http://schemas.microsoft.com/office/drawing/2014/main" id="{EBAB3814-3991-EC86-F05C-BBD6CFA1C009}"/>
              </a:ext>
            </a:extLst>
          </p:cNvPr>
          <p:cNvSpPr txBox="1">
            <a:spLocks noChangeArrowheads="1"/>
          </p:cNvSpPr>
          <p:nvPr/>
        </p:nvSpPr>
        <p:spPr bwMode="auto">
          <a:xfrm>
            <a:off x="7543800" y="1887538"/>
            <a:ext cx="22098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2800">
                <a:solidFill>
                  <a:srgbClr val="003366"/>
                </a:solidFill>
                <a:latin typeface="Impact" panose="020B0806030902050204" pitchFamily="34" charset="0"/>
              </a:rPr>
              <a:t>APOCALYPTIC</a:t>
            </a:r>
          </a:p>
          <a:p>
            <a:pPr algn="ctr" eaLnBrk="0" fontAlgn="base" hangingPunct="0">
              <a:spcBef>
                <a:spcPct val="50000"/>
              </a:spcBef>
              <a:spcAft>
                <a:spcPct val="0"/>
              </a:spcAft>
            </a:pPr>
            <a:r>
              <a:rPr lang="en-US" altLang="en-US" sz="2800">
                <a:solidFill>
                  <a:srgbClr val="003366"/>
                </a:solidFill>
                <a:latin typeface="Impact" panose="020B0806030902050204" pitchFamily="34" charset="0"/>
              </a:rPr>
              <a:t>LITERATURE</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dissolve">
                                      <p:cBhvr>
                                        <p:cTn id="7" dur="500"/>
                                        <p:tgtEl>
                                          <p:spTgt spid="76805"/>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76808">
                                            <p:txEl>
                                              <p:pRg st="0" end="0"/>
                                            </p:txEl>
                                          </p:spTgt>
                                        </p:tgtEl>
                                        <p:attrNameLst>
                                          <p:attrName>style.visibility</p:attrName>
                                        </p:attrNameLst>
                                      </p:cBhvr>
                                      <p:to>
                                        <p:strVal val="visible"/>
                                      </p:to>
                                    </p:set>
                                    <p:anim calcmode="lin" valueType="num">
                                      <p:cBhvr>
                                        <p:cTn id="11" dur="500" fill="hold"/>
                                        <p:tgtEl>
                                          <p:spTgt spid="7680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7680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7680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768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76808">
                                            <p:txEl>
                                              <p:pRg st="2" end="2"/>
                                            </p:txEl>
                                          </p:spTgt>
                                        </p:tgtEl>
                                        <p:attrNameLst>
                                          <p:attrName>style.visibility</p:attrName>
                                        </p:attrNameLst>
                                      </p:cBhvr>
                                      <p:to>
                                        <p:strVal val="visible"/>
                                      </p:to>
                                    </p:set>
                                    <p:anim calcmode="lin" valueType="num">
                                      <p:cBhvr>
                                        <p:cTn id="19" dur="500" fill="hold"/>
                                        <p:tgtEl>
                                          <p:spTgt spid="7680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680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680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680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76808">
                                            <p:txEl>
                                              <p:pRg st="4" end="4"/>
                                            </p:txEl>
                                          </p:spTgt>
                                        </p:tgtEl>
                                        <p:attrNameLst>
                                          <p:attrName>style.visibility</p:attrName>
                                        </p:attrNameLst>
                                      </p:cBhvr>
                                      <p:to>
                                        <p:strVal val="visible"/>
                                      </p:to>
                                    </p:set>
                                    <p:anim calcmode="lin" valueType="num">
                                      <p:cBhvr>
                                        <p:cTn id="27" dur="500" fill="hold"/>
                                        <p:tgtEl>
                                          <p:spTgt spid="76808">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76808">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76808">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768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76807">
                                            <p:txEl>
                                              <p:pRg st="0" end="0"/>
                                            </p:txEl>
                                          </p:spTgt>
                                        </p:tgtEl>
                                        <p:attrNameLst>
                                          <p:attrName>style.visibility</p:attrName>
                                        </p:attrNameLst>
                                      </p:cBhvr>
                                      <p:to>
                                        <p:strVal val="visible"/>
                                      </p:to>
                                    </p:set>
                                    <p:anim calcmode="lin" valueType="num">
                                      <p:cBhvr>
                                        <p:cTn id="35" dur="500" fill="hold"/>
                                        <p:tgtEl>
                                          <p:spTgt spid="7680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6807">
                                            <p:txEl>
                                              <p:pRg st="0" end="0"/>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6807">
                                            <p:txEl>
                                              <p:pRg st="1" end="1"/>
                                            </p:txEl>
                                          </p:spTgt>
                                        </p:tgtEl>
                                        <p:attrNameLst>
                                          <p:attrName>style.visibility</p:attrName>
                                        </p:attrNameLst>
                                      </p:cBhvr>
                                      <p:to>
                                        <p:strVal val="visible"/>
                                      </p:to>
                                    </p:set>
                                    <p:anim calcmode="lin" valueType="num">
                                      <p:cBhvr>
                                        <p:cTn id="39" dur="500" fill="hold"/>
                                        <p:tgtEl>
                                          <p:spTgt spid="76807">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76807">
                                            <p:txEl>
                                              <p:pRg st="1" end="1"/>
                                            </p:txEl>
                                          </p:spTgt>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76807">
                                            <p:txEl>
                                              <p:pRg st="3" end="3"/>
                                            </p:txEl>
                                          </p:spTgt>
                                        </p:tgtEl>
                                        <p:attrNameLst>
                                          <p:attrName>style.visibility</p:attrName>
                                        </p:attrNameLst>
                                      </p:cBhvr>
                                      <p:to>
                                        <p:strVal val="visible"/>
                                      </p:to>
                                    </p:set>
                                    <p:anim calcmode="lin" valueType="num">
                                      <p:cBhvr>
                                        <p:cTn id="44" dur="500" fill="hold"/>
                                        <p:tgtEl>
                                          <p:spTgt spid="76807">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76807">
                                            <p:txEl>
                                              <p:pRg st="3" end="3"/>
                                            </p:txEl>
                                          </p:spTgt>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76807">
                                            <p:txEl>
                                              <p:pRg st="4" end="4"/>
                                            </p:txEl>
                                          </p:spTgt>
                                        </p:tgtEl>
                                        <p:attrNameLst>
                                          <p:attrName>style.visibility</p:attrName>
                                        </p:attrNameLst>
                                      </p:cBhvr>
                                      <p:to>
                                        <p:strVal val="visible"/>
                                      </p:to>
                                    </p:set>
                                    <p:anim calcmode="lin" valueType="num">
                                      <p:cBhvr>
                                        <p:cTn id="48" dur="500" fill="hold"/>
                                        <p:tgtEl>
                                          <p:spTgt spid="76807">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768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76811"/>
                                        </p:tgtEl>
                                        <p:attrNameLst>
                                          <p:attrName>style.visibility</p:attrName>
                                        </p:attrNameLst>
                                      </p:cBhvr>
                                      <p:to>
                                        <p:strVal val="visible"/>
                                      </p:to>
                                    </p:set>
                                    <p:animEffect transition="in" filter="wipe(left)">
                                      <p:cBhvr>
                                        <p:cTn id="54" dur="500"/>
                                        <p:tgtEl>
                                          <p:spTgt spid="76811"/>
                                        </p:tgtEl>
                                      </p:cBhvr>
                                    </p:animEffect>
                                  </p:childTnLst>
                                </p:cTn>
                              </p:par>
                            </p:childTnLst>
                          </p:cTn>
                        </p:par>
                        <p:par>
                          <p:cTn id="55" fill="hold" nodeType="afterGroup">
                            <p:stCondLst>
                              <p:cond delay="500"/>
                            </p:stCondLst>
                            <p:childTnLst>
                              <p:par>
                                <p:cTn id="56" presetID="22" presetClass="entr" presetSubtype="4" fill="hold" nodeType="afterEffect">
                                  <p:stCondLst>
                                    <p:cond delay="0"/>
                                  </p:stCondLst>
                                  <p:childTnLst>
                                    <p:set>
                                      <p:cBhvr>
                                        <p:cTn id="57" dur="1" fill="hold">
                                          <p:stCondLst>
                                            <p:cond delay="0"/>
                                          </p:stCondLst>
                                        </p:cTn>
                                        <p:tgtEl>
                                          <p:spTgt spid="76814"/>
                                        </p:tgtEl>
                                        <p:attrNameLst>
                                          <p:attrName>style.visibility</p:attrName>
                                        </p:attrNameLst>
                                      </p:cBhvr>
                                      <p:to>
                                        <p:strVal val="visible"/>
                                      </p:to>
                                    </p:set>
                                    <p:animEffect transition="in" filter="wipe(down)">
                                      <p:cBhvr>
                                        <p:cTn id="58" dur="500"/>
                                        <p:tgtEl>
                                          <p:spTgt spid="76814"/>
                                        </p:tgtEl>
                                      </p:cBhvr>
                                    </p:animEffect>
                                  </p:childTnLst>
                                </p:cTn>
                              </p:par>
                              <p:par>
                                <p:cTn id="59" presetID="22" presetClass="entr" presetSubtype="4" fill="hold" nodeType="withEffect">
                                  <p:stCondLst>
                                    <p:cond delay="0"/>
                                  </p:stCondLst>
                                  <p:childTnLst>
                                    <p:set>
                                      <p:cBhvr>
                                        <p:cTn id="60" dur="1" fill="hold">
                                          <p:stCondLst>
                                            <p:cond delay="0"/>
                                          </p:stCondLst>
                                        </p:cTn>
                                        <p:tgtEl>
                                          <p:spTgt spid="76815"/>
                                        </p:tgtEl>
                                        <p:attrNameLst>
                                          <p:attrName>style.visibility</p:attrName>
                                        </p:attrNameLst>
                                      </p:cBhvr>
                                      <p:to>
                                        <p:strVal val="visible"/>
                                      </p:to>
                                    </p:set>
                                    <p:animEffect transition="in" filter="wipe(down)">
                                      <p:cBhvr>
                                        <p:cTn id="61" dur="500"/>
                                        <p:tgtEl>
                                          <p:spTgt spid="76815"/>
                                        </p:tgtEl>
                                      </p:cBhvr>
                                    </p:animEffect>
                                  </p:childTnLst>
                                </p:cTn>
                              </p:par>
                            </p:childTnLst>
                          </p:cTn>
                        </p:par>
                        <p:par>
                          <p:cTn id="62" fill="hold" nodeType="afterGroup">
                            <p:stCondLst>
                              <p:cond delay="1000"/>
                            </p:stCondLst>
                            <p:childTnLst>
                              <p:par>
                                <p:cTn id="63" presetID="9" presetClass="entr" presetSubtype="0" fill="hold" nodeType="afterEffect">
                                  <p:stCondLst>
                                    <p:cond delay="0"/>
                                  </p:stCondLst>
                                  <p:childTnLst>
                                    <p:set>
                                      <p:cBhvr>
                                        <p:cTn id="64" dur="1" fill="hold">
                                          <p:stCondLst>
                                            <p:cond delay="0"/>
                                          </p:stCondLst>
                                        </p:cTn>
                                        <p:tgtEl>
                                          <p:spTgt spid="76810"/>
                                        </p:tgtEl>
                                        <p:attrNameLst>
                                          <p:attrName>style.visibility</p:attrName>
                                        </p:attrNameLst>
                                      </p:cBhvr>
                                      <p:to>
                                        <p:strVal val="visible"/>
                                      </p:to>
                                    </p:set>
                                    <p:animEffect transition="in" filter="dissolve">
                                      <p:cBhvr>
                                        <p:cTn id="65" dur="500"/>
                                        <p:tgtEl>
                                          <p:spTgt spid="76810"/>
                                        </p:tgtEl>
                                      </p:cBhvr>
                                    </p:animEffect>
                                  </p:childTnLst>
                                </p:cTn>
                              </p:par>
                            </p:childTnLst>
                          </p:cTn>
                        </p:par>
                        <p:par>
                          <p:cTn id="66" fill="hold" nodeType="afterGroup">
                            <p:stCondLst>
                              <p:cond delay="1500"/>
                            </p:stCondLst>
                            <p:childTnLst>
                              <p:par>
                                <p:cTn id="67" presetID="22" presetClass="entr" presetSubtype="4" fill="hold" nodeType="afterEffect">
                                  <p:stCondLst>
                                    <p:cond delay="0"/>
                                  </p:stCondLst>
                                  <p:childTnLst>
                                    <p:set>
                                      <p:cBhvr>
                                        <p:cTn id="68" dur="1" fill="hold">
                                          <p:stCondLst>
                                            <p:cond delay="0"/>
                                          </p:stCondLst>
                                        </p:cTn>
                                        <p:tgtEl>
                                          <p:spTgt spid="76813"/>
                                        </p:tgtEl>
                                        <p:attrNameLst>
                                          <p:attrName>style.visibility</p:attrName>
                                        </p:attrNameLst>
                                      </p:cBhvr>
                                      <p:to>
                                        <p:strVal val="visible"/>
                                      </p:to>
                                    </p:set>
                                    <p:animEffect transition="in" filter="wipe(down)">
                                      <p:cBhvr>
                                        <p:cTn id="69" dur="500"/>
                                        <p:tgtEl>
                                          <p:spTgt spid="7681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4" presetClass="entr" presetSubtype="5" fill="hold" nodeType="clickEffect">
                                  <p:stCondLst>
                                    <p:cond delay="0"/>
                                  </p:stCondLst>
                                  <p:childTnLst>
                                    <p:set>
                                      <p:cBhvr>
                                        <p:cTn id="73" dur="1" fill="hold">
                                          <p:stCondLst>
                                            <p:cond delay="0"/>
                                          </p:stCondLst>
                                        </p:cTn>
                                        <p:tgtEl>
                                          <p:spTgt spid="76803">
                                            <p:bg/>
                                          </p:spTgt>
                                        </p:tgtEl>
                                        <p:attrNameLst>
                                          <p:attrName>style.visibility</p:attrName>
                                        </p:attrNameLst>
                                      </p:cBhvr>
                                      <p:to>
                                        <p:strVal val="visible"/>
                                      </p:to>
                                    </p:set>
                                    <p:animEffect transition="in" filter="randombar(vertical)">
                                      <p:cBhvr>
                                        <p:cTn id="74" dur="500"/>
                                        <p:tgtEl>
                                          <p:spTgt spid="76803">
                                            <p:bg/>
                                          </p:spTgt>
                                        </p:tgtEl>
                                      </p:cBhvr>
                                    </p:animEffect>
                                  </p:childTnLst>
                                </p:cTn>
                              </p:par>
                              <p:par>
                                <p:cTn id="75" presetID="14" presetClass="entr" presetSubtype="5" fill="hold" nodeType="withEffect">
                                  <p:stCondLst>
                                    <p:cond delay="0"/>
                                  </p:stCondLst>
                                  <p:childTnLst>
                                    <p:set>
                                      <p:cBhvr>
                                        <p:cTn id="76" dur="1" fill="hold">
                                          <p:stCondLst>
                                            <p:cond delay="0"/>
                                          </p:stCondLst>
                                        </p:cTn>
                                        <p:tgtEl>
                                          <p:spTgt spid="76803">
                                            <p:txEl>
                                              <p:pRg st="0" end="0"/>
                                            </p:txEl>
                                          </p:spTgt>
                                        </p:tgtEl>
                                        <p:attrNameLst>
                                          <p:attrName>style.visibility</p:attrName>
                                        </p:attrNameLst>
                                      </p:cBhvr>
                                      <p:to>
                                        <p:strVal val="visible"/>
                                      </p:to>
                                    </p:set>
                                    <p:animEffect transition="in" filter="randombar(vertical)">
                                      <p:cBhvr>
                                        <p:cTn id="77" dur="500"/>
                                        <p:tgtEl>
                                          <p:spTgt spid="76803">
                                            <p:txEl>
                                              <p:pRg st="0" end="0"/>
                                            </p:txEl>
                                          </p:spTgt>
                                        </p:tgtEl>
                                      </p:cBhvr>
                                    </p:animEffect>
                                  </p:childTnLst>
                                </p:cTn>
                              </p:par>
                              <p:par>
                                <p:cTn id="78" presetID="14" presetClass="entr" presetSubtype="5" fill="hold" nodeType="withEffect">
                                  <p:stCondLst>
                                    <p:cond delay="0"/>
                                  </p:stCondLst>
                                  <p:childTnLst>
                                    <p:set>
                                      <p:cBhvr>
                                        <p:cTn id="79" dur="1" fill="hold">
                                          <p:stCondLst>
                                            <p:cond delay="0"/>
                                          </p:stCondLst>
                                        </p:cTn>
                                        <p:tgtEl>
                                          <p:spTgt spid="76809"/>
                                        </p:tgtEl>
                                        <p:attrNameLst>
                                          <p:attrName>style.visibility</p:attrName>
                                        </p:attrNameLst>
                                      </p:cBhvr>
                                      <p:to>
                                        <p:strVal val="visible"/>
                                      </p:to>
                                    </p:set>
                                    <p:animEffect transition="in" filter="randombar(vertical)">
                                      <p:cBhvr>
                                        <p:cTn id="80" dur="500"/>
                                        <p:tgtEl>
                                          <p:spTgt spid="76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animBg="1"/>
      <p:bldP spid="7681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FD906EBF-F447-F77A-362F-84BCE89AF180}"/>
            </a:ext>
          </a:extLst>
        </p:cNvPr>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B8234351-324C-27A8-02FE-60A8D1FC46E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41EC293-9CE7-4FAD-A8D9-2E6E676D9BC3}"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60</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7F973D2D-1AB5-6B90-05FF-02189DBFDC76}"/>
              </a:ext>
            </a:extLst>
          </p:cNvPr>
          <p:cNvSpPr>
            <a:spLocks noGrp="1" noChangeArrowheads="1"/>
          </p:cNvSpPr>
          <p:nvPr>
            <p:ph type="title"/>
          </p:nvPr>
        </p:nvSpPr>
        <p:spPr>
          <a:xfrm>
            <a:off x="437369" y="0"/>
            <a:ext cx="11492164" cy="1390901"/>
          </a:xfrm>
        </p:spPr>
        <p:txBody>
          <a:bodyPr/>
          <a:lstStyle/>
          <a:p>
            <a:pPr eaLnBrk="1" hangingPunct="1"/>
            <a:r>
              <a:rPr lang="en-US" altLang="en-US" sz="3200" dirty="0">
                <a:latin typeface="Lucida Bright" panose="02040602050505020304" pitchFamily="18" charset="0"/>
              </a:rPr>
              <a:t>The Names of Jesus</a:t>
            </a:r>
            <a:br>
              <a:rPr lang="en-US" altLang="en-US" dirty="0">
                <a:latin typeface="Lucida Bright" panose="02040602050505020304" pitchFamily="18" charset="0"/>
              </a:rPr>
            </a:br>
            <a:r>
              <a:rPr lang="en-US" altLang="en-US" sz="2000" i="1" dirty="0">
                <a:latin typeface="Lucida Bright" panose="02040602050505020304" pitchFamily="18" charset="0"/>
              </a:rPr>
              <a:t>To understand how the early church conceived of Jesus, one should consider the names he used of himself and the ones his disciples used of him.</a:t>
            </a:r>
            <a:endParaRPr lang="en-US" altLang="en-US" sz="2000" dirty="0"/>
          </a:p>
        </p:txBody>
      </p:sp>
      <p:sp>
        <p:nvSpPr>
          <p:cNvPr id="112643" name="Rectangle 3">
            <a:extLst>
              <a:ext uri="{FF2B5EF4-FFF2-40B4-BE49-F238E27FC236}">
                <a16:creationId xmlns:a16="http://schemas.microsoft.com/office/drawing/2014/main" id="{4F25B3A2-21A5-0555-660D-61720DCB0DA7}"/>
              </a:ext>
            </a:extLst>
          </p:cNvPr>
          <p:cNvSpPr>
            <a:spLocks noGrp="1" noChangeArrowheads="1"/>
          </p:cNvSpPr>
          <p:nvPr>
            <p:ph type="body" idx="1"/>
          </p:nvPr>
        </p:nvSpPr>
        <p:spPr>
          <a:xfrm>
            <a:off x="437370" y="1552575"/>
            <a:ext cx="11492164" cy="5305425"/>
          </a:xfrm>
        </p:spPr>
        <p:txBody>
          <a:bodyPr/>
          <a:lstStyle/>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Prophet like Moses</a:t>
            </a:r>
          </a:p>
          <a:p>
            <a:pPr eaLnBrk="1" hangingPunct="1">
              <a:buNone/>
            </a:pPr>
            <a:r>
              <a:rPr lang="en-US" altLang="en-US" sz="2000" i="1" dirty="0">
                <a:latin typeface="Franklin Gothic Medium" panose="020B0603020102020204" pitchFamily="34" charset="0"/>
              </a:rPr>
              <a:t>The prediction of a coming prophet like Moses fueled Jewish expectations for the future  (Dt. 18:18-19; 34:10-12) . Hence, there were questions about “the prophet” (Jn. 1:21; 6:14; 7:40) and the proclamation that Jesus was “the prophet” (Ac. 3:22-26).</a:t>
            </a:r>
          </a:p>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Servant of Yahweh</a:t>
            </a:r>
          </a:p>
          <a:p>
            <a:pPr eaLnBrk="1" hangingPunct="1">
              <a:buFont typeface="Wingdings" panose="05000000000000000000" pitchFamily="2" charset="2"/>
              <a:buNone/>
            </a:pPr>
            <a:r>
              <a:rPr lang="en-US" altLang="en-US" sz="2000" i="1" dirty="0">
                <a:latin typeface="Franklin Gothic Medium" panose="020B0603020102020204" pitchFamily="34" charset="0"/>
              </a:rPr>
              <a:t>Isaiah’s described Yahweh’s Servant, called, anointed with the Spirit, completely obedient, and destined for suffering and exaltation (Is. 42:104; 49:1-6; 50:4-9; 52:13—53:12; cf. Ac. 3:26; 4:27; 8:26-35).</a:t>
            </a:r>
          </a:p>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Great High Priest</a:t>
            </a:r>
          </a:p>
          <a:p>
            <a:pPr eaLnBrk="1" hangingPunct="1">
              <a:buFont typeface="Wingdings" panose="05000000000000000000" pitchFamily="2" charset="2"/>
              <a:buNone/>
            </a:pPr>
            <a:r>
              <a:rPr lang="en-US" altLang="en-US" sz="2000" i="1" dirty="0">
                <a:latin typeface="Franklin Gothic Medium" panose="020B0603020102020204" pitchFamily="34" charset="0"/>
              </a:rPr>
              <a:t>The Letter to the Hebrews especially exalts Jesus as the true High Priest whose priestly work was “one-for-all” (2:17; 7:23-28; 9:9-14; 10:11-14).</a:t>
            </a:r>
          </a:p>
        </p:txBody>
      </p:sp>
    </p:spTree>
    <p:extLst>
      <p:ext uri="{BB962C8B-B14F-4D97-AF65-F5344CB8AC3E}">
        <p14:creationId xmlns:p14="http://schemas.microsoft.com/office/powerpoint/2010/main" val="2722373302"/>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anim calcmode="lin" valueType="num">
                                      <p:cBhvr>
                                        <p:cTn id="11" dur="5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 calcmode="lin" valueType="num">
                                      <p:cBhvr>
                                        <p:cTn id="17"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3" end="3"/>
                                            </p:txEl>
                                          </p:spTgt>
                                        </p:tgtEl>
                                        <p:attrNameLst>
                                          <p:attrName>style.visibility</p:attrName>
                                        </p:attrNameLst>
                                      </p:cBhvr>
                                      <p:to>
                                        <p:strVal val="visible"/>
                                      </p:to>
                                    </p:set>
                                    <p:anim calcmode="lin" valueType="num">
                                      <p:cBhvr>
                                        <p:cTn id="21"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2643">
                                            <p:txEl>
                                              <p:pRg st="4" end="4"/>
                                            </p:txEl>
                                          </p:spTgt>
                                        </p:tgtEl>
                                        <p:attrNameLst>
                                          <p:attrName>style.visibility</p:attrName>
                                        </p:attrNameLst>
                                      </p:cBhvr>
                                      <p:to>
                                        <p:strVal val="visible"/>
                                      </p:to>
                                    </p:set>
                                    <p:anim calcmode="lin" valueType="num">
                                      <p:cBhvr>
                                        <p:cTn id="27" dur="500" fill="hold"/>
                                        <p:tgtEl>
                                          <p:spTgt spid="11264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12643">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12643">
                                            <p:txEl>
                                              <p:pRg st="5" end="5"/>
                                            </p:txEl>
                                          </p:spTgt>
                                        </p:tgtEl>
                                        <p:attrNameLst>
                                          <p:attrName>style.visibility</p:attrName>
                                        </p:attrNameLst>
                                      </p:cBhvr>
                                      <p:to>
                                        <p:strVal val="visible"/>
                                      </p:to>
                                    </p:set>
                                    <p:anim calcmode="lin" valueType="num">
                                      <p:cBhvr>
                                        <p:cTn id="31" dur="500" fill="hold"/>
                                        <p:tgtEl>
                                          <p:spTgt spid="11264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1264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DDC8B383-3534-1889-011B-892E8FC6F63F}"/>
            </a:ext>
          </a:extLst>
        </p:cNvPr>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C73442D4-72EE-DB57-A65B-0BCA4C4AE41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41EC293-9CE7-4FAD-A8D9-2E6E676D9BC3}"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61</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12643" name="Rectangle 3">
            <a:extLst>
              <a:ext uri="{FF2B5EF4-FFF2-40B4-BE49-F238E27FC236}">
                <a16:creationId xmlns:a16="http://schemas.microsoft.com/office/drawing/2014/main" id="{6615FF82-01B0-A397-C7E5-865CE6AE842E}"/>
              </a:ext>
            </a:extLst>
          </p:cNvPr>
          <p:cNvSpPr>
            <a:spLocks noGrp="1" noChangeArrowheads="1"/>
          </p:cNvSpPr>
          <p:nvPr>
            <p:ph type="body" idx="1"/>
          </p:nvPr>
        </p:nvSpPr>
        <p:spPr>
          <a:xfrm>
            <a:off x="609600" y="481264"/>
            <a:ext cx="11319933" cy="6376736"/>
          </a:xfrm>
        </p:spPr>
        <p:txBody>
          <a:bodyPr/>
          <a:lstStyle/>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Son of David</a:t>
            </a:r>
          </a:p>
          <a:p>
            <a:pPr eaLnBrk="1" hangingPunct="1">
              <a:buNone/>
            </a:pPr>
            <a:r>
              <a:rPr lang="en-US" altLang="en-US" sz="2000" i="1" dirty="0">
                <a:latin typeface="Franklin Gothic Medium" panose="020B0603020102020204" pitchFamily="34" charset="0"/>
              </a:rPr>
              <a:t>The prophets predicted that a descendant of David would reign as God’s vice-regent (Am. 9:11-12; Je. 23:5-6; 33:14-26; Eze. 34:22-24). This hope was why Jesus was called the Son of David (Mt. 9:27; 12:22-23; 15:22; 20:30-31; 21:9, 15; 22: 42, etc.). The early church made this connection repeatedly (Mt. 1:1; Ro. 1:3; 2 Ti. 2:8; Rv. 22:16).</a:t>
            </a:r>
          </a:p>
          <a:p>
            <a:pPr eaLnBrk="1" hangingPunct="1">
              <a:buNone/>
            </a:pPr>
            <a:r>
              <a:rPr lang="en-US" altLang="en-US" sz="2400" dirty="0">
                <a:solidFill>
                  <a:srgbClr val="FF0000"/>
                </a:solidFill>
                <a:latin typeface="Franklin Gothic Medium" panose="020B0603020102020204" pitchFamily="34" charset="0"/>
              </a:rPr>
              <a:t>The Messiah (Hebrew); the Christ (Greek) = “the Anointed”</a:t>
            </a:r>
          </a:p>
          <a:p>
            <a:pPr eaLnBrk="1" hangingPunct="1">
              <a:buNone/>
            </a:pPr>
            <a:r>
              <a:rPr lang="en-US" altLang="en-US" sz="2000" i="1" dirty="0">
                <a:latin typeface="Franklin Gothic Medium" panose="020B0603020102020204" pitchFamily="34" charset="0"/>
              </a:rPr>
              <a:t>While the title “the anointed” was used for Israelite kings, the idea developed that an ultimate Messiah would come (Da. 9:25; Lk. 3:15). Jesus’ avoided this title (Mt. 16:20; Mk. 1:24-25, 34, 44; 3:12; 5:43; 7:36; 8:26, 29-30), probably because the popular conception was that the Messiah would be a military hero like Joshua or Judas Maccabaeus. Jesus’ messiahship would be defined by his death, and it was only at his trial that he openly acknowledge that he was the Christ (Mt. 26:62-64.</a:t>
            </a:r>
          </a:p>
        </p:txBody>
      </p:sp>
    </p:spTree>
    <p:extLst>
      <p:ext uri="{BB962C8B-B14F-4D97-AF65-F5344CB8AC3E}">
        <p14:creationId xmlns:p14="http://schemas.microsoft.com/office/powerpoint/2010/main" val="138161588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anim calcmode="lin" valueType="num">
                                      <p:cBhvr>
                                        <p:cTn id="11" dur="5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 calcmode="lin" valueType="num">
                                      <p:cBhvr>
                                        <p:cTn id="17"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3" end="3"/>
                                            </p:txEl>
                                          </p:spTgt>
                                        </p:tgtEl>
                                        <p:attrNameLst>
                                          <p:attrName>style.visibility</p:attrName>
                                        </p:attrNameLst>
                                      </p:cBhvr>
                                      <p:to>
                                        <p:strVal val="visible"/>
                                      </p:to>
                                    </p:set>
                                    <p:anim calcmode="lin" valueType="num">
                                      <p:cBhvr>
                                        <p:cTn id="21"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5FF88E6E-74BF-DF63-0EB2-37700D3FFC23}"/>
            </a:ext>
          </a:extLst>
        </p:cNvPr>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6BDF69E4-E07B-555B-3F3E-51A058A13A7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41EC293-9CE7-4FAD-A8D9-2E6E676D9BC3}"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62</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12643" name="Rectangle 3">
            <a:extLst>
              <a:ext uri="{FF2B5EF4-FFF2-40B4-BE49-F238E27FC236}">
                <a16:creationId xmlns:a16="http://schemas.microsoft.com/office/drawing/2014/main" id="{3EAA3D09-1576-81A2-BC73-B5405400E244}"/>
              </a:ext>
            </a:extLst>
          </p:cNvPr>
          <p:cNvSpPr>
            <a:spLocks noGrp="1" noChangeArrowheads="1"/>
          </p:cNvSpPr>
          <p:nvPr>
            <p:ph type="body" idx="1"/>
          </p:nvPr>
        </p:nvSpPr>
        <p:spPr>
          <a:xfrm>
            <a:off x="609600" y="247650"/>
            <a:ext cx="11319933" cy="6610349"/>
          </a:xfrm>
        </p:spPr>
        <p:txBody>
          <a:bodyPr/>
          <a:lstStyle/>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Son of Man</a:t>
            </a:r>
          </a:p>
          <a:p>
            <a:pPr eaLnBrk="1" hangingPunct="1">
              <a:buNone/>
            </a:pPr>
            <a:r>
              <a:rPr lang="en-US" altLang="en-US" sz="2000" i="1" dirty="0">
                <a:latin typeface="Franklin Gothic Medium" panose="020B0603020102020204" pitchFamily="34" charset="0"/>
              </a:rPr>
              <a:t>Based on the Old Testament phrase “son of Adam,” the term “son of man” was used to refer to a human being (Eze. 2:1, etc.) as well as to a heavenly being who establishes God’s rule on the earth (Da. 7:13-14). Jesus, alone, used this phrase to refer to himself in various ways: as one who forgives sins (Lk. 5:24), as the lord over the Sabbath (Lk. 6:5), as one who seeks out the lost (Lk. 19:10), as one who suffers and gives his life as a ransom (Lk. 9:22; Mt. 20:18; Jn 12:34), as one glorified by the Father (Jn. 19:31) who is the judge of all (Jn. 5:27). As the Son of Man he came from heaven (Jn. 3:13) and returned to heaven (Jn. 6:62).</a:t>
            </a:r>
          </a:p>
          <a:p>
            <a:pPr eaLnBrk="1" hangingPunct="1">
              <a:buNone/>
            </a:pPr>
            <a:r>
              <a:rPr lang="en-US" altLang="en-US" sz="2400" dirty="0">
                <a:solidFill>
                  <a:srgbClr val="FF0000"/>
                </a:solidFill>
                <a:latin typeface="Franklin Gothic Medium" panose="020B0603020102020204" pitchFamily="34" charset="0"/>
              </a:rPr>
              <a:t>The Savior</a:t>
            </a:r>
          </a:p>
          <a:p>
            <a:pPr eaLnBrk="1" hangingPunct="1">
              <a:buFont typeface="Wingdings" panose="05000000000000000000" pitchFamily="2" charset="2"/>
              <a:buNone/>
            </a:pPr>
            <a:r>
              <a:rPr lang="en-US" altLang="en-US" sz="2000" i="1" dirty="0">
                <a:latin typeface="Franklin Gothic Medium" panose="020B0603020102020204" pitchFamily="34" charset="0"/>
              </a:rPr>
              <a:t>The Hebrew word </a:t>
            </a:r>
            <a:r>
              <a:rPr lang="en-US" altLang="en-US" sz="2000" i="1" u="sng" dirty="0" err="1">
                <a:latin typeface="Franklin Gothic Medium" panose="020B0603020102020204" pitchFamily="34" charset="0"/>
              </a:rPr>
              <a:t>yeshu’ah</a:t>
            </a:r>
            <a:r>
              <a:rPr lang="en-US" altLang="en-US" sz="2000" i="1" dirty="0">
                <a:latin typeface="Franklin Gothic Medium" panose="020B0603020102020204" pitchFamily="34" charset="0"/>
              </a:rPr>
              <a:t> (= salvation) corresponds to the Greek word </a:t>
            </a:r>
            <a:r>
              <a:rPr lang="en-US" altLang="en-US" sz="2000" i="1" u="sng" dirty="0" err="1">
                <a:latin typeface="Franklin Gothic Medium" panose="020B0603020102020204" pitchFamily="34" charset="0"/>
              </a:rPr>
              <a:t>soteria</a:t>
            </a:r>
            <a:r>
              <a:rPr lang="en-US" altLang="en-US" sz="2000" i="1" dirty="0">
                <a:latin typeface="Franklin Gothic Medium" panose="020B0603020102020204" pitchFamily="34" charset="0"/>
              </a:rPr>
              <a:t>. Jesus is the Savor because he saves people from their sins (Mt. 1:21; Lk. 2:11; Jn. 4:42). The name was counter-cultural inasmuch as it was a title used of Caesar, who was acclaimed as the “benefactor/savior of the world.”</a:t>
            </a:r>
          </a:p>
        </p:txBody>
      </p:sp>
    </p:spTree>
    <p:extLst>
      <p:ext uri="{BB962C8B-B14F-4D97-AF65-F5344CB8AC3E}">
        <p14:creationId xmlns:p14="http://schemas.microsoft.com/office/powerpoint/2010/main" val="2944241962"/>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anim calcmode="lin" valueType="num">
                                      <p:cBhvr>
                                        <p:cTn id="11" dur="5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 calcmode="lin" valueType="num">
                                      <p:cBhvr>
                                        <p:cTn id="17"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3" end="3"/>
                                            </p:txEl>
                                          </p:spTgt>
                                        </p:tgtEl>
                                        <p:attrNameLst>
                                          <p:attrName>style.visibility</p:attrName>
                                        </p:attrNameLst>
                                      </p:cBhvr>
                                      <p:to>
                                        <p:strVal val="visible"/>
                                      </p:to>
                                    </p:set>
                                    <p:anim calcmode="lin" valueType="num">
                                      <p:cBhvr>
                                        <p:cTn id="21"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a:extLst>
            <a:ext uri="{FF2B5EF4-FFF2-40B4-BE49-F238E27FC236}">
              <a16:creationId xmlns:a16="http://schemas.microsoft.com/office/drawing/2014/main" id="{86BD35AA-076F-3DCD-1A38-84E88DFF5CE9}"/>
            </a:ext>
          </a:extLst>
        </p:cNvPr>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1507D332-8D55-6F16-5F11-DC4D620DE4F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41EC293-9CE7-4FAD-A8D9-2E6E676D9BC3}" type="slidenum">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63</a:t>
            </a:fld>
            <a:endPar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12643" name="Rectangle 3">
            <a:extLst>
              <a:ext uri="{FF2B5EF4-FFF2-40B4-BE49-F238E27FC236}">
                <a16:creationId xmlns:a16="http://schemas.microsoft.com/office/drawing/2014/main" id="{9709CB66-E192-23FD-E16D-70096D5B580A}"/>
              </a:ext>
            </a:extLst>
          </p:cNvPr>
          <p:cNvSpPr>
            <a:spLocks noGrp="1" noChangeArrowheads="1"/>
          </p:cNvSpPr>
          <p:nvPr>
            <p:ph type="body" idx="1"/>
          </p:nvPr>
        </p:nvSpPr>
        <p:spPr>
          <a:xfrm>
            <a:off x="609600" y="157162"/>
            <a:ext cx="11319933" cy="6700837"/>
          </a:xfrm>
        </p:spPr>
        <p:txBody>
          <a:bodyPr/>
          <a:lstStyle/>
          <a:p>
            <a:pPr eaLnBrk="1" hangingPunct="1">
              <a:buFont typeface="Wingdings" panose="05000000000000000000" pitchFamily="2" charset="2"/>
              <a:buNone/>
            </a:pPr>
            <a:r>
              <a:rPr lang="en-US" altLang="en-US" sz="2400" dirty="0">
                <a:solidFill>
                  <a:srgbClr val="FF0000"/>
                </a:solidFill>
                <a:latin typeface="Franklin Gothic Medium" panose="020B0603020102020204" pitchFamily="34" charset="0"/>
              </a:rPr>
              <a:t>The Lord</a:t>
            </a:r>
          </a:p>
          <a:p>
            <a:pPr eaLnBrk="1" hangingPunct="1">
              <a:buNone/>
            </a:pPr>
            <a:r>
              <a:rPr lang="en-US" altLang="en-US" sz="2000" i="1" dirty="0">
                <a:latin typeface="Franklin Gothic Medium" panose="020B0603020102020204" pitchFamily="34" charset="0"/>
              </a:rPr>
              <a:t>The formula “Jesus is Lord” is the most basic Christian confession (Ro. 10:9; 1 Co. 12:3; 2 Co. 4:5; Phil. 2:11). It is the translation of Yahweh in the LXX and is so-used in the New Testament when quoting passages about Yahweh from the Old Testament. Like “savior,” it is counter-cultural, since this title also was used of the Caesar (i.e., “Caesar is lord”).</a:t>
            </a:r>
          </a:p>
          <a:p>
            <a:pPr eaLnBrk="1" hangingPunct="1">
              <a:buNone/>
            </a:pPr>
            <a:r>
              <a:rPr lang="en-US" altLang="en-US" sz="2400" dirty="0">
                <a:solidFill>
                  <a:srgbClr val="FF0000"/>
                </a:solidFill>
                <a:latin typeface="Franklin Gothic Medium" panose="020B0603020102020204" pitchFamily="34" charset="0"/>
              </a:rPr>
              <a:t>The Son of God</a:t>
            </a:r>
          </a:p>
          <a:p>
            <a:pPr eaLnBrk="1" hangingPunct="1">
              <a:buFont typeface="Wingdings" panose="05000000000000000000" pitchFamily="2" charset="2"/>
              <a:buNone/>
            </a:pPr>
            <a:r>
              <a:rPr lang="en-US" altLang="en-US" sz="2000" i="1" dirty="0">
                <a:latin typeface="Franklin Gothic Medium" panose="020B0603020102020204" pitchFamily="34" charset="0"/>
              </a:rPr>
              <a:t>More than any other designation, Jesus as the Son of God describes the special relationship between God, the Father, and Jesus Christ, his Son. The confession of Simon Peter that Jesus was “the Christ, the Son of the living God” (Mt. 16:16) speaks of Jesus’ heavenly origin and deity. In John, the term “only Son” is used to mean “one of a kind” (Jn. 1:14, 18; 3:16, 18, etc.). In the letters, the title describes Jesus as uniquely God’s Son (Ro. 8:3), the one existing before all creation (Col. 1:13-17) whom God sent into the world (Ga. 4:4). The Son is the exact representation of God’s being (He. 1:3).</a:t>
            </a:r>
          </a:p>
        </p:txBody>
      </p:sp>
    </p:spTree>
    <p:extLst>
      <p:ext uri="{BB962C8B-B14F-4D97-AF65-F5344CB8AC3E}">
        <p14:creationId xmlns:p14="http://schemas.microsoft.com/office/powerpoint/2010/main" val="2781167681"/>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5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anim calcmode="lin" valueType="num">
                                      <p:cBhvr>
                                        <p:cTn id="11" dur="5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126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2643">
                                            <p:txEl>
                                              <p:pRg st="2" end="2"/>
                                            </p:txEl>
                                          </p:spTgt>
                                        </p:tgtEl>
                                        <p:attrNameLst>
                                          <p:attrName>style.visibility</p:attrName>
                                        </p:attrNameLst>
                                      </p:cBhvr>
                                      <p:to>
                                        <p:strVal val="visible"/>
                                      </p:to>
                                    </p:set>
                                    <p:anim calcmode="lin" valueType="num">
                                      <p:cBhvr>
                                        <p:cTn id="17" dur="5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12643">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2643">
                                            <p:txEl>
                                              <p:pRg st="3" end="3"/>
                                            </p:txEl>
                                          </p:spTgt>
                                        </p:tgtEl>
                                        <p:attrNameLst>
                                          <p:attrName>style.visibility</p:attrName>
                                        </p:attrNameLst>
                                      </p:cBhvr>
                                      <p:to>
                                        <p:strVal val="visible"/>
                                      </p:to>
                                    </p:set>
                                    <p:anim calcmode="lin" valueType="num">
                                      <p:cBhvr>
                                        <p:cTn id="21" dur="500" fill="hold"/>
                                        <p:tgtEl>
                                          <p:spTgt spid="11264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1264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68610" name="Slide Number Placeholder 5">
            <a:extLst>
              <a:ext uri="{FF2B5EF4-FFF2-40B4-BE49-F238E27FC236}">
                <a16:creationId xmlns:a16="http://schemas.microsoft.com/office/drawing/2014/main" id="{14FA6F76-D2C1-4317-6523-65A29F885DB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423B066F-848A-4A0C-A004-A3FA60704BC3}" type="slidenum">
              <a:rPr lang="en-US" altLang="en-US" sz="1400">
                <a:solidFill>
                  <a:srgbClr val="000000"/>
                </a:solidFill>
              </a:rPr>
              <a:pPr fontAlgn="base">
                <a:spcBef>
                  <a:spcPct val="0"/>
                </a:spcBef>
                <a:spcAft>
                  <a:spcPct val="0"/>
                </a:spcAft>
                <a:buClrTx/>
                <a:buSzTx/>
                <a:buNone/>
              </a:pPr>
              <a:t>64</a:t>
            </a:fld>
            <a:endParaRPr lang="en-US" altLang="en-US" sz="1400">
              <a:solidFill>
                <a:srgbClr val="000000"/>
              </a:solidFill>
            </a:endParaRPr>
          </a:p>
        </p:txBody>
      </p:sp>
      <p:sp>
        <p:nvSpPr>
          <p:cNvPr id="68611" name="Rectangle 2">
            <a:extLst>
              <a:ext uri="{FF2B5EF4-FFF2-40B4-BE49-F238E27FC236}">
                <a16:creationId xmlns:a16="http://schemas.microsoft.com/office/drawing/2014/main" id="{C1A5D5F0-337F-8198-779C-866821361881}"/>
              </a:ext>
            </a:extLst>
          </p:cNvPr>
          <p:cNvSpPr>
            <a:spLocks noGrp="1" noChangeArrowheads="1"/>
          </p:cNvSpPr>
          <p:nvPr>
            <p:ph type="title"/>
          </p:nvPr>
        </p:nvSpPr>
        <p:spPr>
          <a:xfrm>
            <a:off x="1905001" y="26989"/>
            <a:ext cx="7993063" cy="1157287"/>
          </a:xfrm>
        </p:spPr>
        <p:txBody>
          <a:bodyPr/>
          <a:lstStyle/>
          <a:p>
            <a:pPr algn="ctr" eaLnBrk="1" hangingPunct="1"/>
            <a:r>
              <a:rPr lang="en-US" altLang="en-US" sz="6000" b="1" dirty="0">
                <a:solidFill>
                  <a:srgbClr val="800000"/>
                </a:solidFill>
                <a:latin typeface="Brush Script Std" pitchFamily="50" charset="0"/>
              </a:rPr>
              <a:t>The Jewishness of Jesus</a:t>
            </a:r>
          </a:p>
        </p:txBody>
      </p:sp>
      <p:sp>
        <p:nvSpPr>
          <p:cNvPr id="147459" name="Rectangle 3">
            <a:extLst>
              <a:ext uri="{FF2B5EF4-FFF2-40B4-BE49-F238E27FC236}">
                <a16:creationId xmlns:a16="http://schemas.microsoft.com/office/drawing/2014/main" id="{10F6CA30-B573-BA49-4D46-05A90BF9451C}"/>
              </a:ext>
            </a:extLst>
          </p:cNvPr>
          <p:cNvSpPr>
            <a:spLocks noGrp="1" noChangeArrowheads="1"/>
          </p:cNvSpPr>
          <p:nvPr>
            <p:ph type="body" idx="1"/>
          </p:nvPr>
        </p:nvSpPr>
        <p:spPr>
          <a:xfrm>
            <a:off x="771525" y="1211264"/>
            <a:ext cx="10744200" cy="5619747"/>
          </a:xfrm>
        </p:spPr>
        <p:txBody>
          <a:bodyPr/>
          <a:lstStyle/>
          <a:p>
            <a:pPr marL="0" indent="0" eaLnBrk="1" hangingPunct="1">
              <a:lnSpc>
                <a:spcPct val="90000"/>
              </a:lnSpc>
              <a:buNone/>
              <a:defRPr/>
            </a:pPr>
            <a:r>
              <a:rPr lang="en-US" altLang="en-US" sz="2400" b="1" dirty="0">
                <a:solidFill>
                  <a:srgbClr val="C00000"/>
                </a:solidFill>
              </a:rPr>
              <a:t>Jesus’ basic language seems to have been Aramaic (based on the several Aramaic </a:t>
            </a:r>
            <a:r>
              <a:rPr lang="en-US" altLang="en-US" sz="2400" b="1" i="1" dirty="0">
                <a:solidFill>
                  <a:srgbClr val="C00000"/>
                </a:solidFill>
              </a:rPr>
              <a:t>logia</a:t>
            </a:r>
            <a:r>
              <a:rPr lang="en-US" altLang="en-US" sz="2400" b="1" dirty="0">
                <a:solidFill>
                  <a:srgbClr val="C00000"/>
                </a:solidFill>
              </a:rPr>
              <a:t> in Mark’s Gospel, cf. 5:41; 7:34; 15:34). </a:t>
            </a:r>
          </a:p>
          <a:p>
            <a:pPr eaLnBrk="1" hangingPunct="1">
              <a:defRPr/>
            </a:pPr>
            <a:r>
              <a:rPr lang="en-US" altLang="en-US" sz="2000" i="1" dirty="0"/>
              <a:t>However, it also is likely that he understood Greek, given the proximity of </a:t>
            </a:r>
            <a:r>
              <a:rPr lang="en-US" altLang="en-US" sz="2000" i="1" dirty="0" err="1"/>
              <a:t>Sepphoris</a:t>
            </a:r>
            <a:r>
              <a:rPr lang="en-US" altLang="en-US" sz="2000" i="1" dirty="0"/>
              <a:t>, a Greco-Roman city, to Nazareth (about 4 miles). He almost certainly understood Hebrew.</a:t>
            </a:r>
          </a:p>
          <a:p>
            <a:pPr eaLnBrk="1" hangingPunct="1">
              <a:defRPr/>
            </a:pPr>
            <a:r>
              <a:rPr lang="en-US" altLang="en-US" sz="2000" i="1" dirty="0"/>
              <a:t>As would have been true of most Jewish boys, Jesus was trained in the trade of his father as a carpenter or mason (cf. Mk. 6:3; Mt. 13:55). The term </a:t>
            </a:r>
            <a:r>
              <a:rPr lang="el-GR" altLang="en-US" sz="2000" dirty="0"/>
              <a:t>τεκτων</a:t>
            </a:r>
            <a:r>
              <a:rPr lang="en-US" altLang="en-US" sz="2000" dirty="0"/>
              <a:t> </a:t>
            </a:r>
            <a:r>
              <a:rPr lang="en-US" altLang="en-US" sz="2000" i="1" dirty="0"/>
              <a:t>(= one who constructs) could be used of both wood workers or masons, though Justin Martyr (early 2</a:t>
            </a:r>
            <a:r>
              <a:rPr lang="en-US" altLang="en-US" sz="2000" i="1" baseline="30000" dirty="0"/>
              <a:t>nd</a:t>
            </a:r>
            <a:r>
              <a:rPr lang="en-US" altLang="en-US" sz="2000" i="1" dirty="0"/>
              <a:t> century) records that Jesus made “plows and yokes,” cf. Dialogue with Trypho 88.8.</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p:cTn id="7" dur="500" fill="hold"/>
                                        <p:tgtEl>
                                          <p:spTgt spid="147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74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745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47459">
                                            <p:txEl>
                                              <p:pRg st="1" end="1"/>
                                            </p:txEl>
                                          </p:spTgt>
                                        </p:tgtEl>
                                        <p:attrNameLst>
                                          <p:attrName>style.visibility</p:attrName>
                                        </p:attrNameLst>
                                      </p:cBhvr>
                                      <p:to>
                                        <p:strVal val="visible"/>
                                      </p:to>
                                    </p:set>
                                    <p:anim calcmode="lin" valueType="num">
                                      <p:cBhvr additive="base">
                                        <p:cTn id="14"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47459">
                                            <p:txEl>
                                              <p:pRg st="2" end="2"/>
                                            </p:txEl>
                                          </p:spTgt>
                                        </p:tgtEl>
                                        <p:attrNameLst>
                                          <p:attrName>style.visibility</p:attrName>
                                        </p:attrNameLst>
                                      </p:cBhvr>
                                      <p:to>
                                        <p:strVal val="visible"/>
                                      </p:to>
                                    </p:set>
                                    <p:anim calcmode="lin" valueType="num">
                                      <p:cBhvr additive="base">
                                        <p:cTn id="20"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1056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9C57-DC49-FBD8-814E-8A23DF8F5433}"/>
              </a:ext>
            </a:extLst>
          </p:cNvPr>
          <p:cNvSpPr>
            <a:spLocks noGrp="1"/>
          </p:cNvSpPr>
          <p:nvPr>
            <p:ph type="title"/>
          </p:nvPr>
        </p:nvSpPr>
        <p:spPr>
          <a:xfrm>
            <a:off x="1636714" y="566738"/>
            <a:ext cx="8955087" cy="957262"/>
          </a:xfrm>
        </p:spPr>
        <p:txBody>
          <a:bodyPr/>
          <a:lstStyle/>
          <a:p>
            <a:pPr>
              <a:defRPr/>
            </a:pPr>
            <a:r>
              <a:rPr lang="en-US" sz="3600" dirty="0">
                <a:solidFill>
                  <a:schemeClr val="accent2">
                    <a:lumMod val="60000"/>
                    <a:lumOff val="40000"/>
                  </a:schemeClr>
                </a:solidFill>
                <a:latin typeface="Bernard MT Condensed" panose="02050806060905020404" pitchFamily="18" charset="0"/>
              </a:rPr>
              <a:t>Transliterated Aramaic words of Jesus in Mark:</a:t>
            </a:r>
          </a:p>
        </p:txBody>
      </p:sp>
      <p:sp>
        <p:nvSpPr>
          <p:cNvPr id="69635" name="Content Placeholder 4">
            <a:extLst>
              <a:ext uri="{FF2B5EF4-FFF2-40B4-BE49-F238E27FC236}">
                <a16:creationId xmlns:a16="http://schemas.microsoft.com/office/drawing/2014/main" id="{1DDE24AF-377E-9360-AAA7-AAC1C6DEBF29}"/>
              </a:ext>
            </a:extLst>
          </p:cNvPr>
          <p:cNvSpPr>
            <a:spLocks noGrp="1" noChangeArrowheads="1"/>
          </p:cNvSpPr>
          <p:nvPr>
            <p:ph sz="half" idx="1"/>
          </p:nvPr>
        </p:nvSpPr>
        <p:spPr>
          <a:xfrm>
            <a:off x="1870076" y="2627314"/>
            <a:ext cx="1285875" cy="3621087"/>
          </a:xfrm>
          <a:solidFill>
            <a:schemeClr val="tx1"/>
          </a:solidFill>
        </p:spPr>
        <p:txBody>
          <a:bodyPr/>
          <a:lstStyle/>
          <a:p>
            <a:pPr marL="0" indent="0">
              <a:buNone/>
            </a:pPr>
            <a:r>
              <a:rPr lang="en-US" altLang="en-US" sz="2400">
                <a:solidFill>
                  <a:schemeClr val="bg1"/>
                </a:solidFill>
                <a:latin typeface="Arial Narrow" panose="020B0606020202030204" pitchFamily="34" charset="0"/>
              </a:rPr>
              <a:t>Mk. 3:17</a:t>
            </a:r>
          </a:p>
          <a:p>
            <a:pPr marL="0" indent="0">
              <a:buNone/>
            </a:pPr>
            <a:r>
              <a:rPr lang="en-US" altLang="en-US" sz="2400">
                <a:solidFill>
                  <a:schemeClr val="bg1"/>
                </a:solidFill>
                <a:latin typeface="Arial Narrow" panose="020B0606020202030204" pitchFamily="34" charset="0"/>
              </a:rPr>
              <a:t>Mk. 5:41</a:t>
            </a:r>
          </a:p>
          <a:p>
            <a:pPr marL="0" indent="0">
              <a:buNone/>
            </a:pPr>
            <a:r>
              <a:rPr lang="en-US" altLang="en-US" sz="2400">
                <a:solidFill>
                  <a:schemeClr val="bg1"/>
                </a:solidFill>
                <a:latin typeface="Arial Narrow" panose="020B0606020202030204" pitchFamily="34" charset="0"/>
              </a:rPr>
              <a:t>Mk. 7:11</a:t>
            </a:r>
          </a:p>
          <a:p>
            <a:pPr marL="0" indent="0">
              <a:buNone/>
            </a:pPr>
            <a:r>
              <a:rPr lang="en-US" altLang="en-US" sz="2400">
                <a:solidFill>
                  <a:schemeClr val="bg1"/>
                </a:solidFill>
                <a:latin typeface="Arial Narrow" panose="020B0606020202030204" pitchFamily="34" charset="0"/>
              </a:rPr>
              <a:t>Mk. 7:34</a:t>
            </a:r>
          </a:p>
          <a:p>
            <a:pPr marL="0" indent="0">
              <a:buNone/>
            </a:pPr>
            <a:r>
              <a:rPr lang="en-US" altLang="en-US" sz="2400">
                <a:solidFill>
                  <a:schemeClr val="bg1"/>
                </a:solidFill>
                <a:latin typeface="Arial Narrow" panose="020B0606020202030204" pitchFamily="34" charset="0"/>
              </a:rPr>
              <a:t>Mk. 14:36</a:t>
            </a:r>
          </a:p>
          <a:p>
            <a:pPr marL="0" indent="0">
              <a:buNone/>
            </a:pPr>
            <a:r>
              <a:rPr lang="en-US" altLang="en-US" sz="2400">
                <a:solidFill>
                  <a:schemeClr val="bg1"/>
                </a:solidFill>
                <a:latin typeface="Arial Narrow" panose="020B0606020202030204" pitchFamily="34" charset="0"/>
              </a:rPr>
              <a:t>Mk. 15:34</a:t>
            </a:r>
          </a:p>
        </p:txBody>
      </p:sp>
      <p:sp>
        <p:nvSpPr>
          <p:cNvPr id="6" name="Content Placeholder 5">
            <a:extLst>
              <a:ext uri="{FF2B5EF4-FFF2-40B4-BE49-F238E27FC236}">
                <a16:creationId xmlns:a16="http://schemas.microsoft.com/office/drawing/2014/main" id="{15F3505E-C6AF-D0E9-E74F-ADDD55B8674C}"/>
              </a:ext>
            </a:extLst>
          </p:cNvPr>
          <p:cNvSpPr>
            <a:spLocks noGrp="1"/>
          </p:cNvSpPr>
          <p:nvPr>
            <p:ph sz="half" idx="2"/>
          </p:nvPr>
        </p:nvSpPr>
        <p:spPr>
          <a:xfrm>
            <a:off x="3200400" y="2590800"/>
            <a:ext cx="3810000" cy="4114800"/>
          </a:xfrm>
        </p:spPr>
        <p:txBody>
          <a:bodyPr/>
          <a:lstStyle/>
          <a:p>
            <a:pPr marL="0" indent="0">
              <a:buNone/>
              <a:defRPr/>
            </a:pPr>
            <a:r>
              <a:rPr lang="en-US" sz="2400" b="1" dirty="0">
                <a:solidFill>
                  <a:schemeClr val="accent2">
                    <a:lumMod val="20000"/>
                    <a:lumOff val="80000"/>
                  </a:schemeClr>
                </a:solidFill>
                <a:latin typeface="Arial Narrow" panose="020B0606020202030204" pitchFamily="34" charset="0"/>
              </a:rPr>
              <a:t>“Sons of Thunder”</a:t>
            </a:r>
          </a:p>
          <a:p>
            <a:pPr marL="0" indent="0">
              <a:buNone/>
              <a:defRPr/>
            </a:pPr>
            <a:r>
              <a:rPr lang="en-US" sz="2400" b="1" dirty="0">
                <a:solidFill>
                  <a:schemeClr val="accent2">
                    <a:lumMod val="20000"/>
                    <a:lumOff val="80000"/>
                  </a:schemeClr>
                </a:solidFill>
                <a:latin typeface="Arial Narrow" panose="020B0606020202030204" pitchFamily="34" charset="0"/>
              </a:rPr>
              <a:t>“Girl, arise!”</a:t>
            </a:r>
          </a:p>
          <a:p>
            <a:pPr marL="0" indent="0">
              <a:buNone/>
              <a:defRPr/>
            </a:pPr>
            <a:r>
              <a:rPr lang="en-US" sz="2400" b="1" dirty="0">
                <a:solidFill>
                  <a:schemeClr val="accent2">
                    <a:lumMod val="20000"/>
                    <a:lumOff val="80000"/>
                  </a:schemeClr>
                </a:solidFill>
                <a:latin typeface="Arial Narrow" panose="020B0606020202030204" pitchFamily="34" charset="0"/>
              </a:rPr>
              <a:t>“Offering/sacrifice”</a:t>
            </a:r>
          </a:p>
          <a:p>
            <a:pPr marL="0" indent="0">
              <a:buNone/>
              <a:defRPr/>
            </a:pPr>
            <a:r>
              <a:rPr lang="en-US" sz="2400" b="1" dirty="0">
                <a:solidFill>
                  <a:schemeClr val="accent2">
                    <a:lumMod val="20000"/>
                    <a:lumOff val="80000"/>
                  </a:schemeClr>
                </a:solidFill>
                <a:latin typeface="Arial Narrow" panose="020B0606020202030204" pitchFamily="34" charset="0"/>
              </a:rPr>
              <a:t>“Be opened!”</a:t>
            </a:r>
          </a:p>
          <a:p>
            <a:pPr marL="0" indent="0">
              <a:buNone/>
              <a:defRPr/>
            </a:pPr>
            <a:r>
              <a:rPr lang="en-US" sz="2400" b="1" dirty="0">
                <a:solidFill>
                  <a:schemeClr val="accent2">
                    <a:lumMod val="20000"/>
                    <a:lumOff val="80000"/>
                  </a:schemeClr>
                </a:solidFill>
                <a:latin typeface="Arial Narrow" panose="020B0606020202030204" pitchFamily="34" charset="0"/>
              </a:rPr>
              <a:t>“Father…”</a:t>
            </a:r>
          </a:p>
          <a:p>
            <a:pPr marL="0" indent="0">
              <a:buNone/>
              <a:defRPr/>
            </a:pPr>
            <a:r>
              <a:rPr lang="en-US" sz="2400" b="1" dirty="0">
                <a:solidFill>
                  <a:schemeClr val="accent2">
                    <a:lumMod val="20000"/>
                    <a:lumOff val="80000"/>
                  </a:schemeClr>
                </a:solidFill>
                <a:latin typeface="Arial Narrow" panose="020B0606020202030204" pitchFamily="34" charset="0"/>
              </a:rPr>
              <a:t>“My God, my God, why</a:t>
            </a:r>
          </a:p>
          <a:p>
            <a:pPr marL="0" indent="0">
              <a:buNone/>
              <a:defRPr/>
            </a:pPr>
            <a:r>
              <a:rPr lang="en-US" sz="2400" b="1" dirty="0">
                <a:solidFill>
                  <a:schemeClr val="accent2">
                    <a:lumMod val="20000"/>
                    <a:lumOff val="80000"/>
                  </a:schemeClr>
                </a:solidFill>
                <a:latin typeface="Arial Narrow" panose="020B0606020202030204" pitchFamily="34" charset="0"/>
              </a:rPr>
              <a:t>     have you left me?”</a:t>
            </a:r>
          </a:p>
          <a:p>
            <a:pPr marL="0" indent="0">
              <a:buNone/>
              <a:defRPr/>
            </a:pPr>
            <a:endParaRPr lang="en-US" sz="2400" b="1" dirty="0">
              <a:solidFill>
                <a:schemeClr val="accent2">
                  <a:lumMod val="20000"/>
                  <a:lumOff val="80000"/>
                </a:schemeClr>
              </a:solidFill>
              <a:latin typeface="Arial Narrow" panose="020B0606020202030204" pitchFamily="34" charset="0"/>
            </a:endParaRPr>
          </a:p>
        </p:txBody>
      </p:sp>
      <p:sp>
        <p:nvSpPr>
          <p:cNvPr id="69637" name="Slide Number Placeholder 3">
            <a:extLst>
              <a:ext uri="{FF2B5EF4-FFF2-40B4-BE49-F238E27FC236}">
                <a16:creationId xmlns:a16="http://schemas.microsoft.com/office/drawing/2014/main" id="{CB4D5208-03DF-9F60-2153-FC26728AE4A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B2B42F88-CDB6-47D5-9CEE-A5DBCEC7A743}" type="slidenum">
              <a:rPr lang="en-US" altLang="en-US" sz="1400">
                <a:solidFill>
                  <a:srgbClr val="000000"/>
                </a:solidFill>
              </a:rPr>
              <a:pPr fontAlgn="base">
                <a:spcBef>
                  <a:spcPct val="0"/>
                </a:spcBef>
                <a:spcAft>
                  <a:spcPct val="0"/>
                </a:spcAft>
                <a:buClrTx/>
                <a:buSzTx/>
                <a:buNone/>
              </a:pPr>
              <a:t>65</a:t>
            </a:fld>
            <a:endParaRPr lang="en-US" altLang="en-US" sz="1400">
              <a:solidFill>
                <a:srgbClr val="000000"/>
              </a:solidFill>
            </a:endParaRPr>
          </a:p>
        </p:txBody>
      </p:sp>
      <p:sp>
        <p:nvSpPr>
          <p:cNvPr id="7" name="Content Placeholder 5">
            <a:extLst>
              <a:ext uri="{FF2B5EF4-FFF2-40B4-BE49-F238E27FC236}">
                <a16:creationId xmlns:a16="http://schemas.microsoft.com/office/drawing/2014/main" id="{AF8DD9E2-AB66-2AA2-0C08-09C751C77294}"/>
              </a:ext>
            </a:extLst>
          </p:cNvPr>
          <p:cNvSpPr txBox="1">
            <a:spLocks/>
          </p:cNvSpPr>
          <p:nvPr/>
        </p:nvSpPr>
        <p:spPr bwMode="auto">
          <a:xfrm>
            <a:off x="6096001" y="2627314"/>
            <a:ext cx="2244725" cy="3621087"/>
          </a:xfrm>
          <a:prstGeom prst="rect">
            <a:avLst/>
          </a:prstGeom>
          <a:solidFill>
            <a:schemeClr val="accent5">
              <a:lumMod val="10000"/>
            </a:schemeClr>
          </a:solidFill>
          <a:ln>
            <a:noFill/>
          </a:ln>
          <a:effec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βοανηργες</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Ταλιθα κουμ</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κορβαν</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εφφαθα</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αββα</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l-GR" sz="2400" dirty="0">
                <a:solidFill>
                  <a:srgbClr val="FFCF01">
                    <a:lumMod val="40000"/>
                    <a:lumOff val="60000"/>
                  </a:srgbClr>
                </a:solidFill>
                <a:latin typeface="Greekth" panose="02020803070505020304" pitchFamily="18" charset="0"/>
                <a:cs typeface="Arial"/>
              </a:rPr>
              <a:t>Ελοι ελοι λαμα</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r>
              <a:rPr lang="en-US" sz="2400" dirty="0">
                <a:solidFill>
                  <a:srgbClr val="FFCF01">
                    <a:lumMod val="40000"/>
                    <a:lumOff val="60000"/>
                  </a:srgbClr>
                </a:solidFill>
                <a:latin typeface="Greekth" panose="02020803070505020304" pitchFamily="18" charset="0"/>
                <a:cs typeface="Arial"/>
              </a:rPr>
              <a:t>    </a:t>
            </a:r>
            <a:r>
              <a:rPr lang="el-GR" sz="2400" dirty="0">
                <a:solidFill>
                  <a:srgbClr val="FFCF01">
                    <a:lumMod val="40000"/>
                    <a:lumOff val="60000"/>
                  </a:srgbClr>
                </a:solidFill>
                <a:latin typeface="Greekth" panose="02020803070505020304" pitchFamily="18" charset="0"/>
                <a:cs typeface="Arial"/>
              </a:rPr>
              <a:t>σαβαχθανι</a:t>
            </a:r>
            <a:endParaRPr lang="en-US" sz="2400" dirty="0">
              <a:solidFill>
                <a:srgbClr val="FFCF01">
                  <a:lumMod val="40000"/>
                  <a:lumOff val="60000"/>
                </a:srgbClr>
              </a:solidFill>
              <a:latin typeface="Greekth" panose="02020803070505020304" pitchFamily="18" charset="0"/>
              <a:cs typeface="Arial"/>
            </a:endParaRPr>
          </a:p>
          <a:p>
            <a:pPr marL="0" indent="0">
              <a:buClr>
                <a:srgbClr val="3333CC"/>
              </a:buClr>
              <a:buNone/>
              <a:defRPr/>
            </a:pPr>
            <a:endParaRPr lang="en-US" sz="2400" dirty="0">
              <a:solidFill>
                <a:srgbClr val="FFCF01">
                  <a:lumMod val="20000"/>
                  <a:lumOff val="80000"/>
                </a:srgbClr>
              </a:solidFill>
              <a:latin typeface="Greekth" panose="02020803070505020304" pitchFamily="18" charset="0"/>
              <a:cs typeface="Arial"/>
            </a:endParaRPr>
          </a:p>
          <a:p>
            <a:pPr marL="0" indent="0">
              <a:buClr>
                <a:srgbClr val="3333CC"/>
              </a:buClr>
              <a:buNone/>
              <a:defRPr/>
            </a:pPr>
            <a:endParaRPr lang="en-US" sz="2400" b="1" dirty="0">
              <a:solidFill>
                <a:srgbClr val="FFCF01">
                  <a:lumMod val="20000"/>
                  <a:lumOff val="80000"/>
                </a:srgbClr>
              </a:solidFill>
              <a:latin typeface="Arial Narrow" panose="020B0606020202030204" pitchFamily="34" charset="0"/>
              <a:cs typeface="Arial"/>
            </a:endParaRPr>
          </a:p>
        </p:txBody>
      </p:sp>
      <p:sp>
        <p:nvSpPr>
          <p:cNvPr id="8" name="Content Placeholder 4">
            <a:extLst>
              <a:ext uri="{FF2B5EF4-FFF2-40B4-BE49-F238E27FC236}">
                <a16:creationId xmlns:a16="http://schemas.microsoft.com/office/drawing/2014/main" id="{0DC79EA8-7AD3-8044-590A-6D02DB97550B}"/>
              </a:ext>
            </a:extLst>
          </p:cNvPr>
          <p:cNvSpPr txBox="1">
            <a:spLocks/>
          </p:cNvSpPr>
          <p:nvPr/>
        </p:nvSpPr>
        <p:spPr bwMode="auto">
          <a:xfrm>
            <a:off x="8385176" y="2627314"/>
            <a:ext cx="2085975" cy="3621087"/>
          </a:xfrm>
          <a:prstGeom prst="rect">
            <a:avLst/>
          </a:prstGeom>
          <a:solidFill>
            <a:schemeClr val="tx2">
              <a:lumMod val="50000"/>
            </a:schemeClr>
          </a:solidFill>
          <a:ln>
            <a:noFill/>
          </a:ln>
          <a:effectLst/>
        </p:spPr>
        <p:txBody>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33CC"/>
              </a:buClr>
              <a:buNone/>
              <a:defRPr/>
            </a:pPr>
            <a:r>
              <a:rPr lang="en-US" sz="2400" i="1" dirty="0">
                <a:solidFill>
                  <a:srgbClr val="FFCF01">
                    <a:lumMod val="40000"/>
                    <a:lumOff val="60000"/>
                  </a:srgbClr>
                </a:solidFill>
                <a:latin typeface="Arial" panose="020B0604020202020204" pitchFamily="34" charset="0"/>
                <a:cs typeface="Arial"/>
              </a:rPr>
              <a:t>be</a:t>
            </a:r>
            <a:r>
              <a:rPr lang="en-US" sz="2400" i="1" u="sng" dirty="0">
                <a:solidFill>
                  <a:srgbClr val="FFCF01">
                    <a:lumMod val="40000"/>
                    <a:lumOff val="60000"/>
                  </a:srgbClr>
                </a:solidFill>
                <a:latin typeface="Arial" panose="020B0604020202020204" pitchFamily="34" charset="0"/>
                <a:cs typeface="Arial"/>
              </a:rPr>
              <a:t>ne</a:t>
            </a:r>
            <a:r>
              <a:rPr lang="en-US" sz="2400" i="1" dirty="0">
                <a:solidFill>
                  <a:srgbClr val="FFCF01">
                    <a:lumMod val="40000"/>
                    <a:lumOff val="60000"/>
                  </a:srgbClr>
                </a:solidFill>
                <a:latin typeface="Arial" panose="020B0604020202020204" pitchFamily="34" charset="0"/>
                <a:cs typeface="Arial"/>
              </a:rPr>
              <a:t>-</a:t>
            </a:r>
            <a:r>
              <a:rPr lang="en-US" sz="2400" i="1" dirty="0" err="1">
                <a:solidFill>
                  <a:srgbClr val="FFCF01">
                    <a:lumMod val="40000"/>
                    <a:lumOff val="60000"/>
                  </a:srgbClr>
                </a:solidFill>
                <a:latin typeface="Arial" panose="020B0604020202020204" pitchFamily="34" charset="0"/>
                <a:cs typeface="Arial"/>
              </a:rPr>
              <a:t>re’</a:t>
            </a:r>
            <a:r>
              <a:rPr lang="en-US" sz="2400" i="1" u="sng" dirty="0" err="1">
                <a:solidFill>
                  <a:srgbClr val="FFCF01">
                    <a:lumMod val="40000"/>
                    <a:lumOff val="60000"/>
                  </a:srgbClr>
                </a:solidFill>
                <a:latin typeface="Arial" panose="020B0604020202020204" pitchFamily="34" charset="0"/>
                <a:cs typeface="Arial"/>
              </a:rPr>
              <a:t>am</a:t>
            </a:r>
            <a:endParaRPr lang="en-US" sz="2400" i="1" u="sng" dirty="0">
              <a:solidFill>
                <a:srgbClr val="FFCF01">
                  <a:lumMod val="40000"/>
                  <a:lumOff val="60000"/>
                </a:srgbClr>
              </a:solidFill>
              <a:latin typeface="Arial" panose="020B0604020202020204" pitchFamily="34" charset="0"/>
              <a:cs typeface="Arial"/>
            </a:endParaRPr>
          </a:p>
          <a:p>
            <a:pPr marL="0" indent="0">
              <a:buClr>
                <a:srgbClr val="3333CC"/>
              </a:buClr>
              <a:buNone/>
              <a:defRPr/>
            </a:pPr>
            <a:r>
              <a:rPr lang="en-US" sz="2400" i="1" dirty="0" err="1">
                <a:solidFill>
                  <a:srgbClr val="FFCF01">
                    <a:lumMod val="40000"/>
                    <a:lumOff val="60000"/>
                  </a:srgbClr>
                </a:solidFill>
                <a:latin typeface="Arial" panose="020B0604020202020204" pitchFamily="34" charset="0"/>
                <a:cs typeface="Arial"/>
              </a:rPr>
              <a:t>teli</a:t>
            </a:r>
            <a:r>
              <a:rPr lang="en-US" sz="2400" i="1" u="sng" dirty="0" err="1">
                <a:solidFill>
                  <a:srgbClr val="FFCF01">
                    <a:lumMod val="40000"/>
                    <a:lumOff val="60000"/>
                  </a:srgbClr>
                </a:solidFill>
                <a:latin typeface="Arial" panose="020B0604020202020204" pitchFamily="34" charset="0"/>
                <a:cs typeface="Arial"/>
              </a:rPr>
              <a:t>tha</a:t>
            </a:r>
            <a:r>
              <a:rPr lang="en-US" sz="2400" i="1" dirty="0">
                <a:solidFill>
                  <a:srgbClr val="FFCF01">
                    <a:lumMod val="40000"/>
                    <a:lumOff val="60000"/>
                  </a:srgbClr>
                </a:solidFill>
                <a:latin typeface="Arial" panose="020B0604020202020204" pitchFamily="34" charset="0"/>
                <a:cs typeface="Arial"/>
              </a:rPr>
              <a:t> </a:t>
            </a:r>
            <a:r>
              <a:rPr lang="en-US" sz="2400" i="1" u="sng" dirty="0" err="1">
                <a:solidFill>
                  <a:srgbClr val="FFCF01">
                    <a:lumMod val="40000"/>
                    <a:lumOff val="60000"/>
                  </a:srgbClr>
                </a:solidFill>
                <a:latin typeface="Arial" panose="020B0604020202020204" pitchFamily="34" charset="0"/>
                <a:cs typeface="Arial"/>
              </a:rPr>
              <a:t>qum</a:t>
            </a:r>
            <a:endParaRPr lang="en-US" sz="2400" i="1" u="sng" dirty="0">
              <a:solidFill>
                <a:srgbClr val="FFCF01">
                  <a:lumMod val="40000"/>
                  <a:lumOff val="60000"/>
                </a:srgbClr>
              </a:solidFill>
              <a:latin typeface="Arial Narrow" panose="020B0606020202030204" pitchFamily="34" charset="0"/>
              <a:cs typeface="Arial"/>
            </a:endParaRPr>
          </a:p>
          <a:p>
            <a:pPr marL="0" indent="0">
              <a:buClr>
                <a:srgbClr val="3333CC"/>
              </a:buClr>
              <a:buNone/>
              <a:defRPr/>
            </a:pPr>
            <a:r>
              <a:rPr lang="en-US" sz="2400" i="1" dirty="0" err="1">
                <a:solidFill>
                  <a:srgbClr val="FFCF01">
                    <a:lumMod val="40000"/>
                    <a:lumOff val="60000"/>
                  </a:srgbClr>
                </a:solidFill>
                <a:latin typeface="Arial" panose="020B0604020202020204" pitchFamily="34" charset="0"/>
                <a:cs typeface="Arial"/>
              </a:rPr>
              <a:t>qor</a:t>
            </a:r>
            <a:r>
              <a:rPr lang="en-US" sz="2400" i="1" u="sng" dirty="0" err="1">
                <a:solidFill>
                  <a:srgbClr val="FFCF01">
                    <a:lumMod val="40000"/>
                    <a:lumOff val="60000"/>
                  </a:srgbClr>
                </a:solidFill>
                <a:latin typeface="Arial" panose="020B0604020202020204" pitchFamily="34" charset="0"/>
                <a:cs typeface="Arial"/>
              </a:rPr>
              <a:t>ban</a:t>
            </a:r>
            <a:endParaRPr lang="en-US" sz="2400" i="1" u="sng" dirty="0">
              <a:solidFill>
                <a:srgbClr val="FFCF01">
                  <a:lumMod val="40000"/>
                  <a:lumOff val="60000"/>
                </a:srgbClr>
              </a:solidFill>
              <a:latin typeface="Arial" panose="020B0604020202020204" pitchFamily="34" charset="0"/>
              <a:cs typeface="Arial"/>
            </a:endParaRPr>
          </a:p>
          <a:p>
            <a:pPr marL="0" indent="0">
              <a:buClr>
                <a:srgbClr val="3333CC"/>
              </a:buClr>
              <a:buNone/>
              <a:defRPr/>
            </a:pPr>
            <a:r>
              <a:rPr lang="en-US" sz="2400" i="1" dirty="0" err="1">
                <a:solidFill>
                  <a:srgbClr val="FFCF01">
                    <a:lumMod val="40000"/>
                    <a:lumOff val="60000"/>
                  </a:srgbClr>
                </a:solidFill>
                <a:latin typeface="Arial" panose="020B0604020202020204" pitchFamily="34" charset="0"/>
                <a:cs typeface="Arial"/>
              </a:rPr>
              <a:t>effa</a:t>
            </a:r>
            <a:r>
              <a:rPr lang="en-US" sz="2400" i="1" u="sng" dirty="0" err="1">
                <a:solidFill>
                  <a:srgbClr val="FFCF01">
                    <a:lumMod val="40000"/>
                    <a:lumOff val="60000"/>
                  </a:srgbClr>
                </a:solidFill>
                <a:latin typeface="Arial" panose="020B0604020202020204" pitchFamily="34" charset="0"/>
                <a:cs typeface="Arial"/>
              </a:rPr>
              <a:t>tha</a:t>
            </a:r>
            <a:endParaRPr lang="en-US" sz="2400" i="1" u="sng" dirty="0">
              <a:solidFill>
                <a:srgbClr val="FFCF01">
                  <a:lumMod val="40000"/>
                  <a:lumOff val="60000"/>
                </a:srgbClr>
              </a:solidFill>
              <a:latin typeface="Arial" panose="020B0604020202020204" pitchFamily="34" charset="0"/>
              <a:cs typeface="Arial"/>
            </a:endParaRPr>
          </a:p>
          <a:p>
            <a:pPr marL="0" indent="0">
              <a:buClr>
                <a:srgbClr val="3333CC"/>
              </a:buClr>
              <a:buNone/>
              <a:defRPr/>
            </a:pPr>
            <a:r>
              <a:rPr lang="en-US" sz="2400" i="1" dirty="0" err="1">
                <a:solidFill>
                  <a:srgbClr val="FFCF01">
                    <a:lumMod val="40000"/>
                    <a:lumOff val="60000"/>
                  </a:srgbClr>
                </a:solidFill>
                <a:latin typeface="Arial" panose="020B0604020202020204" pitchFamily="34" charset="0"/>
                <a:cs typeface="Arial"/>
              </a:rPr>
              <a:t>eb</a:t>
            </a:r>
            <a:r>
              <a:rPr lang="en-US" sz="2400" i="1" u="sng" dirty="0" err="1">
                <a:solidFill>
                  <a:srgbClr val="FFCF01">
                    <a:lumMod val="40000"/>
                    <a:lumOff val="60000"/>
                  </a:srgbClr>
                </a:solidFill>
                <a:latin typeface="Arial" panose="020B0604020202020204" pitchFamily="34" charset="0"/>
                <a:cs typeface="Arial"/>
              </a:rPr>
              <a:t>bah</a:t>
            </a:r>
            <a:endParaRPr lang="en-US" sz="2400" i="1" u="sng" dirty="0">
              <a:solidFill>
                <a:srgbClr val="FFCF01">
                  <a:lumMod val="40000"/>
                  <a:lumOff val="60000"/>
                </a:srgbClr>
              </a:solidFill>
              <a:latin typeface="Arial" panose="020B0604020202020204" pitchFamily="34" charset="0"/>
              <a:cs typeface="Arial"/>
            </a:endParaRPr>
          </a:p>
          <a:p>
            <a:pPr marL="0" indent="0">
              <a:buClr>
                <a:srgbClr val="3333CC"/>
              </a:buClr>
              <a:buNone/>
              <a:defRPr/>
            </a:pPr>
            <a:r>
              <a:rPr lang="en-US" sz="2400" i="1" dirty="0" err="1">
                <a:solidFill>
                  <a:srgbClr val="FFCF01">
                    <a:lumMod val="40000"/>
                    <a:lumOff val="60000"/>
                  </a:srgbClr>
                </a:solidFill>
                <a:latin typeface="Arial" panose="020B0604020202020204" pitchFamily="34" charset="0"/>
                <a:cs typeface="Arial"/>
              </a:rPr>
              <a:t>ela</a:t>
            </a:r>
            <a:r>
              <a:rPr lang="en-US" sz="2400" i="1" u="sng" dirty="0" err="1">
                <a:solidFill>
                  <a:srgbClr val="FFCF01">
                    <a:lumMod val="40000"/>
                    <a:lumOff val="60000"/>
                  </a:srgbClr>
                </a:solidFill>
                <a:latin typeface="Arial" panose="020B0604020202020204" pitchFamily="34" charset="0"/>
                <a:cs typeface="Arial"/>
              </a:rPr>
              <a:t>hi</a:t>
            </a:r>
            <a:r>
              <a:rPr lang="en-US" sz="2400" i="1" dirty="0">
                <a:solidFill>
                  <a:srgbClr val="FFCF01">
                    <a:lumMod val="40000"/>
                    <a:lumOff val="60000"/>
                  </a:srgbClr>
                </a:solidFill>
                <a:latin typeface="Arial" panose="020B0604020202020204" pitchFamily="34" charset="0"/>
                <a:cs typeface="Arial"/>
              </a:rPr>
              <a:t> </a:t>
            </a:r>
            <a:r>
              <a:rPr lang="en-US" sz="2400" i="1" dirty="0" err="1">
                <a:solidFill>
                  <a:srgbClr val="FFCF01">
                    <a:lumMod val="40000"/>
                    <a:lumOff val="60000"/>
                  </a:srgbClr>
                </a:solidFill>
                <a:latin typeface="Arial" panose="020B0604020202020204" pitchFamily="34" charset="0"/>
                <a:cs typeface="Arial"/>
              </a:rPr>
              <a:t>ela</a:t>
            </a:r>
            <a:r>
              <a:rPr lang="en-US" sz="2400" i="1" u="sng" dirty="0" err="1">
                <a:solidFill>
                  <a:srgbClr val="FFCF01">
                    <a:lumMod val="40000"/>
                    <a:lumOff val="60000"/>
                  </a:srgbClr>
                </a:solidFill>
                <a:latin typeface="Arial" panose="020B0604020202020204" pitchFamily="34" charset="0"/>
                <a:cs typeface="Arial"/>
              </a:rPr>
              <a:t>hi</a:t>
            </a:r>
            <a:endParaRPr lang="en-US" sz="2400" i="1" dirty="0">
              <a:solidFill>
                <a:srgbClr val="FFCF01">
                  <a:lumMod val="40000"/>
                  <a:lumOff val="60000"/>
                </a:srgbClr>
              </a:solidFill>
              <a:latin typeface="Arial" panose="020B0604020202020204" pitchFamily="34" charset="0"/>
              <a:cs typeface="Arial"/>
            </a:endParaRPr>
          </a:p>
          <a:p>
            <a:pPr marL="0" indent="0">
              <a:buClr>
                <a:srgbClr val="3333CC"/>
              </a:buClr>
              <a:buNone/>
              <a:defRPr/>
            </a:pPr>
            <a:r>
              <a:rPr lang="en-US" sz="2400" i="1" dirty="0">
                <a:solidFill>
                  <a:srgbClr val="FFCF01">
                    <a:lumMod val="40000"/>
                    <a:lumOff val="60000"/>
                  </a:srgbClr>
                </a:solidFill>
                <a:latin typeface="Arial" panose="020B0604020202020204" pitchFamily="34" charset="0"/>
                <a:cs typeface="Arial"/>
              </a:rPr>
              <a:t>    </a:t>
            </a:r>
            <a:r>
              <a:rPr lang="en-US" sz="2400" i="1" dirty="0" err="1">
                <a:solidFill>
                  <a:srgbClr val="FFCF01">
                    <a:lumMod val="40000"/>
                    <a:lumOff val="60000"/>
                  </a:srgbClr>
                </a:solidFill>
                <a:latin typeface="Arial" panose="020B0604020202020204" pitchFamily="34" charset="0"/>
                <a:cs typeface="Arial"/>
              </a:rPr>
              <a:t>le</a:t>
            </a:r>
            <a:r>
              <a:rPr lang="en-US" sz="2400" i="1" u="sng" dirty="0" err="1">
                <a:solidFill>
                  <a:srgbClr val="FFCF01">
                    <a:lumMod val="40000"/>
                    <a:lumOff val="60000"/>
                  </a:srgbClr>
                </a:solidFill>
                <a:latin typeface="Arial" panose="020B0604020202020204" pitchFamily="34" charset="0"/>
                <a:cs typeface="Arial"/>
              </a:rPr>
              <a:t>mah</a:t>
            </a:r>
            <a:r>
              <a:rPr lang="en-US" sz="2400" i="1" dirty="0">
                <a:solidFill>
                  <a:srgbClr val="FFCF01">
                    <a:lumMod val="40000"/>
                    <a:lumOff val="60000"/>
                  </a:srgbClr>
                </a:solidFill>
                <a:latin typeface="Arial" panose="020B0604020202020204" pitchFamily="34" charset="0"/>
                <a:cs typeface="Arial"/>
              </a:rPr>
              <a:t> </a:t>
            </a:r>
          </a:p>
          <a:p>
            <a:pPr marL="0" indent="0">
              <a:buClr>
                <a:srgbClr val="3333CC"/>
              </a:buClr>
              <a:buNone/>
              <a:defRPr/>
            </a:pPr>
            <a:r>
              <a:rPr lang="en-US" sz="2400" i="1" dirty="0">
                <a:solidFill>
                  <a:srgbClr val="FFCF01">
                    <a:lumMod val="40000"/>
                    <a:lumOff val="60000"/>
                  </a:srgbClr>
                </a:solidFill>
                <a:latin typeface="Arial" panose="020B0604020202020204" pitchFamily="34" charset="0"/>
                <a:cs typeface="Arial"/>
              </a:rPr>
              <a:t>    </a:t>
            </a:r>
            <a:r>
              <a:rPr lang="en-US" sz="2400" i="1" dirty="0" err="1">
                <a:solidFill>
                  <a:srgbClr val="FFCF01">
                    <a:lumMod val="40000"/>
                    <a:lumOff val="60000"/>
                  </a:srgbClr>
                </a:solidFill>
                <a:latin typeface="Arial" panose="020B0604020202020204" pitchFamily="34" charset="0"/>
                <a:cs typeface="Arial"/>
              </a:rPr>
              <a:t>se</a:t>
            </a:r>
            <a:r>
              <a:rPr lang="en-US" sz="2400" i="1" u="sng" dirty="0" err="1">
                <a:solidFill>
                  <a:srgbClr val="FFCF01">
                    <a:lumMod val="40000"/>
                    <a:lumOff val="60000"/>
                  </a:srgbClr>
                </a:solidFill>
                <a:latin typeface="Arial" panose="020B0604020202020204" pitchFamily="34" charset="0"/>
                <a:cs typeface="Arial"/>
              </a:rPr>
              <a:t>vaq</a:t>
            </a:r>
            <a:r>
              <a:rPr lang="en-US" sz="2400" i="1" dirty="0" err="1">
                <a:solidFill>
                  <a:srgbClr val="FFCF01">
                    <a:lumMod val="40000"/>
                    <a:lumOff val="60000"/>
                  </a:srgbClr>
                </a:solidFill>
                <a:latin typeface="Arial" panose="020B0604020202020204" pitchFamily="34" charset="0"/>
                <a:cs typeface="Arial"/>
              </a:rPr>
              <a:t>tani</a:t>
            </a:r>
            <a:endParaRPr lang="en-US" sz="2400" i="1" dirty="0">
              <a:solidFill>
                <a:srgbClr val="FFCF01">
                  <a:lumMod val="40000"/>
                  <a:lumOff val="60000"/>
                </a:srgbClr>
              </a:solidFill>
              <a:latin typeface="Arial" panose="020B0604020202020204" pitchFamily="34" charset="0"/>
              <a:cs typeface="Arial"/>
            </a:endParaRPr>
          </a:p>
        </p:txBody>
      </p:sp>
      <p:sp>
        <p:nvSpPr>
          <p:cNvPr id="9" name="TextBox 8">
            <a:extLst>
              <a:ext uri="{FF2B5EF4-FFF2-40B4-BE49-F238E27FC236}">
                <a16:creationId xmlns:a16="http://schemas.microsoft.com/office/drawing/2014/main" id="{B75BA8F9-C28D-13B4-41FC-6D2A97F4013A}"/>
              </a:ext>
            </a:extLst>
          </p:cNvPr>
          <p:cNvSpPr txBox="1"/>
          <p:nvPr/>
        </p:nvSpPr>
        <p:spPr>
          <a:xfrm>
            <a:off x="1870076" y="1900238"/>
            <a:ext cx="8601075" cy="461962"/>
          </a:xfrm>
          <a:prstGeom prst="rect">
            <a:avLst/>
          </a:prstGeom>
          <a:noFill/>
        </p:spPr>
        <p:txBody>
          <a:bodyPr>
            <a:spAutoFit/>
          </a:bodyPr>
          <a:lstStyle/>
          <a:p>
            <a:pPr eaLnBrk="0" fontAlgn="base" hangingPunct="0">
              <a:spcBef>
                <a:spcPct val="0"/>
              </a:spcBef>
              <a:spcAft>
                <a:spcPct val="0"/>
              </a:spcAft>
              <a:defRPr/>
            </a:pPr>
            <a:r>
              <a:rPr lang="en-US" sz="2400" dirty="0">
                <a:solidFill>
                  <a:srgbClr val="FFCF01">
                    <a:lumMod val="60000"/>
                    <a:lumOff val="40000"/>
                  </a:srgbClr>
                </a:solidFill>
                <a:latin typeface="Franklin Gothic Medium" panose="020B0603020102020204" pitchFamily="34" charset="0"/>
                <a:cs typeface="Arial" panose="020B0604020202020204" pitchFamily="34" charset="0"/>
              </a:rPr>
              <a:t>	     </a:t>
            </a:r>
            <a:r>
              <a:rPr lang="en-US" sz="2000" b="1" dirty="0">
                <a:solidFill>
                  <a:srgbClr val="FFCF01">
                    <a:lumMod val="60000"/>
                    <a:lumOff val="40000"/>
                  </a:srgbClr>
                </a:solidFill>
                <a:latin typeface="Franklin Gothic Medium" panose="020B0603020102020204" pitchFamily="34" charset="0"/>
                <a:cs typeface="Arial" panose="020B0604020202020204" pitchFamily="34" charset="0"/>
              </a:rPr>
              <a:t>TRANSLATION	       TRANSLITERATION	PRONUNCIATION</a:t>
            </a:r>
          </a:p>
        </p:txBody>
      </p:sp>
    </p:spTree>
  </p:cSld>
  <p:clrMapOvr>
    <a:masterClrMapping/>
  </p:clrMapOvr>
  <p:transition>
    <p:blinds/>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3F2F2E1-0946-FA5E-F522-1CC86980C847}"/>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F64A3FE1-DB7D-4724-8506-B08006AFE891}" type="slidenum">
              <a:rPr lang="en-US" altLang="en-US">
                <a:solidFill>
                  <a:srgbClr val="FFFFFF"/>
                </a:solidFill>
              </a:rPr>
              <a:pPr fontAlgn="base">
                <a:spcBef>
                  <a:spcPct val="0"/>
                </a:spcBef>
                <a:spcAft>
                  <a:spcPct val="0"/>
                </a:spcAft>
              </a:pPr>
              <a:t>66</a:t>
            </a:fld>
            <a:endParaRPr lang="en-US" altLang="en-US">
              <a:solidFill>
                <a:srgbClr val="FFFFFF"/>
              </a:solidFill>
            </a:endParaRPr>
          </a:p>
        </p:txBody>
      </p:sp>
      <p:sp>
        <p:nvSpPr>
          <p:cNvPr id="96258" name="Rectangle 2">
            <a:extLst>
              <a:ext uri="{FF2B5EF4-FFF2-40B4-BE49-F238E27FC236}">
                <a16:creationId xmlns:a16="http://schemas.microsoft.com/office/drawing/2014/main" id="{450B58BD-0324-C9BC-BAA1-FB6BF8B550AF}"/>
              </a:ext>
            </a:extLst>
          </p:cNvPr>
          <p:cNvSpPr>
            <a:spLocks noGrp="1" noChangeArrowheads="1"/>
          </p:cNvSpPr>
          <p:nvPr>
            <p:ph type="title"/>
          </p:nvPr>
        </p:nvSpPr>
        <p:spPr>
          <a:xfrm>
            <a:off x="1981200" y="0"/>
            <a:ext cx="8229600" cy="1071562"/>
          </a:xfrm>
        </p:spPr>
        <p:txBody>
          <a:bodyPr/>
          <a:lstStyle/>
          <a:p>
            <a:pPr eaLnBrk="1" hangingPunct="1">
              <a:defRPr/>
            </a:pPr>
            <a:r>
              <a:rPr lang="en-US" altLang="en-US" sz="3200" dirty="0">
                <a:latin typeface="Eras Demi ITC" pitchFamily="34" charset="0"/>
              </a:rPr>
              <a:t>JESUS AND THE STORY OF ISRAEL</a:t>
            </a:r>
          </a:p>
        </p:txBody>
      </p:sp>
      <p:sp>
        <p:nvSpPr>
          <p:cNvPr id="96259" name="Rectangle 3">
            <a:extLst>
              <a:ext uri="{FF2B5EF4-FFF2-40B4-BE49-F238E27FC236}">
                <a16:creationId xmlns:a16="http://schemas.microsoft.com/office/drawing/2014/main" id="{DF8C1B1C-32ED-24AA-F7EF-A24FA64E5527}"/>
              </a:ext>
            </a:extLst>
          </p:cNvPr>
          <p:cNvSpPr>
            <a:spLocks noGrp="1" noChangeArrowheads="1"/>
          </p:cNvSpPr>
          <p:nvPr>
            <p:ph type="body" idx="1"/>
          </p:nvPr>
        </p:nvSpPr>
        <p:spPr>
          <a:xfrm>
            <a:off x="352425" y="942974"/>
            <a:ext cx="11563350" cy="5757863"/>
          </a:xfrm>
          <a:solidFill>
            <a:schemeClr val="accent1">
              <a:lumMod val="50000"/>
            </a:schemeClr>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b="1" dirty="0">
                <a:solidFill>
                  <a:srgbClr val="FFC000"/>
                </a:solidFill>
                <a:latin typeface="Arial Black" panose="020B0A04020102020204" pitchFamily="34" charset="0"/>
              </a:rPr>
              <a:t>The gospels show a link between the Israelite nation and Jesus so that Jesus was in every way the “true Israel,” i.e., Jesus fulfilled what Israel was intended to be but never became (cf. 2:15; 3:17; 17:5).</a:t>
            </a:r>
          </a:p>
          <a:p>
            <a:pPr eaLnBrk="1" hangingPunct="1">
              <a:lnSpc>
                <a:spcPct val="90000"/>
              </a:lnSpc>
              <a:buFont typeface="Arial" panose="020B0604020202020204" pitchFamily="34" charset="0"/>
              <a:buChar char="•"/>
              <a:defRPr/>
            </a:pPr>
            <a:r>
              <a:rPr lang="en-US" altLang="en-US" sz="2000" i="1" dirty="0"/>
              <a:t>This parallel is based on two titles for Israel in the Old Testament, that Israel was God’s “son” and that Israel was God’s “servant.”</a:t>
            </a:r>
          </a:p>
          <a:p>
            <a:pPr lvl="1" eaLnBrk="1" hangingPunct="1">
              <a:lnSpc>
                <a:spcPct val="90000"/>
              </a:lnSpc>
              <a:buFont typeface="Arial" panose="020B0604020202020204" pitchFamily="34" charset="0"/>
              <a:buChar char="•"/>
              <a:defRPr/>
            </a:pPr>
            <a:r>
              <a:rPr lang="en-US" altLang="en-US" sz="1800" b="1" dirty="0">
                <a:solidFill>
                  <a:schemeClr val="accent6">
                    <a:lumMod val="20000"/>
                    <a:lumOff val="80000"/>
                  </a:schemeClr>
                </a:solidFill>
              </a:rPr>
              <a:t>As God’s “son,” Israel was redeemed from Egypt (Ex. 4:22-23; Ho. 11:1).</a:t>
            </a:r>
          </a:p>
          <a:p>
            <a:pPr lvl="1" eaLnBrk="1" hangingPunct="1">
              <a:lnSpc>
                <a:spcPct val="90000"/>
              </a:lnSpc>
              <a:buFont typeface="Arial" panose="020B0604020202020204" pitchFamily="34" charset="0"/>
              <a:buChar char="•"/>
              <a:defRPr/>
            </a:pPr>
            <a:r>
              <a:rPr lang="en-US" altLang="en-US" sz="1800" b="1" dirty="0">
                <a:solidFill>
                  <a:schemeClr val="accent6">
                    <a:lumMod val="20000"/>
                    <a:lumOff val="80000"/>
                  </a:schemeClr>
                </a:solidFill>
              </a:rPr>
              <a:t>As God’s “servant,” Israel was chosen to represent him to the world (Is. 41:8-10; cf. Ge. 12:3; Ex. 19:3-6).</a:t>
            </a:r>
            <a:endParaRPr lang="en-US" altLang="en-US" sz="1800" i="1" dirty="0">
              <a:solidFill>
                <a:schemeClr val="accent6">
                  <a:lumMod val="20000"/>
                  <a:lumOff val="80000"/>
                </a:schemeClr>
              </a:solidFill>
            </a:endParaRPr>
          </a:p>
          <a:p>
            <a:pPr eaLnBrk="1" hangingPunct="1">
              <a:lnSpc>
                <a:spcPct val="90000"/>
              </a:lnSpc>
              <a:buFont typeface="Arial" panose="020B0604020202020204" pitchFamily="34" charset="0"/>
              <a:buChar char="•"/>
              <a:defRPr/>
            </a:pPr>
            <a:r>
              <a:rPr lang="en-US" altLang="en-US" sz="2000" i="1" dirty="0"/>
              <a:t>As both a “son” and a “servant,” Israel failed terribly. As a “son,” Israel was a prodigal (Is. 1:2-4). As a “servant,” Israel was a failure (Is. 42:18-19).</a:t>
            </a:r>
          </a:p>
          <a:p>
            <a:pPr eaLnBrk="1" hangingPunct="1">
              <a:lnSpc>
                <a:spcPct val="90000"/>
              </a:lnSpc>
              <a:buFont typeface="Arial" panose="020B0604020202020204" pitchFamily="34" charset="0"/>
              <a:buChar char="•"/>
              <a:defRPr/>
            </a:pPr>
            <a:r>
              <a:rPr lang="en-US" altLang="en-US" sz="2000" i="1" dirty="0"/>
              <a:t>Jesus, both as God’s “Son” and God’s “Servant,” would relive the story of Israel as the truly obedient son and the perfect servant in every 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p:cTn id="13" dur="500" fill="hold"/>
                                        <p:tgtEl>
                                          <p:spTgt spid="962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6259">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96259">
                                            <p:txEl>
                                              <p:pRg st="2" end="2"/>
                                            </p:txEl>
                                          </p:spTgt>
                                        </p:tgtEl>
                                        <p:attrNameLst>
                                          <p:attrName>style.visibility</p:attrName>
                                        </p:attrNameLst>
                                      </p:cBhvr>
                                      <p:to>
                                        <p:strVal val="visible"/>
                                      </p:to>
                                    </p:set>
                                    <p:anim calcmode="lin" valueType="num">
                                      <p:cBhvr>
                                        <p:cTn id="17" dur="500" fill="hold"/>
                                        <p:tgtEl>
                                          <p:spTgt spid="9625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6259">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96259">
                                            <p:txEl>
                                              <p:pRg st="3" end="3"/>
                                            </p:txEl>
                                          </p:spTgt>
                                        </p:tgtEl>
                                        <p:attrNameLst>
                                          <p:attrName>style.visibility</p:attrName>
                                        </p:attrNameLst>
                                      </p:cBhvr>
                                      <p:to>
                                        <p:strVal val="visible"/>
                                      </p:to>
                                    </p:set>
                                    <p:anim calcmode="lin" valueType="num">
                                      <p:cBhvr>
                                        <p:cTn id="21" dur="500" fill="hold"/>
                                        <p:tgtEl>
                                          <p:spTgt spid="9625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962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6259">
                                            <p:txEl>
                                              <p:pRg st="4" end="4"/>
                                            </p:txEl>
                                          </p:spTgt>
                                        </p:tgtEl>
                                        <p:attrNameLst>
                                          <p:attrName>style.visibility</p:attrName>
                                        </p:attrNameLst>
                                      </p:cBhvr>
                                      <p:to>
                                        <p:strVal val="visible"/>
                                      </p:to>
                                    </p:set>
                                    <p:anim calcmode="lin" valueType="num">
                                      <p:cBhvr>
                                        <p:cTn id="27" dur="500" fill="hold"/>
                                        <p:tgtEl>
                                          <p:spTgt spid="9625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62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6259">
                                            <p:txEl>
                                              <p:pRg st="5" end="5"/>
                                            </p:txEl>
                                          </p:spTgt>
                                        </p:tgtEl>
                                        <p:attrNameLst>
                                          <p:attrName>style.visibility</p:attrName>
                                        </p:attrNameLst>
                                      </p:cBhvr>
                                      <p:to>
                                        <p:strVal val="visible"/>
                                      </p:to>
                                    </p:set>
                                    <p:anim calcmode="lin" valueType="num">
                                      <p:cBhvr>
                                        <p:cTn id="33" dur="500" fill="hold"/>
                                        <p:tgtEl>
                                          <p:spTgt spid="96259">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9625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470F582-9BD5-9F2A-2991-6E87C0B1D25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3E91A749-4BE3-496E-8E71-0A8D796B5D35}" type="slidenum">
              <a:rPr lang="en-US" altLang="en-US">
                <a:solidFill>
                  <a:srgbClr val="FFFFFF"/>
                </a:solidFill>
              </a:rPr>
              <a:pPr fontAlgn="base">
                <a:spcBef>
                  <a:spcPct val="0"/>
                </a:spcBef>
                <a:spcAft>
                  <a:spcPct val="0"/>
                </a:spcAft>
              </a:pPr>
              <a:t>67</a:t>
            </a:fld>
            <a:endParaRPr lang="en-US" altLang="en-US">
              <a:solidFill>
                <a:srgbClr val="FFFFFF"/>
              </a:solidFill>
            </a:endParaRPr>
          </a:p>
        </p:txBody>
      </p:sp>
      <p:sp>
        <p:nvSpPr>
          <p:cNvPr id="334850" name="Rectangle 2">
            <a:extLst>
              <a:ext uri="{FF2B5EF4-FFF2-40B4-BE49-F238E27FC236}">
                <a16:creationId xmlns:a16="http://schemas.microsoft.com/office/drawing/2014/main" id="{29451EEE-43FD-6489-4F3E-3624FACAD92F}"/>
              </a:ext>
            </a:extLst>
          </p:cNvPr>
          <p:cNvSpPr>
            <a:spLocks noGrp="1" noChangeArrowheads="1"/>
          </p:cNvSpPr>
          <p:nvPr>
            <p:ph type="title"/>
          </p:nvPr>
        </p:nvSpPr>
        <p:spPr>
          <a:xfrm>
            <a:off x="1828800" y="304800"/>
            <a:ext cx="8610600" cy="1112838"/>
          </a:xfrm>
        </p:spPr>
        <p:txBody>
          <a:bodyPr/>
          <a:lstStyle/>
          <a:p>
            <a:pPr eaLnBrk="1" hangingPunct="1">
              <a:defRPr/>
            </a:pPr>
            <a:r>
              <a:rPr lang="en-US" altLang="en-US" sz="4000">
                <a:solidFill>
                  <a:srgbClr val="FFFF00"/>
                </a:solidFill>
                <a:latin typeface="Pristina" panose="03060402040406080204" pitchFamily="66" charset="0"/>
              </a:rPr>
              <a:t>The story of Israel is fulfilled in the story of Jesus…</a:t>
            </a:r>
          </a:p>
        </p:txBody>
      </p:sp>
      <p:sp>
        <p:nvSpPr>
          <p:cNvPr id="334851" name="Rectangle 3">
            <a:extLst>
              <a:ext uri="{FF2B5EF4-FFF2-40B4-BE49-F238E27FC236}">
                <a16:creationId xmlns:a16="http://schemas.microsoft.com/office/drawing/2014/main" id="{307EF277-0869-C02B-4598-A73EDAF587F3}"/>
              </a:ext>
            </a:extLst>
          </p:cNvPr>
          <p:cNvSpPr>
            <a:spLocks noGrp="1" noChangeArrowheads="1"/>
          </p:cNvSpPr>
          <p:nvPr>
            <p:ph type="body" idx="1"/>
          </p:nvPr>
        </p:nvSpPr>
        <p:spPr>
          <a:xfrm>
            <a:off x="833717" y="1447800"/>
            <a:ext cx="10685929" cy="4876800"/>
          </a:xfrm>
        </p:spPr>
        <p:txBody>
          <a:bodyPr/>
          <a:lstStyle/>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called out of Egypt</a:t>
            </a:r>
            <a:r>
              <a:rPr lang="en-US" altLang="en-US" sz="2000" dirty="0">
                <a:latin typeface="Lucida Bright" pitchFamily="18" charset="0"/>
              </a:rPr>
              <a:t> </a:t>
            </a:r>
            <a:r>
              <a:rPr lang="en-US" altLang="en-US" sz="2000" dirty="0">
                <a:latin typeface="Arial Narrow" panose="020B0606020202030204" pitchFamily="34" charset="0"/>
              </a:rPr>
              <a:t>(Mt. 2:14-15; Ho. 11:1)</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passed through the waters and was tempted in the desert</a:t>
            </a:r>
            <a:r>
              <a:rPr lang="en-US" altLang="en-US" sz="2000" dirty="0">
                <a:latin typeface="Lucida Bright" pitchFamily="18" charset="0"/>
              </a:rPr>
              <a:t> </a:t>
            </a:r>
            <a:r>
              <a:rPr lang="en-US" altLang="en-US" sz="2000" dirty="0">
                <a:latin typeface="Arial Narrow" panose="020B0606020202030204" pitchFamily="34" charset="0"/>
              </a:rPr>
              <a:t>(Mt. 3:16—4:2; Dt. 8:3; 6:13)</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anointed Servant of Yahweh</a:t>
            </a:r>
            <a:r>
              <a:rPr lang="en-US" altLang="en-US" sz="2000" dirty="0">
                <a:latin typeface="Lucida Bright" pitchFamily="18" charset="0"/>
              </a:rPr>
              <a:t> </a:t>
            </a:r>
            <a:r>
              <a:rPr lang="en-US" altLang="en-US" sz="2000" dirty="0">
                <a:latin typeface="Arial Narrow" panose="020B0606020202030204" pitchFamily="34" charset="0"/>
              </a:rPr>
              <a:t>(Mt. 3:17; Is. 42:1)</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prophet like Moses, teaching law from a mountaintop</a:t>
            </a:r>
            <a:r>
              <a:rPr lang="en-US" altLang="en-US" sz="2000" dirty="0">
                <a:latin typeface="Lucida Bright" pitchFamily="18" charset="0"/>
              </a:rPr>
              <a:t> </a:t>
            </a:r>
            <a:r>
              <a:rPr lang="en-US" altLang="en-US" sz="2000" dirty="0">
                <a:latin typeface="Arial Narrow" panose="020B0606020202030204" pitchFamily="34" charset="0"/>
              </a:rPr>
              <a:t>(Mt. 5-7; Dt. 18:18)</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Shepherd of Israel struck down</a:t>
            </a:r>
            <a:r>
              <a:rPr lang="en-US" altLang="en-US" sz="2000" dirty="0">
                <a:latin typeface="Lucida Bright" pitchFamily="18" charset="0"/>
              </a:rPr>
              <a:t> </a:t>
            </a:r>
            <a:r>
              <a:rPr lang="en-US" altLang="en-US" sz="2000" dirty="0">
                <a:latin typeface="Arial Narrow" panose="020B0606020202030204" pitchFamily="34" charset="0"/>
              </a:rPr>
              <a:t>(Mt. 26:31; Zec. 13:7)</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betrayed by Israel’s leaders</a:t>
            </a:r>
            <a:r>
              <a:rPr lang="en-US" altLang="en-US" sz="2000" dirty="0">
                <a:latin typeface="Lucida Bright" pitchFamily="18" charset="0"/>
              </a:rPr>
              <a:t> </a:t>
            </a:r>
            <a:r>
              <a:rPr lang="en-US" altLang="en-US" sz="2000" dirty="0">
                <a:latin typeface="Arial Narrow" panose="020B0606020202030204" pitchFamily="34" charset="0"/>
              </a:rPr>
              <a:t>(Mt. 26:55-56; Eze. 13:6-12)</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Servant of Yahweh given over to suffering and death</a:t>
            </a:r>
            <a:r>
              <a:rPr lang="en-US" altLang="en-US" sz="2000" dirty="0">
                <a:latin typeface="Lucida Bright" pitchFamily="18" charset="0"/>
              </a:rPr>
              <a:t> </a:t>
            </a:r>
            <a:r>
              <a:rPr lang="en-US" altLang="en-US" sz="2000" dirty="0">
                <a:latin typeface="Arial Narrow" panose="020B0606020202030204" pitchFamily="34" charset="0"/>
              </a:rPr>
              <a:t>(Mt. 26:53-56; Is. 53)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34851">
                                            <p:txEl>
                                              <p:pRg st="0" end="0"/>
                                            </p:txEl>
                                          </p:spTgt>
                                        </p:tgtEl>
                                        <p:attrNameLst>
                                          <p:attrName>style.visibility</p:attrName>
                                        </p:attrNameLst>
                                      </p:cBhvr>
                                      <p:to>
                                        <p:strVal val="visible"/>
                                      </p:to>
                                    </p:set>
                                    <p:anim calcmode="lin" valueType="num">
                                      <p:cBhvr>
                                        <p:cTn id="7" dur="500" fill="hold"/>
                                        <p:tgtEl>
                                          <p:spTgt spid="33485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485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485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4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34851">
                                            <p:txEl>
                                              <p:pRg st="1" end="1"/>
                                            </p:txEl>
                                          </p:spTgt>
                                        </p:tgtEl>
                                        <p:attrNameLst>
                                          <p:attrName>style.visibility</p:attrName>
                                        </p:attrNameLst>
                                      </p:cBhvr>
                                      <p:to>
                                        <p:strVal val="visible"/>
                                      </p:to>
                                    </p:set>
                                    <p:anim calcmode="lin" valueType="num">
                                      <p:cBhvr>
                                        <p:cTn id="15" dur="500" fill="hold"/>
                                        <p:tgtEl>
                                          <p:spTgt spid="3348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48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48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4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34851">
                                            <p:txEl>
                                              <p:pRg st="2" end="2"/>
                                            </p:txEl>
                                          </p:spTgt>
                                        </p:tgtEl>
                                        <p:attrNameLst>
                                          <p:attrName>style.visibility</p:attrName>
                                        </p:attrNameLst>
                                      </p:cBhvr>
                                      <p:to>
                                        <p:strVal val="visible"/>
                                      </p:to>
                                    </p:set>
                                    <p:anim calcmode="lin" valueType="num">
                                      <p:cBhvr>
                                        <p:cTn id="23" dur="500" fill="hold"/>
                                        <p:tgtEl>
                                          <p:spTgt spid="3348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48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48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4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34851">
                                            <p:txEl>
                                              <p:pRg st="3" end="3"/>
                                            </p:txEl>
                                          </p:spTgt>
                                        </p:tgtEl>
                                        <p:attrNameLst>
                                          <p:attrName>style.visibility</p:attrName>
                                        </p:attrNameLst>
                                      </p:cBhvr>
                                      <p:to>
                                        <p:strVal val="visible"/>
                                      </p:to>
                                    </p:set>
                                    <p:anim calcmode="lin" valueType="num">
                                      <p:cBhvr>
                                        <p:cTn id="31" dur="500" fill="hold"/>
                                        <p:tgtEl>
                                          <p:spTgt spid="3348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48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48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4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34851">
                                            <p:txEl>
                                              <p:pRg st="4" end="4"/>
                                            </p:txEl>
                                          </p:spTgt>
                                        </p:tgtEl>
                                        <p:attrNameLst>
                                          <p:attrName>style.visibility</p:attrName>
                                        </p:attrNameLst>
                                      </p:cBhvr>
                                      <p:to>
                                        <p:strVal val="visible"/>
                                      </p:to>
                                    </p:set>
                                    <p:anim calcmode="lin" valueType="num">
                                      <p:cBhvr>
                                        <p:cTn id="39" dur="500" fill="hold"/>
                                        <p:tgtEl>
                                          <p:spTgt spid="3348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348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348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348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334851">
                                            <p:txEl>
                                              <p:pRg st="5" end="5"/>
                                            </p:txEl>
                                          </p:spTgt>
                                        </p:tgtEl>
                                        <p:attrNameLst>
                                          <p:attrName>style.visibility</p:attrName>
                                        </p:attrNameLst>
                                      </p:cBhvr>
                                      <p:to>
                                        <p:strVal val="visible"/>
                                      </p:to>
                                    </p:set>
                                    <p:anim calcmode="lin" valueType="num">
                                      <p:cBhvr>
                                        <p:cTn id="47" dur="500" fill="hold"/>
                                        <p:tgtEl>
                                          <p:spTgt spid="3348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348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348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348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334851">
                                            <p:txEl>
                                              <p:pRg st="6" end="6"/>
                                            </p:txEl>
                                          </p:spTgt>
                                        </p:tgtEl>
                                        <p:attrNameLst>
                                          <p:attrName>style.visibility</p:attrName>
                                        </p:attrNameLst>
                                      </p:cBhvr>
                                      <p:to>
                                        <p:strVal val="visible"/>
                                      </p:to>
                                    </p:set>
                                    <p:anim calcmode="lin" valueType="num">
                                      <p:cBhvr>
                                        <p:cTn id="55" dur="500" fill="hold"/>
                                        <p:tgtEl>
                                          <p:spTgt spid="33485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3485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3485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348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4040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965C9F-98B2-5CAA-74B7-67CCC4B60E7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E32EC9C9-FCCB-42D0-87C4-B3AB438C8C09}" type="slidenum">
              <a:rPr lang="en-US" altLang="en-US">
                <a:solidFill>
                  <a:srgbClr val="FFFFFF"/>
                </a:solidFill>
              </a:rPr>
              <a:pPr fontAlgn="base">
                <a:spcBef>
                  <a:spcPct val="0"/>
                </a:spcBef>
                <a:spcAft>
                  <a:spcPct val="0"/>
                </a:spcAft>
              </a:pPr>
              <a:t>68</a:t>
            </a:fld>
            <a:endParaRPr lang="en-US" altLang="en-US">
              <a:solidFill>
                <a:srgbClr val="FFFFFF"/>
              </a:solidFill>
            </a:endParaRPr>
          </a:p>
        </p:txBody>
      </p:sp>
      <p:sp>
        <p:nvSpPr>
          <p:cNvPr id="335875" name="Rectangle 3">
            <a:extLst>
              <a:ext uri="{FF2B5EF4-FFF2-40B4-BE49-F238E27FC236}">
                <a16:creationId xmlns:a16="http://schemas.microsoft.com/office/drawing/2014/main" id="{5AEC4532-DA82-BD0A-2726-599DD8302BA0}"/>
              </a:ext>
            </a:extLst>
          </p:cNvPr>
          <p:cNvSpPr>
            <a:spLocks noGrp="1" noChangeArrowheads="1"/>
          </p:cNvSpPr>
          <p:nvPr>
            <p:ph type="body" idx="1"/>
          </p:nvPr>
        </p:nvSpPr>
        <p:spPr>
          <a:xfrm>
            <a:off x="690281" y="533400"/>
            <a:ext cx="10775577" cy="3914775"/>
          </a:xfrm>
        </p:spPr>
        <p:txBody>
          <a:bodyPr/>
          <a:lstStyle/>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one who suffered exile on the cross</a:t>
            </a:r>
            <a:r>
              <a:rPr lang="en-US" altLang="en-US" sz="2000" dirty="0">
                <a:latin typeface="Lucida Bright" pitchFamily="18" charset="0"/>
              </a:rPr>
              <a:t> </a:t>
            </a:r>
            <a:r>
              <a:rPr lang="en-US" altLang="en-US" sz="2000" dirty="0">
                <a:latin typeface="Arial Narrow" panose="020B0606020202030204" pitchFamily="34" charset="0"/>
              </a:rPr>
              <a:t>(Mt. 27:46; Ps. 22:1; La. 3:1-20)</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risen from the dead, is the triumph of God over the world’s kingdoms</a:t>
            </a:r>
            <a:r>
              <a:rPr lang="en-US" altLang="en-US" sz="2000" dirty="0">
                <a:latin typeface="Lucida Bright" pitchFamily="18" charset="0"/>
              </a:rPr>
              <a:t> </a:t>
            </a:r>
            <a:r>
              <a:rPr lang="en-US" altLang="en-US" sz="2000" dirty="0">
                <a:latin typeface="Arial Narrow" panose="020B0606020202030204" pitchFamily="34" charset="0"/>
              </a:rPr>
              <a:t>(Mt. 26:63-64; Da. 7:13-14, 27)</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epitome of vindication and restoration</a:t>
            </a:r>
            <a:r>
              <a:rPr lang="en-US" altLang="en-US" sz="2000" dirty="0">
                <a:latin typeface="Lucida Bright" pitchFamily="18" charset="0"/>
              </a:rPr>
              <a:t> </a:t>
            </a:r>
            <a:r>
              <a:rPr lang="en-US" altLang="en-US" sz="2000" dirty="0">
                <a:latin typeface="Arial Narrow" panose="020B0606020202030204" pitchFamily="34" charset="0"/>
              </a:rPr>
              <a:t>(Mt. 27:51-53; 28:5-7; Is. 26:19; </a:t>
            </a:r>
            <a:r>
              <a:rPr lang="en-US" altLang="en-US" sz="2000" dirty="0" err="1">
                <a:latin typeface="Arial Narrow" panose="020B0606020202030204" pitchFamily="34" charset="0"/>
              </a:rPr>
              <a:t>Eze</a:t>
            </a:r>
            <a:r>
              <a:rPr lang="en-US" altLang="en-US" sz="2000" dirty="0">
                <a:latin typeface="Arial Narrow" panose="020B0606020202030204" pitchFamily="34" charset="0"/>
              </a:rPr>
              <a:t>. 37:1-4)</a:t>
            </a:r>
          </a:p>
          <a:p>
            <a:pPr eaLnBrk="1" hangingPunct="1">
              <a:lnSpc>
                <a:spcPct val="90000"/>
              </a:lnSpc>
              <a:buFont typeface="Wingdings" panose="05000000000000000000" pitchFamily="2" charset="2"/>
              <a:buNone/>
              <a:defRPr/>
            </a:pPr>
            <a:r>
              <a:rPr lang="en-US" altLang="en-US" sz="2000" dirty="0">
                <a:latin typeface="Bookman Old Style" panose="02050604050505020204" pitchFamily="18" charset="0"/>
              </a:rPr>
              <a:t>…Jesus, the one at God’s right hand who receives full authority over all </a:t>
            </a:r>
            <a:r>
              <a:rPr lang="en-US" altLang="en-US" sz="2000" dirty="0">
                <a:latin typeface="Arial Narrow" panose="020B0606020202030204" pitchFamily="34" charset="0"/>
              </a:rPr>
              <a:t>(Mt. 28:18; Ps. 110:1)</a:t>
            </a:r>
          </a:p>
        </p:txBody>
      </p:sp>
      <p:sp>
        <p:nvSpPr>
          <p:cNvPr id="335876" name="Text Box 4">
            <a:extLst>
              <a:ext uri="{FF2B5EF4-FFF2-40B4-BE49-F238E27FC236}">
                <a16:creationId xmlns:a16="http://schemas.microsoft.com/office/drawing/2014/main" id="{4E2EE44D-DB04-A585-2F82-CD2D110FEC16}"/>
              </a:ext>
            </a:extLst>
          </p:cNvPr>
          <p:cNvSpPr txBox="1">
            <a:spLocks noChangeArrowheads="1"/>
          </p:cNvSpPr>
          <p:nvPr/>
        </p:nvSpPr>
        <p:spPr bwMode="auto">
          <a:xfrm>
            <a:off x="623046" y="4902993"/>
            <a:ext cx="10945907" cy="1076325"/>
          </a:xfrm>
          <a:prstGeom prst="rect">
            <a:avLst/>
          </a:prstGeom>
          <a:solidFill>
            <a:schemeClr val="tx2">
              <a:lumMod val="60000"/>
              <a:lumOff val="40000"/>
            </a:schemeClr>
          </a:solidFill>
          <a:ln w="9525">
            <a:solidFill>
              <a:srgbClr val="FF6600"/>
            </a:solidFill>
            <a:miter lim="800000"/>
            <a:headEnd/>
            <a:tailEnd/>
          </a:ln>
          <a:effectLst/>
        </p:spPr>
        <p:txBody>
          <a:bodyPr wrap="square">
            <a:spAutoFit/>
          </a:bodyPr>
          <a:lstStyle/>
          <a:p>
            <a:pPr algn="ctr" fontAlgn="base">
              <a:spcBef>
                <a:spcPct val="50000"/>
              </a:spcBef>
              <a:spcAft>
                <a:spcPct val="0"/>
              </a:spcAft>
              <a:defRPr/>
            </a:pPr>
            <a:r>
              <a:rPr lang="en-US" altLang="en-US" sz="3200" dirty="0">
                <a:solidFill>
                  <a:srgbClr val="FF6600"/>
                </a:solidFill>
                <a:effectLst>
                  <a:outerShdw blurRad="38100" dist="38100" dir="2700000" algn="tl">
                    <a:srgbClr val="000000">
                      <a:alpha val="43137"/>
                    </a:srgbClr>
                  </a:outerShdw>
                </a:effectLst>
                <a:latin typeface="Cooper Black" pitchFamily="18" charset="0"/>
                <a:cs typeface="Arial" panose="020B0604020202020204" pitchFamily="34" charset="0"/>
              </a:rPr>
              <a:t>All that Moses and the prophets have said is fulfilled in Jesus!</a:t>
            </a:r>
            <a:r>
              <a:rPr lang="en-US" altLang="en-US" sz="2400" b="1" dirty="0">
                <a:solidFill>
                  <a:srgbClr val="FF66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a:t>
            </a:r>
            <a:r>
              <a:rPr lang="en-US" altLang="en-US" sz="2400" dirty="0">
                <a:solidFill>
                  <a:srgbClr val="FF66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(Mt. 5:17-18; Lk. 24:27, 44)</a:t>
            </a:r>
            <a:endParaRPr lang="en-US" altLang="en-US" sz="2400" b="1" dirty="0">
              <a:solidFill>
                <a:srgbClr val="FF66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335875">
                                            <p:txEl>
                                              <p:pRg st="0" end="0"/>
                                            </p:txEl>
                                          </p:spTgt>
                                        </p:tgtEl>
                                        <p:attrNameLst>
                                          <p:attrName>style.visibility</p:attrName>
                                        </p:attrNameLst>
                                      </p:cBhvr>
                                      <p:to>
                                        <p:strVal val="visible"/>
                                      </p:to>
                                    </p:set>
                                    <p:anim calcmode="lin" valueType="num">
                                      <p:cBhvr>
                                        <p:cTn id="7" dur="500" fill="hold"/>
                                        <p:tgtEl>
                                          <p:spTgt spid="3358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58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58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5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35875">
                                            <p:txEl>
                                              <p:pRg st="1" end="1"/>
                                            </p:txEl>
                                          </p:spTgt>
                                        </p:tgtEl>
                                        <p:attrNameLst>
                                          <p:attrName>style.visibility</p:attrName>
                                        </p:attrNameLst>
                                      </p:cBhvr>
                                      <p:to>
                                        <p:strVal val="visible"/>
                                      </p:to>
                                    </p:set>
                                    <p:anim calcmode="lin" valueType="num">
                                      <p:cBhvr>
                                        <p:cTn id="15" dur="500" fill="hold"/>
                                        <p:tgtEl>
                                          <p:spTgt spid="335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5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5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5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35875">
                                            <p:txEl>
                                              <p:pRg st="2" end="2"/>
                                            </p:txEl>
                                          </p:spTgt>
                                        </p:tgtEl>
                                        <p:attrNameLst>
                                          <p:attrName>style.visibility</p:attrName>
                                        </p:attrNameLst>
                                      </p:cBhvr>
                                      <p:to>
                                        <p:strVal val="visible"/>
                                      </p:to>
                                    </p:set>
                                    <p:anim calcmode="lin" valueType="num">
                                      <p:cBhvr>
                                        <p:cTn id="23" dur="500" fill="hold"/>
                                        <p:tgtEl>
                                          <p:spTgt spid="335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5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5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5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35875">
                                            <p:txEl>
                                              <p:pRg st="3" end="3"/>
                                            </p:txEl>
                                          </p:spTgt>
                                        </p:tgtEl>
                                        <p:attrNameLst>
                                          <p:attrName>style.visibility</p:attrName>
                                        </p:attrNameLst>
                                      </p:cBhvr>
                                      <p:to>
                                        <p:strVal val="visible"/>
                                      </p:to>
                                    </p:set>
                                    <p:anim calcmode="lin" valueType="num">
                                      <p:cBhvr>
                                        <p:cTn id="31" dur="500" fill="hold"/>
                                        <p:tgtEl>
                                          <p:spTgt spid="335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5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5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5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335876"/>
                                        </p:tgtEl>
                                        <p:attrNameLst>
                                          <p:attrName>style.visibility</p:attrName>
                                        </p:attrNameLst>
                                      </p:cBhvr>
                                      <p:to>
                                        <p:strVal val="visible"/>
                                      </p:to>
                                    </p:set>
                                    <p:anim calcmode="lin" valueType="num">
                                      <p:cBhvr>
                                        <p:cTn id="39" dur="500" fill="hold"/>
                                        <p:tgtEl>
                                          <p:spTgt spid="335876"/>
                                        </p:tgtEl>
                                        <p:attrNameLst>
                                          <p:attrName>ppt_w</p:attrName>
                                        </p:attrNameLst>
                                      </p:cBhvr>
                                      <p:tavLst>
                                        <p:tav tm="0">
                                          <p:val>
                                            <p:fltVal val="0"/>
                                          </p:val>
                                        </p:tav>
                                        <p:tav tm="100000">
                                          <p:val>
                                            <p:strVal val="#ppt_w"/>
                                          </p:val>
                                        </p:tav>
                                      </p:tavLst>
                                    </p:anim>
                                    <p:anim calcmode="lin" valueType="num">
                                      <p:cBhvr>
                                        <p:cTn id="40" dur="500" fill="hold"/>
                                        <p:tgtEl>
                                          <p:spTgt spid="3358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FC68E4-B543-C9FD-ABBB-B2C1F02D5E6C}"/>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F53182C6-2CF0-F476-2BC9-727FC208DC58}"/>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Matthew</a:t>
            </a:r>
          </a:p>
        </p:txBody>
      </p:sp>
      <p:sp>
        <p:nvSpPr>
          <p:cNvPr id="2" name="Slide Number Placeholder 1">
            <a:extLst>
              <a:ext uri="{FF2B5EF4-FFF2-40B4-BE49-F238E27FC236}">
                <a16:creationId xmlns:a16="http://schemas.microsoft.com/office/drawing/2014/main" id="{06187E4A-DF41-8D54-6EAD-33CC269855D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517720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49B734B-F561-1F4D-C794-4FA2E3BDA65D}"/>
              </a:ext>
            </a:extLst>
          </p:cNvPr>
          <p:cNvSpPr>
            <a:spLocks noGrp="1" noChangeArrowheads="1"/>
          </p:cNvSpPr>
          <p:nvPr>
            <p:ph type="title"/>
          </p:nvPr>
        </p:nvSpPr>
        <p:spPr>
          <a:xfrm>
            <a:off x="2903538" y="214314"/>
            <a:ext cx="6316662" cy="1462087"/>
          </a:xfrm>
        </p:spPr>
        <p:txBody>
          <a:bodyPr/>
          <a:lstStyle/>
          <a:p>
            <a:pPr eaLnBrk="1" hangingPunct="1"/>
            <a:r>
              <a:rPr lang="en-US" altLang="en-US" dirty="0">
                <a:latin typeface="Impact" panose="020B0806030902050204" pitchFamily="34" charset="0"/>
              </a:rPr>
              <a:t>Primary Institutions</a:t>
            </a:r>
          </a:p>
        </p:txBody>
      </p:sp>
      <p:sp>
        <p:nvSpPr>
          <p:cNvPr id="109571" name="Rectangle 3">
            <a:extLst>
              <a:ext uri="{FF2B5EF4-FFF2-40B4-BE49-F238E27FC236}">
                <a16:creationId xmlns:a16="http://schemas.microsoft.com/office/drawing/2014/main" id="{0091C260-C148-4277-A9FB-8CC22FC4705C}"/>
              </a:ext>
            </a:extLst>
          </p:cNvPr>
          <p:cNvSpPr>
            <a:spLocks noGrp="1" noChangeArrowheads="1"/>
          </p:cNvSpPr>
          <p:nvPr>
            <p:ph type="body" idx="1"/>
          </p:nvPr>
        </p:nvSpPr>
        <p:spPr>
          <a:xfrm>
            <a:off x="310258" y="2338554"/>
            <a:ext cx="11619275" cy="4305131"/>
          </a:xfrm>
        </p:spPr>
        <p:txBody>
          <a:bodyPr/>
          <a:lstStyle/>
          <a:p>
            <a:pPr eaLnBrk="1" hangingPunct="1">
              <a:lnSpc>
                <a:spcPct val="90000"/>
              </a:lnSpc>
              <a:buFont typeface="Wingdings" panose="05000000000000000000" pitchFamily="2" charset="2"/>
              <a:buNone/>
              <a:defRPr/>
            </a:pPr>
            <a:r>
              <a:rPr lang="en-US" altLang="en-US" sz="2400" b="1" dirty="0">
                <a:solidFill>
                  <a:schemeClr val="hlink"/>
                </a:solidFill>
                <a:effectLst>
                  <a:outerShdw blurRad="38100" dist="38100" dir="2700000" algn="tl">
                    <a:srgbClr val="000000"/>
                  </a:outerShdw>
                </a:effectLst>
              </a:rPr>
              <a:t>The primary institutions emerging in Jewry from the Intertestamental Period were:</a:t>
            </a:r>
          </a:p>
          <a:p>
            <a:pPr eaLnBrk="1" hangingPunct="1">
              <a:lnSpc>
                <a:spcPct val="90000"/>
              </a:lnSpc>
              <a:defRPr/>
            </a:pPr>
            <a:r>
              <a:rPr lang="en-US" altLang="en-US" sz="2000" i="1" u="sng" dirty="0"/>
              <a:t>The 2</a:t>
            </a:r>
            <a:r>
              <a:rPr lang="en-US" altLang="en-US" sz="2000" i="1" u="sng" baseline="30000" dirty="0"/>
              <a:t>nd</a:t>
            </a:r>
            <a:r>
              <a:rPr lang="en-US" altLang="en-US" sz="2000" i="1" u="sng" dirty="0"/>
              <a:t> temple</a:t>
            </a:r>
            <a:r>
              <a:rPr lang="en-US" altLang="en-US" sz="2000" i="1" dirty="0"/>
              <a:t> (built by Zerubbabel but refurbished and enlarged by Herod the Great)</a:t>
            </a:r>
          </a:p>
          <a:p>
            <a:pPr eaLnBrk="1" hangingPunct="1">
              <a:lnSpc>
                <a:spcPct val="90000"/>
              </a:lnSpc>
              <a:defRPr/>
            </a:pPr>
            <a:r>
              <a:rPr lang="en-US" altLang="en-US" sz="2000" i="1" u="sng" dirty="0"/>
              <a:t>The Great Sanhedrin</a:t>
            </a:r>
            <a:r>
              <a:rPr lang="en-US" altLang="en-US" sz="2000" i="1" dirty="0"/>
              <a:t> (the 70 elders)</a:t>
            </a:r>
          </a:p>
          <a:p>
            <a:pPr eaLnBrk="1" hangingPunct="1">
              <a:lnSpc>
                <a:spcPct val="90000"/>
              </a:lnSpc>
              <a:defRPr/>
            </a:pPr>
            <a:r>
              <a:rPr lang="en-US" altLang="en-US" sz="2000" i="1" u="sng" dirty="0"/>
              <a:t>The synagogue</a:t>
            </a:r>
            <a:r>
              <a:rPr lang="en-US" altLang="en-US" sz="2000" i="1" dirty="0"/>
              <a:t> (local places for worship among Diaspora Jews as well as in the Palestinian villages of Jewish population)</a:t>
            </a:r>
          </a:p>
          <a:p>
            <a:pPr eaLnBrk="1" hangingPunct="1">
              <a:lnSpc>
                <a:spcPct val="90000"/>
              </a:lnSpc>
              <a:defRPr/>
            </a:pPr>
            <a:r>
              <a:rPr lang="en-US" altLang="en-US" sz="2000" i="1" u="sng" dirty="0"/>
              <a:t>The Samaritans (a </a:t>
            </a:r>
            <a:r>
              <a:rPr lang="en-US" altLang="en-US" sz="2000" i="1" dirty="0"/>
              <a:t>separate sect of Yahweh worshippers, who built a temple on Mt. Gerizim in central Israel.</a:t>
            </a:r>
          </a:p>
        </p:txBody>
      </p:sp>
      <p:sp>
        <p:nvSpPr>
          <p:cNvPr id="16388" name="Slide Number Placeholder 1">
            <a:extLst>
              <a:ext uri="{FF2B5EF4-FFF2-40B4-BE49-F238E27FC236}">
                <a16:creationId xmlns:a16="http://schemas.microsoft.com/office/drawing/2014/main" id="{2D56C8FC-2968-EC04-B0A4-E95D532AC0E0}"/>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9E1A3432-CE9D-4799-A154-49B7D23D75A7}" type="slidenum">
              <a:rPr lang="en-US" altLang="en-US" sz="1400">
                <a:solidFill>
                  <a:srgbClr val="000000"/>
                </a:solidFill>
              </a:rPr>
              <a:pPr fontAlgn="base">
                <a:spcBef>
                  <a:spcPct val="0"/>
                </a:spcBef>
                <a:spcAft>
                  <a:spcPct val="0"/>
                </a:spcAft>
                <a:buClrTx/>
                <a:buSzTx/>
                <a:buNone/>
              </a:pPr>
              <a:t>7</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p:cTn id="7" dur="500" fill="hold"/>
                                        <p:tgtEl>
                                          <p:spTgt spid="1095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9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D05FFA3-9506-32E7-0891-FE566251E98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844E4D8B-BACB-4810-8212-61F5AFCDFD88}" type="slidenum">
              <a:rPr lang="en-US" altLang="en-US">
                <a:solidFill>
                  <a:srgbClr val="FFFFFF"/>
                </a:solidFill>
              </a:rPr>
              <a:pPr fontAlgn="base">
                <a:spcBef>
                  <a:spcPct val="0"/>
                </a:spcBef>
                <a:spcAft>
                  <a:spcPct val="0"/>
                </a:spcAft>
              </a:pPr>
              <a:t>70</a:t>
            </a:fld>
            <a:endParaRPr lang="en-US" altLang="en-US">
              <a:solidFill>
                <a:srgbClr val="FFFFFF"/>
              </a:solidFill>
            </a:endParaRPr>
          </a:p>
        </p:txBody>
      </p:sp>
      <p:sp>
        <p:nvSpPr>
          <p:cNvPr id="80898" name="Rectangle 2">
            <a:extLst>
              <a:ext uri="{FF2B5EF4-FFF2-40B4-BE49-F238E27FC236}">
                <a16:creationId xmlns:a16="http://schemas.microsoft.com/office/drawing/2014/main" id="{7C9CEF39-F4D4-5A6E-D4B5-D584AA407409}"/>
              </a:ext>
            </a:extLst>
          </p:cNvPr>
          <p:cNvSpPr>
            <a:spLocks noGrp="1" noChangeArrowheads="1"/>
          </p:cNvSpPr>
          <p:nvPr>
            <p:ph type="title"/>
          </p:nvPr>
        </p:nvSpPr>
        <p:spPr>
          <a:xfrm>
            <a:off x="1930400" y="232610"/>
            <a:ext cx="8229600" cy="1143000"/>
          </a:xfrm>
        </p:spPr>
        <p:txBody>
          <a:bodyPr/>
          <a:lstStyle/>
          <a:p>
            <a:pPr eaLnBrk="1" hangingPunct="1">
              <a:defRPr/>
            </a:pPr>
            <a:r>
              <a:rPr lang="en-US" altLang="en-US" sz="3200" dirty="0">
                <a:latin typeface="Eras Demi ITC" pitchFamily="34" charset="0"/>
              </a:rPr>
              <a:t>It is unknown whether or not the gospels originally circulated with titles.</a:t>
            </a:r>
          </a:p>
        </p:txBody>
      </p:sp>
      <p:sp>
        <p:nvSpPr>
          <p:cNvPr id="80899" name="Rectangle 3">
            <a:extLst>
              <a:ext uri="{FF2B5EF4-FFF2-40B4-BE49-F238E27FC236}">
                <a16:creationId xmlns:a16="http://schemas.microsoft.com/office/drawing/2014/main" id="{8F88CCE1-7532-9386-CFCE-168D7767F3CF}"/>
              </a:ext>
            </a:extLst>
          </p:cNvPr>
          <p:cNvSpPr>
            <a:spLocks noGrp="1" noChangeArrowheads="1"/>
          </p:cNvSpPr>
          <p:nvPr>
            <p:ph type="body" idx="1"/>
          </p:nvPr>
        </p:nvSpPr>
        <p:spPr>
          <a:xfrm>
            <a:off x="721894" y="1430338"/>
            <a:ext cx="10748211" cy="2971800"/>
          </a:xfrm>
        </p:spPr>
        <p:txBody>
          <a:bodyPr/>
          <a:lstStyle/>
          <a:p>
            <a:pPr eaLnBrk="1" hangingPunct="1">
              <a:lnSpc>
                <a:spcPct val="90000"/>
              </a:lnSpc>
              <a:defRPr/>
            </a:pPr>
            <a:r>
              <a:rPr lang="en-US" altLang="en-US" sz="2000" i="1" dirty="0"/>
              <a:t>The language “according to Matthew” seems more likely to be wording that someone other than Matthew would choose.</a:t>
            </a:r>
          </a:p>
          <a:p>
            <a:pPr eaLnBrk="1" hangingPunct="1">
              <a:lnSpc>
                <a:spcPct val="90000"/>
              </a:lnSpc>
              <a:defRPr/>
            </a:pPr>
            <a:r>
              <a:rPr lang="en-US" altLang="en-US" sz="2000" i="1" dirty="0"/>
              <a:t>Does such language mean “written by Matthew” or does it mean “according to [the teaching of] Matthew”?</a:t>
            </a:r>
          </a:p>
          <a:p>
            <a:pPr eaLnBrk="1" hangingPunct="1">
              <a:lnSpc>
                <a:spcPct val="90000"/>
              </a:lnSpc>
              <a:defRPr/>
            </a:pPr>
            <a:r>
              <a:rPr lang="en-US" altLang="en-US" sz="2000" i="1" dirty="0"/>
              <a:t>If Matthew used Mark’s Gospel as a basic source, it seems unusual that he would follow Mark’s account of his call instead of writing it first-hand.</a:t>
            </a:r>
          </a:p>
        </p:txBody>
      </p:sp>
      <p:sp>
        <p:nvSpPr>
          <p:cNvPr id="80900" name="Text Box 4">
            <a:extLst>
              <a:ext uri="{FF2B5EF4-FFF2-40B4-BE49-F238E27FC236}">
                <a16:creationId xmlns:a16="http://schemas.microsoft.com/office/drawing/2014/main" id="{8AEA03A9-266F-27B9-1B79-FEABD51C4398}"/>
              </a:ext>
            </a:extLst>
          </p:cNvPr>
          <p:cNvSpPr txBox="1">
            <a:spLocks noChangeArrowheads="1"/>
          </p:cNvSpPr>
          <p:nvPr/>
        </p:nvSpPr>
        <p:spPr bwMode="auto">
          <a:xfrm>
            <a:off x="609600" y="4402138"/>
            <a:ext cx="10972800" cy="1922462"/>
          </a:xfrm>
          <a:prstGeom prst="rect">
            <a:avLst/>
          </a:prstGeom>
          <a:solidFill>
            <a:srgbClr val="8241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000" dirty="0">
                <a:solidFill>
                  <a:srgbClr val="FFFF00"/>
                </a:solidFill>
                <a:latin typeface="Georgia" panose="02040502050405020303" pitchFamily="18" charset="0"/>
              </a:rPr>
              <a:t>Hence, historical-critical scholars sometimes doubt that Matthew the apostle wrote the gospel that bears his name.</a:t>
            </a:r>
          </a:p>
          <a:p>
            <a:pPr fontAlgn="base">
              <a:spcBef>
                <a:spcPct val="50000"/>
              </a:spcBef>
              <a:spcAft>
                <a:spcPct val="0"/>
              </a:spcAft>
              <a:buClrTx/>
              <a:buSzTx/>
              <a:buNone/>
            </a:pPr>
            <a:endParaRPr lang="en-US" altLang="en-US" sz="2000" dirty="0">
              <a:solidFill>
                <a:srgbClr val="FFFF00"/>
              </a:solidFill>
              <a:latin typeface="Georgia" panose="02040502050405020303" pitchFamily="18" charset="0"/>
            </a:endParaRPr>
          </a:p>
          <a:p>
            <a:pPr fontAlgn="base">
              <a:spcBef>
                <a:spcPct val="50000"/>
              </a:spcBef>
              <a:spcAft>
                <a:spcPct val="0"/>
              </a:spcAft>
              <a:buClrTx/>
              <a:buSzTx/>
              <a:buNone/>
            </a:pPr>
            <a:r>
              <a:rPr lang="en-US" altLang="en-US" sz="2000" dirty="0">
                <a:solidFill>
                  <a:srgbClr val="FFFF00"/>
                </a:solidFill>
                <a:latin typeface="Georgia" panose="02040502050405020303" pitchFamily="18" charset="0"/>
              </a:rPr>
              <a:t>Against this opinion, it is the unanimous tradition of the early church that Matthew, the apostle, wrote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80900"/>
                                        </p:tgtEl>
                                        <p:attrNameLst>
                                          <p:attrName>style.visibility</p:attrName>
                                        </p:attrNameLst>
                                      </p:cBhvr>
                                      <p:to>
                                        <p:strVal val="visible"/>
                                      </p:to>
                                    </p:set>
                                    <p:anim calcmode="lin" valueType="num">
                                      <p:cBhvr>
                                        <p:cTn id="25" dur="500" fill="hold"/>
                                        <p:tgtEl>
                                          <p:spTgt spid="80900"/>
                                        </p:tgtEl>
                                        <p:attrNameLst>
                                          <p:attrName>ppt_w</p:attrName>
                                        </p:attrNameLst>
                                      </p:cBhvr>
                                      <p:tavLst>
                                        <p:tav tm="0">
                                          <p:val>
                                            <p:fltVal val="0"/>
                                          </p:val>
                                        </p:tav>
                                        <p:tav tm="100000">
                                          <p:val>
                                            <p:strVal val="#ppt_w"/>
                                          </p:val>
                                        </p:tav>
                                      </p:tavLst>
                                    </p:anim>
                                    <p:anim calcmode="lin" valueType="num">
                                      <p:cBhvr>
                                        <p:cTn id="26" dur="500" fill="hold"/>
                                        <p:tgtEl>
                                          <p:spTgt spid="809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AE17D82-8330-AE63-CBD7-3AF67569E9E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2C0C8306-76C7-41B9-ADCC-216ECD471505}" type="slidenum">
              <a:rPr lang="en-US" altLang="en-US">
                <a:solidFill>
                  <a:srgbClr val="FFFFFF"/>
                </a:solidFill>
              </a:rPr>
              <a:pPr fontAlgn="base">
                <a:spcBef>
                  <a:spcPct val="0"/>
                </a:spcBef>
                <a:spcAft>
                  <a:spcPct val="0"/>
                </a:spcAft>
              </a:pPr>
              <a:t>71</a:t>
            </a:fld>
            <a:endParaRPr lang="en-US" altLang="en-US">
              <a:solidFill>
                <a:srgbClr val="FFFFFF"/>
              </a:solidFill>
            </a:endParaRPr>
          </a:p>
        </p:txBody>
      </p:sp>
      <p:sp>
        <p:nvSpPr>
          <p:cNvPr id="87042" name="Rectangle 2">
            <a:extLst>
              <a:ext uri="{FF2B5EF4-FFF2-40B4-BE49-F238E27FC236}">
                <a16:creationId xmlns:a16="http://schemas.microsoft.com/office/drawing/2014/main" id="{ACEB36EA-403D-FBF7-FB25-4A3992167E9F}"/>
              </a:ext>
            </a:extLst>
          </p:cNvPr>
          <p:cNvSpPr>
            <a:spLocks noGrp="1" noChangeArrowheads="1"/>
          </p:cNvSpPr>
          <p:nvPr>
            <p:ph type="title"/>
          </p:nvPr>
        </p:nvSpPr>
        <p:spPr/>
        <p:txBody>
          <a:bodyPr/>
          <a:lstStyle/>
          <a:p>
            <a:pPr eaLnBrk="1" hangingPunct="1">
              <a:defRPr/>
            </a:pPr>
            <a:r>
              <a:rPr lang="en-US" altLang="en-US" sz="3200" b="1" i="1" dirty="0"/>
              <a:t>Assuming that Matthew the Apostle is the author…</a:t>
            </a:r>
          </a:p>
        </p:txBody>
      </p:sp>
      <p:sp>
        <p:nvSpPr>
          <p:cNvPr id="87043" name="Rectangle 3">
            <a:extLst>
              <a:ext uri="{FF2B5EF4-FFF2-40B4-BE49-F238E27FC236}">
                <a16:creationId xmlns:a16="http://schemas.microsoft.com/office/drawing/2014/main" id="{F05426BF-777E-F7B4-E3E3-6C0F662C48AF}"/>
              </a:ext>
            </a:extLst>
          </p:cNvPr>
          <p:cNvSpPr>
            <a:spLocks noGrp="1" noChangeArrowheads="1"/>
          </p:cNvSpPr>
          <p:nvPr>
            <p:ph type="body" idx="1"/>
          </p:nvPr>
        </p:nvSpPr>
        <p:spPr>
          <a:xfrm>
            <a:off x="802105" y="1352550"/>
            <a:ext cx="10972800" cy="5505450"/>
          </a:xfrm>
        </p:spPr>
        <p:txBody>
          <a:bodyPr/>
          <a:lstStyle/>
          <a:p>
            <a:pPr eaLnBrk="1" hangingPunct="1">
              <a:lnSpc>
                <a:spcPct val="80000"/>
              </a:lnSpc>
              <a:defRPr/>
            </a:pPr>
            <a:r>
              <a:rPr lang="en-US" altLang="en-US" sz="2000" i="1" dirty="0"/>
              <a:t>His Greek name </a:t>
            </a:r>
            <a:r>
              <a:rPr lang="en-US" altLang="en-US" sz="2000" i="1" dirty="0" err="1"/>
              <a:t>Matthaios</a:t>
            </a:r>
            <a:r>
              <a:rPr lang="en-US" altLang="en-US" sz="2000" i="1" dirty="0"/>
              <a:t> is a transliteration of the Aramaic </a:t>
            </a:r>
            <a:r>
              <a:rPr lang="en-US" altLang="en-US" sz="2000" i="1" dirty="0" err="1"/>
              <a:t>matta’y</a:t>
            </a:r>
            <a:r>
              <a:rPr lang="en-US" altLang="en-US" sz="2000" i="1" dirty="0"/>
              <a:t> deriving from the noun </a:t>
            </a:r>
            <a:r>
              <a:rPr lang="en-US" altLang="en-US" sz="2000" i="1" dirty="0" err="1"/>
              <a:t>mattan</a:t>
            </a:r>
            <a:r>
              <a:rPr lang="en-US" altLang="en-US" sz="2000" i="1" dirty="0"/>
              <a:t> (= gift).</a:t>
            </a:r>
          </a:p>
          <a:p>
            <a:pPr eaLnBrk="1" hangingPunct="1">
              <a:lnSpc>
                <a:spcPct val="80000"/>
              </a:lnSpc>
              <a:defRPr/>
            </a:pPr>
            <a:r>
              <a:rPr lang="en-US" altLang="en-US" sz="2000" i="1" dirty="0"/>
              <a:t>Both Mark and Luke, in parallel accounts, give his name as Levi bar Alphaeus (Mk. 2:14; Lk. 5:27, 29).</a:t>
            </a:r>
          </a:p>
          <a:p>
            <a:pPr eaLnBrk="1" hangingPunct="1">
              <a:lnSpc>
                <a:spcPct val="80000"/>
              </a:lnSpc>
              <a:defRPr/>
            </a:pPr>
            <a:r>
              <a:rPr lang="en-US" altLang="en-US" sz="2000" i="1" dirty="0"/>
              <a:t>Perhaps, “Matthew” was his Christian nickname while “Levi” was his given name.</a:t>
            </a:r>
          </a:p>
          <a:p>
            <a:pPr eaLnBrk="1" hangingPunct="1">
              <a:lnSpc>
                <a:spcPct val="80000"/>
              </a:lnSpc>
              <a:defRPr/>
            </a:pPr>
            <a:r>
              <a:rPr lang="en-US" altLang="en-US" sz="2000" i="1" dirty="0"/>
              <a:t>He held the position of a local official responsible for customs on commercial traffic transported through Capernaum on the Damascus-Palestine road (9:9; 10:3).</a:t>
            </a:r>
          </a:p>
          <a:p>
            <a:pPr eaLnBrk="1" hangingPunct="1">
              <a:lnSpc>
                <a:spcPct val="80000"/>
              </a:lnSpc>
              <a:defRPr/>
            </a:pPr>
            <a:r>
              <a:rPr lang="en-US" altLang="en-US" sz="2000" i="1" dirty="0"/>
              <a:t>He probably was not well-liked by his fellow Jews, because he would have been perceived as a collaborator.</a:t>
            </a:r>
          </a:p>
          <a:p>
            <a:pPr eaLnBrk="1" hangingPunct="1">
              <a:lnSpc>
                <a:spcPct val="80000"/>
              </a:lnSpc>
              <a:defRPr/>
            </a:pPr>
            <a:r>
              <a:rPr lang="en-US" altLang="en-US" sz="2000" i="1" dirty="0"/>
              <a:t>Presumably, he was reasonably well-to-do, since he staged a large dinner party for Jesus (Lk. 5:29).</a:t>
            </a:r>
          </a:p>
          <a:p>
            <a:pPr eaLnBrk="1" hangingPunct="1">
              <a:lnSpc>
                <a:spcPct val="80000"/>
              </a:lnSpc>
              <a:defRPr/>
            </a:pPr>
            <a:r>
              <a:rPr lang="en-US" altLang="en-US" sz="2000" i="1" dirty="0"/>
              <a:t>He was chosen by Jesus as one of the Twelve.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7043">
                                            <p:txEl>
                                              <p:pRg st="3" end="3"/>
                                            </p:txEl>
                                          </p:spTgt>
                                        </p:tgtEl>
                                        <p:attrNameLst>
                                          <p:attrName>style.visibility</p:attrName>
                                        </p:attrNameLst>
                                      </p:cBhvr>
                                      <p:to>
                                        <p:strVal val="visible"/>
                                      </p:to>
                                    </p:set>
                                    <p:anim calcmode="lin" valueType="num">
                                      <p:cBhvr additive="base">
                                        <p:cTn id="25" dur="5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0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7043">
                                            <p:txEl>
                                              <p:pRg st="4" end="4"/>
                                            </p:txEl>
                                          </p:spTgt>
                                        </p:tgtEl>
                                        <p:attrNameLst>
                                          <p:attrName>style.visibility</p:attrName>
                                        </p:attrNameLst>
                                      </p:cBhvr>
                                      <p:to>
                                        <p:strVal val="visible"/>
                                      </p:to>
                                    </p:set>
                                    <p:anim calcmode="lin" valueType="num">
                                      <p:cBhvr additive="base">
                                        <p:cTn id="31" dur="5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70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7043">
                                            <p:txEl>
                                              <p:pRg st="5" end="5"/>
                                            </p:txEl>
                                          </p:spTgt>
                                        </p:tgtEl>
                                        <p:attrNameLst>
                                          <p:attrName>style.visibility</p:attrName>
                                        </p:attrNameLst>
                                      </p:cBhvr>
                                      <p:to>
                                        <p:strVal val="visible"/>
                                      </p:to>
                                    </p:set>
                                    <p:anim calcmode="lin" valueType="num">
                                      <p:cBhvr additive="base">
                                        <p:cTn id="37" dur="500" fill="hold"/>
                                        <p:tgtEl>
                                          <p:spTgt spid="870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70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7043">
                                            <p:txEl>
                                              <p:pRg st="6" end="6"/>
                                            </p:txEl>
                                          </p:spTgt>
                                        </p:tgtEl>
                                        <p:attrNameLst>
                                          <p:attrName>style.visibility</p:attrName>
                                        </p:attrNameLst>
                                      </p:cBhvr>
                                      <p:to>
                                        <p:strVal val="visible"/>
                                      </p:to>
                                    </p:set>
                                    <p:anim calcmode="lin" valueType="num">
                                      <p:cBhvr additive="base">
                                        <p:cTn id="43" dur="500" fill="hold"/>
                                        <p:tgtEl>
                                          <p:spTgt spid="870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70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1B1F3D6A-26C4-2AAE-CE8A-567D43EC8834}"/>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329398C4-8745-42EF-B23B-6EB2266644C3}" type="slidenum">
              <a:rPr lang="en-US" altLang="en-US">
                <a:solidFill>
                  <a:srgbClr val="FFFFFF"/>
                </a:solidFill>
              </a:rPr>
              <a:pPr fontAlgn="base">
                <a:spcBef>
                  <a:spcPct val="0"/>
                </a:spcBef>
                <a:spcAft>
                  <a:spcPct val="0"/>
                </a:spcAft>
              </a:pPr>
              <a:t>72</a:t>
            </a:fld>
            <a:endParaRPr lang="en-US" altLang="en-US">
              <a:solidFill>
                <a:srgbClr val="FFFFFF"/>
              </a:solidFill>
            </a:endParaRPr>
          </a:p>
        </p:txBody>
      </p:sp>
      <p:sp>
        <p:nvSpPr>
          <p:cNvPr id="94210" name="Rectangle 2">
            <a:extLst>
              <a:ext uri="{FF2B5EF4-FFF2-40B4-BE49-F238E27FC236}">
                <a16:creationId xmlns:a16="http://schemas.microsoft.com/office/drawing/2014/main" id="{15F2CF05-DF30-F0CB-C1D3-33CEFA4BEF00}"/>
              </a:ext>
            </a:extLst>
          </p:cNvPr>
          <p:cNvSpPr>
            <a:spLocks noGrp="1" noChangeArrowheads="1"/>
          </p:cNvSpPr>
          <p:nvPr>
            <p:ph type="title"/>
          </p:nvPr>
        </p:nvSpPr>
        <p:spPr>
          <a:xfrm>
            <a:off x="502920" y="76200"/>
            <a:ext cx="11269980" cy="1703388"/>
          </a:xfrm>
        </p:spPr>
        <p:txBody>
          <a:bodyPr/>
          <a:lstStyle/>
          <a:p>
            <a:pPr algn="l" eaLnBrk="1" hangingPunct="1">
              <a:defRPr/>
            </a:pPr>
            <a:r>
              <a:rPr lang="en-US" altLang="en-US" sz="2800" dirty="0">
                <a:latin typeface="Eras Demi ITC" pitchFamily="34" charset="0"/>
              </a:rPr>
              <a:t>The structure of Matthew’s Gospel is a combination of the alternating narrative/discourse pattern plus the internal literary markers “when Jesus had finished these sayings” (7:28; 11:1; 13:53; 19:1; 26:1).</a:t>
            </a:r>
          </a:p>
        </p:txBody>
      </p:sp>
      <p:sp>
        <p:nvSpPr>
          <p:cNvPr id="94212" name="Rectangle 4">
            <a:extLst>
              <a:ext uri="{FF2B5EF4-FFF2-40B4-BE49-F238E27FC236}">
                <a16:creationId xmlns:a16="http://schemas.microsoft.com/office/drawing/2014/main" id="{1EC574A0-A201-34C4-E829-D887B33B13A8}"/>
              </a:ext>
            </a:extLst>
          </p:cNvPr>
          <p:cNvSpPr>
            <a:spLocks noGrp="1" noChangeArrowheads="1"/>
          </p:cNvSpPr>
          <p:nvPr>
            <p:ph type="body" sz="half" idx="1"/>
          </p:nvPr>
        </p:nvSpPr>
        <p:spPr>
          <a:xfrm>
            <a:off x="1676400" y="2057400"/>
            <a:ext cx="4419600" cy="4648200"/>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t>Birth narratives (1-2)</a:t>
            </a:r>
          </a:p>
          <a:p>
            <a:pPr eaLnBrk="1" hangingPunct="1">
              <a:lnSpc>
                <a:spcPct val="90000"/>
              </a:lnSpc>
              <a:buFont typeface="Wingdings" panose="05000000000000000000" pitchFamily="2" charset="2"/>
              <a:buNone/>
              <a:defRPr/>
            </a:pPr>
            <a:r>
              <a:rPr lang="en-US" altLang="en-US" sz="2400" dirty="0"/>
              <a:t>John the Baptist narratives (3)</a:t>
            </a:r>
          </a:p>
          <a:p>
            <a:pPr eaLnBrk="1" hangingPunct="1">
              <a:lnSpc>
                <a:spcPct val="90000"/>
              </a:lnSpc>
              <a:buFont typeface="Wingdings" panose="05000000000000000000" pitchFamily="2" charset="2"/>
              <a:buNone/>
              <a:defRPr/>
            </a:pPr>
            <a:r>
              <a:rPr lang="en-US" altLang="en-US" sz="2400" dirty="0"/>
              <a:t>Temptation narratives (4)</a:t>
            </a:r>
          </a:p>
          <a:p>
            <a:pPr eaLnBrk="1" hangingPunct="1">
              <a:lnSpc>
                <a:spcPct val="90000"/>
              </a:lnSpc>
              <a:buFont typeface="Wingdings" panose="05000000000000000000" pitchFamily="2" charset="2"/>
              <a:buNone/>
              <a:defRPr/>
            </a:pPr>
            <a:r>
              <a:rPr lang="en-US" altLang="en-US" sz="2400" dirty="0"/>
              <a:t>	</a:t>
            </a:r>
            <a:r>
              <a:rPr lang="en-US" altLang="en-US" sz="2400" b="1" i="1" dirty="0">
                <a:solidFill>
                  <a:srgbClr val="FFFF00"/>
                </a:solidFill>
              </a:rPr>
              <a:t>Sermon on the Mount</a:t>
            </a:r>
            <a:r>
              <a:rPr lang="en-US" altLang="en-US" sz="2400" b="1" i="1" dirty="0"/>
              <a:t> </a:t>
            </a:r>
            <a:r>
              <a:rPr lang="en-US" altLang="en-US" sz="2400" dirty="0"/>
              <a:t>(5-7)</a:t>
            </a:r>
          </a:p>
          <a:p>
            <a:pPr eaLnBrk="1" hangingPunct="1">
              <a:lnSpc>
                <a:spcPct val="90000"/>
              </a:lnSpc>
              <a:buFont typeface="Wingdings" panose="05000000000000000000" pitchFamily="2" charset="2"/>
              <a:buNone/>
              <a:defRPr/>
            </a:pPr>
            <a:r>
              <a:rPr lang="en-US" altLang="en-US" sz="2400" dirty="0"/>
              <a:t>Galilean Ministry (8-9)</a:t>
            </a:r>
          </a:p>
          <a:p>
            <a:pPr eaLnBrk="1" hangingPunct="1">
              <a:lnSpc>
                <a:spcPct val="90000"/>
              </a:lnSpc>
              <a:buFont typeface="Wingdings" panose="05000000000000000000" pitchFamily="2" charset="2"/>
              <a:buNone/>
              <a:defRPr/>
            </a:pPr>
            <a:r>
              <a:rPr lang="en-US" altLang="en-US" sz="2400" dirty="0"/>
              <a:t>	</a:t>
            </a:r>
            <a:r>
              <a:rPr lang="en-US" altLang="en-US" sz="2400" b="1" i="1" dirty="0">
                <a:solidFill>
                  <a:srgbClr val="FFFF00"/>
                </a:solidFill>
              </a:rPr>
              <a:t>Mission of the Twelve</a:t>
            </a:r>
            <a:r>
              <a:rPr lang="en-US" altLang="en-US" sz="2400" b="1" i="1" dirty="0"/>
              <a:t> </a:t>
            </a:r>
            <a:r>
              <a:rPr lang="en-US" altLang="en-US" sz="2400" dirty="0"/>
              <a:t>(10)</a:t>
            </a:r>
          </a:p>
          <a:p>
            <a:pPr eaLnBrk="1" hangingPunct="1">
              <a:lnSpc>
                <a:spcPct val="90000"/>
              </a:lnSpc>
              <a:buFont typeface="Wingdings" panose="05000000000000000000" pitchFamily="2" charset="2"/>
              <a:buNone/>
              <a:defRPr/>
            </a:pPr>
            <a:r>
              <a:rPr lang="en-US" altLang="en-US" sz="2400" dirty="0"/>
              <a:t>Conflict narratives (11-12)</a:t>
            </a:r>
          </a:p>
          <a:p>
            <a:pPr eaLnBrk="1" hangingPunct="1">
              <a:lnSpc>
                <a:spcPct val="90000"/>
              </a:lnSpc>
              <a:buFont typeface="Wingdings" panose="05000000000000000000" pitchFamily="2" charset="2"/>
              <a:buNone/>
              <a:defRPr/>
            </a:pPr>
            <a:r>
              <a:rPr lang="en-US" altLang="en-US" sz="2400" b="1" i="1" dirty="0"/>
              <a:t>	</a:t>
            </a:r>
            <a:r>
              <a:rPr lang="en-US" altLang="en-US" sz="2400" b="1" i="1" dirty="0">
                <a:solidFill>
                  <a:srgbClr val="FFFF00"/>
                </a:solidFill>
              </a:rPr>
              <a:t>Parables of the Kingdom</a:t>
            </a:r>
            <a:r>
              <a:rPr lang="en-US" altLang="en-US" sz="2400" b="1" i="1" dirty="0"/>
              <a:t> </a:t>
            </a:r>
            <a:r>
              <a:rPr lang="en-US" altLang="en-US" sz="2400" dirty="0"/>
              <a:t>(13)</a:t>
            </a:r>
          </a:p>
          <a:p>
            <a:pPr eaLnBrk="1" hangingPunct="1">
              <a:lnSpc>
                <a:spcPct val="90000"/>
              </a:lnSpc>
              <a:buFont typeface="Wingdings" panose="05000000000000000000" pitchFamily="2" charset="2"/>
              <a:buNone/>
              <a:defRPr/>
            </a:pPr>
            <a:r>
              <a:rPr lang="en-US" altLang="en-US" sz="2400" dirty="0"/>
              <a:t>More ministry in Galilee (14-15)</a:t>
            </a:r>
          </a:p>
        </p:txBody>
      </p:sp>
      <p:sp>
        <p:nvSpPr>
          <p:cNvPr id="94213" name="Rectangle 5">
            <a:extLst>
              <a:ext uri="{FF2B5EF4-FFF2-40B4-BE49-F238E27FC236}">
                <a16:creationId xmlns:a16="http://schemas.microsoft.com/office/drawing/2014/main" id="{04AFC715-48D1-E830-00E7-17F779B0F1E9}"/>
              </a:ext>
            </a:extLst>
          </p:cNvPr>
          <p:cNvSpPr>
            <a:spLocks noGrp="1" noChangeArrowheads="1"/>
          </p:cNvSpPr>
          <p:nvPr>
            <p:ph type="body" sz="half" idx="2"/>
          </p:nvPr>
        </p:nvSpPr>
        <p:spPr>
          <a:xfrm>
            <a:off x="6248400" y="2057400"/>
            <a:ext cx="4267200" cy="4648200"/>
          </a:xfrm>
          <a:solidFill>
            <a:srgbClr val="1A000D"/>
          </a:solidFill>
          <a:ln w="3175">
            <a:solidFill>
              <a:schemeClr val="tx1"/>
            </a:solidFill>
            <a:miter lim="800000"/>
            <a:headEnd/>
            <a:tailEnd/>
          </a:ln>
        </p:spPr>
        <p:txBody>
          <a:bodyPr/>
          <a:lstStyle/>
          <a:p>
            <a:pPr eaLnBrk="1" hangingPunct="1">
              <a:lnSpc>
                <a:spcPct val="90000"/>
              </a:lnSpc>
              <a:buFont typeface="Wingdings" panose="05000000000000000000" pitchFamily="2" charset="2"/>
              <a:buNone/>
              <a:defRPr/>
            </a:pPr>
            <a:endParaRPr lang="en-US" altLang="en-US" sz="2400"/>
          </a:p>
          <a:p>
            <a:pPr eaLnBrk="1" hangingPunct="1">
              <a:lnSpc>
                <a:spcPct val="90000"/>
              </a:lnSpc>
              <a:buFont typeface="Wingdings" panose="05000000000000000000" pitchFamily="2" charset="2"/>
              <a:buNone/>
              <a:defRPr/>
            </a:pPr>
            <a:r>
              <a:rPr lang="en-US" altLang="en-US" sz="2400"/>
              <a:t>The turning point (16-17)</a:t>
            </a:r>
          </a:p>
          <a:p>
            <a:pPr eaLnBrk="1" hangingPunct="1">
              <a:lnSpc>
                <a:spcPct val="90000"/>
              </a:lnSpc>
              <a:buFont typeface="Wingdings" panose="05000000000000000000" pitchFamily="2" charset="2"/>
              <a:buNone/>
              <a:defRPr/>
            </a:pPr>
            <a:r>
              <a:rPr lang="en-US" altLang="en-US" sz="2400"/>
              <a:t>	</a:t>
            </a:r>
            <a:r>
              <a:rPr lang="en-US" altLang="en-US" sz="2400" b="1" i="1">
                <a:solidFill>
                  <a:srgbClr val="FFFF00"/>
                </a:solidFill>
              </a:rPr>
              <a:t>Sermon on offense, discipleship &amp; forgiveness</a:t>
            </a:r>
            <a:r>
              <a:rPr lang="en-US" altLang="en-US" sz="2400"/>
              <a:t> (18)</a:t>
            </a:r>
          </a:p>
          <a:p>
            <a:pPr eaLnBrk="1" hangingPunct="1">
              <a:lnSpc>
                <a:spcPct val="90000"/>
              </a:lnSpc>
              <a:buFont typeface="Wingdings" panose="05000000000000000000" pitchFamily="2" charset="2"/>
              <a:buNone/>
              <a:defRPr/>
            </a:pPr>
            <a:r>
              <a:rPr lang="en-US" altLang="en-US" sz="2400"/>
              <a:t>Ministry in Judea and Perea (19-22)</a:t>
            </a:r>
          </a:p>
          <a:p>
            <a:pPr eaLnBrk="1" hangingPunct="1">
              <a:lnSpc>
                <a:spcPct val="90000"/>
              </a:lnSpc>
              <a:buFont typeface="Wingdings" panose="05000000000000000000" pitchFamily="2" charset="2"/>
              <a:buNone/>
              <a:defRPr/>
            </a:pPr>
            <a:r>
              <a:rPr lang="en-US" altLang="en-US" sz="2400"/>
              <a:t>	</a:t>
            </a:r>
            <a:r>
              <a:rPr lang="en-US" altLang="en-US" sz="2400" b="1" i="1">
                <a:solidFill>
                  <a:srgbClr val="FFFF00"/>
                </a:solidFill>
              </a:rPr>
              <a:t>Sermon on the Fall of the Temple</a:t>
            </a:r>
            <a:r>
              <a:rPr lang="en-US" altLang="en-US" sz="2400" b="1" i="1"/>
              <a:t> </a:t>
            </a:r>
            <a:r>
              <a:rPr lang="en-US" altLang="en-US" sz="2400"/>
              <a:t>(23-25)</a:t>
            </a:r>
          </a:p>
          <a:p>
            <a:pPr eaLnBrk="1" hangingPunct="1">
              <a:lnSpc>
                <a:spcPct val="90000"/>
              </a:lnSpc>
              <a:buFont typeface="Wingdings" panose="05000000000000000000" pitchFamily="2" charset="2"/>
              <a:buNone/>
              <a:defRPr/>
            </a:pPr>
            <a:r>
              <a:rPr lang="en-US" altLang="en-US" sz="2400"/>
              <a:t>Passion narratives (26-27)</a:t>
            </a:r>
          </a:p>
          <a:p>
            <a:pPr eaLnBrk="1" hangingPunct="1">
              <a:lnSpc>
                <a:spcPct val="90000"/>
              </a:lnSpc>
              <a:buFont typeface="Wingdings" panose="05000000000000000000" pitchFamily="2" charset="2"/>
              <a:buNone/>
              <a:defRPr/>
            </a:pPr>
            <a:r>
              <a:rPr lang="en-US" altLang="en-US" sz="2400"/>
              <a:t>Resurrection narratives (28)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4212">
                                            <p:bg/>
                                          </p:spTgt>
                                        </p:tgtEl>
                                        <p:attrNameLst>
                                          <p:attrName>style.visibility</p:attrName>
                                        </p:attrNameLst>
                                      </p:cBhvr>
                                      <p:to>
                                        <p:strVal val="visible"/>
                                      </p:to>
                                    </p:set>
                                    <p:anim calcmode="lin" valueType="num">
                                      <p:cBhvr>
                                        <p:cTn id="7" dur="500" fill="hold"/>
                                        <p:tgtEl>
                                          <p:spTgt spid="94212">
                                            <p:bg/>
                                          </p:spTgt>
                                        </p:tgtEl>
                                        <p:attrNameLst>
                                          <p:attrName>ppt_w</p:attrName>
                                        </p:attrNameLst>
                                      </p:cBhvr>
                                      <p:tavLst>
                                        <p:tav tm="0">
                                          <p:val>
                                            <p:fltVal val="0"/>
                                          </p:val>
                                        </p:tav>
                                        <p:tav tm="100000">
                                          <p:val>
                                            <p:strVal val="#ppt_w"/>
                                          </p:val>
                                        </p:tav>
                                      </p:tavLst>
                                    </p:anim>
                                    <p:anim calcmode="lin" valueType="num">
                                      <p:cBhvr>
                                        <p:cTn id="8" dur="500" fill="hold"/>
                                        <p:tgtEl>
                                          <p:spTgt spid="94212">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4212">
                                            <p:txEl>
                                              <p:pRg st="0" end="0"/>
                                            </p:txEl>
                                          </p:spTgt>
                                        </p:tgtEl>
                                        <p:attrNameLst>
                                          <p:attrName>style.visibility</p:attrName>
                                        </p:attrNameLst>
                                      </p:cBhvr>
                                      <p:to>
                                        <p:strVal val="visible"/>
                                      </p:to>
                                    </p:set>
                                    <p:anim calcmode="lin" valueType="num">
                                      <p:cBhvr>
                                        <p:cTn id="11" dur="500" fill="hold"/>
                                        <p:tgtEl>
                                          <p:spTgt spid="942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421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4212">
                                            <p:txEl>
                                              <p:pRg st="1" end="1"/>
                                            </p:txEl>
                                          </p:spTgt>
                                        </p:tgtEl>
                                        <p:attrNameLst>
                                          <p:attrName>style.visibility</p:attrName>
                                        </p:attrNameLst>
                                      </p:cBhvr>
                                      <p:to>
                                        <p:strVal val="visible"/>
                                      </p:to>
                                    </p:set>
                                    <p:anim calcmode="lin" valueType="num">
                                      <p:cBhvr>
                                        <p:cTn id="15" dur="500" fill="hold"/>
                                        <p:tgtEl>
                                          <p:spTgt spid="9421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94212">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4212">
                                            <p:txEl>
                                              <p:pRg st="2" end="2"/>
                                            </p:txEl>
                                          </p:spTgt>
                                        </p:tgtEl>
                                        <p:attrNameLst>
                                          <p:attrName>style.visibility</p:attrName>
                                        </p:attrNameLst>
                                      </p:cBhvr>
                                      <p:to>
                                        <p:strVal val="visible"/>
                                      </p:to>
                                    </p:set>
                                    <p:anim calcmode="lin" valueType="num">
                                      <p:cBhvr>
                                        <p:cTn id="19" dur="500" fill="hold"/>
                                        <p:tgtEl>
                                          <p:spTgt spid="942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4212">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4212">
                                            <p:txEl>
                                              <p:pRg st="4" end="4"/>
                                            </p:txEl>
                                          </p:spTgt>
                                        </p:tgtEl>
                                        <p:attrNameLst>
                                          <p:attrName>style.visibility</p:attrName>
                                        </p:attrNameLst>
                                      </p:cBhvr>
                                      <p:to>
                                        <p:strVal val="visible"/>
                                      </p:to>
                                    </p:set>
                                    <p:anim calcmode="lin" valueType="num">
                                      <p:cBhvr>
                                        <p:cTn id="23" dur="500" fill="hold"/>
                                        <p:tgtEl>
                                          <p:spTgt spid="94212">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94212">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94212">
                                            <p:txEl>
                                              <p:pRg st="6" end="6"/>
                                            </p:txEl>
                                          </p:spTgt>
                                        </p:tgtEl>
                                        <p:attrNameLst>
                                          <p:attrName>style.visibility</p:attrName>
                                        </p:attrNameLst>
                                      </p:cBhvr>
                                      <p:to>
                                        <p:strVal val="visible"/>
                                      </p:to>
                                    </p:set>
                                    <p:anim calcmode="lin" valueType="num">
                                      <p:cBhvr>
                                        <p:cTn id="27" dur="500" fill="hold"/>
                                        <p:tgtEl>
                                          <p:spTgt spid="94212">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94212">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94212">
                                            <p:txEl>
                                              <p:pRg st="8" end="8"/>
                                            </p:txEl>
                                          </p:spTgt>
                                        </p:tgtEl>
                                        <p:attrNameLst>
                                          <p:attrName>style.visibility</p:attrName>
                                        </p:attrNameLst>
                                      </p:cBhvr>
                                      <p:to>
                                        <p:strVal val="visible"/>
                                      </p:to>
                                    </p:set>
                                    <p:anim calcmode="lin" valueType="num">
                                      <p:cBhvr>
                                        <p:cTn id="31" dur="500" fill="hold"/>
                                        <p:tgtEl>
                                          <p:spTgt spid="94212">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94212">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94213">
                                            <p:bg/>
                                          </p:spTgt>
                                        </p:tgtEl>
                                        <p:attrNameLst>
                                          <p:attrName>style.visibility</p:attrName>
                                        </p:attrNameLst>
                                      </p:cBhvr>
                                      <p:to>
                                        <p:strVal val="visible"/>
                                      </p:to>
                                    </p:set>
                                    <p:anim calcmode="lin" valueType="num">
                                      <p:cBhvr>
                                        <p:cTn id="37" dur="500" fill="hold"/>
                                        <p:tgtEl>
                                          <p:spTgt spid="94213">
                                            <p:bg/>
                                          </p:spTgt>
                                        </p:tgtEl>
                                        <p:attrNameLst>
                                          <p:attrName>ppt_w</p:attrName>
                                        </p:attrNameLst>
                                      </p:cBhvr>
                                      <p:tavLst>
                                        <p:tav tm="0">
                                          <p:val>
                                            <p:fltVal val="0"/>
                                          </p:val>
                                        </p:tav>
                                        <p:tav tm="100000">
                                          <p:val>
                                            <p:strVal val="#ppt_w"/>
                                          </p:val>
                                        </p:tav>
                                      </p:tavLst>
                                    </p:anim>
                                    <p:anim calcmode="lin" valueType="num">
                                      <p:cBhvr>
                                        <p:cTn id="38" dur="500" fill="hold"/>
                                        <p:tgtEl>
                                          <p:spTgt spid="94213">
                                            <p:bg/>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94213">
                                            <p:txEl>
                                              <p:pRg st="1" end="1"/>
                                            </p:txEl>
                                          </p:spTgt>
                                        </p:tgtEl>
                                        <p:attrNameLst>
                                          <p:attrName>style.visibility</p:attrName>
                                        </p:attrNameLst>
                                      </p:cBhvr>
                                      <p:to>
                                        <p:strVal val="visible"/>
                                      </p:to>
                                    </p:set>
                                    <p:anim calcmode="lin" valueType="num">
                                      <p:cBhvr>
                                        <p:cTn id="41" dur="500" fill="hold"/>
                                        <p:tgtEl>
                                          <p:spTgt spid="94213">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94213">
                                            <p:txEl>
                                              <p:pRg st="1" end="1"/>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94213">
                                            <p:txEl>
                                              <p:pRg st="3" end="3"/>
                                            </p:txEl>
                                          </p:spTgt>
                                        </p:tgtEl>
                                        <p:attrNameLst>
                                          <p:attrName>style.visibility</p:attrName>
                                        </p:attrNameLst>
                                      </p:cBhvr>
                                      <p:to>
                                        <p:strVal val="visible"/>
                                      </p:to>
                                    </p:set>
                                    <p:anim calcmode="lin" valueType="num">
                                      <p:cBhvr>
                                        <p:cTn id="45" dur="500" fill="hold"/>
                                        <p:tgtEl>
                                          <p:spTgt spid="94213">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94213">
                                            <p:txEl>
                                              <p:pRg st="3" end="3"/>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94213">
                                            <p:txEl>
                                              <p:pRg st="5" end="5"/>
                                            </p:txEl>
                                          </p:spTgt>
                                        </p:tgtEl>
                                        <p:attrNameLst>
                                          <p:attrName>style.visibility</p:attrName>
                                        </p:attrNameLst>
                                      </p:cBhvr>
                                      <p:to>
                                        <p:strVal val="visible"/>
                                      </p:to>
                                    </p:set>
                                    <p:anim calcmode="lin" valueType="num">
                                      <p:cBhvr>
                                        <p:cTn id="49" dur="500" fill="hold"/>
                                        <p:tgtEl>
                                          <p:spTgt spid="9421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94213">
                                            <p:txEl>
                                              <p:pRg st="5" end="5"/>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94213">
                                            <p:txEl>
                                              <p:pRg st="6" end="6"/>
                                            </p:txEl>
                                          </p:spTgt>
                                        </p:tgtEl>
                                        <p:attrNameLst>
                                          <p:attrName>style.visibility</p:attrName>
                                        </p:attrNameLst>
                                      </p:cBhvr>
                                      <p:to>
                                        <p:strVal val="visible"/>
                                      </p:to>
                                    </p:set>
                                    <p:anim calcmode="lin" valueType="num">
                                      <p:cBhvr>
                                        <p:cTn id="53" dur="500" fill="hold"/>
                                        <p:tgtEl>
                                          <p:spTgt spid="9421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9421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94212">
                                            <p:txEl>
                                              <p:pRg st="3" end="3"/>
                                            </p:txEl>
                                          </p:spTgt>
                                        </p:tgtEl>
                                        <p:attrNameLst>
                                          <p:attrName>style.visibility</p:attrName>
                                        </p:attrNameLst>
                                      </p:cBhvr>
                                      <p:to>
                                        <p:strVal val="visible"/>
                                      </p:to>
                                    </p:set>
                                    <p:anim calcmode="lin" valueType="num">
                                      <p:cBhvr>
                                        <p:cTn id="59" dur="500" fill="hold"/>
                                        <p:tgtEl>
                                          <p:spTgt spid="94212">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9421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94212">
                                            <p:txEl>
                                              <p:pRg st="5" end="5"/>
                                            </p:txEl>
                                          </p:spTgt>
                                        </p:tgtEl>
                                        <p:attrNameLst>
                                          <p:attrName>style.visibility</p:attrName>
                                        </p:attrNameLst>
                                      </p:cBhvr>
                                      <p:to>
                                        <p:strVal val="visible"/>
                                      </p:to>
                                    </p:set>
                                    <p:anim calcmode="lin" valueType="num">
                                      <p:cBhvr>
                                        <p:cTn id="65" dur="500" fill="hold"/>
                                        <p:tgtEl>
                                          <p:spTgt spid="94212">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9421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nodeType="clickEffect">
                                  <p:stCondLst>
                                    <p:cond delay="0"/>
                                  </p:stCondLst>
                                  <p:childTnLst>
                                    <p:set>
                                      <p:cBhvr>
                                        <p:cTn id="70" dur="1" fill="hold">
                                          <p:stCondLst>
                                            <p:cond delay="0"/>
                                          </p:stCondLst>
                                        </p:cTn>
                                        <p:tgtEl>
                                          <p:spTgt spid="94212">
                                            <p:txEl>
                                              <p:pRg st="7" end="7"/>
                                            </p:txEl>
                                          </p:spTgt>
                                        </p:tgtEl>
                                        <p:attrNameLst>
                                          <p:attrName>style.visibility</p:attrName>
                                        </p:attrNameLst>
                                      </p:cBhvr>
                                      <p:to>
                                        <p:strVal val="visible"/>
                                      </p:to>
                                    </p:set>
                                    <p:anim calcmode="lin" valueType="num">
                                      <p:cBhvr>
                                        <p:cTn id="71" dur="500" fill="hold"/>
                                        <p:tgtEl>
                                          <p:spTgt spid="94212">
                                            <p:txEl>
                                              <p:pRg st="7" end="7"/>
                                            </p:txEl>
                                          </p:spTgt>
                                        </p:tgtEl>
                                        <p:attrNameLst>
                                          <p:attrName>ppt_w</p:attrName>
                                        </p:attrNameLst>
                                      </p:cBhvr>
                                      <p:tavLst>
                                        <p:tav tm="0">
                                          <p:val>
                                            <p:fltVal val="0"/>
                                          </p:val>
                                        </p:tav>
                                        <p:tav tm="100000">
                                          <p:val>
                                            <p:strVal val="#ppt_w"/>
                                          </p:val>
                                        </p:tav>
                                      </p:tavLst>
                                    </p:anim>
                                    <p:anim calcmode="lin" valueType="num">
                                      <p:cBhvr>
                                        <p:cTn id="72" dur="500" fill="hold"/>
                                        <p:tgtEl>
                                          <p:spTgt spid="9421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94213">
                                            <p:txEl>
                                              <p:pRg st="2" end="2"/>
                                            </p:txEl>
                                          </p:spTgt>
                                        </p:tgtEl>
                                        <p:attrNameLst>
                                          <p:attrName>style.visibility</p:attrName>
                                        </p:attrNameLst>
                                      </p:cBhvr>
                                      <p:to>
                                        <p:strVal val="visible"/>
                                      </p:to>
                                    </p:set>
                                    <p:anim calcmode="lin" valueType="num">
                                      <p:cBhvr>
                                        <p:cTn id="77" dur="500" fill="hold"/>
                                        <p:tgtEl>
                                          <p:spTgt spid="94213">
                                            <p:txEl>
                                              <p:pRg st="2" end="2"/>
                                            </p:txEl>
                                          </p:spTgt>
                                        </p:tgtEl>
                                        <p:attrNameLst>
                                          <p:attrName>ppt_w</p:attrName>
                                        </p:attrNameLst>
                                      </p:cBhvr>
                                      <p:tavLst>
                                        <p:tav tm="0">
                                          <p:val>
                                            <p:fltVal val="0"/>
                                          </p:val>
                                        </p:tav>
                                        <p:tav tm="100000">
                                          <p:val>
                                            <p:strVal val="#ppt_w"/>
                                          </p:val>
                                        </p:tav>
                                      </p:tavLst>
                                    </p:anim>
                                    <p:anim calcmode="lin" valueType="num">
                                      <p:cBhvr>
                                        <p:cTn id="78" dur="500" fill="hold"/>
                                        <p:tgtEl>
                                          <p:spTgt spid="9421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nodeType="clickEffect">
                                  <p:stCondLst>
                                    <p:cond delay="0"/>
                                  </p:stCondLst>
                                  <p:childTnLst>
                                    <p:set>
                                      <p:cBhvr>
                                        <p:cTn id="82" dur="1" fill="hold">
                                          <p:stCondLst>
                                            <p:cond delay="0"/>
                                          </p:stCondLst>
                                        </p:cTn>
                                        <p:tgtEl>
                                          <p:spTgt spid="94213">
                                            <p:txEl>
                                              <p:pRg st="4" end="4"/>
                                            </p:txEl>
                                          </p:spTgt>
                                        </p:tgtEl>
                                        <p:attrNameLst>
                                          <p:attrName>style.visibility</p:attrName>
                                        </p:attrNameLst>
                                      </p:cBhvr>
                                      <p:to>
                                        <p:strVal val="visible"/>
                                      </p:to>
                                    </p:set>
                                    <p:anim calcmode="lin" valueType="num">
                                      <p:cBhvr>
                                        <p:cTn id="83" dur="500" fill="hold"/>
                                        <p:tgtEl>
                                          <p:spTgt spid="94213">
                                            <p:txEl>
                                              <p:pRg st="4" end="4"/>
                                            </p:txEl>
                                          </p:spTgt>
                                        </p:tgtEl>
                                        <p:attrNameLst>
                                          <p:attrName>ppt_w</p:attrName>
                                        </p:attrNameLst>
                                      </p:cBhvr>
                                      <p:tavLst>
                                        <p:tav tm="0">
                                          <p:val>
                                            <p:fltVal val="0"/>
                                          </p:val>
                                        </p:tav>
                                        <p:tav tm="100000">
                                          <p:val>
                                            <p:strVal val="#ppt_w"/>
                                          </p:val>
                                        </p:tav>
                                      </p:tavLst>
                                    </p:anim>
                                    <p:anim calcmode="lin" valueType="num">
                                      <p:cBhvr>
                                        <p:cTn id="84" dur="500" fill="hold"/>
                                        <p:tgtEl>
                                          <p:spTgt spid="9421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uiExpand="1" build="p" animBg="1"/>
      <p:bldP spid="94213"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4EBB9F-7411-C8A6-59DF-3D89272D47E2}"/>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5337230E-20D8-E95F-8AA3-6B24D06CDE0B}"/>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Mark</a:t>
            </a:r>
          </a:p>
        </p:txBody>
      </p:sp>
      <p:sp>
        <p:nvSpPr>
          <p:cNvPr id="2" name="Slide Number Placeholder 1">
            <a:extLst>
              <a:ext uri="{FF2B5EF4-FFF2-40B4-BE49-F238E27FC236}">
                <a16:creationId xmlns:a16="http://schemas.microsoft.com/office/drawing/2014/main" id="{BAE42371-4BD5-A389-B278-D7DCE5DB2F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796989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F157E8C-4323-CD8D-8EE9-115D59D245FB}"/>
              </a:ext>
            </a:extLst>
          </p:cNvPr>
          <p:cNvSpPr>
            <a:spLocks noGrp="1" noChangeArrowheads="1"/>
          </p:cNvSpPr>
          <p:nvPr>
            <p:ph type="title"/>
          </p:nvPr>
        </p:nvSpPr>
        <p:spPr>
          <a:xfrm>
            <a:off x="2827338" y="214314"/>
            <a:ext cx="6926262" cy="1462087"/>
          </a:xfrm>
        </p:spPr>
        <p:txBody>
          <a:bodyPr/>
          <a:lstStyle/>
          <a:p>
            <a:pPr eaLnBrk="1" hangingPunct="1"/>
            <a:r>
              <a:rPr lang="en-US" altLang="en-US">
                <a:latin typeface="Impact" panose="020B0806030902050204" pitchFamily="34" charset="0"/>
              </a:rPr>
              <a:t>The Need for Written Records</a:t>
            </a:r>
          </a:p>
        </p:txBody>
      </p:sp>
      <p:sp>
        <p:nvSpPr>
          <p:cNvPr id="131075" name="Rectangle 3">
            <a:extLst>
              <a:ext uri="{FF2B5EF4-FFF2-40B4-BE49-F238E27FC236}">
                <a16:creationId xmlns:a16="http://schemas.microsoft.com/office/drawing/2014/main" id="{23D4F946-6E8A-4D89-ACBC-7E80D2C97C3B}"/>
              </a:ext>
            </a:extLst>
          </p:cNvPr>
          <p:cNvSpPr>
            <a:spLocks noGrp="1" noChangeArrowheads="1"/>
          </p:cNvSpPr>
          <p:nvPr>
            <p:ph type="body" idx="1"/>
          </p:nvPr>
        </p:nvSpPr>
        <p:spPr>
          <a:xfrm>
            <a:off x="497305" y="2229852"/>
            <a:ext cx="11197390" cy="4515435"/>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As early Christians began to die who had known and seen Jesus personally, the need for a permanent record became highly important.</a:t>
            </a:r>
          </a:p>
          <a:p>
            <a:pPr eaLnBrk="1" hangingPunct="1">
              <a:lnSpc>
                <a:spcPct val="90000"/>
              </a:lnSpc>
              <a:defRPr/>
            </a:pPr>
            <a:r>
              <a:rPr lang="en-US" altLang="en-US" sz="2400" i="1" dirty="0"/>
              <a:t>It became increasingly apparent that Jesus might not return during the lifetimes of the apostles.</a:t>
            </a:r>
          </a:p>
          <a:p>
            <a:pPr eaLnBrk="1" hangingPunct="1">
              <a:lnSpc>
                <a:spcPct val="90000"/>
              </a:lnSpc>
              <a:defRPr/>
            </a:pPr>
            <a:r>
              <a:rPr lang="en-US" altLang="en-US" sz="2400" i="1" dirty="0"/>
              <a:t>Further, it was important that the authentic story of Jesus be preserved undistorted by those who had known him best.</a:t>
            </a:r>
          </a:p>
        </p:txBody>
      </p:sp>
      <p:sp>
        <p:nvSpPr>
          <p:cNvPr id="31748" name="Slide Number Placeholder 1">
            <a:extLst>
              <a:ext uri="{FF2B5EF4-FFF2-40B4-BE49-F238E27FC236}">
                <a16:creationId xmlns:a16="http://schemas.microsoft.com/office/drawing/2014/main" id="{D391AF1F-B2D0-F713-EFD5-3FA1591E7301}"/>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A529B09F-FBC3-4335-8432-EB09A1A1A301}" type="slidenum">
              <a:rPr lang="en-US" altLang="en-US" sz="1400">
                <a:solidFill>
                  <a:srgbClr val="000000"/>
                </a:solidFill>
              </a:rPr>
              <a:pPr fontAlgn="base">
                <a:spcBef>
                  <a:spcPct val="0"/>
                </a:spcBef>
                <a:spcAft>
                  <a:spcPct val="0"/>
                </a:spcAft>
                <a:buClrTx/>
                <a:buSzTx/>
                <a:buNone/>
              </a:pPr>
              <a:t>74</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p:cTn id="7" dur="500" fill="hold"/>
                                        <p:tgtEl>
                                          <p:spTgt spid="131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1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1075">
                                            <p:txEl>
                                              <p:pRg st="2" end="2"/>
                                            </p:txEl>
                                          </p:spTgt>
                                        </p:tgtEl>
                                        <p:attrNameLst>
                                          <p:attrName>style.visibility</p:attrName>
                                        </p:attrNameLst>
                                      </p:cBhvr>
                                      <p:to>
                                        <p:strVal val="visible"/>
                                      </p:to>
                                    </p:set>
                                    <p:anim calcmode="lin" valueType="num">
                                      <p:cBhvr additive="base">
                                        <p:cTn id="19" dur="500" fill="hold"/>
                                        <p:tgtEl>
                                          <p:spTgt spid="131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8B7F08B-83A0-C0AC-77EF-F0E34028966F}"/>
              </a:ext>
            </a:extLst>
          </p:cNvPr>
          <p:cNvSpPr>
            <a:spLocks noGrp="1" noChangeArrowheads="1"/>
          </p:cNvSpPr>
          <p:nvPr>
            <p:ph type="title"/>
          </p:nvPr>
        </p:nvSpPr>
        <p:spPr>
          <a:xfrm>
            <a:off x="619125" y="1381126"/>
            <a:ext cx="10953750" cy="936626"/>
          </a:xfrm>
        </p:spPr>
        <p:txBody>
          <a:bodyPr/>
          <a:lstStyle/>
          <a:p>
            <a:pPr eaLnBrk="1" hangingPunct="1"/>
            <a:r>
              <a:rPr lang="en-US" altLang="en-US" sz="2800" b="1" dirty="0">
                <a:solidFill>
                  <a:srgbClr val="CC0000"/>
                </a:solidFill>
              </a:rPr>
              <a:t>The early Christian leader Papias (early 2</a:t>
            </a:r>
            <a:r>
              <a:rPr lang="en-US" altLang="en-US" sz="2800" b="1" baseline="30000" dirty="0">
                <a:solidFill>
                  <a:srgbClr val="CC0000"/>
                </a:solidFill>
              </a:rPr>
              <a:t>nd</a:t>
            </a:r>
            <a:r>
              <a:rPr lang="en-US" altLang="en-US" sz="2800" b="1" dirty="0">
                <a:solidFill>
                  <a:srgbClr val="CC0000"/>
                </a:solidFill>
              </a:rPr>
              <a:t> century) tells us that Mark wrote down the testimony of Simon Peter.</a:t>
            </a:r>
          </a:p>
        </p:txBody>
      </p:sp>
      <p:sp>
        <p:nvSpPr>
          <p:cNvPr id="48131" name="Rectangle 3">
            <a:extLst>
              <a:ext uri="{FF2B5EF4-FFF2-40B4-BE49-F238E27FC236}">
                <a16:creationId xmlns:a16="http://schemas.microsoft.com/office/drawing/2014/main" id="{8A7C9E8A-2B66-2AC4-EBBF-5DD8AD7E6849}"/>
              </a:ext>
            </a:extLst>
          </p:cNvPr>
          <p:cNvSpPr>
            <a:spLocks noGrp="1" noChangeArrowheads="1"/>
          </p:cNvSpPr>
          <p:nvPr>
            <p:ph type="body" idx="1"/>
          </p:nvPr>
        </p:nvSpPr>
        <p:spPr>
          <a:xfrm>
            <a:off x="361950" y="2940050"/>
            <a:ext cx="11525250" cy="3689350"/>
          </a:xfrm>
          <a:solidFill>
            <a:srgbClr val="FFCC66"/>
          </a:solidFill>
        </p:spPr>
        <p:txBody>
          <a:bodyPr/>
          <a:lstStyle/>
          <a:p>
            <a:pPr eaLnBrk="1" hangingPunct="1">
              <a:buFont typeface="Wingdings" panose="05000000000000000000" pitchFamily="2" charset="2"/>
              <a:buNone/>
            </a:pPr>
            <a:r>
              <a:rPr lang="en-US" altLang="en-US" i="1">
                <a:latin typeface="Papyrus" panose="03070502060502030205" pitchFamily="66" charset="0"/>
              </a:rPr>
              <a:t>Mark…wrote down accurately…whatsoever he remembered [that Peter said] of the things said or done by Christ. </a:t>
            </a:r>
          </a:p>
          <a:p>
            <a:pPr eaLnBrk="1" hangingPunct="1">
              <a:buFont typeface="Wingdings" panose="05000000000000000000" pitchFamily="2" charset="2"/>
              <a:buNone/>
            </a:pPr>
            <a:r>
              <a:rPr lang="en-US" altLang="en-US" i="1">
                <a:latin typeface="Papyrus" panose="03070502060502030205" pitchFamily="66" charset="0"/>
              </a:rPr>
              <a:t>…he was careful of one thing, not to omit any of the things which he had heard, and not to state them falsely.</a:t>
            </a:r>
          </a:p>
          <a:p>
            <a:pPr algn="r" eaLnBrk="1" hangingPunct="1">
              <a:buFont typeface="Wingdings" panose="05000000000000000000" pitchFamily="2" charset="2"/>
              <a:buNone/>
            </a:pPr>
            <a:r>
              <a:rPr lang="en-US" altLang="en-US" sz="2400">
                <a:latin typeface="Arial Narrow" panose="020B0606020202030204" pitchFamily="34" charset="0"/>
              </a:rPr>
              <a:t>Eusebius, </a:t>
            </a:r>
            <a:r>
              <a:rPr lang="en-US" altLang="en-US" sz="2400" i="1">
                <a:latin typeface="Arial Narrow" panose="020B0606020202030204" pitchFamily="34" charset="0"/>
              </a:rPr>
              <a:t>Ecclesiastical History</a:t>
            </a:r>
            <a:r>
              <a:rPr lang="en-US" altLang="en-US" sz="2400">
                <a:latin typeface="Arial Narrow" panose="020B0606020202030204" pitchFamily="34" charset="0"/>
              </a:rPr>
              <a:t> III.39.15.</a:t>
            </a:r>
          </a:p>
        </p:txBody>
      </p:sp>
      <p:sp>
        <p:nvSpPr>
          <p:cNvPr id="48132" name="TextBox 1">
            <a:extLst>
              <a:ext uri="{FF2B5EF4-FFF2-40B4-BE49-F238E27FC236}">
                <a16:creationId xmlns:a16="http://schemas.microsoft.com/office/drawing/2014/main" id="{45FEF8EF-C898-85C0-D523-A9A1D7C70693}"/>
              </a:ext>
            </a:extLst>
          </p:cNvPr>
          <p:cNvSpPr txBox="1">
            <a:spLocks noChangeArrowheads="1"/>
          </p:cNvSpPr>
          <p:nvPr/>
        </p:nvSpPr>
        <p:spPr bwMode="auto">
          <a:xfrm>
            <a:off x="2051050" y="273051"/>
            <a:ext cx="8001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ct val="0"/>
              </a:spcBef>
              <a:spcAft>
                <a:spcPct val="0"/>
              </a:spcAft>
              <a:buClrTx/>
              <a:buSzTx/>
              <a:buNone/>
            </a:pPr>
            <a:r>
              <a:rPr lang="en-US" altLang="en-US" sz="6600">
                <a:solidFill>
                  <a:srgbClr val="800000"/>
                </a:solidFill>
                <a:latin typeface="Brush Script MT" panose="03060802040406070304" pitchFamily="66" charset="0"/>
              </a:rPr>
              <a:t>Peter’s Gospel (Mark)</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animEffect transition="in" filter="fade">
                                      <p:cBhvr>
                                        <p:cTn id="9" dur="500"/>
                                        <p:tgtEl>
                                          <p:spTgt spid="481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48131">
                                            <p:bg/>
                                          </p:spTgt>
                                        </p:tgtEl>
                                        <p:attrNameLst>
                                          <p:attrName>style.visibility</p:attrName>
                                        </p:attrNameLst>
                                      </p:cBhvr>
                                      <p:to>
                                        <p:strVal val="visible"/>
                                      </p:to>
                                    </p:set>
                                    <p:animEffect transition="in" filter="randombar(horizontal)">
                                      <p:cBhvr>
                                        <p:cTn id="14" dur="500"/>
                                        <p:tgtEl>
                                          <p:spTgt spid="48131">
                                            <p:bg/>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8131">
                                            <p:txEl>
                                              <p:pRg st="0" end="0"/>
                                            </p:txEl>
                                          </p:spTgt>
                                        </p:tgtEl>
                                        <p:attrNameLst>
                                          <p:attrName>style.visibility</p:attrName>
                                        </p:attrNameLst>
                                      </p:cBhvr>
                                      <p:to>
                                        <p:strVal val="visible"/>
                                      </p:to>
                                    </p:set>
                                    <p:animEffect transition="in" filter="randombar(horizontal)">
                                      <p:cBhvr>
                                        <p:cTn id="17" dur="500"/>
                                        <p:tgtEl>
                                          <p:spTgt spid="48131">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8131">
                                            <p:txEl>
                                              <p:pRg st="1" end="1"/>
                                            </p:txEl>
                                          </p:spTgt>
                                        </p:tgtEl>
                                        <p:attrNameLst>
                                          <p:attrName>style.visibility</p:attrName>
                                        </p:attrNameLst>
                                      </p:cBhvr>
                                      <p:to>
                                        <p:strVal val="visible"/>
                                      </p:to>
                                    </p:set>
                                    <p:animEffect transition="in" filter="randombar(horizontal)">
                                      <p:cBhvr>
                                        <p:cTn id="20" dur="500"/>
                                        <p:tgtEl>
                                          <p:spTgt spid="48131">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8131">
                                            <p:txEl>
                                              <p:pRg st="2" end="2"/>
                                            </p:txEl>
                                          </p:spTgt>
                                        </p:tgtEl>
                                        <p:attrNameLst>
                                          <p:attrName>style.visibility</p:attrName>
                                        </p:attrNameLst>
                                      </p:cBhvr>
                                      <p:to>
                                        <p:strVal val="visible"/>
                                      </p:to>
                                    </p:set>
                                    <p:animEffect transition="in" filter="randombar(horizontal)">
                                      <p:cBhvr>
                                        <p:cTn id="23" dur="5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D4D9D87-0A69-CCBA-AD26-730C6ED39DA0}"/>
              </a:ext>
            </a:extLst>
          </p:cNvPr>
          <p:cNvSpPr>
            <a:spLocks noGrp="1" noChangeArrowheads="1"/>
          </p:cNvSpPr>
          <p:nvPr>
            <p:ph type="title"/>
          </p:nvPr>
        </p:nvSpPr>
        <p:spPr>
          <a:xfrm>
            <a:off x="2021305" y="214314"/>
            <a:ext cx="8983579" cy="1462087"/>
          </a:xfrm>
        </p:spPr>
        <p:txBody>
          <a:bodyPr/>
          <a:lstStyle/>
          <a:p>
            <a:pPr eaLnBrk="1" hangingPunct="1"/>
            <a:r>
              <a:rPr lang="en-US" altLang="en-US" sz="3600" dirty="0">
                <a:latin typeface="Impact" panose="020B0806030902050204" pitchFamily="34" charset="0"/>
              </a:rPr>
              <a:t>Special Emphases in Mark’s Gospel</a:t>
            </a:r>
          </a:p>
        </p:txBody>
      </p:sp>
      <p:sp>
        <p:nvSpPr>
          <p:cNvPr id="140291" name="Rectangle 3">
            <a:extLst>
              <a:ext uri="{FF2B5EF4-FFF2-40B4-BE49-F238E27FC236}">
                <a16:creationId xmlns:a16="http://schemas.microsoft.com/office/drawing/2014/main" id="{F5D6D14E-1A69-4A6D-9E11-F851189B1195}"/>
              </a:ext>
            </a:extLst>
          </p:cNvPr>
          <p:cNvSpPr>
            <a:spLocks noGrp="1" noChangeArrowheads="1"/>
          </p:cNvSpPr>
          <p:nvPr>
            <p:ph type="body" idx="1"/>
          </p:nvPr>
        </p:nvSpPr>
        <p:spPr>
          <a:xfrm>
            <a:off x="481263" y="2261937"/>
            <a:ext cx="11458854" cy="3870576"/>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Based on the testimony of Simon Peter, Mark portrays a busy Christ.</a:t>
            </a:r>
          </a:p>
          <a:p>
            <a:pPr eaLnBrk="1" hangingPunct="1">
              <a:lnSpc>
                <a:spcPct val="90000"/>
              </a:lnSpc>
              <a:defRPr/>
            </a:pPr>
            <a:r>
              <a:rPr lang="en-US" altLang="en-US" sz="2000" i="1" dirty="0"/>
              <a:t>A favorite word is </a:t>
            </a:r>
            <a:r>
              <a:rPr lang="el-GR" altLang="en-US" sz="2000" dirty="0"/>
              <a:t>ευθυς</a:t>
            </a:r>
            <a:r>
              <a:rPr lang="en-US" altLang="en-US" sz="2000" i="1" dirty="0"/>
              <a:t> (= immediately).</a:t>
            </a:r>
          </a:p>
          <a:p>
            <a:pPr eaLnBrk="1" hangingPunct="1">
              <a:lnSpc>
                <a:spcPct val="90000"/>
              </a:lnSpc>
              <a:defRPr/>
            </a:pPr>
            <a:r>
              <a:rPr lang="en-US" altLang="en-US" sz="2000" i="1" dirty="0"/>
              <a:t>A special feature is that Jesus’ messianic identity must be kept a secret by the disciples until after his passion.</a:t>
            </a:r>
          </a:p>
          <a:p>
            <a:pPr eaLnBrk="1" hangingPunct="1">
              <a:lnSpc>
                <a:spcPct val="90000"/>
              </a:lnSpc>
              <a:defRPr/>
            </a:pPr>
            <a:r>
              <a:rPr lang="en-US" altLang="en-US" sz="2000" i="1" dirty="0"/>
              <a:t>Though emphasizing Jesus’ humanity, Mark continually points beyond his humanness to his divine sonship.</a:t>
            </a:r>
          </a:p>
        </p:txBody>
      </p:sp>
      <p:sp>
        <p:nvSpPr>
          <p:cNvPr id="43012" name="Slide Number Placeholder 1">
            <a:extLst>
              <a:ext uri="{FF2B5EF4-FFF2-40B4-BE49-F238E27FC236}">
                <a16:creationId xmlns:a16="http://schemas.microsoft.com/office/drawing/2014/main" id="{BFFA6B83-8453-B714-CAE1-7749FC429A1A}"/>
              </a:ext>
            </a:extLst>
          </p:cNvPr>
          <p:cNvSpPr>
            <a:spLocks noGrp="1"/>
          </p:cNvSpPr>
          <p:nvPr>
            <p:ph type="sldNum" sz="quarter" idx="12"/>
          </p:nvPr>
        </p:nvSpPr>
        <p:spPr>
          <a:noFill/>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fld id="{B11D8E5E-9B40-4F41-9A36-23E3C4EAE520}" type="slidenum">
              <a:rPr lang="en-US" altLang="en-US" sz="1400">
                <a:solidFill>
                  <a:srgbClr val="000000"/>
                </a:solidFill>
              </a:rPr>
              <a:pPr fontAlgn="base">
                <a:spcBef>
                  <a:spcPct val="0"/>
                </a:spcBef>
                <a:spcAft>
                  <a:spcPct val="0"/>
                </a:spcAft>
                <a:buClrTx/>
                <a:buSzTx/>
                <a:buNone/>
              </a:pPr>
              <a:t>76</a:t>
            </a:fld>
            <a:endParaRPr lang="en-US" altLang="en-US" sz="14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02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1">
                                            <p:txEl>
                                              <p:pRg st="1" end="1"/>
                                            </p:txEl>
                                          </p:spTgt>
                                        </p:tgtEl>
                                        <p:attrNameLst>
                                          <p:attrName>style.visibility</p:attrName>
                                        </p:attrNameLst>
                                      </p:cBhvr>
                                      <p:to>
                                        <p:strVal val="visible"/>
                                      </p:to>
                                    </p:set>
                                    <p:anim calcmode="lin" valueType="num">
                                      <p:cBhvr additive="base">
                                        <p:cTn id="13"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 calcmode="lin" valueType="num">
                                      <p:cBhvr additive="base">
                                        <p:cTn id="19" dur="500" fill="hold"/>
                                        <p:tgtEl>
                                          <p:spTgt spid="140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0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0291">
                                            <p:txEl>
                                              <p:pRg st="3" end="3"/>
                                            </p:txEl>
                                          </p:spTgt>
                                        </p:tgtEl>
                                        <p:attrNameLst>
                                          <p:attrName>style.visibility</p:attrName>
                                        </p:attrNameLst>
                                      </p:cBhvr>
                                      <p:to>
                                        <p:strVal val="visible"/>
                                      </p:to>
                                    </p:set>
                                    <p:anim calcmode="lin" valueType="num">
                                      <p:cBhvr additive="base">
                                        <p:cTn id="25"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B272-3908-4BEF-B41F-C05ADCC7D3A5}"/>
              </a:ext>
            </a:extLst>
          </p:cNvPr>
          <p:cNvSpPr>
            <a:spLocks noGrp="1"/>
          </p:cNvSpPr>
          <p:nvPr>
            <p:ph type="title"/>
          </p:nvPr>
        </p:nvSpPr>
        <p:spPr>
          <a:xfrm>
            <a:off x="2209800" y="225424"/>
            <a:ext cx="9686926" cy="1462087"/>
          </a:xfrm>
        </p:spPr>
        <p:txBody>
          <a:bodyPr/>
          <a:lstStyle/>
          <a:p>
            <a:pPr>
              <a:defRPr/>
            </a:pPr>
            <a:r>
              <a:rPr lang="el-GR" sz="3600" b="1" dirty="0">
                <a:latin typeface="Greekth" panose="02020803070505020304" pitchFamily="18" charset="0"/>
              </a:rPr>
              <a:t>Ευθυς</a:t>
            </a:r>
            <a:r>
              <a:rPr lang="en-US" sz="3600" b="1" dirty="0">
                <a:latin typeface="+mn-lt"/>
              </a:rPr>
              <a:t> (immediately)</a:t>
            </a:r>
            <a:endParaRPr lang="en-US" sz="3600" b="1" dirty="0">
              <a:latin typeface="Greekth" panose="02020803070505020304" pitchFamily="18" charset="0"/>
            </a:endParaRPr>
          </a:p>
        </p:txBody>
      </p:sp>
      <p:sp>
        <p:nvSpPr>
          <p:cNvPr id="3" name="Content Placeholder 2">
            <a:extLst>
              <a:ext uri="{FF2B5EF4-FFF2-40B4-BE49-F238E27FC236}">
                <a16:creationId xmlns:a16="http://schemas.microsoft.com/office/drawing/2014/main" id="{A3C65EEA-CA52-4F9E-81E1-EEBCBEFE5D6A}"/>
              </a:ext>
            </a:extLst>
          </p:cNvPr>
          <p:cNvSpPr>
            <a:spLocks noGrp="1"/>
          </p:cNvSpPr>
          <p:nvPr>
            <p:ph idx="1"/>
          </p:nvPr>
        </p:nvSpPr>
        <p:spPr>
          <a:xfrm>
            <a:off x="513347" y="2213811"/>
            <a:ext cx="9965741" cy="3434514"/>
          </a:xfrm>
        </p:spPr>
        <p:txBody>
          <a:bodyPr/>
          <a:lstStyle/>
          <a:p>
            <a:pPr marL="0" indent="0">
              <a:buNone/>
              <a:defRPr/>
            </a:pPr>
            <a:r>
              <a:rPr lang="en-US" sz="2400" b="1" dirty="0">
                <a:solidFill>
                  <a:srgbClr val="FF0000"/>
                </a:solidFill>
                <a:effectLst>
                  <a:outerShdw blurRad="38100" dist="38100" dir="2700000" algn="tl">
                    <a:srgbClr val="000000">
                      <a:alpha val="43137"/>
                    </a:srgbClr>
                  </a:outerShdw>
                </a:effectLst>
              </a:rPr>
              <a:t>Mark’s use of the word </a:t>
            </a:r>
            <a:r>
              <a:rPr lang="el-GR" sz="2400" dirty="0">
                <a:solidFill>
                  <a:srgbClr val="FF0000"/>
                </a:solidFill>
                <a:effectLst>
                  <a:outerShdw blurRad="38100" dist="38100" dir="2700000" algn="tl">
                    <a:srgbClr val="000000">
                      <a:alpha val="43137"/>
                    </a:srgbClr>
                  </a:outerShdw>
                </a:effectLst>
              </a:rPr>
              <a:t>ευθυς</a:t>
            </a:r>
            <a:r>
              <a:rPr lang="en-US" sz="2400" b="1" dirty="0">
                <a:solidFill>
                  <a:srgbClr val="FF0000"/>
                </a:solidFill>
                <a:effectLst>
                  <a:outerShdw blurRad="38100" dist="38100" dir="2700000" algn="tl">
                    <a:srgbClr val="000000">
                      <a:alpha val="43137"/>
                    </a:srgbClr>
                  </a:outerShdw>
                </a:effectLst>
              </a:rPr>
              <a:t> is striking when compared to the other gospels:</a:t>
            </a:r>
          </a:p>
          <a:p>
            <a:pPr>
              <a:defRPr/>
            </a:pPr>
            <a:r>
              <a:rPr lang="en-US" sz="2000" i="1" dirty="0"/>
              <a:t>Matthew (5 times)</a:t>
            </a:r>
          </a:p>
          <a:p>
            <a:pPr>
              <a:defRPr/>
            </a:pPr>
            <a:r>
              <a:rPr lang="en-US" sz="2000" i="1" dirty="0"/>
              <a:t>Mark (41 times)</a:t>
            </a:r>
          </a:p>
          <a:p>
            <a:pPr>
              <a:defRPr/>
            </a:pPr>
            <a:r>
              <a:rPr lang="en-US" sz="2000" i="1" dirty="0"/>
              <a:t>Luke (1 time)</a:t>
            </a:r>
          </a:p>
          <a:p>
            <a:pPr>
              <a:defRPr/>
            </a:pPr>
            <a:r>
              <a:rPr lang="en-US" sz="2000" i="1" dirty="0"/>
              <a:t>John (3 times)</a:t>
            </a:r>
          </a:p>
        </p:txBody>
      </p:sp>
      <p:sp>
        <p:nvSpPr>
          <p:cNvPr id="44036" name="TextBox 4">
            <a:extLst>
              <a:ext uri="{FF2B5EF4-FFF2-40B4-BE49-F238E27FC236}">
                <a16:creationId xmlns:a16="http://schemas.microsoft.com/office/drawing/2014/main" id="{99A76F15-5A73-FB68-4FAB-1C49D88E48D2}"/>
              </a:ext>
            </a:extLst>
          </p:cNvPr>
          <p:cNvSpPr txBox="1">
            <a:spLocks noChangeArrowheads="1"/>
          </p:cNvSpPr>
          <p:nvPr/>
        </p:nvSpPr>
        <p:spPr bwMode="auto">
          <a:xfrm>
            <a:off x="513347" y="5715000"/>
            <a:ext cx="11277600" cy="954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fontAlgn="base" hangingPunct="0">
              <a:spcBef>
                <a:spcPct val="0"/>
              </a:spcBef>
              <a:spcAft>
                <a:spcPct val="0"/>
              </a:spcAft>
            </a:pPr>
            <a:r>
              <a:rPr lang="en-US" altLang="en-US" sz="2800" dirty="0">
                <a:solidFill>
                  <a:srgbClr val="000000"/>
                </a:solidFill>
                <a:latin typeface="Impact" panose="020B0806030902050204" pitchFamily="34" charset="0"/>
              </a:rPr>
              <a:t>Mark seems to wish his readers to see Jesus as busy and able to respond to any situation without hesitation.</a:t>
            </a:r>
          </a:p>
        </p:txBody>
      </p:sp>
      <p:sp>
        <p:nvSpPr>
          <p:cNvPr id="6" name="TextBox 5">
            <a:extLst>
              <a:ext uri="{FF2B5EF4-FFF2-40B4-BE49-F238E27FC236}">
                <a16:creationId xmlns:a16="http://schemas.microsoft.com/office/drawing/2014/main" id="{588A8556-A207-4311-AF90-F4309D4C692B}"/>
              </a:ext>
            </a:extLst>
          </p:cNvPr>
          <p:cNvSpPr txBox="1"/>
          <p:nvPr/>
        </p:nvSpPr>
        <p:spPr>
          <a:xfrm>
            <a:off x="5124450" y="3312612"/>
            <a:ext cx="6010568" cy="1015663"/>
          </a:xfrm>
          <a:prstGeom prst="rect">
            <a:avLst/>
          </a:prstGeom>
          <a:solidFill>
            <a:schemeClr val="tx2">
              <a:lumMod val="75000"/>
            </a:schemeClr>
          </a:solidFill>
          <a:ln>
            <a:solidFill>
              <a:schemeClr val="tx2">
                <a:lumMod val="75000"/>
              </a:schemeClr>
            </a:solidFill>
          </a:ln>
        </p:spPr>
        <p:txBody>
          <a:bodyPr wrap="square">
            <a:spAutoFit/>
          </a:bodyPr>
          <a:lstStyle/>
          <a:p>
            <a:pPr eaLnBrk="0" fontAlgn="base" hangingPunct="0">
              <a:spcBef>
                <a:spcPct val="0"/>
              </a:spcBef>
              <a:spcAft>
                <a:spcPct val="0"/>
              </a:spcAft>
              <a:defRPr/>
            </a:pPr>
            <a:r>
              <a:rPr lang="en-US" sz="2000" dirty="0">
                <a:solidFill>
                  <a:srgbClr val="FFFFFF"/>
                </a:solidFill>
                <a:latin typeface="Tahoma" panose="020B0604030504040204" pitchFamily="34" charset="0"/>
                <a:cs typeface="Arial" panose="020B0604020202020204" pitchFamily="34" charset="0"/>
              </a:rPr>
              <a:t>Notice how frequently Mark uses this word in just the first chapter (1:10, 12, 18, 20, 21, 23, 28, 29, 30, 42, 43).</a:t>
            </a:r>
          </a:p>
        </p:txBody>
      </p:sp>
    </p:spTree>
  </p:cSld>
  <p:clrMapOvr>
    <a:masterClrMapping/>
  </p:clrMapOvr>
  <p:transition>
    <p:blinds/>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748078-8007-D428-7DD5-20950BE0E20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8FA7FB25-DB2C-3C17-C103-9509DCC7317E}"/>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Luke</a:t>
            </a:r>
          </a:p>
        </p:txBody>
      </p:sp>
      <p:sp>
        <p:nvSpPr>
          <p:cNvPr id="2" name="Slide Number Placeholder 1">
            <a:extLst>
              <a:ext uri="{FF2B5EF4-FFF2-40B4-BE49-F238E27FC236}">
                <a16:creationId xmlns:a16="http://schemas.microsoft.com/office/drawing/2014/main" id="{731B1FF9-1DCB-440B-E6AE-266C100617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852628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B3CBE-B7FA-BF83-F6A0-E64B7ECA3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A2503-7059-02CD-38DC-2BC11C1F4D37}"/>
              </a:ext>
            </a:extLst>
          </p:cNvPr>
          <p:cNvSpPr>
            <a:spLocks noGrp="1"/>
          </p:cNvSpPr>
          <p:nvPr>
            <p:ph type="title"/>
          </p:nvPr>
        </p:nvSpPr>
        <p:spPr>
          <a:xfrm>
            <a:off x="2063536" y="304800"/>
            <a:ext cx="8911687" cy="976090"/>
          </a:xfrm>
        </p:spPr>
        <p:txBody>
          <a:bodyPr/>
          <a:lstStyle/>
          <a:p>
            <a:r>
              <a:rPr lang="en-US" b="1" dirty="0">
                <a:solidFill>
                  <a:srgbClr val="C00000"/>
                </a:solidFill>
              </a:rPr>
              <a:t>LUKE</a:t>
            </a:r>
          </a:p>
        </p:txBody>
      </p:sp>
      <p:sp>
        <p:nvSpPr>
          <p:cNvPr id="3" name="Content Placeholder 2">
            <a:extLst>
              <a:ext uri="{FF2B5EF4-FFF2-40B4-BE49-F238E27FC236}">
                <a16:creationId xmlns:a16="http://schemas.microsoft.com/office/drawing/2014/main" id="{BC19EB25-5BE3-C0ED-7BB5-71E43C739755}"/>
              </a:ext>
            </a:extLst>
          </p:cNvPr>
          <p:cNvSpPr>
            <a:spLocks noGrp="1"/>
          </p:cNvSpPr>
          <p:nvPr>
            <p:ph idx="1"/>
          </p:nvPr>
        </p:nvSpPr>
        <p:spPr>
          <a:xfrm>
            <a:off x="2063536" y="1280890"/>
            <a:ext cx="9879083" cy="4961021"/>
          </a:xfrm>
        </p:spPr>
        <p:txBody>
          <a:bodyPr>
            <a:normAutofit/>
          </a:bodyPr>
          <a:lstStyle/>
          <a:p>
            <a:pPr marL="0" indent="0">
              <a:buNone/>
            </a:pPr>
            <a:r>
              <a:rPr lang="en-US" sz="2400" b="1" dirty="0">
                <a:solidFill>
                  <a:srgbClr val="002060"/>
                </a:solidFill>
              </a:rPr>
              <a:t>Our earliest postapostolic source (Irenaeus, c. AD 180) identifies Luke as the author of Luke-Acts as does the title of the gospel in the earliest extant manuscript (c. AD 200).</a:t>
            </a:r>
          </a:p>
          <a:p>
            <a:pPr>
              <a:defRPr/>
            </a:pPr>
            <a:r>
              <a:rPr lang="el-GR" altLang="en-US" sz="2000" dirty="0">
                <a:latin typeface="Greekth" panose="02020803070505020304" pitchFamily="18" charset="0"/>
              </a:rPr>
              <a:t>Λουκας</a:t>
            </a:r>
            <a:r>
              <a:rPr lang="en-US" altLang="en-US" sz="2000" i="1" dirty="0"/>
              <a:t> apparently was himself a Greek, a physician by profession and the fellow-worker of Paul (Col. 4:14; 2 Ti. 4:11; </a:t>
            </a:r>
            <a:r>
              <a:rPr lang="en-US" altLang="en-US" sz="2000" i="1" dirty="0" err="1"/>
              <a:t>Phlmn</a:t>
            </a:r>
            <a:r>
              <a:rPr lang="en-US" altLang="en-US" sz="2000" i="1" dirty="0"/>
              <a:t> 24).</a:t>
            </a:r>
          </a:p>
          <a:p>
            <a:pPr>
              <a:defRPr/>
            </a:pPr>
            <a:r>
              <a:rPr lang="en-US" altLang="en-US" sz="2000" i="1" dirty="0"/>
              <a:t>He seems to have accompanied Paul during those missionary narratives written in the first person plural (the “we” sections of Acts), beginning in 16:10 (cf. 20:6; 21:1; 27:1). </a:t>
            </a:r>
            <a:endParaRPr lang="en-US" sz="2000" i="1" dirty="0">
              <a:solidFill>
                <a:schemeClr val="tx1"/>
              </a:solidFill>
            </a:endParaRPr>
          </a:p>
          <a:p>
            <a:r>
              <a:rPr lang="en-US" sz="2000" i="1" dirty="0">
                <a:solidFill>
                  <a:schemeClr val="tx1"/>
                </a:solidFill>
              </a:rPr>
              <a:t>In the earliest canon list, the Muratorian Fragment (late 2</a:t>
            </a:r>
            <a:r>
              <a:rPr lang="en-US" sz="2000" i="1" baseline="30000" dirty="0">
                <a:solidFill>
                  <a:schemeClr val="tx1"/>
                </a:solidFill>
              </a:rPr>
              <a:t>nd</a:t>
            </a:r>
            <a:r>
              <a:rPr lang="en-US" sz="2000" i="1" dirty="0">
                <a:solidFill>
                  <a:schemeClr val="tx1"/>
                </a:solidFill>
              </a:rPr>
              <a:t> century), the “Third Gospel” is listed to be Luke.</a:t>
            </a:r>
          </a:p>
          <a:p>
            <a:r>
              <a:rPr lang="en-US" sz="2000" i="1" dirty="0">
                <a:solidFill>
                  <a:schemeClr val="tx1"/>
                </a:solidFill>
              </a:rPr>
              <a:t>Together with the Book of Acts, Luke wrote approximately 28% of the NT, slightly more than Paul at 25%.</a:t>
            </a:r>
          </a:p>
        </p:txBody>
      </p:sp>
      <p:sp>
        <p:nvSpPr>
          <p:cNvPr id="5" name="Slide Number Placeholder 4">
            <a:extLst>
              <a:ext uri="{FF2B5EF4-FFF2-40B4-BE49-F238E27FC236}">
                <a16:creationId xmlns:a16="http://schemas.microsoft.com/office/drawing/2014/main" id="{8EBA0281-AF94-9586-4755-D0FD2846FA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618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284" name="Rectangle 4">
            <a:extLst>
              <a:ext uri="{FF2B5EF4-FFF2-40B4-BE49-F238E27FC236}">
                <a16:creationId xmlns:a16="http://schemas.microsoft.com/office/drawing/2014/main" id="{2E3CD40B-C916-A77E-DD68-7D108B13363F}"/>
              </a:ext>
            </a:extLst>
          </p:cNvPr>
          <p:cNvSpPr>
            <a:spLocks noGrp="1" noChangeArrowheads="1"/>
          </p:cNvSpPr>
          <p:nvPr>
            <p:ph type="title"/>
          </p:nvPr>
        </p:nvSpPr>
        <p:spPr>
          <a:xfrm>
            <a:off x="1676400" y="6172200"/>
            <a:ext cx="8839200" cy="533400"/>
          </a:xfrm>
        </p:spPr>
        <p:txBody>
          <a:bodyPr/>
          <a:lstStyle/>
          <a:p>
            <a:pPr algn="l" eaLnBrk="1" hangingPunct="1">
              <a:defRPr/>
            </a:pPr>
            <a:r>
              <a:rPr lang="en-US" altLang="en-US" sz="2400" dirty="0">
                <a:latin typeface="Arial Narrow" panose="020B0606020202030204" pitchFamily="34" charset="0"/>
              </a:rPr>
              <a:t>.</a:t>
            </a:r>
          </a:p>
        </p:txBody>
      </p:sp>
      <p:sp>
        <p:nvSpPr>
          <p:cNvPr id="2" name="Content Placeholder 1">
            <a:extLst>
              <a:ext uri="{FF2B5EF4-FFF2-40B4-BE49-F238E27FC236}">
                <a16:creationId xmlns:a16="http://schemas.microsoft.com/office/drawing/2014/main" id="{55454E69-B52A-F523-E52B-BA269997D097}"/>
              </a:ext>
            </a:extLst>
          </p:cNvPr>
          <p:cNvSpPr>
            <a:spLocks noGrp="1"/>
          </p:cNvSpPr>
          <p:nvPr>
            <p:ph idx="1"/>
          </p:nvPr>
        </p:nvSpPr>
        <p:spPr>
          <a:xfrm>
            <a:off x="9372600" y="1794510"/>
            <a:ext cx="2651760" cy="3268980"/>
          </a:xfrm>
        </p:spPr>
        <p:txBody>
          <a:bodyPr/>
          <a:lstStyle/>
          <a:p>
            <a:pPr marL="0" indent="0">
              <a:buNone/>
            </a:pPr>
            <a:r>
              <a:rPr lang="en-US" altLang="en-US" sz="3200" dirty="0">
                <a:latin typeface="Arial Narrow" panose="020B0606020202030204" pitchFamily="34" charset="0"/>
              </a:rPr>
              <a:t>Model of Herod’s Temple based on Josephus and archaeological excavation</a:t>
            </a:r>
            <a:endParaRPr lang="en-US" dirty="0"/>
          </a:p>
        </p:txBody>
      </p:sp>
      <p:pic>
        <p:nvPicPr>
          <p:cNvPr id="1026" name="Picture 2" descr="undefined">
            <a:extLst>
              <a:ext uri="{FF2B5EF4-FFF2-40B4-BE49-F238E27FC236}">
                <a16:creationId xmlns:a16="http://schemas.microsoft.com/office/drawing/2014/main" id="{03895AA1-AE0A-AEFB-3EBA-57E22FE4DF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988" y="319310"/>
            <a:ext cx="8911687" cy="739469"/>
          </a:xfrm>
        </p:spPr>
        <p:txBody>
          <a:bodyPr/>
          <a:lstStyle/>
          <a:p>
            <a:r>
              <a:rPr lang="en-US" b="1" dirty="0">
                <a:solidFill>
                  <a:srgbClr val="C00000"/>
                </a:solidFill>
              </a:rPr>
              <a:t>LUKE, HISTORIAN AND THEOLOGIAN</a:t>
            </a:r>
          </a:p>
        </p:txBody>
      </p:sp>
      <p:sp>
        <p:nvSpPr>
          <p:cNvPr id="3" name="Content Placeholder 2"/>
          <p:cNvSpPr>
            <a:spLocks noGrp="1"/>
          </p:cNvSpPr>
          <p:nvPr>
            <p:ph idx="1"/>
          </p:nvPr>
        </p:nvSpPr>
        <p:spPr>
          <a:xfrm>
            <a:off x="1854987" y="1058778"/>
            <a:ext cx="10136987" cy="5799221"/>
          </a:xfrm>
        </p:spPr>
        <p:txBody>
          <a:bodyPr>
            <a:normAutofit/>
          </a:bodyPr>
          <a:lstStyle/>
          <a:p>
            <a:pPr marL="0" indent="0">
              <a:buNone/>
            </a:pPr>
            <a:r>
              <a:rPr lang="en-US" sz="2400" b="1" i="1" dirty="0">
                <a:solidFill>
                  <a:srgbClr val="002060"/>
                </a:solidFill>
              </a:rPr>
              <a:t>Loukas</a:t>
            </a:r>
            <a:r>
              <a:rPr lang="en-US" sz="2400" b="1" dirty="0">
                <a:solidFill>
                  <a:srgbClr val="002060"/>
                </a:solidFill>
              </a:rPr>
              <a:t> was a 2</a:t>
            </a:r>
            <a:r>
              <a:rPr lang="en-US" sz="2400" b="1" baseline="30000" dirty="0">
                <a:solidFill>
                  <a:srgbClr val="002060"/>
                </a:solidFill>
              </a:rPr>
              <a:t>nd</a:t>
            </a:r>
            <a:r>
              <a:rPr lang="en-US" sz="2400" b="1" dirty="0">
                <a:solidFill>
                  <a:srgbClr val="002060"/>
                </a:solidFill>
              </a:rPr>
              <a:t> generation Christian.</a:t>
            </a:r>
          </a:p>
          <a:p>
            <a:pPr lvl="1"/>
            <a:r>
              <a:rPr lang="en-US" sz="2000" i="1" dirty="0"/>
              <a:t>Though not an eyewitness of the life of Jesus, he researched carefully through the eyes of others who were eyewitnesses (Lk. 1:2-3).</a:t>
            </a:r>
          </a:p>
          <a:p>
            <a:pPr lvl="1"/>
            <a:r>
              <a:rPr lang="en-US" sz="2000" i="1" dirty="0"/>
              <a:t>As a historian, he sought to compose “an orderly account” of the life of Jesus (Lk. 1:1).</a:t>
            </a:r>
          </a:p>
          <a:p>
            <a:pPr lvl="1"/>
            <a:r>
              <a:rPr lang="en-US" sz="2000" i="1" dirty="0">
                <a:solidFill>
                  <a:schemeClr val="tx1"/>
                </a:solidFill>
              </a:rPr>
              <a:t>His prologues are similar to the genre of ancient prefaces to literary works intended to be read by the public.</a:t>
            </a:r>
            <a:endParaRPr lang="en-US" sz="2000" i="1" dirty="0"/>
          </a:p>
          <a:p>
            <a:pPr lvl="1"/>
            <a:r>
              <a:rPr lang="en-US" sz="2000" i="1" dirty="0"/>
              <a:t>As a Christian theologian, he wrote to convince others about the truth of the claims of Jesus.</a:t>
            </a:r>
          </a:p>
          <a:p>
            <a:pPr lvl="1"/>
            <a:r>
              <a:rPr lang="en-US" sz="2000" i="1" dirty="0"/>
              <a:t>Later, he composed a history of the early Christian community from Pentecost up until the Roman imprisonment of St. Paul</a:t>
            </a:r>
          </a:p>
        </p:txBody>
      </p:sp>
    </p:spTree>
    <p:extLst>
      <p:ext uri="{BB962C8B-B14F-4D97-AF65-F5344CB8AC3E}">
        <p14:creationId xmlns:p14="http://schemas.microsoft.com/office/powerpoint/2010/main" val="32811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EBDE-C797-2A92-B5AD-546C4666C0D3}"/>
              </a:ext>
            </a:extLst>
          </p:cNvPr>
          <p:cNvSpPr>
            <a:spLocks noGrp="1"/>
          </p:cNvSpPr>
          <p:nvPr>
            <p:ph type="title"/>
          </p:nvPr>
        </p:nvSpPr>
        <p:spPr>
          <a:xfrm>
            <a:off x="2318966" y="304134"/>
            <a:ext cx="4854356" cy="666210"/>
          </a:xfrm>
        </p:spPr>
        <p:txBody>
          <a:bodyPr/>
          <a:lstStyle/>
          <a:p>
            <a:r>
              <a:rPr lang="en-US" b="1" dirty="0">
                <a:solidFill>
                  <a:srgbClr val="FFC000"/>
                </a:solidFill>
              </a:rPr>
              <a:t>Sayings of Jesus text</a:t>
            </a:r>
          </a:p>
        </p:txBody>
      </p:sp>
      <p:sp>
        <p:nvSpPr>
          <p:cNvPr id="3" name="Content Placeholder 2">
            <a:extLst>
              <a:ext uri="{FF2B5EF4-FFF2-40B4-BE49-F238E27FC236}">
                <a16:creationId xmlns:a16="http://schemas.microsoft.com/office/drawing/2014/main" id="{4F696D91-B525-424F-CC1E-9C878472566E}"/>
              </a:ext>
            </a:extLst>
          </p:cNvPr>
          <p:cNvSpPr>
            <a:spLocks noGrp="1"/>
          </p:cNvSpPr>
          <p:nvPr>
            <p:ph sz="half" idx="1"/>
          </p:nvPr>
        </p:nvSpPr>
        <p:spPr>
          <a:xfrm>
            <a:off x="2589212" y="1267327"/>
            <a:ext cx="4854356" cy="4605154"/>
          </a:xfrm>
        </p:spPr>
        <p:txBody>
          <a:bodyPr>
            <a:normAutofit/>
          </a:bodyPr>
          <a:lstStyle/>
          <a:p>
            <a:pPr marL="0" indent="0">
              <a:buNone/>
            </a:pPr>
            <a:r>
              <a:rPr lang="en-US" sz="2400" dirty="0">
                <a:solidFill>
                  <a:schemeClr val="bg1"/>
                </a:solidFill>
              </a:rPr>
              <a:t>Among the half million or so texts in the </a:t>
            </a:r>
            <a:r>
              <a:rPr lang="en-US" sz="2400" dirty="0" err="1">
                <a:solidFill>
                  <a:schemeClr val="bg1"/>
                </a:solidFill>
              </a:rPr>
              <a:t>Oxyrhynchus</a:t>
            </a:r>
            <a:r>
              <a:rPr lang="en-US" sz="2400" dirty="0">
                <a:solidFill>
                  <a:schemeClr val="bg1"/>
                </a:solidFill>
              </a:rPr>
              <a:t> Papyri, a fragment of a “sayings of Jesus” text was recently discovered. Based on paleography, scholars have assigned it to the early 2</a:t>
            </a:r>
            <a:r>
              <a:rPr lang="en-US" sz="2400" baseline="30000" dirty="0">
                <a:solidFill>
                  <a:schemeClr val="bg1"/>
                </a:solidFill>
              </a:rPr>
              <a:t>nd</a:t>
            </a:r>
            <a:r>
              <a:rPr lang="en-US" sz="2400" dirty="0">
                <a:solidFill>
                  <a:schemeClr val="bg1"/>
                </a:solidFill>
              </a:rPr>
              <a:t> century. It has some parallels to Luke 12:13-21. Theoretically, it could belong to the collections Luke mentions at the beginning of his gospel (Lk. 1:1-2).</a:t>
            </a:r>
          </a:p>
        </p:txBody>
      </p:sp>
      <p:sp>
        <p:nvSpPr>
          <p:cNvPr id="5" name="Slide Number Placeholder 4">
            <a:extLst>
              <a:ext uri="{FF2B5EF4-FFF2-40B4-BE49-F238E27FC236}">
                <a16:creationId xmlns:a16="http://schemas.microsoft.com/office/drawing/2014/main" id="{91480413-0986-1CE8-ED32-9727534533F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pic>
        <p:nvPicPr>
          <p:cNvPr id="9" name="Content Placeholder 8">
            <a:extLst>
              <a:ext uri="{FF2B5EF4-FFF2-40B4-BE49-F238E27FC236}">
                <a16:creationId xmlns:a16="http://schemas.microsoft.com/office/drawing/2014/main" id="{A83319A4-49E5-4AE8-F59A-41CABCA52F75}"/>
              </a:ext>
            </a:extLst>
          </p:cNvPr>
          <p:cNvPicPr>
            <a:picLocks noGrp="1" noChangeAspect="1"/>
          </p:cNvPicPr>
          <p:nvPr>
            <p:ph sz="half" idx="2"/>
          </p:nvPr>
        </p:nvPicPr>
        <p:blipFill>
          <a:blip r:embed="rId2"/>
          <a:stretch>
            <a:fillRect/>
          </a:stretch>
        </p:blipFill>
        <p:spPr>
          <a:xfrm>
            <a:off x="7571753" y="40998"/>
            <a:ext cx="2407919" cy="6776003"/>
          </a:xfrm>
        </p:spPr>
      </p:pic>
    </p:spTree>
    <p:extLst>
      <p:ext uri="{BB962C8B-B14F-4D97-AF65-F5344CB8AC3E}">
        <p14:creationId xmlns:p14="http://schemas.microsoft.com/office/powerpoint/2010/main" val="13522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996" y="344905"/>
            <a:ext cx="8911687" cy="1280890"/>
          </a:xfrm>
        </p:spPr>
        <p:txBody>
          <a:bodyPr/>
          <a:lstStyle/>
          <a:p>
            <a:r>
              <a:rPr lang="en-US" b="1" dirty="0">
                <a:solidFill>
                  <a:srgbClr val="C00000"/>
                </a:solidFill>
              </a:rPr>
              <a:t>ON WRITING HISTORY</a:t>
            </a:r>
          </a:p>
        </p:txBody>
      </p:sp>
      <p:sp>
        <p:nvSpPr>
          <p:cNvPr id="3" name="Content Placeholder 2"/>
          <p:cNvSpPr>
            <a:spLocks noGrp="1"/>
          </p:cNvSpPr>
          <p:nvPr>
            <p:ph idx="1"/>
          </p:nvPr>
        </p:nvSpPr>
        <p:spPr>
          <a:xfrm>
            <a:off x="1970672" y="1271336"/>
            <a:ext cx="9887953" cy="5586663"/>
          </a:xfrm>
        </p:spPr>
        <p:txBody>
          <a:bodyPr>
            <a:normAutofit/>
          </a:bodyPr>
          <a:lstStyle/>
          <a:p>
            <a:pPr marL="0" indent="0">
              <a:buNone/>
            </a:pPr>
            <a:r>
              <a:rPr lang="en-US" sz="2400" b="1" dirty="0">
                <a:solidFill>
                  <a:srgbClr val="002060"/>
                </a:solidFill>
              </a:rPr>
              <a:t>Several important features are apparent in Luke’s work as a historian:</a:t>
            </a:r>
          </a:p>
          <a:p>
            <a:pPr lvl="1"/>
            <a:r>
              <a:rPr lang="en-US" sz="2000" i="1" dirty="0"/>
              <a:t>He provides an historical framework for his account, linking the story of Jesus with known world figures like Herod the Great (Lk. 1:5), Augustus Caesar (Lk. 2:1), Quirinius (Lk. 2:2), Tiberias Caesar, Pontius Pilate, Herod Antipas, Herod Philip and </a:t>
            </a:r>
            <a:r>
              <a:rPr lang="en-US" sz="2000" i="1" dirty="0" err="1"/>
              <a:t>Lysanias</a:t>
            </a:r>
            <a:r>
              <a:rPr lang="en-US" sz="2000" i="1" dirty="0"/>
              <a:t> (Lk. 3:1-2).</a:t>
            </a:r>
          </a:p>
          <a:p>
            <a:pPr lvl="1"/>
            <a:r>
              <a:rPr lang="en-US" sz="2000" i="1" dirty="0"/>
              <a:t>He also provides a Jewish context during the high priesthoods of Annas and Caiaphas (Lk. 3:2).</a:t>
            </a:r>
          </a:p>
          <a:p>
            <a:pPr lvl="1"/>
            <a:r>
              <a:rPr lang="en-US" sz="2000" i="1" dirty="0"/>
              <a:t>His concern for accurate historicity shows a remarkable knowledge of Roman culture, practices and legal procedures.</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406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3928-A4A6-A5F5-755B-EA8F468F24CB}"/>
              </a:ext>
            </a:extLst>
          </p:cNvPr>
          <p:cNvSpPr>
            <a:spLocks noGrp="1"/>
          </p:cNvSpPr>
          <p:nvPr>
            <p:ph type="title"/>
          </p:nvPr>
        </p:nvSpPr>
        <p:spPr>
          <a:xfrm>
            <a:off x="1640156" y="214833"/>
            <a:ext cx="8911687" cy="755511"/>
          </a:xfrm>
        </p:spPr>
        <p:txBody>
          <a:bodyPr/>
          <a:lstStyle/>
          <a:p>
            <a:r>
              <a:rPr lang="en-US" b="1" dirty="0">
                <a:solidFill>
                  <a:srgbClr val="C00000"/>
                </a:solidFill>
              </a:rPr>
              <a:t>LINGUISTIC PRECISION</a:t>
            </a:r>
            <a:endParaRPr lang="en-US" dirty="0">
              <a:solidFill>
                <a:srgbClr val="C00000"/>
              </a:solidFill>
            </a:endParaRPr>
          </a:p>
        </p:txBody>
      </p:sp>
      <p:sp>
        <p:nvSpPr>
          <p:cNvPr id="3" name="Content Placeholder 2">
            <a:extLst>
              <a:ext uri="{FF2B5EF4-FFF2-40B4-BE49-F238E27FC236}">
                <a16:creationId xmlns:a16="http://schemas.microsoft.com/office/drawing/2014/main" id="{5DF7F2C0-A763-2FC3-0C28-A795C50CF855}"/>
              </a:ext>
            </a:extLst>
          </p:cNvPr>
          <p:cNvSpPr>
            <a:spLocks noGrp="1"/>
          </p:cNvSpPr>
          <p:nvPr>
            <p:ph idx="1"/>
          </p:nvPr>
        </p:nvSpPr>
        <p:spPr>
          <a:xfrm>
            <a:off x="1892968" y="970344"/>
            <a:ext cx="10041857" cy="5887656"/>
          </a:xfrm>
        </p:spPr>
        <p:txBody>
          <a:bodyPr/>
          <a:lstStyle/>
          <a:p>
            <a:pPr marL="0" indent="0">
              <a:buNone/>
            </a:pPr>
            <a:r>
              <a:rPr lang="en-US" sz="2400" b="1" dirty="0">
                <a:solidFill>
                  <a:srgbClr val="002060"/>
                </a:solidFill>
              </a:rPr>
              <a:t>Luke begins his gospel by stating that he was concerned to write an orderly account (Lk. 1:3).</a:t>
            </a:r>
          </a:p>
          <a:p>
            <a:r>
              <a:rPr lang="en-US" sz="2000" i="1" dirty="0"/>
              <a:t>In Acts, his precision in accurately describing various government structures and provincial titles for officials follows in kind. He accurately describes:</a:t>
            </a:r>
          </a:p>
          <a:p>
            <a:pPr lvl="1"/>
            <a:r>
              <a:rPr lang="en-US" sz="1800" b="1" dirty="0" err="1">
                <a:solidFill>
                  <a:schemeClr val="bg2">
                    <a:lumMod val="25000"/>
                  </a:schemeClr>
                </a:solidFill>
              </a:rPr>
              <a:t>Sergius</a:t>
            </a:r>
            <a:r>
              <a:rPr lang="en-US" sz="1800" b="1" dirty="0">
                <a:solidFill>
                  <a:schemeClr val="bg2">
                    <a:lumMod val="25000"/>
                  </a:schemeClr>
                </a:solidFill>
              </a:rPr>
              <a:t> Paulus as a Proconsul (</a:t>
            </a:r>
            <a:r>
              <a:rPr lang="el-GR" sz="1800" dirty="0">
                <a:solidFill>
                  <a:schemeClr val="bg2">
                    <a:lumMod val="25000"/>
                  </a:schemeClr>
                </a:solidFill>
              </a:rPr>
              <a:t>ανθυπατος</a:t>
            </a:r>
            <a:r>
              <a:rPr lang="en-US" sz="1800" b="1" dirty="0">
                <a:solidFill>
                  <a:schemeClr val="bg2">
                    <a:lumMod val="25000"/>
                  </a:schemeClr>
                </a:solidFill>
                <a:latin typeface="Greekth" panose="02020803070505020304" pitchFamily="18" charset="0"/>
              </a:rPr>
              <a:t>, </a:t>
            </a:r>
            <a:r>
              <a:rPr lang="en-US" sz="1800" b="1" dirty="0">
                <a:solidFill>
                  <a:schemeClr val="bg2">
                    <a:lumMod val="25000"/>
                  </a:schemeClr>
                </a:solidFill>
              </a:rPr>
              <a:t>13:7)</a:t>
            </a:r>
          </a:p>
          <a:p>
            <a:pPr lvl="1"/>
            <a:r>
              <a:rPr lang="en-US" sz="1800" b="1" dirty="0">
                <a:solidFill>
                  <a:schemeClr val="bg2">
                    <a:lumMod val="25000"/>
                  </a:schemeClr>
                </a:solidFill>
              </a:rPr>
              <a:t>Philippi as a Roman colony (</a:t>
            </a:r>
            <a:r>
              <a:rPr lang="el-GR" sz="1800" dirty="0">
                <a:solidFill>
                  <a:schemeClr val="bg2">
                    <a:lumMod val="25000"/>
                  </a:schemeClr>
                </a:solidFill>
              </a:rPr>
              <a:t>κολωνια</a:t>
            </a:r>
            <a:r>
              <a:rPr lang="en-US" sz="1800" b="1" dirty="0">
                <a:solidFill>
                  <a:schemeClr val="bg2">
                    <a:lumMod val="25000"/>
                  </a:schemeClr>
                </a:solidFill>
              </a:rPr>
              <a:t>) governed by civil magistrates (</a:t>
            </a:r>
            <a:r>
              <a:rPr lang="el-GR" sz="1800" dirty="0">
                <a:solidFill>
                  <a:schemeClr val="bg2">
                    <a:lumMod val="25000"/>
                  </a:schemeClr>
                </a:solidFill>
              </a:rPr>
              <a:t>στρατηγοις</a:t>
            </a:r>
            <a:r>
              <a:rPr lang="en-US" sz="1800" b="1" dirty="0">
                <a:solidFill>
                  <a:schemeClr val="bg2">
                    <a:lumMod val="25000"/>
                  </a:schemeClr>
                </a:solidFill>
              </a:rPr>
              <a:t>, 16:12, 20)</a:t>
            </a:r>
          </a:p>
          <a:p>
            <a:pPr lvl="1"/>
            <a:r>
              <a:rPr lang="en-US" sz="1800" b="1" dirty="0" err="1">
                <a:solidFill>
                  <a:schemeClr val="bg2">
                    <a:lumMod val="25000"/>
                  </a:schemeClr>
                </a:solidFill>
              </a:rPr>
              <a:t>Politarchs</a:t>
            </a:r>
            <a:r>
              <a:rPr lang="en-US" sz="1800" b="1" dirty="0">
                <a:solidFill>
                  <a:schemeClr val="bg2">
                    <a:lumMod val="25000"/>
                  </a:schemeClr>
                </a:solidFill>
              </a:rPr>
              <a:t> </a:t>
            </a:r>
            <a:r>
              <a:rPr lang="en-US" sz="1800" b="1" dirty="0">
                <a:solidFill>
                  <a:schemeClr val="bg2">
                    <a:lumMod val="25000"/>
                  </a:schemeClr>
                </a:solidFill>
                <a:latin typeface="Greekth" panose="02020803070505020304" pitchFamily="18" charset="0"/>
              </a:rPr>
              <a:t>(</a:t>
            </a:r>
            <a:r>
              <a:rPr lang="el-GR" sz="1800" dirty="0">
                <a:solidFill>
                  <a:schemeClr val="bg2">
                    <a:lumMod val="25000"/>
                  </a:schemeClr>
                </a:solidFill>
                <a:latin typeface="Greekth" panose="02020803070505020304" pitchFamily="18" charset="0"/>
              </a:rPr>
              <a:t>πολιταρχας</a:t>
            </a:r>
            <a:r>
              <a:rPr lang="en-US" sz="1800" b="1" dirty="0">
                <a:solidFill>
                  <a:schemeClr val="bg2">
                    <a:lumMod val="25000"/>
                  </a:schemeClr>
                </a:solidFill>
                <a:latin typeface="Greekth" panose="02020803070505020304" pitchFamily="18" charset="0"/>
              </a:rPr>
              <a:t>)</a:t>
            </a:r>
            <a:r>
              <a:rPr lang="en-US" sz="1800" b="1" dirty="0">
                <a:solidFill>
                  <a:schemeClr val="bg2">
                    <a:lumMod val="25000"/>
                  </a:schemeClr>
                </a:solidFill>
              </a:rPr>
              <a:t> as the city leaders in Thessalonica (17:6, 8)</a:t>
            </a:r>
          </a:p>
          <a:p>
            <a:pPr lvl="1"/>
            <a:r>
              <a:rPr lang="en-US" sz="1800" b="1" dirty="0" err="1">
                <a:solidFill>
                  <a:schemeClr val="bg2">
                    <a:lumMod val="25000"/>
                  </a:schemeClr>
                </a:solidFill>
              </a:rPr>
              <a:t>Asiarchs</a:t>
            </a:r>
            <a:r>
              <a:rPr lang="en-US" sz="1800" b="1" dirty="0">
                <a:solidFill>
                  <a:schemeClr val="bg2">
                    <a:lumMod val="25000"/>
                  </a:schemeClr>
                </a:solidFill>
              </a:rPr>
              <a:t> </a:t>
            </a:r>
            <a:r>
              <a:rPr lang="en-US" sz="1800" b="1" dirty="0">
                <a:solidFill>
                  <a:schemeClr val="bg2">
                    <a:lumMod val="25000"/>
                  </a:schemeClr>
                </a:solidFill>
                <a:latin typeface="Greekth" panose="02020803070505020304" pitchFamily="18" charset="0"/>
              </a:rPr>
              <a:t>(</a:t>
            </a:r>
            <a:r>
              <a:rPr lang="el-GR" sz="1800" dirty="0">
                <a:solidFill>
                  <a:schemeClr val="bg2">
                    <a:lumMod val="25000"/>
                  </a:schemeClr>
                </a:solidFill>
                <a:latin typeface="Greekth" panose="02020803070505020304" pitchFamily="18" charset="0"/>
              </a:rPr>
              <a:t>ασιαρχων</a:t>
            </a:r>
            <a:r>
              <a:rPr lang="en-US" sz="1800" b="1" dirty="0">
                <a:solidFill>
                  <a:schemeClr val="bg2">
                    <a:lumMod val="25000"/>
                  </a:schemeClr>
                </a:solidFill>
                <a:latin typeface="Greekth" panose="02020803070505020304" pitchFamily="18" charset="0"/>
              </a:rPr>
              <a:t>)</a:t>
            </a:r>
            <a:r>
              <a:rPr lang="en-US" sz="1800" b="1" dirty="0">
                <a:solidFill>
                  <a:schemeClr val="bg2">
                    <a:lumMod val="25000"/>
                  </a:schemeClr>
                </a:solidFill>
              </a:rPr>
              <a:t> in Ephesus (19:31)</a:t>
            </a:r>
          </a:p>
          <a:p>
            <a:pPr lvl="1"/>
            <a:r>
              <a:rPr lang="en-US" sz="1800" b="1" dirty="0">
                <a:solidFill>
                  <a:schemeClr val="bg2">
                    <a:lumMod val="25000"/>
                  </a:schemeClr>
                </a:solidFill>
              </a:rPr>
              <a:t>The ruler of Malta as the “First Citizen” (</a:t>
            </a:r>
            <a:r>
              <a:rPr lang="el-GR" sz="1800" dirty="0">
                <a:solidFill>
                  <a:schemeClr val="bg2">
                    <a:lumMod val="25000"/>
                  </a:schemeClr>
                </a:solidFill>
              </a:rPr>
              <a:t>πρωτω</a:t>
            </a:r>
            <a:r>
              <a:rPr lang="en-US" sz="1800" b="1" dirty="0">
                <a:solidFill>
                  <a:schemeClr val="bg2">
                    <a:lumMod val="25000"/>
                  </a:schemeClr>
                </a:solidFill>
                <a:latin typeface="Greekth" panose="02020803070505020304" pitchFamily="18" charset="0"/>
              </a:rPr>
              <a:t>, </a:t>
            </a:r>
            <a:r>
              <a:rPr lang="en-US" sz="1800" b="1" dirty="0">
                <a:solidFill>
                  <a:schemeClr val="bg2">
                    <a:lumMod val="25000"/>
                  </a:schemeClr>
                </a:solidFill>
              </a:rPr>
              <a:t>28:7)</a:t>
            </a:r>
          </a:p>
          <a:p>
            <a:r>
              <a:rPr lang="en-US" sz="2000" i="1" dirty="0"/>
              <a:t>He could have used more general titles, but he uses those titles that are precisely specific in the Roman world.</a:t>
            </a:r>
          </a:p>
          <a:p>
            <a:pPr marL="0" indent="0">
              <a:buNone/>
            </a:pPr>
            <a:endParaRPr lang="en-US" dirty="0"/>
          </a:p>
        </p:txBody>
      </p:sp>
      <p:sp>
        <p:nvSpPr>
          <p:cNvPr id="4" name="Slide Number Placeholder 3">
            <a:extLst>
              <a:ext uri="{FF2B5EF4-FFF2-40B4-BE49-F238E27FC236}">
                <a16:creationId xmlns:a16="http://schemas.microsoft.com/office/drawing/2014/main" id="{CAA176B1-D054-1C2A-C537-FF4EB1436720}"/>
              </a:ext>
            </a:extLst>
          </p:cNvPr>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107482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675" y="512462"/>
            <a:ext cx="8911687" cy="1280890"/>
          </a:xfrm>
        </p:spPr>
        <p:txBody>
          <a:bodyPr/>
          <a:lstStyle/>
          <a:p>
            <a:r>
              <a:rPr lang="en-US" b="1" dirty="0">
                <a:solidFill>
                  <a:srgbClr val="C00000"/>
                </a:solidFill>
              </a:rPr>
              <a:t>AN APOLOGIA</a:t>
            </a:r>
          </a:p>
        </p:txBody>
      </p:sp>
      <p:sp>
        <p:nvSpPr>
          <p:cNvPr id="3" name="Content Placeholder 2"/>
          <p:cNvSpPr>
            <a:spLocks noGrp="1"/>
          </p:cNvSpPr>
          <p:nvPr>
            <p:ph idx="1"/>
          </p:nvPr>
        </p:nvSpPr>
        <p:spPr>
          <a:xfrm>
            <a:off x="1809750" y="1377497"/>
            <a:ext cx="10058400" cy="5233385"/>
          </a:xfrm>
        </p:spPr>
        <p:txBody>
          <a:bodyPr>
            <a:normAutofit/>
          </a:bodyPr>
          <a:lstStyle/>
          <a:p>
            <a:pPr marL="0" indent="0">
              <a:buNone/>
            </a:pPr>
            <a:r>
              <a:rPr lang="en-US" sz="2400" b="1" dirty="0">
                <a:solidFill>
                  <a:srgbClr val="002060"/>
                </a:solidFill>
              </a:rPr>
              <a:t>A number of scholars have observed an apologetic motif in both his gospel and Acts, an attempt to depict Christianity as harmless to the Roman Empire.</a:t>
            </a:r>
          </a:p>
          <a:p>
            <a:pPr lvl="1"/>
            <a:r>
              <a:rPr lang="en-US" sz="2000" i="1" dirty="0"/>
              <a:t>Caesar Nero blamed the great fire in Rome in AD 64 on Christians, and after the destruction of Jerusalem in AD 70, Christianity became an illegal religion.</a:t>
            </a:r>
          </a:p>
          <a:p>
            <a:pPr lvl="1"/>
            <a:r>
              <a:rPr lang="en-US" sz="2000" i="1" dirty="0"/>
              <a:t>Luke’s dedication of his two works to his patron Theophilus (1:3) tends in this direction as does his repeated emphasis that Jesus was pronounced innocent by the Romans (Lk. 23:4, 13-16, 22, 47), while Paul was deemed by Roman officials to be innocent, even though he was under arrest (Ac. 26:32).</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965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53551" y="478300"/>
            <a:ext cx="9057249" cy="2286000"/>
          </a:xfrm>
        </p:spPr>
        <p:txBody>
          <a:bodyPr>
            <a:normAutofit/>
          </a:bodyPr>
          <a:lstStyle/>
          <a:p>
            <a:r>
              <a:rPr lang="en-US" altLang="en-US" b="1" dirty="0">
                <a:solidFill>
                  <a:srgbClr val="FFC000"/>
                </a:solidFill>
                <a:latin typeface="Franklin Gothic Medium" panose="020B0603020102020204" pitchFamily="34" charset="0"/>
              </a:rPr>
              <a:t>MURATORIAN FRAGMENT</a:t>
            </a:r>
            <a:br>
              <a:rPr lang="en-US" altLang="en-US" sz="4000" b="1" dirty="0">
                <a:solidFill>
                  <a:srgbClr val="FFC000"/>
                </a:solidFill>
                <a:latin typeface="Franklin Gothic Medium" panose="020B0603020102020204" pitchFamily="34" charset="0"/>
              </a:rPr>
            </a:br>
            <a:r>
              <a:rPr lang="en-US" altLang="en-US" sz="3200" b="1" i="1" dirty="0">
                <a:solidFill>
                  <a:srgbClr val="FFC000"/>
                </a:solidFill>
                <a:latin typeface="Franklin Gothic Medium" panose="020B0603020102020204" pitchFamily="34" charset="0"/>
              </a:rPr>
              <a:t>The earliest extant listing of books in the New Testament (</a:t>
            </a:r>
            <a:r>
              <a:rPr lang="en-US" altLang="en-US" sz="3200" b="1" dirty="0">
                <a:solidFill>
                  <a:srgbClr val="FFC000"/>
                </a:solidFill>
                <a:latin typeface="Franklin Gothic Medium" panose="020B0603020102020204" pitchFamily="34" charset="0"/>
              </a:rPr>
              <a:t>ca. AD 170)</a:t>
            </a:r>
          </a:p>
        </p:txBody>
      </p:sp>
      <p:sp>
        <p:nvSpPr>
          <p:cNvPr id="8195" name="Rectangle 3"/>
          <p:cNvSpPr>
            <a:spLocks noGrp="1" noChangeArrowheads="1"/>
          </p:cNvSpPr>
          <p:nvPr>
            <p:ph type="body" idx="1"/>
          </p:nvPr>
        </p:nvSpPr>
        <p:spPr>
          <a:xfrm>
            <a:off x="742950" y="2778366"/>
            <a:ext cx="10953750" cy="3965334"/>
          </a:xfrm>
        </p:spPr>
        <p:txBody>
          <a:bodyPr>
            <a:normAutofit/>
          </a:bodyPr>
          <a:lstStyle/>
          <a:p>
            <a:pPr>
              <a:buFontTx/>
              <a:buNone/>
            </a:pPr>
            <a:r>
              <a:rPr lang="en-US" altLang="en-US" sz="3200" i="1" dirty="0">
                <a:solidFill>
                  <a:srgbClr val="FFFF99"/>
                </a:solidFill>
                <a:latin typeface="Monotype Corsiva" panose="03010101010201010101" pitchFamily="66" charset="0"/>
              </a:rPr>
              <a:t>“…at these, however, he was present and so he set them down. The third book of the gospel: according to Luke…”</a:t>
            </a:r>
          </a:p>
          <a:p>
            <a:pPr>
              <a:buFontTx/>
              <a:buNone/>
            </a:pPr>
            <a:endParaRPr lang="en-US" altLang="en-US" sz="800" i="1" dirty="0">
              <a:solidFill>
                <a:srgbClr val="FFFF99"/>
              </a:solidFill>
              <a:latin typeface="Monotype Corsiva" panose="03010101010201010101" pitchFamily="66" charset="0"/>
            </a:endParaRPr>
          </a:p>
          <a:p>
            <a:pPr>
              <a:buFontTx/>
              <a:buNone/>
            </a:pPr>
            <a:r>
              <a:rPr lang="en-US" altLang="en-US" sz="2400" dirty="0">
                <a:solidFill>
                  <a:srgbClr val="FFFF99"/>
                </a:solidFill>
                <a:latin typeface="Arial Narrow" panose="020B0606020202030204" pitchFamily="34" charset="0"/>
              </a:rPr>
              <a:t>The opening of this document has suffered mutilation; hence, the existing first line probably refers to Mark. Matthew, presumably, is the first book in the list, since Luke is referred to as the “third book”.</a:t>
            </a:r>
          </a:p>
        </p:txBody>
      </p:sp>
    </p:spTree>
    <p:extLst>
      <p:ext uri="{BB962C8B-B14F-4D97-AF65-F5344CB8AC3E}">
        <p14:creationId xmlns:p14="http://schemas.microsoft.com/office/powerpoint/2010/main" val="18890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 calcmode="lin" valueType="num">
                                      <p:cBhvr additive="base">
                                        <p:cTn id="14"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anim calcmode="lin" valueType="num">
                                      <p:cBhvr additive="base">
                                        <p:cTn id="20"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738" y="273548"/>
            <a:ext cx="8911687" cy="696796"/>
          </a:xfrm>
        </p:spPr>
        <p:txBody>
          <a:bodyPr/>
          <a:lstStyle/>
          <a:p>
            <a:r>
              <a:rPr lang="en-US" b="1" dirty="0">
                <a:solidFill>
                  <a:srgbClr val="C00000"/>
                </a:solidFill>
              </a:rPr>
              <a:t>DATING</a:t>
            </a:r>
          </a:p>
        </p:txBody>
      </p:sp>
      <p:sp>
        <p:nvSpPr>
          <p:cNvPr id="3" name="Content Placeholder 2"/>
          <p:cNvSpPr>
            <a:spLocks noGrp="1"/>
          </p:cNvSpPr>
          <p:nvPr>
            <p:ph idx="1"/>
          </p:nvPr>
        </p:nvSpPr>
        <p:spPr>
          <a:xfrm>
            <a:off x="2165684" y="1085446"/>
            <a:ext cx="9778666" cy="5772553"/>
          </a:xfrm>
        </p:spPr>
        <p:txBody>
          <a:bodyPr>
            <a:normAutofit/>
          </a:bodyPr>
          <a:lstStyle/>
          <a:p>
            <a:pPr marL="0" indent="0">
              <a:buNone/>
            </a:pPr>
            <a:r>
              <a:rPr lang="en-US" sz="2400" b="1" dirty="0">
                <a:solidFill>
                  <a:srgbClr val="002060"/>
                </a:solidFill>
              </a:rPr>
              <a:t>The dates of Luke and Acts can only be approximated.</a:t>
            </a:r>
          </a:p>
          <a:p>
            <a:pPr lvl="1"/>
            <a:r>
              <a:rPr lang="en-US" sz="2000" i="1" dirty="0">
                <a:solidFill>
                  <a:schemeClr val="tx1"/>
                </a:solidFill>
              </a:rPr>
              <a:t>Luke must be earlier than Acts (cf. 1:1).</a:t>
            </a:r>
          </a:p>
          <a:p>
            <a:pPr lvl="1"/>
            <a:r>
              <a:rPr lang="en-US" sz="2000" i="1" dirty="0">
                <a:solidFill>
                  <a:schemeClr val="tx1"/>
                </a:solidFill>
              </a:rPr>
              <a:t>Since Acts does not describe the fall of Jerusalem, some put both works as early as the mid-60s.</a:t>
            </a:r>
          </a:p>
          <a:p>
            <a:pPr lvl="1"/>
            <a:r>
              <a:rPr lang="en-US" sz="2000" i="1" dirty="0">
                <a:solidFill>
                  <a:schemeClr val="tx1"/>
                </a:solidFill>
              </a:rPr>
              <a:t>The more conventional dating, however, is related to the fact that Luke is believed to have drawn on Mark’s Gospel, which likely dates to about AD 64 or 65. Hence, suggested dates in the 70s or 80s is not uncommon.</a:t>
            </a:r>
          </a:p>
          <a:p>
            <a:pPr lvl="1"/>
            <a:r>
              <a:rPr lang="en-US" sz="2000" i="1" dirty="0">
                <a:solidFill>
                  <a:schemeClr val="tx1"/>
                </a:solidFill>
              </a:rPr>
              <a:t>Whenever it is dated, Luke clearly claims to have composed it within the living memory of those who knew Jesus personally (1:2), people who then served as guarantors for the accuracy of his record.</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11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146" name="Rectangle 2"/>
          <p:cNvSpPr>
            <a:spLocks noGrp="1"/>
          </p:cNvSpPr>
          <p:nvPr>
            <p:ph type="title"/>
          </p:nvPr>
        </p:nvSpPr>
        <p:spPr>
          <a:xfrm>
            <a:off x="817563" y="379413"/>
            <a:ext cx="10536237" cy="898525"/>
          </a:xfrm>
        </p:spPr>
        <p:txBody>
          <a:bodyPr/>
          <a:lstStyle/>
          <a:p>
            <a:pPr eaLnBrk="1" hangingPunct="1">
              <a:defRPr/>
            </a:pPr>
            <a:r>
              <a:rPr lang="en-US" altLang="en-US" dirty="0">
                <a:solidFill>
                  <a:srgbClr val="FFCC00"/>
                </a:solidFill>
                <a:effectLst>
                  <a:outerShdw blurRad="38100" dist="38100" dir="2700000" algn="tl">
                    <a:srgbClr val="000000"/>
                  </a:outerShdw>
                </a:effectLst>
              </a:rPr>
              <a:t>TEXT</a:t>
            </a:r>
          </a:p>
        </p:txBody>
      </p:sp>
      <p:pic>
        <p:nvPicPr>
          <p:cNvPr id="6147" name="Picture 6" descr="800px-P038-Act-18"/>
          <p:cNvPicPr>
            <a:picLocks noGrp="1" noChangeAspect="1" noChangeArrowheads="1"/>
          </p:cNvPicPr>
          <p:nvPr>
            <p:ph sz="half" idx="1"/>
          </p:nvPr>
        </p:nvPicPr>
        <p:blipFill>
          <a:blip r:embed="rId2" cstate="email">
            <a:lum bright="24000" contrast="60000"/>
            <a:extLst>
              <a:ext uri="{28A0092B-C50C-407E-A947-70E740481C1C}">
                <a14:useLocalDpi xmlns:a14="http://schemas.microsoft.com/office/drawing/2010/main"/>
              </a:ext>
            </a:extLst>
          </a:blip>
          <a:srcRect/>
          <a:stretch>
            <a:fillRect/>
          </a:stretch>
        </p:blipFill>
        <p:spPr>
          <a:xfrm>
            <a:off x="0" y="1703388"/>
            <a:ext cx="3779838" cy="5154612"/>
          </a:xfrm>
        </p:spPr>
      </p:pic>
      <p:pic>
        <p:nvPicPr>
          <p:cNvPr id="6148" name="Picture 7" descr="Uncial_076_(Gregory-Aland)[1]"/>
          <p:cNvPicPr>
            <a:picLocks noGrp="1" noChangeAspect="1" noChangeArrowheads="1"/>
          </p:cNvPicPr>
          <p:nvPr>
            <p:ph sz="half" idx="2"/>
          </p:nvPr>
        </p:nvPicPr>
        <p:blipFill>
          <a:blip r:embed="rId3" cstate="email">
            <a:lum bright="12000" contrast="24000"/>
            <a:extLst>
              <a:ext uri="{28A0092B-C50C-407E-A947-70E740481C1C}">
                <a14:useLocalDpi xmlns:a14="http://schemas.microsoft.com/office/drawing/2010/main"/>
              </a:ext>
            </a:extLst>
          </a:blip>
          <a:srcRect/>
          <a:stretch>
            <a:fillRect/>
          </a:stretch>
        </p:blipFill>
        <p:spPr>
          <a:xfrm>
            <a:off x="6408738" y="1711325"/>
            <a:ext cx="5783262" cy="5146675"/>
          </a:xfrm>
        </p:spPr>
      </p:pic>
      <p:sp>
        <p:nvSpPr>
          <p:cNvPr id="6149" name="Text Box 8"/>
          <p:cNvSpPr txBox="1">
            <a:spLocks noChangeArrowheads="1"/>
          </p:cNvSpPr>
          <p:nvPr/>
        </p:nvSpPr>
        <p:spPr bwMode="auto">
          <a:xfrm>
            <a:off x="3779838" y="1855788"/>
            <a:ext cx="26035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p38 (left)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Acts 18:27—19:6, 12-16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ca. AD 300</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076 (right)</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Acts 2:11-22</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5</a:t>
            </a:r>
            <a:r>
              <a:rPr kumimoji="0" lang="en-US" altLang="en-US" sz="2400" b="0" i="0" u="none" strike="noStrike" kern="1200" cap="none" spc="0" normalizeH="0" baseline="30000" noProof="0" dirty="0">
                <a:ln>
                  <a:noFill/>
                </a:ln>
                <a:solidFill>
                  <a:srgbClr val="FFFF99"/>
                </a:solidFill>
                <a:effectLst/>
                <a:uLnTx/>
                <a:uFillTx/>
                <a:latin typeface="Arial Narrow" panose="020B0606020202030204" pitchFamily="34" charset="0"/>
                <a:ea typeface="+mn-ea"/>
                <a:cs typeface="+mn-cs"/>
              </a:rPr>
              <a:t>th</a:t>
            </a: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/6</a:t>
            </a:r>
            <a:r>
              <a:rPr kumimoji="0" lang="en-US" altLang="en-US" sz="2400" b="0" i="0" u="none" strike="noStrike" kern="1200" cap="none" spc="0" normalizeH="0" baseline="30000" noProof="0" dirty="0">
                <a:ln>
                  <a:noFill/>
                </a:ln>
                <a:solidFill>
                  <a:srgbClr val="FFFF99"/>
                </a:solidFill>
                <a:effectLst/>
                <a:uLnTx/>
                <a:uFillTx/>
                <a:latin typeface="Arial Narrow" panose="020B0606020202030204" pitchFamily="34" charset="0"/>
                <a:ea typeface="+mn-ea"/>
                <a:cs typeface="+mn-cs"/>
              </a:rPr>
              <a:t>th</a:t>
            </a:r>
            <a:r>
              <a:rPr kumimoji="0" lang="en-US" altLang="en-US" sz="2400" b="0"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 century AD</a:t>
            </a:r>
          </a:p>
        </p:txBody>
      </p:sp>
      <p:sp>
        <p:nvSpPr>
          <p:cNvPr id="6153" name="Text Box 9"/>
          <p:cNvSpPr txBox="1">
            <a:spLocks noChangeArrowheads="1"/>
          </p:cNvSpPr>
          <p:nvPr/>
        </p:nvSpPr>
        <p:spPr bwMode="auto">
          <a:xfrm>
            <a:off x="6313488" y="1325563"/>
            <a:ext cx="508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5B9BD5">
                    <a:lumMod val="20000"/>
                    <a:lumOff val="80000"/>
                  </a:srgbClr>
                </a:solidFill>
                <a:effectLst/>
                <a:uLnTx/>
                <a:uFillTx/>
                <a:latin typeface="Calibri" panose="020F0502020204030204" pitchFamily="34" charset="0"/>
                <a:ea typeface="+mn-ea"/>
                <a:cs typeface="+mn-cs"/>
              </a:rPr>
              <a:t>Pierpont Morgan Library, New York, New York</a:t>
            </a:r>
          </a:p>
        </p:txBody>
      </p:sp>
      <p:sp>
        <p:nvSpPr>
          <p:cNvPr id="6154" name="Text Box 10"/>
          <p:cNvSpPr txBox="1">
            <a:spLocks noChangeArrowheads="1"/>
          </p:cNvSpPr>
          <p:nvPr/>
        </p:nvSpPr>
        <p:spPr bwMode="auto">
          <a:xfrm>
            <a:off x="15875" y="1282700"/>
            <a:ext cx="4105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5B9BD5">
                    <a:lumMod val="20000"/>
                    <a:lumOff val="80000"/>
                  </a:srgbClr>
                </a:solidFill>
                <a:effectLst/>
                <a:uLnTx/>
                <a:uFillTx/>
                <a:latin typeface="Calibri" panose="020F0502020204030204" pitchFamily="34" charset="0"/>
                <a:ea typeface="+mn-ea"/>
                <a:cs typeface="+mn-cs"/>
              </a:rPr>
              <a:t>Hatcher Library, University of Michigan</a:t>
            </a:r>
          </a:p>
        </p:txBody>
      </p:sp>
      <p:sp>
        <p:nvSpPr>
          <p:cNvPr id="2" name="TextBox 1"/>
          <p:cNvSpPr txBox="1"/>
          <p:nvPr/>
        </p:nvSpPr>
        <p:spPr>
          <a:xfrm>
            <a:off x="2830802" y="573703"/>
            <a:ext cx="6206836" cy="8002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99"/>
                </a:solidFill>
                <a:effectLst/>
                <a:uLnTx/>
                <a:uFillTx/>
                <a:latin typeface="Arial Narrow" panose="020B0606020202030204" pitchFamily="34" charset="0"/>
                <a:ea typeface="+mn-ea"/>
                <a:cs typeface="+mn-cs"/>
              </a:rPr>
              <a:t>Two early manuscripts  from Acts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0931-3903-48AB-93B9-33503B6FB55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6F3830-666B-6300-CF50-36D350313EFF}"/>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78D1E5F3-CDB6-C819-6B67-78A058AAF317}"/>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John</a:t>
            </a:r>
          </a:p>
        </p:txBody>
      </p:sp>
      <p:sp>
        <p:nvSpPr>
          <p:cNvPr id="2" name="Slide Number Placeholder 1">
            <a:extLst>
              <a:ext uri="{FF2B5EF4-FFF2-40B4-BE49-F238E27FC236}">
                <a16:creationId xmlns:a16="http://schemas.microsoft.com/office/drawing/2014/main" id="{4D528646-9E41-A64B-3A44-C0052C77F6B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52650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4657AC1-34F7-20C8-A5B8-1D23B3BDAB9F}"/>
              </a:ext>
            </a:extLst>
          </p:cNvPr>
          <p:cNvSpPr>
            <a:spLocks noGrp="1"/>
          </p:cNvSpPr>
          <p:nvPr>
            <p:ph type="sldNum" sz="quarter" idx="12"/>
          </p:nvPr>
        </p:nvSpPr>
        <p:spPr/>
        <p:txBody>
          <a:bodyPr/>
          <a:lstStyle/>
          <a:p>
            <a:pPr fontAlgn="base">
              <a:spcBef>
                <a:spcPct val="0"/>
              </a:spcBef>
              <a:spcAft>
                <a:spcPct val="0"/>
              </a:spcAft>
            </a:pPr>
            <a:fld id="{E9BE273C-87A9-44FC-815C-EB7FABF0B63F}" type="slidenum">
              <a:rPr lang="en-US" altLang="en-US">
                <a:solidFill>
                  <a:srgbClr val="FFFFFF"/>
                </a:solidFill>
                <a:latin typeface="Arial"/>
                <a:cs typeface="Arial" panose="020B0604020202020204" pitchFamily="34" charset="0"/>
              </a:rPr>
              <a:pPr fontAlgn="base">
                <a:spcBef>
                  <a:spcPct val="0"/>
                </a:spcBef>
                <a:spcAft>
                  <a:spcPct val="0"/>
                </a:spcAft>
              </a:pPr>
              <a:t>89</a:t>
            </a:fld>
            <a:endParaRPr lang="en-US" altLang="en-US">
              <a:solidFill>
                <a:srgbClr val="FFFFFF"/>
              </a:solidFill>
              <a:latin typeface="Arial"/>
              <a:cs typeface="Arial" panose="020B0604020202020204" pitchFamily="34" charset="0"/>
            </a:endParaRPr>
          </a:p>
        </p:txBody>
      </p:sp>
      <p:sp>
        <p:nvSpPr>
          <p:cNvPr id="445442" name="Rectangle 2">
            <a:extLst>
              <a:ext uri="{FF2B5EF4-FFF2-40B4-BE49-F238E27FC236}">
                <a16:creationId xmlns:a16="http://schemas.microsoft.com/office/drawing/2014/main" id="{A0AF5522-1E25-F384-26CA-E00F3603735F}"/>
              </a:ext>
            </a:extLst>
          </p:cNvPr>
          <p:cNvSpPr>
            <a:spLocks noGrp="1" noChangeArrowheads="1"/>
          </p:cNvSpPr>
          <p:nvPr>
            <p:ph type="title"/>
          </p:nvPr>
        </p:nvSpPr>
        <p:spPr>
          <a:xfrm>
            <a:off x="428625" y="152400"/>
            <a:ext cx="11382375" cy="1190625"/>
          </a:xfrm>
          <a:solidFill>
            <a:srgbClr val="FFFF99"/>
          </a:solidFill>
          <a:ln w="28575">
            <a:solidFill>
              <a:schemeClr val="bg1"/>
            </a:solidFill>
            <a:miter lim="800000"/>
            <a:headEnd/>
            <a:tailEnd/>
          </a:ln>
        </p:spPr>
        <p:txBody>
          <a:bodyPr/>
          <a:lstStyle/>
          <a:p>
            <a:pPr algn="l"/>
            <a:r>
              <a:rPr lang="en-US" altLang="en-US" sz="2800" b="1" dirty="0">
                <a:solidFill>
                  <a:schemeClr val="bg2"/>
                </a:solidFill>
                <a:effectLst/>
                <a:latin typeface="Agency FB" panose="020B0503020202020204" pitchFamily="34" charset="0"/>
              </a:rPr>
              <a:t>It is a peculiarity of the Fourth Gospel that while it describes its author as “the beloved disciple</a:t>
            </a:r>
            <a:r>
              <a:rPr lang="el-GR" altLang="en-US" sz="2800" b="1" dirty="0">
                <a:solidFill>
                  <a:schemeClr val="bg2"/>
                </a:solidFill>
                <a:effectLst/>
                <a:latin typeface="Agency FB" panose="020B0503020202020204" pitchFamily="34" charset="0"/>
              </a:rPr>
              <a:t>,</a:t>
            </a:r>
            <a:r>
              <a:rPr lang="en-US" altLang="en-US" sz="2800" b="1" dirty="0">
                <a:solidFill>
                  <a:schemeClr val="bg2"/>
                </a:solidFill>
                <a:effectLst/>
                <a:latin typeface="Agency FB" panose="020B0503020202020204" pitchFamily="34" charset="0"/>
              </a:rPr>
              <a:t>” at no time does it give this disciple’s name.</a:t>
            </a:r>
          </a:p>
        </p:txBody>
      </p:sp>
      <p:sp>
        <p:nvSpPr>
          <p:cNvPr id="445443" name="Rectangle 3">
            <a:extLst>
              <a:ext uri="{FF2B5EF4-FFF2-40B4-BE49-F238E27FC236}">
                <a16:creationId xmlns:a16="http://schemas.microsoft.com/office/drawing/2014/main" id="{E7DC9A5E-EE5F-5C76-3D4A-F4695EB16A39}"/>
              </a:ext>
            </a:extLst>
          </p:cNvPr>
          <p:cNvSpPr>
            <a:spLocks noGrp="1" noChangeArrowheads="1"/>
          </p:cNvSpPr>
          <p:nvPr>
            <p:ph type="body" idx="1"/>
          </p:nvPr>
        </p:nvSpPr>
        <p:spPr>
          <a:xfrm>
            <a:off x="323850" y="1590676"/>
            <a:ext cx="11668124" cy="5267326"/>
          </a:xfrm>
        </p:spPr>
        <p:txBody>
          <a:bodyPr/>
          <a:lstStyle/>
          <a:p>
            <a:pPr>
              <a:lnSpc>
                <a:spcPct val="90000"/>
              </a:lnSpc>
            </a:pPr>
            <a:r>
              <a:rPr lang="en-US" altLang="en-US" sz="2400" b="1" i="1" dirty="0">
                <a:solidFill>
                  <a:srgbClr val="FFFF99"/>
                </a:solidFill>
                <a:latin typeface="Arial Narrow" panose="020B0606020202030204" pitchFamily="34" charset="0"/>
              </a:rPr>
              <a:t>As an unnamed companion of Andrew, he was initially a follower of John the Baptist </a:t>
            </a:r>
            <a:r>
              <a:rPr lang="en-US" altLang="en-US" sz="2400" i="1" dirty="0">
                <a:solidFill>
                  <a:srgbClr val="FFFF99"/>
                </a:solidFill>
                <a:latin typeface="Arial Narrow" panose="020B0606020202030204" pitchFamily="34" charset="0"/>
              </a:rPr>
              <a:t>(1:35-40).</a:t>
            </a:r>
          </a:p>
          <a:p>
            <a:pPr>
              <a:lnSpc>
                <a:spcPct val="90000"/>
              </a:lnSpc>
            </a:pPr>
            <a:r>
              <a:rPr lang="en-US" altLang="en-US" sz="2400" b="1" i="1" dirty="0">
                <a:solidFill>
                  <a:srgbClr val="FFFF99"/>
                </a:solidFill>
                <a:latin typeface="Arial Narrow" panose="020B0606020202030204" pitchFamily="34" charset="0"/>
              </a:rPr>
              <a:t>His appearances in the gospel narratives are almost all in the vicinity of Jerusalem:</a:t>
            </a:r>
          </a:p>
          <a:p>
            <a:pPr lvl="1">
              <a:lnSpc>
                <a:spcPct val="90000"/>
              </a:lnSpc>
            </a:pPr>
            <a:r>
              <a:rPr lang="en-US" altLang="en-US" sz="2000" b="1" dirty="0">
                <a:latin typeface="Arial Narrow" panose="020B0606020202030204" pitchFamily="34" charset="0"/>
              </a:rPr>
              <a:t>At the last supper (13:23-26)</a:t>
            </a:r>
          </a:p>
          <a:p>
            <a:pPr lvl="1">
              <a:lnSpc>
                <a:spcPct val="90000"/>
              </a:lnSpc>
            </a:pPr>
            <a:r>
              <a:rPr lang="en-US" altLang="en-US" sz="2000" b="1" dirty="0">
                <a:latin typeface="Arial Narrow" panose="020B0606020202030204" pitchFamily="34" charset="0"/>
              </a:rPr>
              <a:t>At the trial of Jesus (18:15-16)</a:t>
            </a:r>
          </a:p>
          <a:p>
            <a:pPr lvl="1">
              <a:lnSpc>
                <a:spcPct val="90000"/>
              </a:lnSpc>
            </a:pPr>
            <a:r>
              <a:rPr lang="en-US" altLang="en-US" sz="2000" b="1" dirty="0">
                <a:latin typeface="Arial Narrow" panose="020B0606020202030204" pitchFamily="34" charset="0"/>
              </a:rPr>
              <a:t>At the cross (19:25-27, 35) </a:t>
            </a:r>
          </a:p>
          <a:p>
            <a:pPr lvl="1">
              <a:lnSpc>
                <a:spcPct val="90000"/>
              </a:lnSpc>
            </a:pPr>
            <a:r>
              <a:rPr lang="en-US" altLang="en-US" sz="2000" b="1" dirty="0">
                <a:latin typeface="Arial Narrow" panose="020B0606020202030204" pitchFamily="34" charset="0"/>
              </a:rPr>
              <a:t>At the empty tomb (20:2-9)</a:t>
            </a:r>
            <a:r>
              <a:rPr lang="en-US" altLang="en-US" sz="2400" dirty="0">
                <a:latin typeface="Arial Narrow" panose="020B0606020202030204" pitchFamily="34" charset="0"/>
              </a:rPr>
              <a:t>	</a:t>
            </a:r>
          </a:p>
          <a:p>
            <a:pPr>
              <a:lnSpc>
                <a:spcPct val="90000"/>
              </a:lnSpc>
            </a:pPr>
            <a:r>
              <a:rPr lang="en-US" altLang="en-US" sz="2400" b="1" i="1" dirty="0">
                <a:solidFill>
                  <a:srgbClr val="FFFF99"/>
                </a:solidFill>
                <a:latin typeface="Arial Narrow" panose="020B0606020202030204" pitchFamily="34" charset="0"/>
              </a:rPr>
              <a:t>The only exception is his presence at the post-resurrection appearance of Jesus in Galilee, where he is one of the two unnamed disciples </a:t>
            </a:r>
            <a:r>
              <a:rPr lang="en-US" altLang="en-US" sz="2400" i="1" dirty="0">
                <a:solidFill>
                  <a:srgbClr val="FFFF99"/>
                </a:solidFill>
                <a:latin typeface="Arial Narrow" panose="020B0606020202030204" pitchFamily="34" charset="0"/>
              </a:rPr>
              <a:t>(21:2, 7, 20-24).</a:t>
            </a:r>
          </a:p>
          <a:p>
            <a:pPr>
              <a:lnSpc>
                <a:spcPct val="90000"/>
              </a:lnSpc>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45442"/>
                                        </p:tgtEl>
                                        <p:attrNameLst>
                                          <p:attrName>style.visibility</p:attrName>
                                        </p:attrNameLst>
                                      </p:cBhvr>
                                      <p:to>
                                        <p:strVal val="visible"/>
                                      </p:to>
                                    </p:set>
                                    <p:anim calcmode="lin" valueType="num">
                                      <p:cBhvr>
                                        <p:cTn id="7" dur="1000" fill="hold"/>
                                        <p:tgtEl>
                                          <p:spTgt spid="445442"/>
                                        </p:tgtEl>
                                        <p:attrNameLst>
                                          <p:attrName>ppt_w</p:attrName>
                                        </p:attrNameLst>
                                      </p:cBhvr>
                                      <p:tavLst>
                                        <p:tav tm="0">
                                          <p:val>
                                            <p:strVal val="#ppt_w+.3"/>
                                          </p:val>
                                        </p:tav>
                                        <p:tav tm="100000">
                                          <p:val>
                                            <p:strVal val="#ppt_w"/>
                                          </p:val>
                                        </p:tav>
                                      </p:tavLst>
                                    </p:anim>
                                    <p:anim calcmode="lin" valueType="num">
                                      <p:cBhvr>
                                        <p:cTn id="8" dur="1000" fill="hold"/>
                                        <p:tgtEl>
                                          <p:spTgt spid="445442"/>
                                        </p:tgtEl>
                                        <p:attrNameLst>
                                          <p:attrName>ppt_h</p:attrName>
                                        </p:attrNameLst>
                                      </p:cBhvr>
                                      <p:tavLst>
                                        <p:tav tm="0">
                                          <p:val>
                                            <p:strVal val="#ppt_h"/>
                                          </p:val>
                                        </p:tav>
                                        <p:tav tm="100000">
                                          <p:val>
                                            <p:strVal val="#ppt_h"/>
                                          </p:val>
                                        </p:tav>
                                      </p:tavLst>
                                    </p:anim>
                                    <p:animEffect transition="in" filter="fade">
                                      <p:cBhvr>
                                        <p:cTn id="9" dur="1000"/>
                                        <p:tgtEl>
                                          <p:spTgt spid="4454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9" presetClass="entr" presetSubtype="0" accel="100000" fill="hold" nodeType="clickEffect">
                                  <p:stCondLst>
                                    <p:cond delay="0"/>
                                  </p:stCondLst>
                                  <p:childTnLst>
                                    <p:set>
                                      <p:cBhvr>
                                        <p:cTn id="13" dur="1" fill="hold">
                                          <p:stCondLst>
                                            <p:cond delay="0"/>
                                          </p:stCondLst>
                                        </p:cTn>
                                        <p:tgtEl>
                                          <p:spTgt spid="445443">
                                            <p:txEl>
                                              <p:pRg st="0" end="0"/>
                                            </p:txEl>
                                          </p:spTgt>
                                        </p:tgtEl>
                                        <p:attrNameLst>
                                          <p:attrName>style.visibility</p:attrName>
                                        </p:attrNameLst>
                                      </p:cBhvr>
                                      <p:to>
                                        <p:strVal val="visible"/>
                                      </p:to>
                                    </p:set>
                                    <p:anim calcmode="lin" valueType="num">
                                      <p:cBhvr>
                                        <p:cTn id="14" dur="500" fill="hold"/>
                                        <p:tgtEl>
                                          <p:spTgt spid="44544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4544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4544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45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445443">
                                            <p:txEl>
                                              <p:pRg st="1" end="1"/>
                                            </p:txEl>
                                          </p:spTgt>
                                        </p:tgtEl>
                                        <p:attrNameLst>
                                          <p:attrName>style.visibility</p:attrName>
                                        </p:attrNameLst>
                                      </p:cBhvr>
                                      <p:to>
                                        <p:strVal val="visible"/>
                                      </p:to>
                                    </p:set>
                                    <p:anim calcmode="lin" valueType="num">
                                      <p:cBhvr>
                                        <p:cTn id="22" dur="500" fill="hold"/>
                                        <p:tgtEl>
                                          <p:spTgt spid="4454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4454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4454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445443">
                                            <p:txEl>
                                              <p:pRg st="1" end="1"/>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445443">
                                            <p:txEl>
                                              <p:pRg st="2" end="2"/>
                                            </p:txEl>
                                          </p:spTgt>
                                        </p:tgtEl>
                                        <p:attrNameLst>
                                          <p:attrName>style.visibility</p:attrName>
                                        </p:attrNameLst>
                                      </p:cBhvr>
                                      <p:to>
                                        <p:strVal val="visible"/>
                                      </p:to>
                                    </p:set>
                                    <p:animEffect transition="in" filter="wipe(down)">
                                      <p:cBhvr>
                                        <p:cTn id="29" dur="500"/>
                                        <p:tgtEl>
                                          <p:spTgt spid="445443">
                                            <p:txEl>
                                              <p:pRg st="2" end="2"/>
                                            </p:txEl>
                                          </p:spTgt>
                                        </p:tgtEl>
                                      </p:cBhvr>
                                    </p:animEffect>
                                  </p:childTnLst>
                                </p:cTn>
                              </p:par>
                            </p:childTnLst>
                          </p:cTn>
                        </p:par>
                        <p:par>
                          <p:cTn id="30" fill="hold" nodeType="afterGroup">
                            <p:stCondLst>
                              <p:cond delay="1000"/>
                            </p:stCondLst>
                            <p:childTnLst>
                              <p:par>
                                <p:cTn id="31" presetID="22" presetClass="entr" presetSubtype="4" fill="hold" nodeType="afterEffect">
                                  <p:stCondLst>
                                    <p:cond delay="0"/>
                                  </p:stCondLst>
                                  <p:childTnLst>
                                    <p:set>
                                      <p:cBhvr>
                                        <p:cTn id="32" dur="1" fill="hold">
                                          <p:stCondLst>
                                            <p:cond delay="0"/>
                                          </p:stCondLst>
                                        </p:cTn>
                                        <p:tgtEl>
                                          <p:spTgt spid="445443">
                                            <p:txEl>
                                              <p:pRg st="3" end="3"/>
                                            </p:txEl>
                                          </p:spTgt>
                                        </p:tgtEl>
                                        <p:attrNameLst>
                                          <p:attrName>style.visibility</p:attrName>
                                        </p:attrNameLst>
                                      </p:cBhvr>
                                      <p:to>
                                        <p:strVal val="visible"/>
                                      </p:to>
                                    </p:set>
                                    <p:animEffect transition="in" filter="wipe(down)">
                                      <p:cBhvr>
                                        <p:cTn id="33" dur="500"/>
                                        <p:tgtEl>
                                          <p:spTgt spid="445443">
                                            <p:txEl>
                                              <p:pRg st="3" end="3"/>
                                            </p:txEl>
                                          </p:spTgt>
                                        </p:tgtEl>
                                      </p:cBhvr>
                                    </p:animEffect>
                                  </p:childTnLst>
                                </p:cTn>
                              </p:par>
                            </p:childTnLst>
                          </p:cTn>
                        </p:par>
                        <p:par>
                          <p:cTn id="34" fill="hold" nodeType="afterGroup">
                            <p:stCondLst>
                              <p:cond delay="1500"/>
                            </p:stCondLst>
                            <p:childTnLst>
                              <p:par>
                                <p:cTn id="35" presetID="22" presetClass="entr" presetSubtype="4" fill="hold" nodeType="afterEffect">
                                  <p:stCondLst>
                                    <p:cond delay="0"/>
                                  </p:stCondLst>
                                  <p:childTnLst>
                                    <p:set>
                                      <p:cBhvr>
                                        <p:cTn id="36" dur="1" fill="hold">
                                          <p:stCondLst>
                                            <p:cond delay="0"/>
                                          </p:stCondLst>
                                        </p:cTn>
                                        <p:tgtEl>
                                          <p:spTgt spid="445443">
                                            <p:txEl>
                                              <p:pRg st="4" end="4"/>
                                            </p:txEl>
                                          </p:spTgt>
                                        </p:tgtEl>
                                        <p:attrNameLst>
                                          <p:attrName>style.visibility</p:attrName>
                                        </p:attrNameLst>
                                      </p:cBhvr>
                                      <p:to>
                                        <p:strVal val="visible"/>
                                      </p:to>
                                    </p:set>
                                    <p:animEffect transition="in" filter="wipe(down)">
                                      <p:cBhvr>
                                        <p:cTn id="37" dur="500"/>
                                        <p:tgtEl>
                                          <p:spTgt spid="445443">
                                            <p:txEl>
                                              <p:pRg st="4" end="4"/>
                                            </p:txEl>
                                          </p:spTgt>
                                        </p:tgtEl>
                                      </p:cBhvr>
                                    </p:animEffect>
                                  </p:childTnLst>
                                </p:cTn>
                              </p:par>
                            </p:childTnLst>
                          </p:cTn>
                        </p:par>
                        <p:par>
                          <p:cTn id="38" fill="hold" nodeType="afterGroup">
                            <p:stCondLst>
                              <p:cond delay="2000"/>
                            </p:stCondLst>
                            <p:childTnLst>
                              <p:par>
                                <p:cTn id="39" presetID="22" presetClass="entr" presetSubtype="4" fill="hold" nodeType="afterEffect">
                                  <p:stCondLst>
                                    <p:cond delay="0"/>
                                  </p:stCondLst>
                                  <p:childTnLst>
                                    <p:set>
                                      <p:cBhvr>
                                        <p:cTn id="40" dur="1" fill="hold">
                                          <p:stCondLst>
                                            <p:cond delay="0"/>
                                          </p:stCondLst>
                                        </p:cTn>
                                        <p:tgtEl>
                                          <p:spTgt spid="445443">
                                            <p:txEl>
                                              <p:pRg st="5" end="5"/>
                                            </p:txEl>
                                          </p:spTgt>
                                        </p:tgtEl>
                                        <p:attrNameLst>
                                          <p:attrName>style.visibility</p:attrName>
                                        </p:attrNameLst>
                                      </p:cBhvr>
                                      <p:to>
                                        <p:strVal val="visible"/>
                                      </p:to>
                                    </p:set>
                                    <p:animEffect transition="in" filter="wipe(down)">
                                      <p:cBhvr>
                                        <p:cTn id="41" dur="500"/>
                                        <p:tgtEl>
                                          <p:spTgt spid="445443">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9" presetClass="entr" presetSubtype="0" accel="100000" fill="hold" nodeType="clickEffect">
                                  <p:stCondLst>
                                    <p:cond delay="0"/>
                                  </p:stCondLst>
                                  <p:childTnLst>
                                    <p:set>
                                      <p:cBhvr>
                                        <p:cTn id="45" dur="1" fill="hold">
                                          <p:stCondLst>
                                            <p:cond delay="0"/>
                                          </p:stCondLst>
                                        </p:cTn>
                                        <p:tgtEl>
                                          <p:spTgt spid="445443">
                                            <p:txEl>
                                              <p:pRg st="6" end="6"/>
                                            </p:txEl>
                                          </p:spTgt>
                                        </p:tgtEl>
                                        <p:attrNameLst>
                                          <p:attrName>style.visibility</p:attrName>
                                        </p:attrNameLst>
                                      </p:cBhvr>
                                      <p:to>
                                        <p:strVal val="visible"/>
                                      </p:to>
                                    </p:set>
                                    <p:anim calcmode="lin" valueType="num">
                                      <p:cBhvr>
                                        <p:cTn id="46" dur="500" fill="hold"/>
                                        <p:tgtEl>
                                          <p:spTgt spid="44544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7" dur="500" fill="hold"/>
                                        <p:tgtEl>
                                          <p:spTgt spid="44544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8" dur="500" fill="hold"/>
                                        <p:tgtEl>
                                          <p:spTgt spid="44544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9" dur="500" fill="hold"/>
                                        <p:tgtEl>
                                          <p:spTgt spid="44544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DA68-BF09-7B62-E740-55155DE1BD39}"/>
              </a:ext>
            </a:extLst>
          </p:cNvPr>
          <p:cNvSpPr>
            <a:spLocks noGrp="1"/>
          </p:cNvSpPr>
          <p:nvPr>
            <p:ph type="title"/>
          </p:nvPr>
        </p:nvSpPr>
        <p:spPr>
          <a:xfrm>
            <a:off x="9978189" y="320843"/>
            <a:ext cx="2038726" cy="6162508"/>
          </a:xfrm>
        </p:spPr>
        <p:txBody>
          <a:bodyPr/>
          <a:lstStyle/>
          <a:p>
            <a:pPr algn="l"/>
            <a:r>
              <a:rPr lang="en-US" sz="2000" kern="100" dirty="0">
                <a:solidFill>
                  <a:schemeClr val="tx1"/>
                </a:solidFill>
                <a:effectLst/>
                <a:latin typeface="+mn-lt"/>
                <a:ea typeface="Calibri" panose="020F0502020204030204" pitchFamily="34" charset="0"/>
                <a:cs typeface="Arial" panose="020B0604020202020204" pitchFamily="34" charset="0"/>
              </a:rPr>
              <a:t>In the Khirbet Shema synagogue in northern Galilee, the raised platform, where the Torah cabinet was placed, was oriented southward toward Jerusalem.</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sz="2800" dirty="0">
              <a:effectLst/>
            </a:endParaRPr>
          </a:p>
        </p:txBody>
      </p:sp>
      <p:pic>
        <p:nvPicPr>
          <p:cNvPr id="5" name="Content Placeholder 4">
            <a:extLst>
              <a:ext uri="{FF2B5EF4-FFF2-40B4-BE49-F238E27FC236}">
                <a16:creationId xmlns:a16="http://schemas.microsoft.com/office/drawing/2014/main" id="{9B40B92F-1994-C84D-BA63-371886E9C58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820525" cy="6858000"/>
          </a:xfrm>
          <a:prstGeom prst="rect">
            <a:avLst/>
          </a:prstGeom>
          <a:noFill/>
          <a:ln>
            <a:noFill/>
          </a:ln>
        </p:spPr>
      </p:pic>
    </p:spTree>
    <p:extLst>
      <p:ext uri="{BB962C8B-B14F-4D97-AF65-F5344CB8AC3E}">
        <p14:creationId xmlns:p14="http://schemas.microsoft.com/office/powerpoint/2010/main" val="844573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5C4B476-7076-FFFA-9414-547C53E7F2BF}"/>
              </a:ext>
            </a:extLst>
          </p:cNvPr>
          <p:cNvSpPr>
            <a:spLocks noGrp="1"/>
          </p:cNvSpPr>
          <p:nvPr>
            <p:ph type="sldNum" sz="quarter" idx="12"/>
          </p:nvPr>
        </p:nvSpPr>
        <p:spPr/>
        <p:txBody>
          <a:bodyPr/>
          <a:lstStyle/>
          <a:p>
            <a:pPr fontAlgn="base">
              <a:spcBef>
                <a:spcPct val="0"/>
              </a:spcBef>
              <a:spcAft>
                <a:spcPct val="0"/>
              </a:spcAft>
            </a:pPr>
            <a:fld id="{D42007ED-48BB-4190-B92D-2DFF6D3613BA}" type="slidenum">
              <a:rPr lang="en-US" altLang="en-US">
                <a:solidFill>
                  <a:srgbClr val="FFFFFF"/>
                </a:solidFill>
                <a:latin typeface="Arial"/>
                <a:cs typeface="Arial" panose="020B0604020202020204" pitchFamily="34" charset="0"/>
              </a:rPr>
              <a:pPr fontAlgn="base">
                <a:spcBef>
                  <a:spcPct val="0"/>
                </a:spcBef>
                <a:spcAft>
                  <a:spcPct val="0"/>
                </a:spcAft>
              </a:pPr>
              <a:t>90</a:t>
            </a:fld>
            <a:endParaRPr lang="en-US" altLang="en-US">
              <a:solidFill>
                <a:srgbClr val="FFFFFF"/>
              </a:solidFill>
              <a:latin typeface="Arial"/>
              <a:cs typeface="Arial" panose="020B0604020202020204" pitchFamily="34" charset="0"/>
            </a:endParaRPr>
          </a:p>
        </p:txBody>
      </p:sp>
      <p:sp>
        <p:nvSpPr>
          <p:cNvPr id="446466" name="Rectangle 2">
            <a:extLst>
              <a:ext uri="{FF2B5EF4-FFF2-40B4-BE49-F238E27FC236}">
                <a16:creationId xmlns:a16="http://schemas.microsoft.com/office/drawing/2014/main" id="{8E55DE93-BDFA-35BA-3958-622A2546C9E8}"/>
              </a:ext>
            </a:extLst>
          </p:cNvPr>
          <p:cNvSpPr>
            <a:spLocks noGrp="1" noChangeArrowheads="1"/>
          </p:cNvSpPr>
          <p:nvPr>
            <p:ph type="title"/>
          </p:nvPr>
        </p:nvSpPr>
        <p:spPr>
          <a:xfrm>
            <a:off x="609600" y="157162"/>
            <a:ext cx="10972800" cy="1143000"/>
          </a:xfrm>
        </p:spPr>
        <p:txBody>
          <a:bodyPr/>
          <a:lstStyle/>
          <a:p>
            <a:pPr algn="l"/>
            <a:r>
              <a:rPr lang="en-US" altLang="en-US" sz="2800" dirty="0">
                <a:solidFill>
                  <a:srgbClr val="FFCC00"/>
                </a:solidFill>
              </a:rPr>
              <a:t>Only a few clues can be drawn from his brief appearances in the gospel:</a:t>
            </a:r>
          </a:p>
        </p:txBody>
      </p:sp>
      <p:sp>
        <p:nvSpPr>
          <p:cNvPr id="446467" name="Rectangle 3">
            <a:extLst>
              <a:ext uri="{FF2B5EF4-FFF2-40B4-BE49-F238E27FC236}">
                <a16:creationId xmlns:a16="http://schemas.microsoft.com/office/drawing/2014/main" id="{181FEA27-3FAE-351D-2405-720F5E87D91C}"/>
              </a:ext>
            </a:extLst>
          </p:cNvPr>
          <p:cNvSpPr>
            <a:spLocks noGrp="1" noChangeArrowheads="1"/>
          </p:cNvSpPr>
          <p:nvPr>
            <p:ph type="body" idx="1"/>
          </p:nvPr>
        </p:nvSpPr>
        <p:spPr>
          <a:xfrm>
            <a:off x="676275" y="1600200"/>
            <a:ext cx="10906125" cy="5257800"/>
          </a:xfrm>
        </p:spPr>
        <p:txBody>
          <a:bodyPr/>
          <a:lstStyle/>
          <a:p>
            <a:pPr>
              <a:lnSpc>
                <a:spcPct val="80000"/>
              </a:lnSpc>
            </a:pPr>
            <a:r>
              <a:rPr lang="en-US" altLang="en-US" sz="2000" b="1" dirty="0">
                <a:solidFill>
                  <a:srgbClr val="FFFF99"/>
                </a:solidFill>
                <a:latin typeface="Arial Narrow" panose="020B0606020202030204" pitchFamily="34" charset="0"/>
              </a:rPr>
              <a:t>He was not Andrew</a:t>
            </a:r>
            <a:r>
              <a:rPr lang="en-US" altLang="en-US" sz="2000" b="1" dirty="0">
                <a:solidFill>
                  <a:srgbClr val="FFFF99"/>
                </a:solidFill>
              </a:rPr>
              <a:t> </a:t>
            </a:r>
            <a:r>
              <a:rPr lang="en-US" altLang="en-US" sz="2000" b="1" dirty="0">
                <a:solidFill>
                  <a:srgbClr val="FFFF99"/>
                </a:solidFill>
                <a:latin typeface="Arial Narrow" panose="020B0606020202030204" pitchFamily="34" charset="0"/>
              </a:rPr>
              <a:t>(13:23-26), Simon Peter (13:23-26; 18:15) or Judas Iscariot (13:23-26).</a:t>
            </a:r>
          </a:p>
          <a:p>
            <a:pPr>
              <a:lnSpc>
                <a:spcPct val="80000"/>
              </a:lnSpc>
            </a:pPr>
            <a:r>
              <a:rPr lang="en-US" altLang="en-US" sz="2000" b="1" dirty="0">
                <a:solidFill>
                  <a:srgbClr val="FFFF99"/>
                </a:solidFill>
                <a:latin typeface="Arial Narrow" panose="020B0606020202030204" pitchFamily="34" charset="0"/>
              </a:rPr>
              <a:t>He was personally acquainted with the high priest and some of his staff (18:15-16).</a:t>
            </a:r>
          </a:p>
          <a:p>
            <a:pPr>
              <a:lnSpc>
                <a:spcPct val="80000"/>
              </a:lnSpc>
            </a:pPr>
            <a:r>
              <a:rPr lang="en-US" altLang="en-US" sz="2000" b="1" dirty="0">
                <a:solidFill>
                  <a:srgbClr val="FFFF99"/>
                </a:solidFill>
                <a:latin typeface="Arial Narrow" panose="020B0606020202030204" pitchFamily="34" charset="0"/>
              </a:rPr>
              <a:t>He owned a home, possibly in Jerusalem (19:26-27).</a:t>
            </a:r>
          </a:p>
          <a:p>
            <a:pPr lvl="1">
              <a:lnSpc>
                <a:spcPct val="80000"/>
              </a:lnSpc>
            </a:pPr>
            <a:r>
              <a:rPr lang="en-US" altLang="en-US" sz="1800" b="1" i="1" dirty="0">
                <a:latin typeface="Arial Narrow" panose="020B0606020202030204" pitchFamily="34" charset="0"/>
              </a:rPr>
              <a:t>If so, he may not have traveled with Jesus during the Galilean campaign.</a:t>
            </a:r>
          </a:p>
          <a:p>
            <a:pPr lvl="1">
              <a:lnSpc>
                <a:spcPct val="80000"/>
              </a:lnSpc>
            </a:pPr>
            <a:r>
              <a:rPr lang="en-US" altLang="en-US" sz="1800" b="1" i="1" dirty="0">
                <a:latin typeface="Arial Narrow" panose="020B0606020202030204" pitchFamily="34" charset="0"/>
              </a:rPr>
              <a:t>This would account for the fact that his appearances in the Fourth Gospel are generally in the vicinity of Jerusalem.</a:t>
            </a:r>
          </a:p>
          <a:p>
            <a:pPr lvl="1">
              <a:lnSpc>
                <a:spcPct val="80000"/>
              </a:lnSpc>
            </a:pPr>
            <a:r>
              <a:rPr lang="en-US" altLang="en-US" sz="1800" b="1" i="1" dirty="0">
                <a:latin typeface="Arial Narrow" panose="020B0606020202030204" pitchFamily="34" charset="0"/>
              </a:rPr>
              <a:t>It also accounts for the homeowner in whose home the last supper was held and the fact that it was customary for the homeowner to sit beside any honored guest (Mk. 14:14-15).</a:t>
            </a:r>
          </a:p>
          <a:p>
            <a:pPr>
              <a:lnSpc>
                <a:spcPct val="80000"/>
              </a:lnSpc>
            </a:pPr>
            <a:r>
              <a:rPr lang="en-US" altLang="en-US" sz="2000" b="1" dirty="0">
                <a:solidFill>
                  <a:srgbClr val="FFFF99"/>
                </a:solidFill>
                <a:latin typeface="Arial Narrow" panose="020B0606020202030204" pitchFamily="34" charset="0"/>
              </a:rPr>
              <a:t>He is unlikely to have been Thomas, Nathanael, James or John bar Zebedee (21:2-3).</a:t>
            </a:r>
          </a:p>
          <a:p>
            <a:pPr lvl="1">
              <a:lnSpc>
                <a:spcPct val="80000"/>
              </a:lnSpc>
            </a:pPr>
            <a:r>
              <a:rPr lang="en-US" altLang="en-US" sz="1800" b="1" i="1" dirty="0">
                <a:latin typeface="Arial Narrow" panose="020B0606020202030204" pitchFamily="34" charset="0"/>
              </a:rPr>
              <a:t>This unlikelihood is based on the fact that the circumlocution “the disciple Jesus loved” is used throughout the closing pericope (2:7, 20-24).</a:t>
            </a:r>
          </a:p>
          <a:p>
            <a:pPr lvl="1">
              <a:lnSpc>
                <a:spcPct val="80000"/>
              </a:lnSpc>
            </a:pPr>
            <a:r>
              <a:rPr lang="en-US" altLang="en-US" sz="1800" b="1" i="1" dirty="0">
                <a:latin typeface="Arial Narrow" panose="020B0606020202030204" pitchFamily="34" charset="0"/>
              </a:rPr>
              <a:t>The reader would naturally suppose that “the beloved disciple” is one of the two unnamed disciples mentioned in 21:2.</a:t>
            </a:r>
            <a:endParaRPr lang="en-US" alt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46466"/>
                                        </p:tgtEl>
                                        <p:attrNameLst>
                                          <p:attrName>style.visibility</p:attrName>
                                        </p:attrNameLst>
                                      </p:cBhvr>
                                      <p:to>
                                        <p:strVal val="visible"/>
                                      </p:to>
                                    </p:set>
                                    <p:anim calcmode="lin" valueType="num">
                                      <p:cBhvr>
                                        <p:cTn id="7" dur="500" fill="hold"/>
                                        <p:tgtEl>
                                          <p:spTgt spid="446466"/>
                                        </p:tgtEl>
                                        <p:attrNameLst>
                                          <p:attrName>ppt_w</p:attrName>
                                        </p:attrNameLst>
                                      </p:cBhvr>
                                      <p:tavLst>
                                        <p:tav tm="0">
                                          <p:val>
                                            <p:fltVal val="0"/>
                                          </p:val>
                                        </p:tav>
                                        <p:tav tm="100000">
                                          <p:val>
                                            <p:strVal val="#ppt_w"/>
                                          </p:val>
                                        </p:tav>
                                      </p:tavLst>
                                    </p:anim>
                                    <p:anim calcmode="lin" valueType="num">
                                      <p:cBhvr>
                                        <p:cTn id="8" dur="500" fill="hold"/>
                                        <p:tgtEl>
                                          <p:spTgt spid="44646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6467">
                                            <p:txEl>
                                              <p:pRg st="0" end="0"/>
                                            </p:txEl>
                                          </p:spTgt>
                                        </p:tgtEl>
                                        <p:attrNameLst>
                                          <p:attrName>style.visibility</p:attrName>
                                        </p:attrNameLst>
                                      </p:cBhvr>
                                      <p:to>
                                        <p:strVal val="visible"/>
                                      </p:to>
                                    </p:set>
                                    <p:anim calcmode="lin" valueType="num">
                                      <p:cBhvr additive="base">
                                        <p:cTn id="13" dur="500" fill="hold"/>
                                        <p:tgtEl>
                                          <p:spTgt spid="4464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6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6467">
                                            <p:txEl>
                                              <p:pRg st="1" end="1"/>
                                            </p:txEl>
                                          </p:spTgt>
                                        </p:tgtEl>
                                        <p:attrNameLst>
                                          <p:attrName>style.visibility</p:attrName>
                                        </p:attrNameLst>
                                      </p:cBhvr>
                                      <p:to>
                                        <p:strVal val="visible"/>
                                      </p:to>
                                    </p:set>
                                    <p:anim calcmode="lin" valueType="num">
                                      <p:cBhvr additive="base">
                                        <p:cTn id="19" dur="500" fill="hold"/>
                                        <p:tgtEl>
                                          <p:spTgt spid="44646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6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6467">
                                            <p:txEl>
                                              <p:pRg st="2" end="2"/>
                                            </p:txEl>
                                          </p:spTgt>
                                        </p:tgtEl>
                                        <p:attrNameLst>
                                          <p:attrName>style.visibility</p:attrName>
                                        </p:attrNameLst>
                                      </p:cBhvr>
                                      <p:to>
                                        <p:strVal val="visible"/>
                                      </p:to>
                                    </p:set>
                                    <p:anim calcmode="lin" valueType="num">
                                      <p:cBhvr additive="base">
                                        <p:cTn id="25" dur="500" fill="hold"/>
                                        <p:tgtEl>
                                          <p:spTgt spid="44646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6467">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46467">
                                            <p:txEl>
                                              <p:pRg st="3" end="3"/>
                                            </p:txEl>
                                          </p:spTgt>
                                        </p:tgtEl>
                                        <p:attrNameLst>
                                          <p:attrName>style.visibility</p:attrName>
                                        </p:attrNameLst>
                                      </p:cBhvr>
                                      <p:to>
                                        <p:strVal val="visible"/>
                                      </p:to>
                                    </p:set>
                                    <p:anim calcmode="lin" valueType="num">
                                      <p:cBhvr additive="base">
                                        <p:cTn id="29" dur="500" fill="hold"/>
                                        <p:tgtEl>
                                          <p:spTgt spid="44646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46467">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46467">
                                            <p:txEl>
                                              <p:pRg st="4" end="4"/>
                                            </p:txEl>
                                          </p:spTgt>
                                        </p:tgtEl>
                                        <p:attrNameLst>
                                          <p:attrName>style.visibility</p:attrName>
                                        </p:attrNameLst>
                                      </p:cBhvr>
                                      <p:to>
                                        <p:strVal val="visible"/>
                                      </p:to>
                                    </p:set>
                                    <p:anim calcmode="lin" valueType="num">
                                      <p:cBhvr additive="base">
                                        <p:cTn id="33" dur="500" fill="hold"/>
                                        <p:tgtEl>
                                          <p:spTgt spid="44646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46467">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6467">
                                            <p:txEl>
                                              <p:pRg st="5" end="5"/>
                                            </p:txEl>
                                          </p:spTgt>
                                        </p:tgtEl>
                                        <p:attrNameLst>
                                          <p:attrName>style.visibility</p:attrName>
                                        </p:attrNameLst>
                                      </p:cBhvr>
                                      <p:to>
                                        <p:strVal val="visible"/>
                                      </p:to>
                                    </p:set>
                                    <p:anim calcmode="lin" valueType="num">
                                      <p:cBhvr additive="base">
                                        <p:cTn id="37" dur="500" fill="hold"/>
                                        <p:tgtEl>
                                          <p:spTgt spid="446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64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6467">
                                            <p:txEl>
                                              <p:pRg st="6" end="6"/>
                                            </p:txEl>
                                          </p:spTgt>
                                        </p:tgtEl>
                                        <p:attrNameLst>
                                          <p:attrName>style.visibility</p:attrName>
                                        </p:attrNameLst>
                                      </p:cBhvr>
                                      <p:to>
                                        <p:strVal val="visible"/>
                                      </p:to>
                                    </p:set>
                                    <p:anim calcmode="lin" valueType="num">
                                      <p:cBhvr additive="base">
                                        <p:cTn id="43" dur="500" fill="hold"/>
                                        <p:tgtEl>
                                          <p:spTgt spid="4464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46467">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46467">
                                            <p:txEl>
                                              <p:pRg st="7" end="7"/>
                                            </p:txEl>
                                          </p:spTgt>
                                        </p:tgtEl>
                                        <p:attrNameLst>
                                          <p:attrName>style.visibility</p:attrName>
                                        </p:attrNameLst>
                                      </p:cBhvr>
                                      <p:to>
                                        <p:strVal val="visible"/>
                                      </p:to>
                                    </p:set>
                                    <p:anim calcmode="lin" valueType="num">
                                      <p:cBhvr additive="base">
                                        <p:cTn id="47" dur="500" fill="hold"/>
                                        <p:tgtEl>
                                          <p:spTgt spid="446467">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46467">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46467">
                                            <p:txEl>
                                              <p:pRg st="8" end="8"/>
                                            </p:txEl>
                                          </p:spTgt>
                                        </p:tgtEl>
                                        <p:attrNameLst>
                                          <p:attrName>style.visibility</p:attrName>
                                        </p:attrNameLst>
                                      </p:cBhvr>
                                      <p:to>
                                        <p:strVal val="visible"/>
                                      </p:to>
                                    </p:set>
                                    <p:anim calcmode="lin" valueType="num">
                                      <p:cBhvr additive="base">
                                        <p:cTn id="51" dur="500" fill="hold"/>
                                        <p:tgtEl>
                                          <p:spTgt spid="446467">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464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A6A4F01-EC21-CD56-73C7-8BE1F2EF2499}"/>
              </a:ext>
            </a:extLst>
          </p:cNvPr>
          <p:cNvSpPr>
            <a:spLocks noGrp="1"/>
          </p:cNvSpPr>
          <p:nvPr>
            <p:ph type="sldNum" sz="quarter" idx="12"/>
          </p:nvPr>
        </p:nvSpPr>
        <p:spPr/>
        <p:txBody>
          <a:bodyPr/>
          <a:lstStyle/>
          <a:p>
            <a:pPr fontAlgn="base">
              <a:spcBef>
                <a:spcPct val="0"/>
              </a:spcBef>
              <a:spcAft>
                <a:spcPct val="0"/>
              </a:spcAft>
            </a:pPr>
            <a:fld id="{2DC32980-EB88-4D98-BB62-5E98FC3D62B3}" type="slidenum">
              <a:rPr lang="en-US" altLang="en-US">
                <a:solidFill>
                  <a:srgbClr val="FFFFFF"/>
                </a:solidFill>
                <a:latin typeface="Arial"/>
                <a:cs typeface="Arial" panose="020B0604020202020204" pitchFamily="34" charset="0"/>
              </a:rPr>
              <a:pPr fontAlgn="base">
                <a:spcBef>
                  <a:spcPct val="0"/>
                </a:spcBef>
                <a:spcAft>
                  <a:spcPct val="0"/>
                </a:spcAft>
              </a:pPr>
              <a:t>91</a:t>
            </a:fld>
            <a:endParaRPr lang="en-US" altLang="en-US">
              <a:solidFill>
                <a:srgbClr val="FFFFFF"/>
              </a:solidFill>
              <a:latin typeface="Arial"/>
              <a:cs typeface="Arial" panose="020B0604020202020204" pitchFamily="34" charset="0"/>
            </a:endParaRPr>
          </a:p>
        </p:txBody>
      </p:sp>
      <p:sp>
        <p:nvSpPr>
          <p:cNvPr id="447490" name="Rectangle 2">
            <a:extLst>
              <a:ext uri="{FF2B5EF4-FFF2-40B4-BE49-F238E27FC236}">
                <a16:creationId xmlns:a16="http://schemas.microsoft.com/office/drawing/2014/main" id="{11A1E7C1-A271-042D-CA7D-67FA44076BF2}"/>
              </a:ext>
            </a:extLst>
          </p:cNvPr>
          <p:cNvSpPr>
            <a:spLocks noGrp="1" noChangeArrowheads="1"/>
          </p:cNvSpPr>
          <p:nvPr>
            <p:ph type="title"/>
          </p:nvPr>
        </p:nvSpPr>
        <p:spPr>
          <a:xfrm>
            <a:off x="381000" y="179388"/>
            <a:ext cx="11430000" cy="1011237"/>
          </a:xfrm>
        </p:spPr>
        <p:txBody>
          <a:bodyPr/>
          <a:lstStyle/>
          <a:p>
            <a:pPr algn="l"/>
            <a:r>
              <a:rPr lang="en-US" altLang="en-US" sz="2800" dirty="0">
                <a:solidFill>
                  <a:srgbClr val="FFCC00"/>
                </a:solidFill>
                <a:latin typeface="Eras Demi ITC" panose="020B0805030504020804" pitchFamily="34" charset="0"/>
              </a:rPr>
              <a:t>The testimony of Papias as he reflected on an earlier period of his life (ca. AD 80) cites several disciples he interviewed:</a:t>
            </a:r>
          </a:p>
        </p:txBody>
      </p:sp>
      <p:sp>
        <p:nvSpPr>
          <p:cNvPr id="447491" name="Rectangle 3">
            <a:extLst>
              <a:ext uri="{FF2B5EF4-FFF2-40B4-BE49-F238E27FC236}">
                <a16:creationId xmlns:a16="http://schemas.microsoft.com/office/drawing/2014/main" id="{330122DE-901F-363A-B98E-B77D5202305E}"/>
              </a:ext>
            </a:extLst>
          </p:cNvPr>
          <p:cNvSpPr>
            <a:spLocks noGrp="1" noChangeArrowheads="1"/>
          </p:cNvSpPr>
          <p:nvPr>
            <p:ph type="body" idx="1"/>
          </p:nvPr>
        </p:nvSpPr>
        <p:spPr>
          <a:xfrm>
            <a:off x="466725" y="1429763"/>
            <a:ext cx="11258550" cy="2819400"/>
          </a:xfrm>
          <a:solidFill>
            <a:srgbClr val="CC0000"/>
          </a:solidFill>
          <a:ln w="28575">
            <a:solidFill>
              <a:schemeClr val="tx1"/>
            </a:solidFill>
            <a:miter lim="800000"/>
            <a:headEnd/>
            <a:tailEnd/>
          </a:ln>
        </p:spPr>
        <p:txBody>
          <a:bodyPr/>
          <a:lstStyle/>
          <a:p>
            <a:pPr>
              <a:buFont typeface="Wingdings" panose="05000000000000000000" pitchFamily="2" charset="2"/>
              <a:buNone/>
            </a:pPr>
            <a:r>
              <a:rPr lang="en-US" altLang="en-US" sz="2800" dirty="0">
                <a:latin typeface="Papyrus" panose="03070502060502030205" pitchFamily="66" charset="0"/>
              </a:rPr>
              <a:t>“…I inquired about the words of the elders – what Andrew or Peter said, or Philip, or Thomas, or James, or John, or Matthew, or any other of the Lord’s disciples, and whatever </a:t>
            </a:r>
            <a:r>
              <a:rPr lang="en-US" altLang="en-US" sz="2800" dirty="0" err="1">
                <a:latin typeface="Papyrus" panose="03070502060502030205" pitchFamily="66" charset="0"/>
              </a:rPr>
              <a:t>Aristeon</a:t>
            </a:r>
            <a:r>
              <a:rPr lang="en-US" altLang="en-US" sz="2800" dirty="0">
                <a:latin typeface="Papyrus" panose="03070502060502030205" pitchFamily="66" charset="0"/>
              </a:rPr>
              <a:t> and the elder John, the Lord’s disciples, were saying…”</a:t>
            </a:r>
          </a:p>
          <a:p>
            <a:pPr algn="r">
              <a:buFont typeface="Wingdings" panose="05000000000000000000" pitchFamily="2" charset="2"/>
              <a:buNone/>
            </a:pPr>
            <a:r>
              <a:rPr lang="en-US" altLang="en-US" sz="2000" dirty="0">
                <a:latin typeface="Arial Narrow" panose="020B0606020202030204" pitchFamily="34" charset="0"/>
              </a:rPr>
              <a:t>Eusebius, </a:t>
            </a:r>
            <a:r>
              <a:rPr lang="en-US" altLang="en-US" sz="2000" i="1" dirty="0">
                <a:latin typeface="Arial Narrow" panose="020B0606020202030204" pitchFamily="34" charset="0"/>
              </a:rPr>
              <a:t>Ecclesiastical History, </a:t>
            </a:r>
            <a:r>
              <a:rPr lang="en-US" altLang="en-US" sz="2000" dirty="0">
                <a:latin typeface="Arial Narrow" panose="020B0606020202030204" pitchFamily="34" charset="0"/>
              </a:rPr>
              <a:t>3.39.3-4</a:t>
            </a:r>
          </a:p>
        </p:txBody>
      </p:sp>
      <p:sp>
        <p:nvSpPr>
          <p:cNvPr id="447492" name="Text Box 4">
            <a:extLst>
              <a:ext uri="{FF2B5EF4-FFF2-40B4-BE49-F238E27FC236}">
                <a16:creationId xmlns:a16="http://schemas.microsoft.com/office/drawing/2014/main" id="{8A759C6B-A358-11BC-E415-FF54E9250A27}"/>
              </a:ext>
            </a:extLst>
          </p:cNvPr>
          <p:cNvSpPr txBox="1">
            <a:spLocks noChangeArrowheads="1"/>
          </p:cNvSpPr>
          <p:nvPr/>
        </p:nvSpPr>
        <p:spPr bwMode="auto">
          <a:xfrm>
            <a:off x="819150" y="5074087"/>
            <a:ext cx="107632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000" dirty="0">
                <a:solidFill>
                  <a:srgbClr val="FFCCCC"/>
                </a:solidFill>
                <a:latin typeface="Arial Narrow" panose="020B0606020202030204" pitchFamily="34" charset="0"/>
                <a:cs typeface="Arial" panose="020B0604020202020204" pitchFamily="34" charset="0"/>
              </a:rPr>
              <a:t>These disciples are cited in the order in which they appear in the Fourth Gospel (1:40, 41, 43; 11:16; 21:2), and Matthew is added.</a:t>
            </a:r>
          </a:p>
          <a:p>
            <a:pPr fontAlgn="base">
              <a:spcBef>
                <a:spcPct val="50000"/>
              </a:spcBef>
              <a:spcAft>
                <a:spcPct val="0"/>
              </a:spcAft>
            </a:pPr>
            <a:r>
              <a:rPr lang="en-US" altLang="en-US" sz="2000" dirty="0">
                <a:solidFill>
                  <a:srgbClr val="FFCCCC"/>
                </a:solidFill>
                <a:latin typeface="Arial Narrow" panose="020B0606020202030204" pitchFamily="34" charset="0"/>
                <a:cs typeface="Arial" panose="020B0604020202020204" pitchFamily="34" charset="0"/>
              </a:rPr>
              <a:t>Two disciples are mentioned that do not appear by name in the gospel narratives, </a:t>
            </a:r>
            <a:r>
              <a:rPr lang="en-US" altLang="en-US" sz="2000" dirty="0" err="1">
                <a:solidFill>
                  <a:srgbClr val="FFCCCC"/>
                </a:solidFill>
                <a:latin typeface="Arial Narrow" panose="020B0606020202030204" pitchFamily="34" charset="0"/>
                <a:cs typeface="Arial" panose="020B0604020202020204" pitchFamily="34" charset="0"/>
              </a:rPr>
              <a:t>Aristeon</a:t>
            </a:r>
            <a:r>
              <a:rPr lang="en-US" altLang="en-US" sz="2000" dirty="0">
                <a:solidFill>
                  <a:srgbClr val="FFCCCC"/>
                </a:solidFill>
                <a:latin typeface="Arial Narrow" panose="020B0606020202030204" pitchFamily="34" charset="0"/>
                <a:cs typeface="Arial" panose="020B0604020202020204" pitchFamily="34" charset="0"/>
              </a:rPr>
              <a:t> and John the Elder.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47490"/>
                                        </p:tgtEl>
                                        <p:attrNameLst>
                                          <p:attrName>style.visibility</p:attrName>
                                        </p:attrNameLst>
                                      </p:cBhvr>
                                      <p:to>
                                        <p:strVal val="visible"/>
                                      </p:to>
                                    </p:set>
                                    <p:anim calcmode="lin" valueType="num">
                                      <p:cBhvr>
                                        <p:cTn id="7" dur="500" fill="hold"/>
                                        <p:tgtEl>
                                          <p:spTgt spid="447490"/>
                                        </p:tgtEl>
                                        <p:attrNameLst>
                                          <p:attrName>ppt_w</p:attrName>
                                        </p:attrNameLst>
                                      </p:cBhvr>
                                      <p:tavLst>
                                        <p:tav tm="0">
                                          <p:val>
                                            <p:fltVal val="0"/>
                                          </p:val>
                                        </p:tav>
                                        <p:tav tm="100000">
                                          <p:val>
                                            <p:strVal val="#ppt_w"/>
                                          </p:val>
                                        </p:tav>
                                      </p:tavLst>
                                    </p:anim>
                                    <p:anim calcmode="lin" valueType="num">
                                      <p:cBhvr>
                                        <p:cTn id="8" dur="500" fill="hold"/>
                                        <p:tgtEl>
                                          <p:spTgt spid="44749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nodeType="clickEffect">
                                  <p:stCondLst>
                                    <p:cond delay="0"/>
                                  </p:stCondLst>
                                  <p:childTnLst>
                                    <p:set>
                                      <p:cBhvr>
                                        <p:cTn id="12" dur="1" fill="hold">
                                          <p:stCondLst>
                                            <p:cond delay="0"/>
                                          </p:stCondLst>
                                        </p:cTn>
                                        <p:tgtEl>
                                          <p:spTgt spid="447491">
                                            <p:bg/>
                                          </p:spTgt>
                                        </p:tgtEl>
                                        <p:attrNameLst>
                                          <p:attrName>style.visibility</p:attrName>
                                        </p:attrNameLst>
                                      </p:cBhvr>
                                      <p:to>
                                        <p:strVal val="visible"/>
                                      </p:to>
                                    </p:set>
                                    <p:animEffect transition="in" filter="blinds(vertical)">
                                      <p:cBhvr>
                                        <p:cTn id="13" dur="500"/>
                                        <p:tgtEl>
                                          <p:spTgt spid="447491">
                                            <p:bg/>
                                          </p:spTgt>
                                        </p:tgtEl>
                                      </p:cBhvr>
                                    </p:animEffect>
                                  </p:childTnLst>
                                </p:cTn>
                              </p:par>
                              <p:par>
                                <p:cTn id="14" presetID="3" presetClass="entr" presetSubtype="5" fill="hold" nodeType="withEffect">
                                  <p:stCondLst>
                                    <p:cond delay="0"/>
                                  </p:stCondLst>
                                  <p:childTnLst>
                                    <p:set>
                                      <p:cBhvr>
                                        <p:cTn id="15" dur="1" fill="hold">
                                          <p:stCondLst>
                                            <p:cond delay="0"/>
                                          </p:stCondLst>
                                        </p:cTn>
                                        <p:tgtEl>
                                          <p:spTgt spid="447491">
                                            <p:txEl>
                                              <p:pRg st="0" end="0"/>
                                            </p:txEl>
                                          </p:spTgt>
                                        </p:tgtEl>
                                        <p:attrNameLst>
                                          <p:attrName>style.visibility</p:attrName>
                                        </p:attrNameLst>
                                      </p:cBhvr>
                                      <p:to>
                                        <p:strVal val="visible"/>
                                      </p:to>
                                    </p:set>
                                    <p:animEffect transition="in" filter="blinds(vertical)">
                                      <p:cBhvr>
                                        <p:cTn id="16" dur="500"/>
                                        <p:tgtEl>
                                          <p:spTgt spid="447491">
                                            <p:txEl>
                                              <p:pRg st="0" end="0"/>
                                            </p:txEl>
                                          </p:spTgt>
                                        </p:tgtEl>
                                      </p:cBhvr>
                                    </p:animEffect>
                                  </p:childTnLst>
                                </p:cTn>
                              </p:par>
                              <p:par>
                                <p:cTn id="17" presetID="3" presetClass="entr" presetSubtype="5" fill="hold" nodeType="withEffect">
                                  <p:stCondLst>
                                    <p:cond delay="0"/>
                                  </p:stCondLst>
                                  <p:childTnLst>
                                    <p:set>
                                      <p:cBhvr>
                                        <p:cTn id="18" dur="1" fill="hold">
                                          <p:stCondLst>
                                            <p:cond delay="0"/>
                                          </p:stCondLst>
                                        </p:cTn>
                                        <p:tgtEl>
                                          <p:spTgt spid="447491">
                                            <p:txEl>
                                              <p:pRg st="1" end="1"/>
                                            </p:txEl>
                                          </p:spTgt>
                                        </p:tgtEl>
                                        <p:attrNameLst>
                                          <p:attrName>style.visibility</p:attrName>
                                        </p:attrNameLst>
                                      </p:cBhvr>
                                      <p:to>
                                        <p:strVal val="visible"/>
                                      </p:to>
                                    </p:set>
                                    <p:animEffect transition="in" filter="blinds(vertical)">
                                      <p:cBhvr>
                                        <p:cTn id="19" dur="500"/>
                                        <p:tgtEl>
                                          <p:spTgt spid="44749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47492">
                                            <p:txEl>
                                              <p:pRg st="0" end="0"/>
                                            </p:txEl>
                                          </p:spTgt>
                                        </p:tgtEl>
                                        <p:attrNameLst>
                                          <p:attrName>style.visibility</p:attrName>
                                        </p:attrNameLst>
                                      </p:cBhvr>
                                      <p:to>
                                        <p:strVal val="visible"/>
                                      </p:to>
                                    </p:set>
                                    <p:anim calcmode="lin" valueType="num">
                                      <p:cBhvr additive="base">
                                        <p:cTn id="24" dur="500" fill="hold"/>
                                        <p:tgtEl>
                                          <p:spTgt spid="44749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474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447492">
                                            <p:txEl>
                                              <p:pRg st="1" end="1"/>
                                            </p:txEl>
                                          </p:spTgt>
                                        </p:tgtEl>
                                        <p:attrNameLst>
                                          <p:attrName>style.visibility</p:attrName>
                                        </p:attrNameLst>
                                      </p:cBhvr>
                                      <p:to>
                                        <p:strVal val="visible"/>
                                      </p:to>
                                    </p:set>
                                    <p:anim calcmode="lin" valueType="num">
                                      <p:cBhvr additive="base">
                                        <p:cTn id="30" dur="500" fill="hold"/>
                                        <p:tgtEl>
                                          <p:spTgt spid="44749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4749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p:bldP spid="447491" grpId="0"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91EAE1A-0058-7BD8-4D5F-60BCD6762F4E}"/>
              </a:ext>
            </a:extLst>
          </p:cNvPr>
          <p:cNvSpPr>
            <a:spLocks noGrp="1"/>
          </p:cNvSpPr>
          <p:nvPr>
            <p:ph type="sldNum" sz="quarter" idx="12"/>
          </p:nvPr>
        </p:nvSpPr>
        <p:spPr/>
        <p:txBody>
          <a:bodyPr/>
          <a:lstStyle/>
          <a:p>
            <a:pPr fontAlgn="base">
              <a:spcBef>
                <a:spcPct val="0"/>
              </a:spcBef>
              <a:spcAft>
                <a:spcPct val="0"/>
              </a:spcAft>
            </a:pPr>
            <a:fld id="{2956DEB2-EAE9-4F06-9E84-35321FD03140}" type="slidenum">
              <a:rPr lang="en-US" altLang="en-US">
                <a:solidFill>
                  <a:srgbClr val="FFFFFF"/>
                </a:solidFill>
                <a:latin typeface="Arial"/>
                <a:cs typeface="Arial" panose="020B0604020202020204" pitchFamily="34" charset="0"/>
              </a:rPr>
              <a:pPr fontAlgn="base">
                <a:spcBef>
                  <a:spcPct val="0"/>
                </a:spcBef>
                <a:spcAft>
                  <a:spcPct val="0"/>
                </a:spcAft>
              </a:pPr>
              <a:t>92</a:t>
            </a:fld>
            <a:endParaRPr lang="en-US" altLang="en-US">
              <a:solidFill>
                <a:srgbClr val="FFFFFF"/>
              </a:solidFill>
              <a:latin typeface="Arial"/>
              <a:cs typeface="Arial" panose="020B0604020202020204" pitchFamily="34" charset="0"/>
            </a:endParaRPr>
          </a:p>
        </p:txBody>
      </p:sp>
      <p:sp>
        <p:nvSpPr>
          <p:cNvPr id="448514" name="Rectangle 2">
            <a:extLst>
              <a:ext uri="{FF2B5EF4-FFF2-40B4-BE49-F238E27FC236}">
                <a16:creationId xmlns:a16="http://schemas.microsoft.com/office/drawing/2014/main" id="{B5C8F136-12CC-A555-ABED-2FD36E9B1FB0}"/>
              </a:ext>
            </a:extLst>
          </p:cNvPr>
          <p:cNvSpPr>
            <a:spLocks noGrp="1" noChangeArrowheads="1"/>
          </p:cNvSpPr>
          <p:nvPr>
            <p:ph type="title"/>
          </p:nvPr>
        </p:nvSpPr>
        <p:spPr>
          <a:xfrm>
            <a:off x="523875" y="228600"/>
            <a:ext cx="10906125" cy="1143000"/>
          </a:xfrm>
        </p:spPr>
        <p:txBody>
          <a:bodyPr/>
          <a:lstStyle/>
          <a:p>
            <a:pPr algn="l"/>
            <a:r>
              <a:rPr lang="en-US" altLang="en-US" sz="2400" dirty="0">
                <a:solidFill>
                  <a:srgbClr val="059AFF"/>
                </a:solidFill>
                <a:latin typeface="Eras Bold ITC" panose="020B0907030504020204" pitchFamily="34" charset="0"/>
              </a:rPr>
              <a:t>Hence, there seem to be two “Johns” among the disciples of Jesus, John bar Zebedee and John the Elder.</a:t>
            </a:r>
          </a:p>
        </p:txBody>
      </p:sp>
      <p:sp>
        <p:nvSpPr>
          <p:cNvPr id="448515" name="Rectangle 3">
            <a:extLst>
              <a:ext uri="{FF2B5EF4-FFF2-40B4-BE49-F238E27FC236}">
                <a16:creationId xmlns:a16="http://schemas.microsoft.com/office/drawing/2014/main" id="{D6F60D54-0843-E6BE-FDB3-8C256B3E7305}"/>
              </a:ext>
            </a:extLst>
          </p:cNvPr>
          <p:cNvSpPr>
            <a:spLocks noGrp="1" noChangeArrowheads="1"/>
          </p:cNvSpPr>
          <p:nvPr>
            <p:ph type="body" idx="1"/>
          </p:nvPr>
        </p:nvSpPr>
        <p:spPr>
          <a:xfrm>
            <a:off x="400050" y="1371600"/>
            <a:ext cx="11391900" cy="3990975"/>
          </a:xfrm>
        </p:spPr>
        <p:txBody>
          <a:bodyPr/>
          <a:lstStyle/>
          <a:p>
            <a:pPr>
              <a:lnSpc>
                <a:spcPct val="80000"/>
              </a:lnSpc>
            </a:pPr>
            <a:r>
              <a:rPr lang="en-US" altLang="en-US" sz="2000" dirty="0">
                <a:solidFill>
                  <a:schemeClr val="hlink"/>
                </a:solidFill>
              </a:rPr>
              <a:t>The two NT letters 2 John and 3 John are directly cited as being from “the elder”.</a:t>
            </a:r>
          </a:p>
          <a:p>
            <a:pPr>
              <a:lnSpc>
                <a:spcPct val="80000"/>
              </a:lnSpc>
            </a:pPr>
            <a:r>
              <a:rPr lang="en-US" altLang="en-US" sz="2000" dirty="0">
                <a:solidFill>
                  <a:schemeClr val="hlink"/>
                </a:solidFill>
              </a:rPr>
              <a:t>The author of 1 John does not use either a name or a title, but he considered himself to be one of the eyewitnesses (1 Jn. 1:1-3).</a:t>
            </a:r>
          </a:p>
          <a:p>
            <a:pPr>
              <a:lnSpc>
                <a:spcPct val="80000"/>
              </a:lnSpc>
            </a:pPr>
            <a:r>
              <a:rPr lang="en-US" altLang="en-US" sz="2000" dirty="0">
                <a:solidFill>
                  <a:schemeClr val="hlink"/>
                </a:solidFill>
              </a:rPr>
              <a:t>The reference to the Fourth Gospel in the earliest list of New Testament books, the Muratorian Canon (ca. AD 170), names the author simply as “John</a:t>
            </a:r>
            <a:r>
              <a:rPr lang="el-GR" altLang="en-US" sz="2000" dirty="0">
                <a:solidFill>
                  <a:schemeClr val="hlink"/>
                </a:solidFill>
              </a:rPr>
              <a:t>.</a:t>
            </a:r>
            <a:r>
              <a:rPr lang="en-US" altLang="en-US" sz="2000" dirty="0">
                <a:solidFill>
                  <a:schemeClr val="hlink"/>
                </a:solidFill>
              </a:rPr>
              <a:t>”</a:t>
            </a:r>
          </a:p>
          <a:p>
            <a:pPr lvl="1">
              <a:lnSpc>
                <a:spcPct val="80000"/>
              </a:lnSpc>
            </a:pPr>
            <a:r>
              <a:rPr lang="en-US" altLang="en-US" sz="1800" i="1" dirty="0"/>
              <a:t>It may be significant that the Muratorian Canon lists “John” as a “disciple” but Andrew as an “apostle</a:t>
            </a:r>
            <a:r>
              <a:rPr lang="el-GR" altLang="en-US" sz="1800" i="1" dirty="0"/>
              <a:t>.</a:t>
            </a:r>
            <a:r>
              <a:rPr lang="en-US" altLang="en-US" sz="1800" i="1" dirty="0"/>
              <a:t>”</a:t>
            </a:r>
          </a:p>
          <a:p>
            <a:pPr lvl="1">
              <a:lnSpc>
                <a:spcPct val="80000"/>
              </a:lnSpc>
            </a:pPr>
            <a:r>
              <a:rPr lang="en-US" altLang="en-US" sz="1800" i="1" dirty="0"/>
              <a:t>This might suggest that the author of the Fourth Gospel was not one of the “Twelve</a:t>
            </a:r>
            <a:r>
              <a:rPr lang="el-GR" altLang="en-US" sz="1800" i="1" dirty="0"/>
              <a:t>,</a:t>
            </a:r>
            <a:r>
              <a:rPr lang="en-US" altLang="en-US" sz="1800" i="1" dirty="0"/>
              <a:t>” even though he was an eyewitness and disciple of Jesus.</a:t>
            </a:r>
          </a:p>
          <a:p>
            <a:pPr>
              <a:lnSpc>
                <a:spcPct val="80000"/>
              </a:lnSpc>
            </a:pPr>
            <a:r>
              <a:rPr lang="en-US" altLang="en-US" sz="2000" dirty="0">
                <a:solidFill>
                  <a:schemeClr val="hlink"/>
                </a:solidFill>
              </a:rPr>
              <a:t>Irenaeus (AD 180) speaks of “John, the disciple of the Lord” as the author of the Fourth Gospel (</a:t>
            </a:r>
            <a:r>
              <a:rPr lang="en-US" altLang="en-US" sz="2000" i="1" dirty="0">
                <a:solidFill>
                  <a:schemeClr val="hlink"/>
                </a:solidFill>
              </a:rPr>
              <a:t>Against Heresies</a:t>
            </a:r>
            <a:r>
              <a:rPr lang="en-US" altLang="en-US" sz="2000" dirty="0">
                <a:solidFill>
                  <a:schemeClr val="hlink"/>
                </a:solidFill>
              </a:rPr>
              <a:t>, 3.1.1; cf. 2.22.5; 3.3.4).</a:t>
            </a:r>
            <a:r>
              <a:rPr lang="en-US" altLang="en-US" sz="2000" dirty="0"/>
              <a:t> </a:t>
            </a:r>
          </a:p>
          <a:p>
            <a:pPr lvl="1">
              <a:lnSpc>
                <a:spcPct val="80000"/>
              </a:lnSpc>
            </a:pPr>
            <a:r>
              <a:rPr lang="en-US" altLang="en-US" sz="1800" i="1" dirty="0"/>
              <a:t>While he mentions “John” at various times in his writings, Irenaeus never calls him “bar Zebedee”—only “John, the disciple of the Lord</a:t>
            </a:r>
            <a:r>
              <a:rPr lang="el-GR" altLang="en-US" sz="1800" i="1" dirty="0"/>
              <a:t>.</a:t>
            </a:r>
            <a:r>
              <a:rPr lang="en-US" altLang="en-US" sz="1800" i="1" dirty="0"/>
              <a:t>”</a:t>
            </a:r>
          </a:p>
          <a:p>
            <a:pPr lvl="1">
              <a:lnSpc>
                <a:spcPct val="80000"/>
              </a:lnSpc>
            </a:pPr>
            <a:r>
              <a:rPr lang="en-US" altLang="en-US" sz="1800" i="1" dirty="0"/>
              <a:t>He does, however, imply that the author of the Fourth Gospel was an apostle (</a:t>
            </a:r>
            <a:r>
              <a:rPr lang="en-US" altLang="en-US" sz="1800" i="1" u="sng" dirty="0"/>
              <a:t>Against Heresies</a:t>
            </a:r>
            <a:r>
              <a:rPr lang="en-US" altLang="en-US" sz="1800" i="1" dirty="0"/>
              <a:t>, 3.21.3; 3.11.9), though for Irenaeus, the title “apostle” was not limited to the Twelve (</a:t>
            </a:r>
            <a:r>
              <a:rPr lang="en-US" altLang="en-US" sz="1800" i="1" u="sng" dirty="0"/>
              <a:t>Against Heresies</a:t>
            </a:r>
            <a:r>
              <a:rPr lang="en-US" altLang="en-US" sz="1800" i="1" dirty="0"/>
              <a:t>, 3.14.12; 2:21.1)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48514"/>
                                        </p:tgtEl>
                                        <p:attrNameLst>
                                          <p:attrName>style.visibility</p:attrName>
                                        </p:attrNameLst>
                                      </p:cBhvr>
                                      <p:to>
                                        <p:strVal val="visible"/>
                                      </p:to>
                                    </p:set>
                                    <p:anim calcmode="lin" valueType="num">
                                      <p:cBhvr>
                                        <p:cTn id="7" dur="500" fill="hold"/>
                                        <p:tgtEl>
                                          <p:spTgt spid="448514"/>
                                        </p:tgtEl>
                                        <p:attrNameLst>
                                          <p:attrName>ppt_w</p:attrName>
                                        </p:attrNameLst>
                                      </p:cBhvr>
                                      <p:tavLst>
                                        <p:tav tm="0">
                                          <p:val>
                                            <p:fltVal val="0"/>
                                          </p:val>
                                        </p:tav>
                                        <p:tav tm="100000">
                                          <p:val>
                                            <p:strVal val="#ppt_w"/>
                                          </p:val>
                                        </p:tav>
                                      </p:tavLst>
                                    </p:anim>
                                    <p:anim calcmode="lin" valueType="num">
                                      <p:cBhvr>
                                        <p:cTn id="8" dur="500" fill="hold"/>
                                        <p:tgtEl>
                                          <p:spTgt spid="44851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8515">
                                            <p:txEl>
                                              <p:pRg st="0" end="0"/>
                                            </p:txEl>
                                          </p:spTgt>
                                        </p:tgtEl>
                                        <p:attrNameLst>
                                          <p:attrName>style.visibility</p:attrName>
                                        </p:attrNameLst>
                                      </p:cBhvr>
                                      <p:to>
                                        <p:strVal val="visible"/>
                                      </p:to>
                                    </p:set>
                                    <p:anim calcmode="lin" valueType="num">
                                      <p:cBhvr additive="base">
                                        <p:cTn id="13" dur="500" fill="hold"/>
                                        <p:tgtEl>
                                          <p:spTgt spid="4485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8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8515">
                                            <p:txEl>
                                              <p:pRg st="1" end="1"/>
                                            </p:txEl>
                                          </p:spTgt>
                                        </p:tgtEl>
                                        <p:attrNameLst>
                                          <p:attrName>style.visibility</p:attrName>
                                        </p:attrNameLst>
                                      </p:cBhvr>
                                      <p:to>
                                        <p:strVal val="visible"/>
                                      </p:to>
                                    </p:set>
                                    <p:anim calcmode="lin" valueType="num">
                                      <p:cBhvr additive="base">
                                        <p:cTn id="19" dur="500" fill="hold"/>
                                        <p:tgtEl>
                                          <p:spTgt spid="4485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8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8515">
                                            <p:txEl>
                                              <p:pRg st="2" end="2"/>
                                            </p:txEl>
                                          </p:spTgt>
                                        </p:tgtEl>
                                        <p:attrNameLst>
                                          <p:attrName>style.visibility</p:attrName>
                                        </p:attrNameLst>
                                      </p:cBhvr>
                                      <p:to>
                                        <p:strVal val="visible"/>
                                      </p:to>
                                    </p:set>
                                    <p:anim calcmode="lin" valueType="num">
                                      <p:cBhvr additive="base">
                                        <p:cTn id="25" dur="500" fill="hold"/>
                                        <p:tgtEl>
                                          <p:spTgt spid="4485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8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48515">
                                            <p:txEl>
                                              <p:pRg st="3" end="3"/>
                                            </p:txEl>
                                          </p:spTgt>
                                        </p:tgtEl>
                                        <p:attrNameLst>
                                          <p:attrName>style.visibility</p:attrName>
                                        </p:attrNameLst>
                                      </p:cBhvr>
                                      <p:to>
                                        <p:strVal val="visible"/>
                                      </p:to>
                                    </p:set>
                                    <p:animEffect transition="in" filter="wipe(left)">
                                      <p:cBhvr>
                                        <p:cTn id="31" dur="500"/>
                                        <p:tgtEl>
                                          <p:spTgt spid="448515">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48515">
                                            <p:txEl>
                                              <p:pRg st="4" end="4"/>
                                            </p:txEl>
                                          </p:spTgt>
                                        </p:tgtEl>
                                        <p:attrNameLst>
                                          <p:attrName>style.visibility</p:attrName>
                                        </p:attrNameLst>
                                      </p:cBhvr>
                                      <p:to>
                                        <p:strVal val="visible"/>
                                      </p:to>
                                    </p:set>
                                    <p:animEffect transition="in" filter="wipe(left)">
                                      <p:cBhvr>
                                        <p:cTn id="36" dur="500"/>
                                        <p:tgtEl>
                                          <p:spTgt spid="448515">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448515">
                                            <p:txEl>
                                              <p:pRg st="5" end="5"/>
                                            </p:txEl>
                                          </p:spTgt>
                                        </p:tgtEl>
                                        <p:attrNameLst>
                                          <p:attrName>style.visibility</p:attrName>
                                        </p:attrNameLst>
                                      </p:cBhvr>
                                      <p:to>
                                        <p:strVal val="visible"/>
                                      </p:to>
                                    </p:set>
                                    <p:anim calcmode="lin" valueType="num">
                                      <p:cBhvr additive="base">
                                        <p:cTn id="41" dur="500" fill="hold"/>
                                        <p:tgtEl>
                                          <p:spTgt spid="448515">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485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48515">
                                            <p:txEl>
                                              <p:pRg st="6" end="6"/>
                                            </p:txEl>
                                          </p:spTgt>
                                        </p:tgtEl>
                                        <p:attrNameLst>
                                          <p:attrName>style.visibility</p:attrName>
                                        </p:attrNameLst>
                                      </p:cBhvr>
                                      <p:to>
                                        <p:strVal val="visible"/>
                                      </p:to>
                                    </p:set>
                                    <p:animEffect transition="in" filter="wipe(left)">
                                      <p:cBhvr>
                                        <p:cTn id="47" dur="500"/>
                                        <p:tgtEl>
                                          <p:spTgt spid="448515">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448515">
                                            <p:txEl>
                                              <p:pRg st="7" end="7"/>
                                            </p:txEl>
                                          </p:spTgt>
                                        </p:tgtEl>
                                        <p:attrNameLst>
                                          <p:attrName>style.visibility</p:attrName>
                                        </p:attrNameLst>
                                      </p:cBhvr>
                                      <p:to>
                                        <p:strVal val="visible"/>
                                      </p:to>
                                    </p:set>
                                    <p:animEffect transition="in" filter="wipe(left)">
                                      <p:cBhvr>
                                        <p:cTn id="52" dur="500"/>
                                        <p:tgtEl>
                                          <p:spTgt spid="4485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3CB63B2-675E-4EFE-268B-07C7284B0A5C}"/>
              </a:ext>
            </a:extLst>
          </p:cNvPr>
          <p:cNvSpPr>
            <a:spLocks noGrp="1"/>
          </p:cNvSpPr>
          <p:nvPr>
            <p:ph type="sldNum" sz="quarter" idx="12"/>
          </p:nvPr>
        </p:nvSpPr>
        <p:spPr/>
        <p:txBody>
          <a:bodyPr/>
          <a:lstStyle/>
          <a:p>
            <a:pPr fontAlgn="base">
              <a:spcBef>
                <a:spcPct val="0"/>
              </a:spcBef>
              <a:spcAft>
                <a:spcPct val="0"/>
              </a:spcAft>
            </a:pPr>
            <a:fld id="{4A8C7F44-2850-4D40-A5EC-ABD3CB9159D6}" type="slidenum">
              <a:rPr lang="en-US" altLang="en-US">
                <a:solidFill>
                  <a:srgbClr val="FFFFFF"/>
                </a:solidFill>
                <a:latin typeface="Arial"/>
                <a:cs typeface="Arial" panose="020B0604020202020204" pitchFamily="34" charset="0"/>
              </a:rPr>
              <a:pPr fontAlgn="base">
                <a:spcBef>
                  <a:spcPct val="0"/>
                </a:spcBef>
                <a:spcAft>
                  <a:spcPct val="0"/>
                </a:spcAft>
              </a:pPr>
              <a:t>93</a:t>
            </a:fld>
            <a:endParaRPr lang="en-US" altLang="en-US">
              <a:solidFill>
                <a:srgbClr val="FFFFFF"/>
              </a:solidFill>
              <a:latin typeface="Arial"/>
              <a:cs typeface="Arial" panose="020B0604020202020204" pitchFamily="34" charset="0"/>
            </a:endParaRPr>
          </a:p>
        </p:txBody>
      </p:sp>
      <p:sp>
        <p:nvSpPr>
          <p:cNvPr id="449538" name="Rectangle 2">
            <a:extLst>
              <a:ext uri="{FF2B5EF4-FFF2-40B4-BE49-F238E27FC236}">
                <a16:creationId xmlns:a16="http://schemas.microsoft.com/office/drawing/2014/main" id="{1F08DBCF-817B-F3F0-E430-20B8A974AFF7}"/>
              </a:ext>
            </a:extLst>
          </p:cNvPr>
          <p:cNvSpPr>
            <a:spLocks noGrp="1" noChangeArrowheads="1"/>
          </p:cNvSpPr>
          <p:nvPr>
            <p:ph type="body" idx="1"/>
          </p:nvPr>
        </p:nvSpPr>
        <p:spPr>
          <a:xfrm>
            <a:off x="495300" y="152400"/>
            <a:ext cx="11201400" cy="5676900"/>
          </a:xfrm>
        </p:spPr>
        <p:txBody>
          <a:bodyPr/>
          <a:lstStyle/>
          <a:p>
            <a:pPr>
              <a:lnSpc>
                <a:spcPct val="90000"/>
              </a:lnSpc>
            </a:pPr>
            <a:r>
              <a:rPr lang="en-US" altLang="en-US" sz="2000" dirty="0">
                <a:solidFill>
                  <a:schemeClr val="hlink"/>
                </a:solidFill>
              </a:rPr>
              <a:t>Polycrates (AD 190-195) also speaks of “John, who leaned back on the Lord’s breast, who was a priest, wearing the priestly frontlet, both witness and teacher” (Eusebius, </a:t>
            </a:r>
            <a:r>
              <a:rPr lang="en-US" altLang="en-US" sz="2000" i="1" dirty="0">
                <a:solidFill>
                  <a:schemeClr val="hlink"/>
                </a:solidFill>
              </a:rPr>
              <a:t>Ecclesiastical History, </a:t>
            </a:r>
            <a:r>
              <a:rPr lang="en-US" altLang="en-US" sz="2000" dirty="0">
                <a:solidFill>
                  <a:schemeClr val="hlink"/>
                </a:solidFill>
              </a:rPr>
              <a:t>5.24.3).</a:t>
            </a:r>
          </a:p>
          <a:p>
            <a:pPr lvl="1">
              <a:lnSpc>
                <a:spcPct val="90000"/>
              </a:lnSpc>
            </a:pPr>
            <a:r>
              <a:rPr lang="en-US" altLang="en-US" sz="1800" b="1" i="1" dirty="0"/>
              <a:t>If the author of the Fourth Gospel was indeed a priest, this explains how he was acquainted with the high priest and was able to admit Peter to the high priest’s courtyard (Jn. 18:15-16). </a:t>
            </a:r>
          </a:p>
          <a:p>
            <a:pPr lvl="1">
              <a:lnSpc>
                <a:spcPct val="90000"/>
              </a:lnSpc>
            </a:pPr>
            <a:r>
              <a:rPr lang="en-US" altLang="en-US" sz="1800" b="1" i="1" dirty="0"/>
              <a:t>It is not impossible that he was the same “John” who, along with Alexander, was part of the priestly company described in Acts 4:6.</a:t>
            </a:r>
          </a:p>
          <a:p>
            <a:pPr lvl="1">
              <a:lnSpc>
                <a:spcPct val="90000"/>
              </a:lnSpc>
            </a:pPr>
            <a:r>
              <a:rPr lang="en-US" altLang="en-US" sz="1800" b="1" i="1" dirty="0"/>
              <a:t>If so, then this “John” certainly was not John bar Zebedee.</a:t>
            </a:r>
          </a:p>
          <a:p>
            <a:pPr>
              <a:lnSpc>
                <a:spcPct val="90000"/>
              </a:lnSpc>
            </a:pPr>
            <a:r>
              <a:rPr lang="en-US" altLang="en-US" sz="2000" dirty="0">
                <a:solidFill>
                  <a:schemeClr val="hlink"/>
                </a:solidFill>
              </a:rPr>
              <a:t>Later church fathers more directly identified the author of the Fourth Gospel with John bar Zebedee (Tertullian, Clement of Alexandria, Origen, etc.).</a:t>
            </a:r>
          </a:p>
          <a:p>
            <a:pPr>
              <a:lnSpc>
                <a:spcPct val="90000"/>
              </a:lnSpc>
            </a:pPr>
            <a:r>
              <a:rPr lang="en-US" altLang="en-US" sz="2000" dirty="0">
                <a:solidFill>
                  <a:schemeClr val="hlink"/>
                </a:solidFill>
              </a:rPr>
              <a:t>Modern theories for the identity of the author are more tenuous:</a:t>
            </a:r>
          </a:p>
          <a:p>
            <a:pPr lvl="1">
              <a:lnSpc>
                <a:spcPct val="90000"/>
              </a:lnSpc>
            </a:pPr>
            <a:r>
              <a:rPr lang="en-US" altLang="en-US" sz="1800" b="1" i="1" dirty="0"/>
              <a:t>Lazarus (based on the statement that Jesus “loved” him, cf. Jn. 11:3, 5)</a:t>
            </a:r>
          </a:p>
          <a:p>
            <a:pPr lvl="1">
              <a:lnSpc>
                <a:spcPct val="90000"/>
              </a:lnSpc>
            </a:pPr>
            <a:r>
              <a:rPr lang="en-US" altLang="en-US" sz="1800" b="1" i="1" dirty="0"/>
              <a:t>Matthias (based on Ac. 1:23-26)</a:t>
            </a:r>
          </a:p>
          <a:p>
            <a:pPr lvl="1">
              <a:lnSpc>
                <a:spcPct val="90000"/>
              </a:lnSpc>
            </a:pPr>
            <a:r>
              <a:rPr lang="en-US" altLang="en-US" sz="1800" b="1" i="1" dirty="0"/>
              <a:t>John Mark (based on the name “John” and that he may be the unnamed disciple who owned a home in Jerusalem)</a:t>
            </a:r>
          </a:p>
          <a:p>
            <a:pPr lvl="1">
              <a:lnSpc>
                <a:spcPct val="90000"/>
              </a:lnSpc>
            </a:pPr>
            <a:r>
              <a:rPr lang="en-US" altLang="en-US" sz="1800" b="1" i="1" dirty="0"/>
              <a:t>Thomas (based on Jesus’ invitation to Thomas to touch his side and the fact that the Beloved Disciple saw Jesus pierced, Jn. 20:25; cf. 19:34-35).</a:t>
            </a:r>
          </a:p>
          <a:p>
            <a:pPr lvl="1">
              <a:lnSpc>
                <a:spcPct val="90000"/>
              </a:lnSpc>
            </a:pPr>
            <a:r>
              <a:rPr lang="en-US" altLang="en-US" sz="1800" b="1" i="1" dirty="0"/>
              <a:t>Mary Magdalene (based on Gnostic texts)</a:t>
            </a:r>
          </a:p>
          <a:p>
            <a:pPr lvl="1">
              <a:lnSpc>
                <a:spcPct val="90000"/>
              </a:lnSpc>
            </a:pPr>
            <a:r>
              <a:rPr lang="en-US" altLang="en-US" sz="1800" b="1" i="1" dirty="0"/>
              <a:t>The community of the Beloved Disciple (disciples of the Beloved Disciple)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9538">
                                            <p:txEl>
                                              <p:pRg st="0" end="0"/>
                                            </p:txEl>
                                          </p:spTgt>
                                        </p:tgtEl>
                                        <p:attrNameLst>
                                          <p:attrName>style.visibility</p:attrName>
                                        </p:attrNameLst>
                                      </p:cBhvr>
                                      <p:to>
                                        <p:strVal val="visible"/>
                                      </p:to>
                                    </p:set>
                                    <p:anim calcmode="lin" valueType="num">
                                      <p:cBhvr additive="base">
                                        <p:cTn id="7" dur="500" fill="hold"/>
                                        <p:tgtEl>
                                          <p:spTgt spid="4495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95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49538">
                                            <p:txEl>
                                              <p:pRg st="1" end="1"/>
                                            </p:txEl>
                                          </p:spTgt>
                                        </p:tgtEl>
                                        <p:attrNameLst>
                                          <p:attrName>style.visibility</p:attrName>
                                        </p:attrNameLst>
                                      </p:cBhvr>
                                      <p:to>
                                        <p:strVal val="visible"/>
                                      </p:to>
                                    </p:set>
                                    <p:animEffect transition="in" filter="wipe(left)">
                                      <p:cBhvr>
                                        <p:cTn id="13" dur="500"/>
                                        <p:tgtEl>
                                          <p:spTgt spid="44953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49538">
                                            <p:txEl>
                                              <p:pRg st="2" end="2"/>
                                            </p:txEl>
                                          </p:spTgt>
                                        </p:tgtEl>
                                        <p:attrNameLst>
                                          <p:attrName>style.visibility</p:attrName>
                                        </p:attrNameLst>
                                      </p:cBhvr>
                                      <p:to>
                                        <p:strVal val="visible"/>
                                      </p:to>
                                    </p:set>
                                    <p:animEffect transition="in" filter="wipe(left)">
                                      <p:cBhvr>
                                        <p:cTn id="18" dur="500"/>
                                        <p:tgtEl>
                                          <p:spTgt spid="44953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49538">
                                            <p:txEl>
                                              <p:pRg st="3" end="3"/>
                                            </p:txEl>
                                          </p:spTgt>
                                        </p:tgtEl>
                                        <p:attrNameLst>
                                          <p:attrName>style.visibility</p:attrName>
                                        </p:attrNameLst>
                                      </p:cBhvr>
                                      <p:to>
                                        <p:strVal val="visible"/>
                                      </p:to>
                                    </p:set>
                                    <p:animEffect transition="in" filter="wipe(left)">
                                      <p:cBhvr>
                                        <p:cTn id="23" dur="500"/>
                                        <p:tgtEl>
                                          <p:spTgt spid="449538">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49538">
                                            <p:txEl>
                                              <p:pRg st="4" end="4"/>
                                            </p:txEl>
                                          </p:spTgt>
                                        </p:tgtEl>
                                        <p:attrNameLst>
                                          <p:attrName>style.visibility</p:attrName>
                                        </p:attrNameLst>
                                      </p:cBhvr>
                                      <p:to>
                                        <p:strVal val="visible"/>
                                      </p:to>
                                    </p:set>
                                    <p:anim calcmode="lin" valueType="num">
                                      <p:cBhvr additive="base">
                                        <p:cTn id="28" dur="500" fill="hold"/>
                                        <p:tgtEl>
                                          <p:spTgt spid="449538">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495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449538">
                                            <p:txEl>
                                              <p:pRg st="5" end="5"/>
                                            </p:txEl>
                                          </p:spTgt>
                                        </p:tgtEl>
                                        <p:attrNameLst>
                                          <p:attrName>style.visibility</p:attrName>
                                        </p:attrNameLst>
                                      </p:cBhvr>
                                      <p:to>
                                        <p:strVal val="visible"/>
                                      </p:to>
                                    </p:set>
                                    <p:anim calcmode="lin" valueType="num">
                                      <p:cBhvr additive="base">
                                        <p:cTn id="34" dur="500" fill="hold"/>
                                        <p:tgtEl>
                                          <p:spTgt spid="449538">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495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449538">
                                            <p:txEl>
                                              <p:pRg st="6" end="6"/>
                                            </p:txEl>
                                          </p:spTgt>
                                        </p:tgtEl>
                                        <p:attrNameLst>
                                          <p:attrName>style.visibility</p:attrName>
                                        </p:attrNameLst>
                                      </p:cBhvr>
                                      <p:to>
                                        <p:strVal val="visible"/>
                                      </p:to>
                                    </p:set>
                                    <p:animEffect transition="in" filter="wipe(left)">
                                      <p:cBhvr>
                                        <p:cTn id="40" dur="500"/>
                                        <p:tgtEl>
                                          <p:spTgt spid="449538">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449538">
                                            <p:txEl>
                                              <p:pRg st="7" end="7"/>
                                            </p:txEl>
                                          </p:spTgt>
                                        </p:tgtEl>
                                        <p:attrNameLst>
                                          <p:attrName>style.visibility</p:attrName>
                                        </p:attrNameLst>
                                      </p:cBhvr>
                                      <p:to>
                                        <p:strVal val="visible"/>
                                      </p:to>
                                    </p:set>
                                    <p:animEffect transition="in" filter="wipe(left)">
                                      <p:cBhvr>
                                        <p:cTn id="45" dur="500"/>
                                        <p:tgtEl>
                                          <p:spTgt spid="449538">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449538">
                                            <p:txEl>
                                              <p:pRg st="8" end="8"/>
                                            </p:txEl>
                                          </p:spTgt>
                                        </p:tgtEl>
                                        <p:attrNameLst>
                                          <p:attrName>style.visibility</p:attrName>
                                        </p:attrNameLst>
                                      </p:cBhvr>
                                      <p:to>
                                        <p:strVal val="visible"/>
                                      </p:to>
                                    </p:set>
                                    <p:animEffect transition="in" filter="wipe(left)">
                                      <p:cBhvr>
                                        <p:cTn id="50" dur="500"/>
                                        <p:tgtEl>
                                          <p:spTgt spid="449538">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449538">
                                            <p:txEl>
                                              <p:pRg st="9" end="9"/>
                                            </p:txEl>
                                          </p:spTgt>
                                        </p:tgtEl>
                                        <p:attrNameLst>
                                          <p:attrName>style.visibility</p:attrName>
                                        </p:attrNameLst>
                                      </p:cBhvr>
                                      <p:to>
                                        <p:strVal val="visible"/>
                                      </p:to>
                                    </p:set>
                                    <p:animEffect transition="in" filter="wipe(left)">
                                      <p:cBhvr>
                                        <p:cTn id="55" dur="500"/>
                                        <p:tgtEl>
                                          <p:spTgt spid="449538">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449538">
                                            <p:txEl>
                                              <p:pRg st="10" end="10"/>
                                            </p:txEl>
                                          </p:spTgt>
                                        </p:tgtEl>
                                        <p:attrNameLst>
                                          <p:attrName>style.visibility</p:attrName>
                                        </p:attrNameLst>
                                      </p:cBhvr>
                                      <p:to>
                                        <p:strVal val="visible"/>
                                      </p:to>
                                    </p:set>
                                    <p:animEffect transition="in" filter="wipe(left)">
                                      <p:cBhvr>
                                        <p:cTn id="60" dur="500"/>
                                        <p:tgtEl>
                                          <p:spTgt spid="449538">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449538">
                                            <p:txEl>
                                              <p:pRg st="11" end="11"/>
                                            </p:txEl>
                                          </p:spTgt>
                                        </p:tgtEl>
                                        <p:attrNameLst>
                                          <p:attrName>style.visibility</p:attrName>
                                        </p:attrNameLst>
                                      </p:cBhvr>
                                      <p:to>
                                        <p:strVal val="visible"/>
                                      </p:to>
                                    </p:set>
                                    <p:animEffect transition="in" filter="wipe(left)">
                                      <p:cBhvr>
                                        <p:cTn id="65" dur="500"/>
                                        <p:tgtEl>
                                          <p:spTgt spid="44953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679A85C-5045-43D5-ACCC-CB1A2AFF2F87}"/>
              </a:ext>
            </a:extLst>
          </p:cNvPr>
          <p:cNvSpPr>
            <a:spLocks noGrp="1"/>
          </p:cNvSpPr>
          <p:nvPr>
            <p:ph type="sldNum" sz="quarter" idx="12"/>
          </p:nvPr>
        </p:nvSpPr>
        <p:spPr/>
        <p:txBody>
          <a:bodyPr/>
          <a:lstStyle>
            <a:lvl1pPr>
              <a:defRPr sz="2400" i="1">
                <a:solidFill>
                  <a:schemeClr val="tx1"/>
                </a:solidFill>
                <a:latin typeface="Lucida Fax" panose="02060602050505020204" pitchFamily="18" charset="0"/>
                <a:cs typeface="Arial" panose="020B0604020202020204" pitchFamily="34" charset="0"/>
              </a:defRPr>
            </a:lvl1pPr>
            <a:lvl2pPr marL="742950" indent="-285750">
              <a:defRPr sz="2400" i="1">
                <a:solidFill>
                  <a:schemeClr val="tx1"/>
                </a:solidFill>
                <a:latin typeface="Lucida Fax" panose="02060602050505020204" pitchFamily="18" charset="0"/>
                <a:cs typeface="Arial" panose="020B0604020202020204" pitchFamily="34" charset="0"/>
              </a:defRPr>
            </a:lvl2pPr>
            <a:lvl3pPr marL="1143000" indent="-228600">
              <a:defRPr sz="2400" i="1">
                <a:solidFill>
                  <a:schemeClr val="tx1"/>
                </a:solidFill>
                <a:latin typeface="Lucida Fax" panose="02060602050505020204" pitchFamily="18" charset="0"/>
                <a:cs typeface="Arial" panose="020B0604020202020204" pitchFamily="34" charset="0"/>
              </a:defRPr>
            </a:lvl3pPr>
            <a:lvl4pPr marL="1600200" indent="-228600">
              <a:defRPr sz="2400" i="1">
                <a:solidFill>
                  <a:schemeClr val="tx1"/>
                </a:solidFill>
                <a:latin typeface="Lucida Fax" panose="02060602050505020204" pitchFamily="18" charset="0"/>
                <a:cs typeface="Arial" panose="020B0604020202020204" pitchFamily="34" charset="0"/>
              </a:defRPr>
            </a:lvl4pPr>
            <a:lvl5pPr marL="2057400" indent="-228600">
              <a:defRPr sz="2400" i="1">
                <a:solidFill>
                  <a:schemeClr val="tx1"/>
                </a:solidFill>
                <a:latin typeface="Lucida Fax" panose="020606020505050202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9pPr>
          </a:lstStyle>
          <a:p>
            <a:pPr fontAlgn="base">
              <a:spcBef>
                <a:spcPct val="0"/>
              </a:spcBef>
              <a:spcAft>
                <a:spcPct val="0"/>
              </a:spcAft>
            </a:pPr>
            <a:fld id="{3F1EF366-8018-466C-8982-48FD60EEC8DA}" type="slidenum">
              <a:rPr lang="en-US" altLang="en-US" sz="1200" i="0">
                <a:solidFill>
                  <a:srgbClr val="FFFFFF"/>
                </a:solidFill>
                <a:latin typeface="Garamond" panose="02020404030301010803" pitchFamily="18" charset="0"/>
              </a:rPr>
              <a:pPr fontAlgn="base">
                <a:spcBef>
                  <a:spcPct val="0"/>
                </a:spcBef>
                <a:spcAft>
                  <a:spcPct val="0"/>
                </a:spcAft>
              </a:pPr>
              <a:t>94</a:t>
            </a:fld>
            <a:endParaRPr lang="en-US" altLang="en-US" sz="1200" i="0">
              <a:solidFill>
                <a:srgbClr val="FFFFFF"/>
              </a:solidFill>
              <a:latin typeface="Garamond" panose="02020404030301010803" pitchFamily="18" charset="0"/>
            </a:endParaRPr>
          </a:p>
        </p:txBody>
      </p:sp>
      <p:sp>
        <p:nvSpPr>
          <p:cNvPr id="6146" name="Rectangle 2">
            <a:extLst>
              <a:ext uri="{FF2B5EF4-FFF2-40B4-BE49-F238E27FC236}">
                <a16:creationId xmlns:a16="http://schemas.microsoft.com/office/drawing/2014/main" id="{0B019AA7-10A2-4412-8D00-AE932A949134}"/>
              </a:ext>
            </a:extLst>
          </p:cNvPr>
          <p:cNvSpPr>
            <a:spLocks noGrp="1" noChangeArrowheads="1"/>
          </p:cNvSpPr>
          <p:nvPr>
            <p:ph type="title"/>
          </p:nvPr>
        </p:nvSpPr>
        <p:spPr/>
        <p:txBody>
          <a:bodyPr/>
          <a:lstStyle/>
          <a:p>
            <a:pPr eaLnBrk="1" hangingPunct="1">
              <a:defRPr/>
            </a:pPr>
            <a:r>
              <a:rPr lang="en-US" altLang="en-US" sz="6000" dirty="0">
                <a:solidFill>
                  <a:srgbClr val="FF6600"/>
                </a:solidFill>
                <a:latin typeface="Papyrus" panose="03070502060502030205" pitchFamily="66" charset="0"/>
              </a:rPr>
              <a:t>About the Author</a:t>
            </a:r>
          </a:p>
        </p:txBody>
      </p:sp>
      <p:sp>
        <p:nvSpPr>
          <p:cNvPr id="6147" name="Rectangle 3">
            <a:extLst>
              <a:ext uri="{FF2B5EF4-FFF2-40B4-BE49-F238E27FC236}">
                <a16:creationId xmlns:a16="http://schemas.microsoft.com/office/drawing/2014/main" id="{7F7CACEE-9BDE-4293-B8C8-4423FD20092E}"/>
              </a:ext>
            </a:extLst>
          </p:cNvPr>
          <p:cNvSpPr>
            <a:spLocks noGrp="1" noChangeArrowheads="1"/>
          </p:cNvSpPr>
          <p:nvPr>
            <p:ph type="body" idx="1"/>
          </p:nvPr>
        </p:nvSpPr>
        <p:spPr>
          <a:xfrm>
            <a:off x="609599" y="1371600"/>
            <a:ext cx="10972799" cy="5257800"/>
          </a:xfrm>
        </p:spPr>
        <p:txBody>
          <a:bodyPr/>
          <a:lstStyle/>
          <a:p>
            <a:pPr eaLnBrk="1" hangingPunct="1">
              <a:lnSpc>
                <a:spcPct val="90000"/>
              </a:lnSpc>
              <a:buFontTx/>
              <a:buNone/>
              <a:defRPr/>
            </a:pPr>
            <a:r>
              <a:rPr lang="en-US" altLang="en-US" sz="2400" dirty="0">
                <a:solidFill>
                  <a:srgbClr val="FFCC66"/>
                </a:solidFill>
                <a:latin typeface="Eras Demi ITC" pitchFamily="34" charset="0"/>
              </a:rPr>
              <a:t>The Fourth Gospel and the Johannine Letters form a distinct group.</a:t>
            </a:r>
          </a:p>
          <a:p>
            <a:pPr eaLnBrk="1" hangingPunct="1">
              <a:lnSpc>
                <a:spcPct val="90000"/>
              </a:lnSpc>
              <a:defRPr/>
            </a:pPr>
            <a:r>
              <a:rPr lang="en-US" altLang="en-US" sz="2000" i="1" dirty="0">
                <a:latin typeface="Arial" panose="020B0604020202020204" pitchFamily="34" charset="0"/>
              </a:rPr>
              <a:t>The theology, vocabulary and style are strikingly similar.</a:t>
            </a:r>
          </a:p>
          <a:p>
            <a:pPr eaLnBrk="1" hangingPunct="1">
              <a:lnSpc>
                <a:spcPct val="90000"/>
              </a:lnSpc>
              <a:defRPr/>
            </a:pPr>
            <a:r>
              <a:rPr lang="en-US" altLang="en-US" sz="2000" i="1" dirty="0">
                <a:latin typeface="Arial" panose="020B0604020202020204" pitchFamily="34" charset="0"/>
              </a:rPr>
              <a:t>The second and third letters specify the sender as “the Elder” </a:t>
            </a:r>
            <a:r>
              <a:rPr lang="en-US" altLang="en-US" sz="2000" dirty="0">
                <a:latin typeface="Greekth" panose="02020803070505020304" pitchFamily="18" charset="0"/>
              </a:rPr>
              <a:t>(</a:t>
            </a:r>
            <a:r>
              <a:rPr lang="el-GR" altLang="en-US" sz="2000" dirty="0">
                <a:latin typeface="Greekth" panose="02020803070505020304" pitchFamily="18" charset="0"/>
              </a:rPr>
              <a:t>ο πρεσβυτερος</a:t>
            </a:r>
            <a:r>
              <a:rPr lang="en-US" altLang="en-US" sz="2000" dirty="0">
                <a:latin typeface="Greekth" panose="02020803070505020304" pitchFamily="18" charset="0"/>
              </a:rPr>
              <a:t>), </a:t>
            </a:r>
            <a:r>
              <a:rPr lang="en-US" altLang="en-US" sz="2000" i="1" dirty="0">
                <a:latin typeface="Arial" panose="020B0604020202020204" pitchFamily="34" charset="0"/>
              </a:rPr>
              <a:t>and the united testimony of the early church is that this elder was “John”, either “John the Elder” named by Papias (early 2</a:t>
            </a:r>
            <a:r>
              <a:rPr lang="en-US" altLang="en-US" sz="2000" i="1" baseline="30000" dirty="0">
                <a:latin typeface="Arial" panose="020B0604020202020204" pitchFamily="34" charset="0"/>
              </a:rPr>
              <a:t>nd</a:t>
            </a:r>
            <a:r>
              <a:rPr lang="en-US" altLang="en-US" sz="2000" i="1" dirty="0">
                <a:latin typeface="Arial" panose="020B0604020202020204" pitchFamily="34" charset="0"/>
              </a:rPr>
              <a:t> century) or “John the Disciple” named by Irenaeus (mid-2</a:t>
            </a:r>
            <a:r>
              <a:rPr lang="en-US" altLang="en-US" sz="2000" i="1" baseline="30000" dirty="0">
                <a:latin typeface="Arial" panose="020B0604020202020204" pitchFamily="34" charset="0"/>
              </a:rPr>
              <a:t>nd</a:t>
            </a:r>
            <a:r>
              <a:rPr lang="en-US" altLang="en-US" sz="2000" i="1" dirty="0">
                <a:latin typeface="Arial" panose="020B0604020202020204" pitchFamily="34" charset="0"/>
              </a:rPr>
              <a:t> century).</a:t>
            </a:r>
          </a:p>
          <a:p>
            <a:pPr eaLnBrk="1" hangingPunct="1">
              <a:lnSpc>
                <a:spcPct val="90000"/>
              </a:lnSpc>
              <a:defRPr/>
            </a:pPr>
            <a:r>
              <a:rPr lang="en-US" altLang="en-US" sz="2000" i="1" dirty="0">
                <a:latin typeface="Arial" panose="020B0604020202020204" pitchFamily="34" charset="0"/>
              </a:rPr>
              <a:t>Later church fathers assumed that this John was John bar-Zebedee, though scholars still debate his identity, since he is unnamed in either the Fourth Gospel or the letters.</a:t>
            </a:r>
            <a:endParaRPr lang="en-US" altLang="en-US" sz="20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198DE3-E449-498F-BD1E-5A5FD52324FA}"/>
              </a:ext>
            </a:extLst>
          </p:cNvPr>
          <p:cNvSpPr>
            <a:spLocks noGrp="1"/>
          </p:cNvSpPr>
          <p:nvPr>
            <p:ph type="sldNum" sz="quarter" idx="12"/>
          </p:nvPr>
        </p:nvSpPr>
        <p:spPr/>
        <p:txBody>
          <a:bodyPr/>
          <a:lstStyle>
            <a:lvl1pPr>
              <a:defRPr sz="2400" i="1">
                <a:solidFill>
                  <a:schemeClr val="tx1"/>
                </a:solidFill>
                <a:latin typeface="Lucida Fax" panose="02060602050505020204" pitchFamily="18" charset="0"/>
                <a:cs typeface="Arial" panose="020B0604020202020204" pitchFamily="34" charset="0"/>
              </a:defRPr>
            </a:lvl1pPr>
            <a:lvl2pPr marL="742950" indent="-285750">
              <a:defRPr sz="2400" i="1">
                <a:solidFill>
                  <a:schemeClr val="tx1"/>
                </a:solidFill>
                <a:latin typeface="Lucida Fax" panose="02060602050505020204" pitchFamily="18" charset="0"/>
                <a:cs typeface="Arial" panose="020B0604020202020204" pitchFamily="34" charset="0"/>
              </a:defRPr>
            </a:lvl2pPr>
            <a:lvl3pPr marL="1143000" indent="-228600">
              <a:defRPr sz="2400" i="1">
                <a:solidFill>
                  <a:schemeClr val="tx1"/>
                </a:solidFill>
                <a:latin typeface="Lucida Fax" panose="02060602050505020204" pitchFamily="18" charset="0"/>
                <a:cs typeface="Arial" panose="020B0604020202020204" pitchFamily="34" charset="0"/>
              </a:defRPr>
            </a:lvl3pPr>
            <a:lvl4pPr marL="1600200" indent="-228600">
              <a:defRPr sz="2400" i="1">
                <a:solidFill>
                  <a:schemeClr val="tx1"/>
                </a:solidFill>
                <a:latin typeface="Lucida Fax" panose="02060602050505020204" pitchFamily="18" charset="0"/>
                <a:cs typeface="Arial" panose="020B0604020202020204" pitchFamily="34" charset="0"/>
              </a:defRPr>
            </a:lvl4pPr>
            <a:lvl5pPr marL="2057400" indent="-228600">
              <a:defRPr sz="2400" i="1">
                <a:solidFill>
                  <a:schemeClr val="tx1"/>
                </a:solidFill>
                <a:latin typeface="Lucida Fax" panose="02060602050505020204" pitchFamily="18"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Lucida Fax" panose="02060602050505020204" pitchFamily="18" charset="0"/>
                <a:cs typeface="Arial" panose="020B0604020202020204" pitchFamily="34" charset="0"/>
              </a:defRPr>
            </a:lvl9pPr>
          </a:lstStyle>
          <a:p>
            <a:pPr fontAlgn="base">
              <a:spcBef>
                <a:spcPct val="0"/>
              </a:spcBef>
              <a:spcAft>
                <a:spcPct val="0"/>
              </a:spcAft>
            </a:pPr>
            <a:fld id="{B1A5E9BA-EF14-4175-974D-9E47D00F23A3}" type="slidenum">
              <a:rPr lang="en-US" altLang="en-US" sz="1200" i="0">
                <a:solidFill>
                  <a:srgbClr val="FFFFFF"/>
                </a:solidFill>
                <a:latin typeface="Garamond" panose="02020404030301010803" pitchFamily="18" charset="0"/>
              </a:rPr>
              <a:pPr fontAlgn="base">
                <a:spcBef>
                  <a:spcPct val="0"/>
                </a:spcBef>
                <a:spcAft>
                  <a:spcPct val="0"/>
                </a:spcAft>
              </a:pPr>
              <a:t>95</a:t>
            </a:fld>
            <a:endParaRPr lang="en-US" altLang="en-US" sz="1200" i="0">
              <a:solidFill>
                <a:srgbClr val="FFFFFF"/>
              </a:solidFill>
              <a:latin typeface="Garamond" panose="02020404030301010803" pitchFamily="18" charset="0"/>
            </a:endParaRPr>
          </a:p>
        </p:txBody>
      </p:sp>
      <p:sp>
        <p:nvSpPr>
          <p:cNvPr id="7170" name="Rectangle 2">
            <a:extLst>
              <a:ext uri="{FF2B5EF4-FFF2-40B4-BE49-F238E27FC236}">
                <a16:creationId xmlns:a16="http://schemas.microsoft.com/office/drawing/2014/main" id="{BDE844B3-90F8-4975-840B-1BF1962F83E8}"/>
              </a:ext>
            </a:extLst>
          </p:cNvPr>
          <p:cNvSpPr>
            <a:spLocks noGrp="1" noChangeArrowheads="1"/>
          </p:cNvSpPr>
          <p:nvPr>
            <p:ph type="title"/>
          </p:nvPr>
        </p:nvSpPr>
        <p:spPr>
          <a:xfrm>
            <a:off x="2019300" y="405063"/>
            <a:ext cx="8153400" cy="838200"/>
          </a:xfrm>
        </p:spPr>
        <p:txBody>
          <a:bodyPr/>
          <a:lstStyle/>
          <a:p>
            <a:pPr eaLnBrk="1" hangingPunct="1">
              <a:defRPr/>
            </a:pPr>
            <a:r>
              <a:rPr lang="en-US" altLang="en-US" sz="6000" dirty="0">
                <a:solidFill>
                  <a:srgbClr val="FF6600"/>
                </a:solidFill>
                <a:latin typeface="Papyrus" panose="03070502060502030205" pitchFamily="66" charset="0"/>
              </a:rPr>
              <a:t>An Eyewitness</a:t>
            </a:r>
          </a:p>
        </p:txBody>
      </p:sp>
      <p:sp>
        <p:nvSpPr>
          <p:cNvPr id="7171" name="Rectangle 3">
            <a:extLst>
              <a:ext uri="{FF2B5EF4-FFF2-40B4-BE49-F238E27FC236}">
                <a16:creationId xmlns:a16="http://schemas.microsoft.com/office/drawing/2014/main" id="{B037BE4F-8363-4B47-9849-EBC4A46EF6D1}"/>
              </a:ext>
            </a:extLst>
          </p:cNvPr>
          <p:cNvSpPr>
            <a:spLocks noGrp="1" noChangeArrowheads="1"/>
          </p:cNvSpPr>
          <p:nvPr>
            <p:ph type="body" idx="1"/>
          </p:nvPr>
        </p:nvSpPr>
        <p:spPr>
          <a:xfrm>
            <a:off x="609600" y="1524000"/>
            <a:ext cx="10972800" cy="5334000"/>
          </a:xfrm>
        </p:spPr>
        <p:txBody>
          <a:bodyPr/>
          <a:lstStyle/>
          <a:p>
            <a:pPr eaLnBrk="1" hangingPunct="1">
              <a:buFont typeface="Wingdings" panose="05000000000000000000" pitchFamily="2" charset="2"/>
              <a:buNone/>
              <a:defRPr/>
            </a:pPr>
            <a:r>
              <a:rPr lang="en-US" altLang="en-US" sz="2400" dirty="0">
                <a:solidFill>
                  <a:srgbClr val="FFCC66"/>
                </a:solidFill>
                <a:latin typeface="Eras Demi ITC" pitchFamily="34" charset="0"/>
              </a:rPr>
              <a:t>The Fourth Gospel directly claims to have been composed by an eyewitness called “the beloved disciple” (1:14; 20:30-31; 21:24-25; cf. 19:35):</a:t>
            </a:r>
          </a:p>
          <a:p>
            <a:pPr lvl="1" eaLnBrk="1" hangingPunct="1">
              <a:buFontTx/>
              <a:buBlip>
                <a:blip r:embed="rId2"/>
              </a:buBlip>
              <a:defRPr/>
            </a:pPr>
            <a:r>
              <a:rPr lang="en-US" altLang="en-US" sz="2000" b="1" i="1" dirty="0">
                <a:latin typeface="Arial Narrow" panose="020B0606020202030204" pitchFamily="34" charset="0"/>
              </a:rPr>
              <a:t>This eyewitness appears as an anonymous figure in the Gospel’s narrative, usually described as “the disciple Jesus loved” (13:23; 19:26; 20:2; 21:7, 20).</a:t>
            </a:r>
          </a:p>
          <a:p>
            <a:pPr lvl="1" eaLnBrk="1" hangingPunct="1">
              <a:buFontTx/>
              <a:buBlip>
                <a:blip r:embed="rId2"/>
              </a:buBlip>
              <a:defRPr/>
            </a:pPr>
            <a:r>
              <a:rPr lang="en-US" altLang="en-US" sz="2000" b="1" i="1" dirty="0">
                <a:latin typeface="Arial Narrow" panose="020B0606020202030204" pitchFamily="34" charset="0"/>
              </a:rPr>
              <a:t>The range of nuance for the verb </a:t>
            </a:r>
            <a:r>
              <a:rPr lang="el-GR" altLang="en-US" sz="2000" dirty="0">
                <a:latin typeface="Arial Narrow" panose="020B0606020202030204" pitchFamily="34" charset="0"/>
              </a:rPr>
              <a:t>γραφειν</a:t>
            </a:r>
            <a:r>
              <a:rPr lang="en-US" altLang="en-US" sz="2000" b="1" i="1" dirty="0">
                <a:latin typeface="Arial Narrow" panose="020B0606020202030204" pitchFamily="34" charset="0"/>
              </a:rPr>
              <a:t> (= to write) may include dictation to a scribe (cf. 19:19).</a:t>
            </a:r>
            <a:endParaRPr lang="en-US" altLang="en-US" sz="2000" b="1" dirty="0">
              <a:solidFill>
                <a:schemeClr val="folHlink"/>
              </a:solidFill>
              <a:latin typeface="Eras Demi ITC" pitchFamily="34" charset="0"/>
            </a:endParaRPr>
          </a:p>
          <a:p>
            <a:pPr eaLnBrk="1" hangingPunct="1">
              <a:lnSpc>
                <a:spcPct val="90000"/>
              </a:lnSpc>
              <a:buFontTx/>
              <a:buNone/>
              <a:defRPr/>
            </a:pPr>
            <a:r>
              <a:rPr lang="en-US" altLang="en-US" sz="2400" dirty="0">
                <a:solidFill>
                  <a:srgbClr val="FFCC66"/>
                </a:solidFill>
                <a:latin typeface="Eras Demi ITC" pitchFamily="34" charset="0"/>
              </a:rPr>
              <a:t>The author claims eyewitness status: “we have seen,” “we have looked upon,” “we have handled,” and “we have heard” (1 Jn. 1:1-3; cf. 4:14). This language is:</a:t>
            </a:r>
          </a:p>
          <a:p>
            <a:pPr eaLnBrk="1" hangingPunct="1">
              <a:lnSpc>
                <a:spcPct val="90000"/>
              </a:lnSpc>
              <a:defRPr/>
            </a:pPr>
            <a:r>
              <a:rPr lang="en-US" altLang="en-US" sz="2000" b="1" i="1" dirty="0">
                <a:latin typeface="Arial Narrow" panose="020B0606020202030204" pitchFamily="34" charset="0"/>
              </a:rPr>
              <a:t>…the “we” of authoritative testimony (i.e., the “we” stands for “I”)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anim calcmode="lin" valueType="num">
                                      <p:cBhvr additive="base">
                                        <p:cTn id="11"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7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 calcmode="lin" valueType="num">
                                      <p:cBhvr additive="base">
                                        <p:cTn id="15"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171">
                                            <p:txEl>
                                              <p:pRg st="3" end="3"/>
                                            </p:txEl>
                                          </p:spTgt>
                                        </p:tgtEl>
                                        <p:attrNameLst>
                                          <p:attrName>style.visibility</p:attrName>
                                        </p:attrNameLst>
                                      </p:cBhvr>
                                      <p:to>
                                        <p:strVal val="visible"/>
                                      </p:to>
                                    </p:set>
                                    <p:anim calcmode="lin" valueType="num">
                                      <p:cBhvr additive="base">
                                        <p:cTn id="21"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17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anim calcmode="lin" valueType="num">
                                      <p:cBhvr additive="base">
                                        <p:cTn id="25"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DDB8CB-DD92-092C-6A70-58F82AB6EA54}"/>
              </a:ext>
            </a:extLst>
          </p:cNvPr>
          <p:cNvSpPr>
            <a:spLocks noGrp="1" noChangeArrowheads="1"/>
          </p:cNvSpPr>
          <p:nvPr>
            <p:ph type="title"/>
          </p:nvPr>
        </p:nvSpPr>
        <p:spPr>
          <a:xfrm>
            <a:off x="548639" y="76200"/>
            <a:ext cx="10921465" cy="1474788"/>
          </a:xfrm>
        </p:spPr>
        <p:txBody>
          <a:bodyPr/>
          <a:lstStyle/>
          <a:p>
            <a:pPr eaLnBrk="1" hangingPunct="1">
              <a:lnSpc>
                <a:spcPct val="75000"/>
              </a:lnSpc>
              <a:defRPr/>
            </a:pPr>
            <a:r>
              <a:rPr lang="en-US" altLang="en-US" sz="4000" dirty="0">
                <a:solidFill>
                  <a:srgbClr val="FF9900"/>
                </a:solidFill>
                <a:latin typeface="Brush Script MT" pitchFamily="66" charset="0"/>
              </a:rPr>
              <a:t>The appearances of the Beloved Disciple in the Fourth Gospel</a:t>
            </a:r>
          </a:p>
        </p:txBody>
      </p:sp>
      <p:sp>
        <p:nvSpPr>
          <p:cNvPr id="53251" name="Rectangle 3">
            <a:extLst>
              <a:ext uri="{FF2B5EF4-FFF2-40B4-BE49-F238E27FC236}">
                <a16:creationId xmlns:a16="http://schemas.microsoft.com/office/drawing/2014/main" id="{6B543175-AEEE-DCA9-583C-532956C383EF}"/>
              </a:ext>
            </a:extLst>
          </p:cNvPr>
          <p:cNvSpPr>
            <a:spLocks noGrp="1" noChangeArrowheads="1"/>
          </p:cNvSpPr>
          <p:nvPr>
            <p:ph type="body" idx="1"/>
          </p:nvPr>
        </p:nvSpPr>
        <p:spPr>
          <a:xfrm>
            <a:off x="737937" y="1600200"/>
            <a:ext cx="10732168" cy="5105400"/>
          </a:xfrm>
        </p:spPr>
        <p:txBody>
          <a:bodyPr/>
          <a:lstStyle/>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1:35-40	</a:t>
            </a:r>
            <a:r>
              <a:rPr lang="en-US" altLang="en-US" sz="2000" b="1" dirty="0">
                <a:latin typeface="Arial Narrow" panose="020B0606020202030204" pitchFamily="34" charset="0"/>
              </a:rPr>
              <a:t>As an unnamed companion of Andrew (as a witness “from the baptism of 	John”, cf. Ac. 1:21-22)*</a:t>
            </a:r>
          </a:p>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13:23-26</a:t>
            </a:r>
            <a:r>
              <a:rPr lang="en-US" altLang="en-US" sz="2000" b="1" dirty="0">
                <a:latin typeface="Arial Narrow" panose="020B0606020202030204" pitchFamily="34" charset="0"/>
              </a:rPr>
              <a:t>	At the last supper, seated immediately next to Jesus</a:t>
            </a:r>
          </a:p>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18:15-16</a:t>
            </a:r>
            <a:r>
              <a:rPr lang="en-US" altLang="en-US" sz="2000" b="1" dirty="0">
                <a:latin typeface="Arial Narrow" panose="020B0606020202030204" pitchFamily="34" charset="0"/>
              </a:rPr>
              <a:t>	At the trial of Jesus</a:t>
            </a:r>
          </a:p>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19:25-27, 35</a:t>
            </a:r>
            <a:r>
              <a:rPr lang="en-US" altLang="en-US" sz="2000" b="1" dirty="0">
                <a:latin typeface="Arial Narrow" panose="020B0606020202030204" pitchFamily="34" charset="0"/>
              </a:rPr>
              <a:t>  At the cross, the only male disciple present</a:t>
            </a:r>
          </a:p>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20:2-9</a:t>
            </a:r>
            <a:r>
              <a:rPr lang="el-GR" altLang="en-US" sz="2000" b="1" dirty="0">
                <a:latin typeface="Arial Narrow" panose="020B0606020202030204" pitchFamily="34" charset="0"/>
              </a:rPr>
              <a:t>  </a:t>
            </a:r>
            <a:r>
              <a:rPr lang="en-US" altLang="en-US" sz="2000" b="1" dirty="0">
                <a:latin typeface="Arial Narrow" panose="020B0606020202030204" pitchFamily="34" charset="0"/>
              </a:rPr>
              <a:t>At the empty tomb, where he was the first to come to faith in the risen Lord</a:t>
            </a:r>
          </a:p>
          <a:p>
            <a:pPr eaLnBrk="1" hangingPunct="1">
              <a:buFont typeface="Wingdings" panose="05000000000000000000" pitchFamily="2" charset="2"/>
              <a:buNone/>
              <a:defRPr/>
            </a:pPr>
            <a:r>
              <a:rPr lang="en-US" altLang="en-US" sz="2000" b="1" dirty="0">
                <a:solidFill>
                  <a:srgbClr val="FFCC66"/>
                </a:solidFill>
                <a:latin typeface="Arial Narrow" panose="020B0606020202030204" pitchFamily="34" charset="0"/>
              </a:rPr>
              <a:t>21:2, 7, 20-24</a:t>
            </a:r>
            <a:r>
              <a:rPr lang="en-US" altLang="en-US" sz="2000" b="1" dirty="0">
                <a:latin typeface="Arial Narrow" panose="020B0606020202030204" pitchFamily="34" charset="0"/>
              </a:rPr>
              <a:t>  At the post-resurrection appearance of Jesus in Galilee</a:t>
            </a:r>
          </a:p>
          <a:p>
            <a:pPr eaLnBrk="1" hangingPunct="1">
              <a:buFont typeface="Wingdings" panose="05000000000000000000" pitchFamily="2" charset="2"/>
              <a:buNone/>
              <a:defRPr/>
            </a:pPr>
            <a:r>
              <a:rPr lang="en-US" altLang="en-US" sz="1800" b="1" dirty="0">
                <a:latin typeface="Arial Narrow" panose="020B0606020202030204" pitchFamily="34" charset="0"/>
              </a:rPr>
              <a:t>*</a:t>
            </a:r>
            <a:r>
              <a:rPr lang="en-US" altLang="en-US" sz="1800" dirty="0">
                <a:latin typeface="Arial Narrow" panose="020B0606020202030204" pitchFamily="34" charset="0"/>
              </a:rPr>
              <a:t> Ancient historians typically referred to themselves in the third person within their narratives (e.g., Thucydides, Xenophon, Polybius, Julius Caesar, Josephus)</a:t>
            </a:r>
            <a:endParaRPr lang="en-US" altLang="en-US" sz="18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500" fill="hold"/>
                                        <p:tgtEl>
                                          <p:spTgt spid="5325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325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325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3251">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53251">
                                            <p:txEl>
                                              <p:pRg st="6" end="6"/>
                                            </p:txEl>
                                          </p:spTgt>
                                        </p:tgtEl>
                                        <p:attrNameLst>
                                          <p:attrName>style.visibility</p:attrName>
                                        </p:attrNameLst>
                                      </p:cBhvr>
                                      <p:to>
                                        <p:strVal val="visible"/>
                                      </p:to>
                                    </p:set>
                                    <p:anim calcmode="lin" valueType="num">
                                      <p:cBhvr>
                                        <p:cTn id="13" dur="500" fill="hold"/>
                                        <p:tgtEl>
                                          <p:spTgt spid="5325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325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325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32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3251">
                                            <p:txEl>
                                              <p:pRg st="1" end="1"/>
                                            </p:txEl>
                                          </p:spTgt>
                                        </p:tgtEl>
                                        <p:attrNameLst>
                                          <p:attrName>style.visibility</p:attrName>
                                        </p:attrNameLst>
                                      </p:cBhvr>
                                      <p:to>
                                        <p:strVal val="visible"/>
                                      </p:to>
                                    </p:set>
                                    <p:anim calcmode="lin" valueType="num">
                                      <p:cBhvr>
                                        <p:cTn id="21" dur="500" fill="hold"/>
                                        <p:tgtEl>
                                          <p:spTgt spid="532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32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32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3251">
                                            <p:txEl>
                                              <p:pRg st="2" end="2"/>
                                            </p:txEl>
                                          </p:spTgt>
                                        </p:tgtEl>
                                        <p:attrNameLst>
                                          <p:attrName>style.visibility</p:attrName>
                                        </p:attrNameLst>
                                      </p:cBhvr>
                                      <p:to>
                                        <p:strVal val="visible"/>
                                      </p:to>
                                    </p:set>
                                    <p:anim calcmode="lin" valueType="num">
                                      <p:cBhvr>
                                        <p:cTn id="29" dur="500" fill="hold"/>
                                        <p:tgtEl>
                                          <p:spTgt spid="532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32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32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53251">
                                            <p:txEl>
                                              <p:pRg st="3" end="3"/>
                                            </p:txEl>
                                          </p:spTgt>
                                        </p:tgtEl>
                                        <p:attrNameLst>
                                          <p:attrName>style.visibility</p:attrName>
                                        </p:attrNameLst>
                                      </p:cBhvr>
                                      <p:to>
                                        <p:strVal val="visible"/>
                                      </p:to>
                                    </p:set>
                                    <p:anim calcmode="lin" valueType="num">
                                      <p:cBhvr>
                                        <p:cTn id="37" dur="500" fill="hold"/>
                                        <p:tgtEl>
                                          <p:spTgt spid="532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532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532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53251">
                                            <p:txEl>
                                              <p:pRg st="4" end="4"/>
                                            </p:txEl>
                                          </p:spTgt>
                                        </p:tgtEl>
                                        <p:attrNameLst>
                                          <p:attrName>style.visibility</p:attrName>
                                        </p:attrNameLst>
                                      </p:cBhvr>
                                      <p:to>
                                        <p:strVal val="visible"/>
                                      </p:to>
                                    </p:set>
                                    <p:anim calcmode="lin" valueType="num">
                                      <p:cBhvr>
                                        <p:cTn id="45" dur="500" fill="hold"/>
                                        <p:tgtEl>
                                          <p:spTgt spid="532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532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532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53251">
                                            <p:txEl>
                                              <p:pRg st="5" end="5"/>
                                            </p:txEl>
                                          </p:spTgt>
                                        </p:tgtEl>
                                        <p:attrNameLst>
                                          <p:attrName>style.visibility</p:attrName>
                                        </p:attrNameLst>
                                      </p:cBhvr>
                                      <p:to>
                                        <p:strVal val="visible"/>
                                      </p:to>
                                    </p:set>
                                    <p:anim calcmode="lin" valueType="num">
                                      <p:cBhvr>
                                        <p:cTn id="53" dur="500" fill="hold"/>
                                        <p:tgtEl>
                                          <p:spTgt spid="532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532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532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532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109F5F-2236-B9CF-DF83-7700CD268775}"/>
            </a:ext>
          </a:extLst>
        </p:cNvPr>
        <p:cNvGrpSpPr/>
        <p:nvPr/>
      </p:nvGrpSpPr>
      <p:grpSpPr>
        <a:xfrm>
          <a:off x="0" y="0"/>
          <a:ext cx="0" cy="0"/>
          <a:chOff x="0" y="0"/>
          <a:chExt cx="0" cy="0"/>
        </a:xfrm>
      </p:grpSpPr>
      <p:sp>
        <p:nvSpPr>
          <p:cNvPr id="93187" name="Rectangle 3">
            <a:extLst>
              <a:ext uri="{FF2B5EF4-FFF2-40B4-BE49-F238E27FC236}">
                <a16:creationId xmlns:a16="http://schemas.microsoft.com/office/drawing/2014/main" id="{E867B695-10E8-5B35-B351-82E5885440E0}"/>
              </a:ext>
            </a:extLst>
          </p:cNvPr>
          <p:cNvSpPr>
            <a:spLocks noGrp="1" noChangeArrowheads="1"/>
          </p:cNvSpPr>
          <p:nvPr>
            <p:ph type="body" idx="1"/>
          </p:nvPr>
        </p:nvSpPr>
        <p:spPr>
          <a:xfrm>
            <a:off x="398059" y="4459705"/>
            <a:ext cx="10368553" cy="748789"/>
          </a:xfrm>
        </p:spPr>
        <p:txBody>
          <a:bodyPr/>
          <a:lstStyle/>
          <a:p>
            <a:pPr algn="r" eaLnBrk="1" hangingPunct="1">
              <a:lnSpc>
                <a:spcPct val="90000"/>
              </a:lnSpc>
              <a:buFont typeface="Wingdings" panose="05000000000000000000" pitchFamily="2" charset="2"/>
              <a:buNone/>
              <a:defRPr/>
            </a:pPr>
            <a:r>
              <a:rPr lang="en-US" altLang="en-US" sz="4400" dirty="0">
                <a:solidFill>
                  <a:srgbClr val="FF3300"/>
                </a:solidFill>
                <a:latin typeface="Matura MT Script Capitals" pitchFamily="66" charset="0"/>
              </a:rPr>
              <a:t>Paul</a:t>
            </a:r>
          </a:p>
        </p:txBody>
      </p:sp>
      <p:sp>
        <p:nvSpPr>
          <p:cNvPr id="2" name="Slide Number Placeholder 1">
            <a:extLst>
              <a:ext uri="{FF2B5EF4-FFF2-40B4-BE49-F238E27FC236}">
                <a16:creationId xmlns:a16="http://schemas.microsoft.com/office/drawing/2014/main" id="{700C312A-F206-B0D1-FE7F-2CDE43EE247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460721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09550" y="559678"/>
            <a:ext cx="3867150" cy="4952492"/>
          </a:xfrm>
        </p:spPr>
        <p:txBody>
          <a:bodyPr/>
          <a:lstStyle/>
          <a:p>
            <a:r>
              <a:rPr lang="en-US" b="1" dirty="0">
                <a:solidFill>
                  <a:srgbClr val="FFC000"/>
                </a:solidFill>
                <a:effectLst>
                  <a:outerShdw blurRad="38100" dist="38100" dir="2700000" algn="tl">
                    <a:srgbClr val="000000">
                      <a:alpha val="43137"/>
                    </a:srgbClr>
                  </a:outerShdw>
                </a:effectLst>
              </a:rPr>
              <a:t>St. Paul</a:t>
            </a:r>
          </a:p>
        </p:txBody>
      </p:sp>
      <p:sp>
        <p:nvSpPr>
          <p:cNvPr id="9" name="Content Placeholder 8"/>
          <p:cNvSpPr>
            <a:spLocks noGrp="1"/>
          </p:cNvSpPr>
          <p:nvPr>
            <p:ph idx="1"/>
          </p:nvPr>
        </p:nvSpPr>
        <p:spPr>
          <a:xfrm>
            <a:off x="4591051" y="284533"/>
            <a:ext cx="7192960" cy="6288934"/>
          </a:xfrm>
        </p:spPr>
        <p:txBody>
          <a:bodyPr>
            <a:normAutofit/>
          </a:bodyPr>
          <a:lstStyle/>
          <a:p>
            <a:pPr marL="0" indent="0">
              <a:buNone/>
            </a:pPr>
            <a:r>
              <a:rPr lang="en-US" sz="2600" b="1" dirty="0">
                <a:solidFill>
                  <a:srgbClr val="FF0000"/>
                </a:solidFill>
                <a:effectLst>
                  <a:outerShdw blurRad="38100" dist="38100" dir="2700000" algn="tl">
                    <a:srgbClr val="000000">
                      <a:alpha val="43137"/>
                    </a:srgbClr>
                  </a:outerShdw>
                </a:effectLst>
                <a:latin typeface="Calibri" panose="020F0502020204030204" pitchFamily="34" charset="0"/>
              </a:rPr>
              <a:t>Saul of Tarsus, Cilicia, was a young rabbi who participated in the martyrdom of Stephen and headed the severe persecution of the Jerusalem church.</a:t>
            </a:r>
          </a:p>
          <a:p>
            <a:r>
              <a:rPr lang="en-US" b="1" i="1" dirty="0"/>
              <a:t>A Diaspora Jew (Ac. 21:39), he had relatives in Jerusalem (Ac. 23:16) and had moved there at an early age to study under Rabbi Gamaliel (Ac. 22:3; cf. Ga. 1:14).</a:t>
            </a:r>
          </a:p>
          <a:p>
            <a:r>
              <a:rPr lang="en-US" b="1" i="1" dirty="0"/>
              <a:t>As the arch inquisitor for the Sanhedrin, he extradited Christians from far-flung synagogues, bringing them to heresy trials (22:4-5; 26:9-11).</a:t>
            </a:r>
            <a:endParaRPr lang="en-US" b="1" dirty="0">
              <a:solidFill>
                <a:srgbClr val="FF0000"/>
              </a:solidFill>
              <a:effectLst>
                <a:outerShdw blurRad="38100" dist="38100" dir="2700000" algn="tl">
                  <a:srgbClr val="000000">
                    <a:alpha val="43137"/>
                  </a:srgbClr>
                </a:outerShdw>
              </a:effectLst>
            </a:endParaRPr>
          </a:p>
          <a:p>
            <a:pPr marL="0" indent="0">
              <a:buNone/>
            </a:pPr>
            <a:endParaRPr lang="en-US" dirty="0"/>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C27A5A-7290-4DE1-BA94-4BE8A8E57DCF}" type="slidenum">
              <a:rPr kumimoji="0" lang="en-US" sz="1200" b="0" i="1" u="none" strike="noStrike" kern="1200" cap="none" spc="0" normalizeH="0" baseline="0" noProof="0" smtClean="0">
                <a:ln>
                  <a:noFill/>
                </a:ln>
                <a:solidFill>
                  <a:srgbClr val="F2F0EF"/>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1" u="none" strike="noStrike" kern="1200" cap="none" spc="0" normalizeH="0" baseline="0" noProof="0" dirty="0">
              <a:ln>
                <a:noFill/>
              </a:ln>
              <a:solidFill>
                <a:srgbClr val="F2F0E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0956692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122468" y="2635624"/>
            <a:ext cx="1395657" cy="3208422"/>
          </a:xfrm>
        </p:spPr>
        <p:txBody>
          <a:bodyPr>
            <a:normAutofit/>
          </a:bodyPr>
          <a:lstStyle/>
          <a:p>
            <a:pPr algn="r"/>
            <a:r>
              <a:rPr lang="en-US" altLang="en-US" sz="3200" dirty="0">
                <a:solidFill>
                  <a:srgbClr val="FFFF99"/>
                </a:solidFill>
                <a:latin typeface="Impact" panose="020B0806030902050204" pitchFamily="34" charset="0"/>
              </a:rPr>
              <a:t>The Roman World</a:t>
            </a:r>
          </a:p>
        </p:txBody>
      </p:sp>
      <p:pic>
        <p:nvPicPr>
          <p:cNvPr id="375812" name="Picture 4" descr="NTA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8373" y="33586"/>
            <a:ext cx="9703330" cy="679233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1EAF290-6184-4DD3-9F7D-97E47620A009}"/>
              </a:ext>
            </a:extLst>
          </p:cNvPr>
          <p:cNvSpPr/>
          <p:nvPr/>
        </p:nvSpPr>
        <p:spPr>
          <a:xfrm>
            <a:off x="10595345" y="3711388"/>
            <a:ext cx="215153" cy="215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Oval 4">
            <a:extLst>
              <a:ext uri="{FF2B5EF4-FFF2-40B4-BE49-F238E27FC236}">
                <a16:creationId xmlns:a16="http://schemas.microsoft.com/office/drawing/2014/main" id="{37DB2919-D108-4F02-BA0D-69E2A5F035FB}"/>
              </a:ext>
            </a:extLst>
          </p:cNvPr>
          <p:cNvSpPr/>
          <p:nvPr/>
        </p:nvSpPr>
        <p:spPr>
          <a:xfrm>
            <a:off x="10944968" y="6104965"/>
            <a:ext cx="215153" cy="2151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68652192"/>
      </p:ext>
    </p:extLst>
  </p:cSld>
  <p:clrMapOvr>
    <a:masterClrMapping/>
  </p:clrMapOvr>
  <p:transition>
    <p:split orient="vert"/>
  </p:transition>
</p:sld>
</file>

<file path=ppt/theme/_rels/theme2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ustom">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F5B7AB07-F859-4656-A1C1-DAFCFA0ACA4B}" vid="{A6E2497D-935A-4CFD-B9FD-6DCB15FA68BF}"/>
    </a:ext>
  </a:extLst>
</a:theme>
</file>

<file path=ppt/theme/theme1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6.xml><?xml version="1.0" encoding="utf-8"?>
<a:theme xmlns:a="http://schemas.openxmlformats.org/drawingml/2006/main" name="1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8.xml><?xml version="1.0" encoding="utf-8"?>
<a:theme xmlns:a="http://schemas.openxmlformats.org/drawingml/2006/main" name="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itchFamily="18" charset="0"/>
            <a:cs typeface="Arial" panose="020B0604020202020204" pitchFamily="34"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8.xml><?xml version="1.0" encoding="utf-8"?>
<a:theme xmlns:a="http://schemas.openxmlformats.org/drawingml/2006/main" name="5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anose="020606020505050202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Lucida Fax" panose="02060602050505020204" pitchFamily="18" charset="0"/>
            <a:cs typeface="Arial" panose="020B0604020202020204" pitchFamily="34"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3.xml><?xml version="1.0" encoding="utf-8"?>
<a:theme xmlns:a="http://schemas.openxmlformats.org/drawingml/2006/main" name="6_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5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7_Beam">
  <a:themeElements>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000080"/>
        </a:dk1>
        <a:lt1>
          <a:srgbClr val="FFFFFF"/>
        </a:lt1>
        <a:dk2>
          <a:srgbClr val="000066"/>
        </a:dk2>
        <a:lt2>
          <a:srgbClr val="FFFFFF"/>
        </a:lt2>
        <a:accent1>
          <a:srgbClr val="3366FF"/>
        </a:accent1>
        <a:accent2>
          <a:srgbClr val="7B46D0"/>
        </a:accent2>
        <a:accent3>
          <a:srgbClr val="AAAAB8"/>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000080"/>
        </a:dk1>
        <a:lt1>
          <a:srgbClr val="FFFFFF"/>
        </a:lt1>
        <a:dk2>
          <a:srgbClr val="00002E"/>
        </a:dk2>
        <a:lt2>
          <a:srgbClr val="FFFFFF"/>
        </a:lt2>
        <a:accent1>
          <a:srgbClr val="3366FF"/>
        </a:accent1>
        <a:accent2>
          <a:srgbClr val="7B46D0"/>
        </a:accent2>
        <a:accent3>
          <a:srgbClr val="AAAA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2">
        <a:dk1>
          <a:srgbClr val="000080"/>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3">
        <a:dk1>
          <a:srgbClr val="1F1F5F"/>
        </a:dk1>
        <a:lt1>
          <a:srgbClr val="FFFFFF"/>
        </a:lt1>
        <a:dk2>
          <a:srgbClr val="00182E"/>
        </a:dk2>
        <a:lt2>
          <a:srgbClr val="FFFFFF"/>
        </a:lt2>
        <a:accent1>
          <a:srgbClr val="3366FF"/>
        </a:accent1>
        <a:accent2>
          <a:srgbClr val="7B46D0"/>
        </a:accent2>
        <a:accent3>
          <a:srgbClr val="AAABAD"/>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6.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majorFont>
      <a:minorFont>
        <a:latin typeface="Corbel" panose="020B0503020204020204"/>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7.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8.xml><?xml version="1.0" encoding="utf-8"?>
<a:theme xmlns:a="http://schemas.openxmlformats.org/drawingml/2006/main" name="1_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987</TotalTime>
  <Words>20576</Words>
  <Application>Microsoft Office PowerPoint</Application>
  <PresentationFormat>Widescreen</PresentationFormat>
  <Paragraphs>1611</Paragraphs>
  <Slides>222</Slides>
  <Notes>2</Notes>
  <HiddenSlides>0</HiddenSlides>
  <MMClips>0</MMClips>
  <ScaleCrop>false</ScaleCrop>
  <HeadingPairs>
    <vt:vector size="6" baseType="variant">
      <vt:variant>
        <vt:lpstr>Fonts Used</vt:lpstr>
      </vt:variant>
      <vt:variant>
        <vt:i4>51</vt:i4>
      </vt:variant>
      <vt:variant>
        <vt:lpstr>Theme</vt:lpstr>
      </vt:variant>
      <vt:variant>
        <vt:i4>35</vt:i4>
      </vt:variant>
      <vt:variant>
        <vt:lpstr>Slide Titles</vt:lpstr>
      </vt:variant>
      <vt:variant>
        <vt:i4>222</vt:i4>
      </vt:variant>
    </vt:vector>
  </HeadingPairs>
  <TitlesOfParts>
    <vt:vector size="308" baseType="lpstr">
      <vt:lpstr>MS Shell Dlg 2</vt:lpstr>
      <vt:lpstr>Pristina</vt:lpstr>
      <vt:lpstr>Wingdings 2</vt:lpstr>
      <vt:lpstr>Trebuchet MS</vt:lpstr>
      <vt:lpstr>HebrewTh</vt:lpstr>
      <vt:lpstr>Haettenschweiler</vt:lpstr>
      <vt:lpstr>Arial Rounded MT Bold</vt:lpstr>
      <vt:lpstr>Arial</vt:lpstr>
      <vt:lpstr>Lucida Bright</vt:lpstr>
      <vt:lpstr>Century Schoolbook</vt:lpstr>
      <vt:lpstr>Franklin Gothic Medium</vt:lpstr>
      <vt:lpstr>Tahoma</vt:lpstr>
      <vt:lpstr>Gill Sans MT</vt:lpstr>
      <vt:lpstr>Eras Demi ITC</vt:lpstr>
      <vt:lpstr>Arial Black</vt:lpstr>
      <vt:lpstr>Mistral</vt:lpstr>
      <vt:lpstr>Book Antiqua</vt:lpstr>
      <vt:lpstr>Impact</vt:lpstr>
      <vt:lpstr>Arial Narrow</vt:lpstr>
      <vt:lpstr>Freestyle Script</vt:lpstr>
      <vt:lpstr>Corbel</vt:lpstr>
      <vt:lpstr>Brush Script Std</vt:lpstr>
      <vt:lpstr>Lucida Fax</vt:lpstr>
      <vt:lpstr>Garamond</vt:lpstr>
      <vt:lpstr>Comic Sans MS</vt:lpstr>
      <vt:lpstr>Baskerville Old Face</vt:lpstr>
      <vt:lpstr>Calibri Light</vt:lpstr>
      <vt:lpstr>Old English Text MT</vt:lpstr>
      <vt:lpstr>Century Gothic</vt:lpstr>
      <vt:lpstr>Brush Script MT</vt:lpstr>
      <vt:lpstr>Bookman Old Style</vt:lpstr>
      <vt:lpstr>Franklin Gothic Book</vt:lpstr>
      <vt:lpstr>Greekth</vt:lpstr>
      <vt:lpstr>Matura MT Script Capitals</vt:lpstr>
      <vt:lpstr>Rockwell Extra Bold</vt:lpstr>
      <vt:lpstr>Monotype Corsiva</vt:lpstr>
      <vt:lpstr>Wingdings 3</vt:lpstr>
      <vt:lpstr>Agency FB</vt:lpstr>
      <vt:lpstr>Lucida Sans Unicode</vt:lpstr>
      <vt:lpstr>Bernard MT Condensed</vt:lpstr>
      <vt:lpstr>Papyrus</vt:lpstr>
      <vt:lpstr>Century</vt:lpstr>
      <vt:lpstr>Eras Bold ITC</vt:lpstr>
      <vt:lpstr>Wingdings</vt:lpstr>
      <vt:lpstr>Cooper Black</vt:lpstr>
      <vt:lpstr>Calibri</vt:lpstr>
      <vt:lpstr>Georgia</vt:lpstr>
      <vt:lpstr>Times New Roman</vt:lpstr>
      <vt:lpstr>Bradley Hand ITC</vt:lpstr>
      <vt:lpstr>Berlin Sans FB Demi</vt:lpstr>
      <vt:lpstr>Bahnschrift SemiBold Condensed</vt:lpstr>
      <vt:lpstr>Gallery</vt:lpstr>
      <vt:lpstr>Orbit</vt:lpstr>
      <vt:lpstr>Blends</vt:lpstr>
      <vt:lpstr>default</vt:lpstr>
      <vt:lpstr>View</vt:lpstr>
      <vt:lpstr>Headlines</vt:lpstr>
      <vt:lpstr>1_Gallery</vt:lpstr>
      <vt:lpstr>1_default</vt:lpstr>
      <vt:lpstr>Ocean</vt:lpstr>
      <vt:lpstr>1_Blends</vt:lpstr>
      <vt:lpstr>2_Textured</vt:lpstr>
      <vt:lpstr>11_Office Theme</vt:lpstr>
      <vt:lpstr>Textured</vt:lpstr>
      <vt:lpstr>Custom</vt:lpstr>
      <vt:lpstr>12_Office Theme</vt:lpstr>
      <vt:lpstr>1_Textured</vt:lpstr>
      <vt:lpstr>Wisp</vt:lpstr>
      <vt:lpstr>Beam</vt:lpstr>
      <vt:lpstr>2_Blends</vt:lpstr>
      <vt:lpstr>1_Beam</vt:lpstr>
      <vt:lpstr>2_Beam</vt:lpstr>
      <vt:lpstr>Office Theme</vt:lpstr>
      <vt:lpstr>3_Beam</vt:lpstr>
      <vt:lpstr>3_Blends</vt:lpstr>
      <vt:lpstr>4_Beam</vt:lpstr>
      <vt:lpstr>Teamwork</vt:lpstr>
      <vt:lpstr>Madison</vt:lpstr>
      <vt:lpstr>5_Beam</vt:lpstr>
      <vt:lpstr>Default Design</vt:lpstr>
      <vt:lpstr>4_Blends</vt:lpstr>
      <vt:lpstr>1_Teamwork</vt:lpstr>
      <vt:lpstr>Berlin</vt:lpstr>
      <vt:lpstr>6_Beam</vt:lpstr>
      <vt:lpstr>5_Blends</vt:lpstr>
      <vt:lpstr>7_Beam</vt:lpstr>
      <vt:lpstr>PowerPoint Presentation</vt:lpstr>
      <vt:lpstr>PowerPoint Presentation</vt:lpstr>
      <vt:lpstr>Israel Under Foreign Domination</vt:lpstr>
      <vt:lpstr>Judah’s War of Independence</vt:lpstr>
      <vt:lpstr>Caesar’s Empire (Rome)</vt:lpstr>
      <vt:lpstr>The Apocalyptic Shift</vt:lpstr>
      <vt:lpstr>Primary Institutions</vt:lpstr>
      <vt:lpstr>.</vt:lpstr>
      <vt:lpstr>In the Khirbet Shema synagogue in northern Galilee, the raised platform, where the Torah cabinet was placed, was oriented southward toward Jerusalem. </vt:lpstr>
      <vt:lpstr>These ruins once belonged to the 2nd Samaritan Temple on Mt. Gerizim. Excavations began in 1982 and have continued uninterrupted ever since.  The first phase of the temple on Mt. Gerizim was erected in the 5th century BC.  In the 2nd century BC, a larger edifice was constructed, but John Hyrcanus of Jerusalem, razed it to the ground in the late 2nd century BC. Hostilities continued into the time of Jesus.</vt:lpstr>
      <vt:lpstr>The Pharisees</vt:lpstr>
      <vt:lpstr>The Scribes</vt:lpstr>
      <vt:lpstr>Scribe with stylus and tablet</vt:lpstr>
      <vt:lpstr>The Sadducees</vt:lpstr>
      <vt:lpstr>The Essenes</vt:lpstr>
      <vt:lpstr>Qumran, the community that preserved the Dead Sea Scrolls, was likely Essene.</vt:lpstr>
      <vt:lpstr>The Zealots</vt:lpstr>
      <vt:lpstr>The Presence of Rome Gave Rise to Revolutionaries of Jewish Nationalism</vt:lpstr>
      <vt:lpstr>Depiction of mass crucifixions of rebels. </vt:lpstr>
      <vt:lpstr>The Herodians</vt:lpstr>
      <vt:lpstr>Thy Kingdom Come</vt:lpstr>
      <vt:lpstr>Herodian Palestine</vt:lpstr>
      <vt:lpstr>PowerPoint Presentation</vt:lpstr>
      <vt:lpstr>Jewish Texts and Traditions</vt:lpstr>
      <vt:lpstr>The New Testament</vt:lpstr>
      <vt:lpstr>The New Testament (four genres)</vt:lpstr>
      <vt:lpstr>EARLY GREEK TEXTS of the NT</vt:lpstr>
      <vt:lpstr>The Papyri of the New Testament</vt:lpstr>
      <vt:lpstr>P52 John Rylands Fragment </vt:lpstr>
      <vt:lpstr>PowerPoint Presentation</vt:lpstr>
      <vt:lpstr>PowerPoint Presentation</vt:lpstr>
      <vt:lpstr>PowerPoint Presentation</vt:lpstr>
      <vt:lpstr>Not all writings from the apostolic era survived</vt:lpstr>
      <vt:lpstr>Ephesians 1:1 p46 Chester Beatty Papyri ca. AD 200 earliest copy of the Ephesian letter </vt:lpstr>
      <vt:lpstr>א Codex Sinaiticus</vt:lpstr>
      <vt:lpstr>PowerPoint Presentation</vt:lpstr>
      <vt:lpstr>PowerPoint Presentation</vt:lpstr>
      <vt:lpstr>Because it was in Greek, the LXX would become the “Bible” of the earliest Christians.</vt:lpstr>
      <vt:lpstr>The Writings of the New Testament</vt:lpstr>
      <vt:lpstr>Early Translations</vt:lpstr>
      <vt:lpstr>The Public Reading of Scripture</vt:lpstr>
      <vt:lpstr>An Early Christian Description </vt:lpstr>
      <vt:lpstr>The Selected Readings</vt:lpstr>
      <vt:lpstr>The Lectionary</vt:lpstr>
      <vt:lpstr>Greek Lectionary of the Gospels</vt:lpstr>
      <vt:lpstr>Staurograms</vt:lpstr>
      <vt:lpstr>Early text of Luke 14:27 p75 Bodmer Papyri XIV (ca. AD 200-225) </vt:lpstr>
      <vt:lpstr>Early Text of John 19:13ff. p66 Bodmer Papyri II (ca. AD 200)  Staurograms appears in John 19:6, 15, 16, 18, 19, 25, 31.  The superimposed letters look like a human figure hanging on a cross.</vt:lpstr>
      <vt:lpstr>Typical Nomina Sacra found in early New Testament manuscripts. All these abbreviations are found in Greek manuscripts of the 3rd century and earlier except “mother,” which begins to appear in the 4th century.</vt:lpstr>
      <vt:lpstr>2 Corinthians 13:13 (p46) “[The] grace of the Lord Jesus Christ and the love of [God] and the fellowship of the Holy Spirit [be] with you all.”  Here, the sacred names “Lord,” “Jesus,” and “Christ” have all been abbreviated with a line drawn over them.  ΚΥΡΙΟΥ   = ΚΥ   = Lord  ΙΗΣΟΥ   = ΙΗΥ = Jesus  ΧΡΙΣΤΟΥ = ΧΡΥ = Christ</vt:lpstr>
      <vt:lpstr>PowerPoint Presentation</vt:lpstr>
      <vt:lpstr>PowerPoint Presentation</vt:lpstr>
      <vt:lpstr>AN EXAMPLE OF A TEXTUAL VARIATION</vt:lpstr>
      <vt:lpstr>PowerPoint Presentation</vt:lpstr>
      <vt:lpstr>PowerPoint Presentation</vt:lpstr>
      <vt:lpstr>PowerPoint Presentation</vt:lpstr>
      <vt:lpstr>What did Jesus look like? No one knows, of course, but two images, quite different from each other, have captured the popular imagination</vt:lpstr>
      <vt:lpstr>PowerPoint Presentation</vt:lpstr>
      <vt:lpstr>The Name Ιησους  (Jesus)</vt:lpstr>
      <vt:lpstr>The Names of Jesus To understand how the early church conceived of Jesus, one should consider the names he used of himself and the ones his disciples used of him.</vt:lpstr>
      <vt:lpstr>PowerPoint Presentation</vt:lpstr>
      <vt:lpstr>PowerPoint Presentation</vt:lpstr>
      <vt:lpstr>PowerPoint Presentation</vt:lpstr>
      <vt:lpstr>The Jewishness of Jesus</vt:lpstr>
      <vt:lpstr>Transliterated Aramaic words of Jesus in Mark:</vt:lpstr>
      <vt:lpstr>JESUS AND THE STORY OF ISRAEL</vt:lpstr>
      <vt:lpstr>The story of Israel is fulfilled in the story of Jesus…</vt:lpstr>
      <vt:lpstr>PowerPoint Presentation</vt:lpstr>
      <vt:lpstr>PowerPoint Presentation</vt:lpstr>
      <vt:lpstr>It is unknown whether or not the gospels originally circulated with titles.</vt:lpstr>
      <vt:lpstr>Assuming that Matthew the Apostle is the author…</vt:lpstr>
      <vt:lpstr>The structure of Matthew’s Gospel is a combination of the alternating narrative/discourse pattern plus the internal literary markers “when Jesus had finished these sayings” (7:28; 11:1; 13:53; 19:1; 26:1).</vt:lpstr>
      <vt:lpstr>PowerPoint Presentation</vt:lpstr>
      <vt:lpstr>The Need for Written Records</vt:lpstr>
      <vt:lpstr>The early Christian leader Papias (early 2nd century) tells us that Mark wrote down the testimony of Simon Peter.</vt:lpstr>
      <vt:lpstr>Special Emphases in Mark’s Gospel</vt:lpstr>
      <vt:lpstr>Ευθυς (immediately)</vt:lpstr>
      <vt:lpstr>PowerPoint Presentation</vt:lpstr>
      <vt:lpstr>LUKE</vt:lpstr>
      <vt:lpstr>LUKE, HISTORIAN AND THEOLOGIAN</vt:lpstr>
      <vt:lpstr>Sayings of Jesus text</vt:lpstr>
      <vt:lpstr>ON WRITING HISTORY</vt:lpstr>
      <vt:lpstr>LINGUISTIC PRECISION</vt:lpstr>
      <vt:lpstr>AN APOLOGIA</vt:lpstr>
      <vt:lpstr>MURATORIAN FRAGMENT The earliest extant listing of books in the New Testament (ca. AD 170)</vt:lpstr>
      <vt:lpstr>DATING</vt:lpstr>
      <vt:lpstr>TEXT</vt:lpstr>
      <vt:lpstr>PowerPoint Presentation</vt:lpstr>
      <vt:lpstr>It is a peculiarity of the Fourth Gospel that while it describes its author as “the beloved disciple,” at no time does it give this disciple’s name.</vt:lpstr>
      <vt:lpstr>Only a few clues can be drawn from his brief appearances in the gospel:</vt:lpstr>
      <vt:lpstr>The testimony of Papias as he reflected on an earlier period of his life (ca. AD 80) cites several disciples he interviewed:</vt:lpstr>
      <vt:lpstr>Hence, there seem to be two “Johns” among the disciples of Jesus, John bar Zebedee and John the Elder.</vt:lpstr>
      <vt:lpstr>PowerPoint Presentation</vt:lpstr>
      <vt:lpstr>About the Author</vt:lpstr>
      <vt:lpstr>An Eyewitness</vt:lpstr>
      <vt:lpstr>The appearances of the Beloved Disciple in the Fourth Gospel</vt:lpstr>
      <vt:lpstr>PowerPoint Presentation</vt:lpstr>
      <vt:lpstr>St. Paul</vt:lpstr>
      <vt:lpstr>The Roman World</vt:lpstr>
      <vt:lpstr>Paul, the man</vt:lpstr>
      <vt:lpstr>Saul is Baptized a Christian</vt:lpstr>
      <vt:lpstr>The Inquisitor Turned Evangelist</vt:lpstr>
      <vt:lpstr>Saul in Arabia and Jerusalem</vt:lpstr>
      <vt:lpstr>Barnabas Brings Saul to Antioch</vt:lpstr>
      <vt:lpstr>Cleopatra’s gate in Tarsus is the only one of three Roman gates that have survived the centuries in Saul’s home city.</vt:lpstr>
      <vt:lpstr>Only Physical Description from Antiquity</vt:lpstr>
      <vt:lpstr>Chronology of Paul’s Christian Life</vt:lpstr>
      <vt:lpstr>1st Century Travel by Land and by Sea The Route of Paul’s 2nd Missions Tour (2 Co. 11:23-27)</vt:lpstr>
      <vt:lpstr>PAUL’S THIRTEEN LETTERS While Luke does not describe the writing of Paul’s letters, a reasonable chronology can be ascertained from internal references in the letters themselves.</vt:lpstr>
      <vt:lpstr>Paul’s Letters</vt:lpstr>
      <vt:lpstr>PowerPoint Presentation</vt:lpstr>
      <vt:lpstr>THE FOUR NAMES</vt:lpstr>
      <vt:lpstr>PETER’S EARLY LIFE</vt:lpstr>
      <vt:lpstr>PowerPoint Presentation</vt:lpstr>
      <vt:lpstr>Floor plan of the 5th century octagonal church</vt:lpstr>
      <vt:lpstr>PowerPoint Presentation</vt:lpstr>
      <vt:lpstr>PowerPoint Presentation</vt:lpstr>
      <vt:lpstr>DISCIPLE OF JOHN; DISCIPLE OF JESUS</vt:lpstr>
      <vt:lpstr>PETER’S INITIATIVE AND COURAGE</vt:lpstr>
      <vt:lpstr>HIS CAPACITY FOR MISUNDERSTANDING AND BLUNDER</vt:lpstr>
      <vt:lpstr>HIS LEADERSHIP ROLE</vt:lpstr>
      <vt:lpstr>PETER’S LATER MINISTRY</vt:lpstr>
      <vt:lpstr>PowerPoint Presentation</vt:lpstr>
      <vt:lpstr>Jesus’ Family</vt:lpstr>
      <vt:lpstr>Three Theories About Jesus’ “Brothers”</vt:lpstr>
      <vt:lpstr>Assessing the Theories</vt:lpstr>
      <vt:lpstr>James, the Brother of Jesus</vt:lpstr>
      <vt:lpstr>The James Ossuary contains the striking Aramaic inscription: “James, son of Joseph, brother of Jesus”</vt:lpstr>
      <vt:lpstr>The “James Ossuary”</vt:lpstr>
      <vt:lpstr>PowerPoint Presentation</vt:lpstr>
      <vt:lpstr>If the James ossuary is authentic…</vt:lpstr>
      <vt:lpstr>Was this “James” the author of the Letter of James?</vt:lpstr>
      <vt:lpstr>Date</vt:lpstr>
      <vt:lpstr>PowerPoint Presentation</vt:lpstr>
      <vt:lpstr>PowerPoint Presentation</vt:lpstr>
      <vt:lpstr>The Literary Genre of Gospel</vt:lpstr>
      <vt:lpstr>Gospels are not Biographies</vt:lpstr>
      <vt:lpstr>The Gospels as “Testimony”</vt:lpstr>
      <vt:lpstr>Four Gospels, One Story</vt:lpstr>
      <vt:lpstr>Mark’s Narrative Structure</vt:lpstr>
      <vt:lpstr>Mark’s Dramatic Structure  Mark presents the story of Jesus in four acts as though in a large drama. </vt:lpstr>
      <vt:lpstr>Distinctive Literary Features</vt:lpstr>
      <vt:lpstr>Bracketing</vt:lpstr>
      <vt:lpstr>Narrative Midpoint</vt:lpstr>
      <vt:lpstr>Several models for Matthew’s underlying structure have been proposed.</vt:lpstr>
      <vt:lpstr>PowerPoint Presentation</vt:lpstr>
      <vt:lpstr>Some scholars point to internal literary divisions based on the repeating phrase “when Jesus had finished saying these things” (7:28; 11:1; 13:53; 19:1; 26:1)</vt:lpstr>
      <vt:lpstr>Perhaps the best approach is a combination of the alternating narrative/discourse pattern plus the internal literary markers “when Jesus had finished these sayings” (7:28; 11:1; 13:53; 19:1; 26:1).</vt:lpstr>
      <vt:lpstr>Structure</vt:lpstr>
      <vt:lpstr>GEOGRAPHICAL CHIASMUS</vt:lpstr>
      <vt:lpstr>THREE EPOCHS In addition to the geographical motif, Luke-Acts has three distinguishable time periods, each with theological significance.</vt:lpstr>
      <vt:lpstr>The Fourth Gospel naturally divides into four major sections</vt:lpstr>
      <vt:lpstr>PowerPoint Presentation</vt:lpstr>
      <vt:lpstr>The Seven Signs</vt:lpstr>
      <vt:lpstr>PowerPoint Presentation</vt:lpstr>
      <vt:lpstr>PowerPoint Presentation</vt:lpstr>
      <vt:lpstr>PowerPoint Presentation</vt:lpstr>
      <vt:lpstr>LUKE’S PROGRAMMATIC PATTERN IN ACTS</vt:lpstr>
      <vt:lpstr>EXPANDING THE BOUNDARIES</vt:lpstr>
      <vt:lpstr>PowerPoint Presentation</vt:lpstr>
      <vt:lpstr>PowerPoint Presentation</vt:lpstr>
      <vt:lpstr>THE MOTHER CHURCH INVESTIGATES</vt:lpstr>
      <vt:lpstr>THE INTERRACIAL MISSIONARY CHURCH</vt:lpstr>
      <vt:lpstr>PowerPoint Presentation</vt:lpstr>
      <vt:lpstr>Sending Letters in Imperial Rome</vt:lpstr>
      <vt:lpstr>Paul’s Letters</vt:lpstr>
      <vt:lpstr>Production of Paul’s Letters</vt:lpstr>
      <vt:lpstr>What Paul’s Letters May Have Looked Like p46 (Chester Beatty Papyri Collection, Dublin):  Romans 11: 13-22 and Colossians 1: 5-12, c.AD 200</vt:lpstr>
      <vt:lpstr>Paul’s Epistolary Style</vt:lpstr>
      <vt:lpstr>Reading Another’s Mail</vt:lpstr>
      <vt:lpstr>How to Discern an Author’s Goals</vt:lpstr>
      <vt:lpstr>Spiritual Authority</vt:lpstr>
      <vt:lpstr>The Authority of Paul’s Letters</vt:lpstr>
      <vt:lpstr>The Christian Traditions</vt:lpstr>
      <vt:lpstr>Dominical Sayings</vt:lpstr>
      <vt:lpstr>The Septuagint</vt:lpstr>
      <vt:lpstr>John’s Circular Literary Structure</vt:lpstr>
      <vt:lpstr>John’s Circular Literary Structure cont.--</vt:lpstr>
      <vt:lpstr>PowerPoint Presentation</vt:lpstr>
      <vt:lpstr>STYLE OF WRITING</vt:lpstr>
      <vt:lpstr>As a Letter</vt:lpstr>
      <vt:lpstr>As a Prophecy</vt:lpstr>
      <vt:lpstr>As an Apocalypse</vt:lpstr>
      <vt:lpstr>The Jewish Pseudepigrapha</vt:lpstr>
      <vt:lpstr>The Pseudepigraphical Books (following are some of the more important works)</vt:lpstr>
      <vt:lpstr>The Style of Jewish Apocalyptic</vt:lpstr>
      <vt:lpstr>PowerPoint Presentation</vt:lpstr>
      <vt:lpstr>PowerPoint Presentation</vt:lpstr>
      <vt:lpstr>Matthew’s Use of the Old Testament</vt:lpstr>
      <vt:lpstr>The Movement from Israel to the Nations</vt:lpstr>
      <vt:lpstr>PowerPoint Presentation</vt:lpstr>
      <vt:lpstr>Mark’s “Messianic Secret”</vt:lpstr>
      <vt:lpstr>Jesus, the “Son of God”</vt:lpstr>
      <vt:lpstr>Jesus, the Son of Man</vt:lpstr>
      <vt:lpstr>Jesus’ Public Activities</vt:lpstr>
      <vt:lpstr>Jesus, the Preacher</vt:lpstr>
      <vt:lpstr>The Kingdom of God</vt:lpstr>
      <vt:lpstr>Jesus, the Teacher</vt:lpstr>
      <vt:lpstr>Jesus, the Miracle-Worker</vt:lpstr>
      <vt:lpstr>PowerPoint Presentation</vt:lpstr>
      <vt:lpstr>THEOLOGICAL THEMES</vt:lpstr>
      <vt:lpstr>Amazement</vt:lpstr>
      <vt:lpstr>Prayer</vt:lpstr>
      <vt:lpstr>The Holy Spirit</vt:lpstr>
      <vt:lpstr>PowerPoint Presentation</vt:lpstr>
      <vt:lpstr>The Trial of Truth</vt:lpstr>
      <vt:lpstr>PowerPoint Presentation</vt:lpstr>
      <vt:lpstr>At issue in the Fourth Gospel: Is Jesus the Messiah or not?</vt:lpstr>
      <vt:lpstr>PowerPoint Presentation</vt:lpstr>
      <vt:lpstr>The final irony was that those who passed judgment on Jesus would themselves be on trial by him.</vt:lpstr>
      <vt:lpstr>PowerPoint Presentation</vt:lpstr>
      <vt:lpstr> Concepts of Faith With respect to faith in Jesus, several groups are distinguishable in the Fourth Gospel</vt:lpstr>
      <vt:lpstr>These groups may well reflect stresses in the Christian community at the time the Fourth Gospel was written (i.e., it is axiomatic that in the range of materials, the author would have chosen those materials most relevant to his audience.)</vt:lpstr>
      <vt:lpstr>      Torah, Temple and Festivals</vt:lpstr>
      <vt:lpstr>PowerPoint Presentation</vt:lpstr>
      <vt:lpstr>   Signs, Healings, and Nature Miracles</vt:lpstr>
      <vt:lpstr>  The Paraclete</vt:lpstr>
      <vt:lpstr>PowerPoint Presentation</vt:lpstr>
      <vt:lpstr>PowerPoint Presentation</vt:lpstr>
      <vt:lpstr>Eschatology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64</cp:revision>
  <dcterms:created xsi:type="dcterms:W3CDTF">2024-02-17T17:20:51Z</dcterms:created>
  <dcterms:modified xsi:type="dcterms:W3CDTF">2025-02-17T11:58:34Z</dcterms:modified>
</cp:coreProperties>
</file>